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Sibiyal M" initials="SM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IN"/>
              <a:t>It appears you’ve provided a list of employee-related features. </a:t>
            </a:r>
            <a:r>
              <a:rPr lang="en-IN"/>
              <a:t>Let’s break it down:</a:t>
            </a:r>
            <a:r>
              <a:rPr dirty="0" lang="en-IN"/>
              <a:t>
1. Imp ID**: A unique identifier for each employee.
2. Name: The name of the employee.
3. </a:t>
            </a:r>
            <a:r>
              <a:rPr dirty="0" lang="en-IN" err="1"/>
              <a:t>Emp</a:t>
            </a:r>
            <a:r>
              <a:rPr dirty="0" lang="en-IN"/>
              <a:t> Type**: The type of employment (e.g., full-time, part-time, contract).
4. Performance Level: An indicator of an employee’s performance (e.g., high, medium, low).
5. Gender: Male or female.
6. Employee Rating: A numerical rating representing an employee’s performance</a:t>
            </a:r>
            <a:endParaRPr dirty="0" lang="en-US"/>
          </a:p>
        </p:txBody>
      </p:sp>
      <p:sp>
        <p:nvSpPr>
          <p:cNvPr id="104867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490661" y="3000127"/>
            <a:ext cx="8379476" cy="1615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/>
              <a:t>STUDENT NAME:</a:t>
            </a:r>
            <a:r>
              <a:rPr dirty="0" sz="2000" lang="en-IN"/>
              <a:t> </a:t>
            </a:r>
            <a:r>
              <a:rPr altLang="en-IN" dirty="0" sz="2000" lang="en-US"/>
              <a:t>m</a:t>
            </a:r>
            <a:r>
              <a:rPr altLang="en-IN" dirty="0" sz="2000" lang="en-US"/>
              <a:t>u</a:t>
            </a:r>
            <a:r>
              <a:rPr altLang="en-IN" dirty="0" sz="2000" lang="en-US"/>
              <a:t>t</a:t>
            </a:r>
            <a:r>
              <a:rPr altLang="en-IN" dirty="0" sz="2000" lang="en-US"/>
              <a:t>h</a:t>
            </a:r>
            <a:r>
              <a:rPr altLang="en-IN" dirty="0" sz="2000" lang="en-US"/>
              <a:t>u</a:t>
            </a:r>
            <a:r>
              <a:rPr altLang="en-IN" dirty="0" sz="2000" lang="en-US"/>
              <a:t>k</a:t>
            </a:r>
            <a:r>
              <a:rPr altLang="en-IN" dirty="0" sz="2000" lang="en-US"/>
              <a:t>i</a:t>
            </a:r>
            <a:r>
              <a:rPr altLang="en-IN" dirty="0" sz="2000" lang="en-US"/>
              <a:t>r</a:t>
            </a:r>
            <a:r>
              <a:rPr altLang="en-IN" dirty="0" sz="2000" lang="en-US"/>
              <a:t>u</a:t>
            </a:r>
            <a:r>
              <a:rPr altLang="en-IN" dirty="0" sz="2000" lang="en-US"/>
              <a:t>s</a:t>
            </a:r>
            <a:r>
              <a:rPr altLang="en-IN" dirty="0" sz="2000" lang="en-US"/>
              <a:t>h</a:t>
            </a:r>
            <a:r>
              <a:rPr altLang="en-IN" dirty="0" sz="2000" lang="en-US"/>
              <a:t>n</a:t>
            </a:r>
            <a:r>
              <a:rPr altLang="en-IN" dirty="0" sz="2000" lang="en-US"/>
              <a:t>a</a:t>
            </a:r>
            <a:endParaRPr dirty="0" sz="1800" lang="en-US"/>
          </a:p>
          <a:p>
            <a:r>
              <a:rPr dirty="0" sz="2000" lang="en-US"/>
              <a:t>REGISTER NO:</a:t>
            </a:r>
            <a:r>
              <a:rPr dirty="0" sz="2000" lang="en-IN"/>
              <a:t> </a:t>
            </a:r>
            <a:r>
              <a:rPr altLang="en-IN" dirty="0" sz="2000" lang="en-US"/>
              <a:t>1</a:t>
            </a:r>
            <a:r>
              <a:rPr altLang="en-IN" dirty="0" sz="2000" lang="en-US"/>
              <a:t>2</a:t>
            </a:r>
            <a:r>
              <a:rPr altLang="en-IN" dirty="0" sz="2000" lang="en-US"/>
              <a:t>2</a:t>
            </a:r>
            <a:r>
              <a:rPr altLang="en-IN" dirty="0" sz="2000" lang="en-US"/>
              <a:t>2</a:t>
            </a:r>
            <a:r>
              <a:rPr altLang="en-IN" dirty="0" sz="2000" lang="en-US"/>
              <a:t>0</a:t>
            </a:r>
            <a:r>
              <a:rPr altLang="en-IN" dirty="0" sz="2000" lang="en-US"/>
              <a:t>0</a:t>
            </a:r>
            <a:r>
              <a:rPr altLang="en-IN" dirty="0" sz="2000" lang="en-US"/>
              <a:t>9</a:t>
            </a:r>
            <a:r>
              <a:rPr altLang="en-IN" dirty="0" sz="2000" lang="en-US"/>
              <a:t>8</a:t>
            </a:r>
            <a:r>
              <a:rPr altLang="en-IN" dirty="0" sz="2000" lang="en-US"/>
              <a:t>0</a:t>
            </a:r>
            <a:r>
              <a:rPr dirty="0" sz="2000" lang="en-US"/>
              <a:t>/</a:t>
            </a:r>
            <a:r>
              <a:rPr altLang="en-IN" dirty="0" sz="2000" lang="en-US"/>
              <a:t>asunm</a:t>
            </a:r>
            <a:r>
              <a:rPr altLang="en-IN" dirty="0" sz="2000" lang="en-US"/>
              <a:t>2</a:t>
            </a:r>
            <a:r>
              <a:rPr altLang="en-IN" dirty="0" sz="2000" lang="en-US"/>
              <a:t>1</a:t>
            </a:r>
            <a:r>
              <a:rPr altLang="en-IN" dirty="0" sz="2000" lang="en-US"/>
              <a:t>9</a:t>
            </a:r>
            <a:r>
              <a:rPr altLang="en-IN" dirty="0" sz="2000" lang="en-US"/>
              <a:t>u</a:t>
            </a:r>
            <a:r>
              <a:rPr altLang="en-IN" dirty="0" sz="2000" lang="en-US"/>
              <a:t>n</a:t>
            </a:r>
            <a:r>
              <a:rPr altLang="en-IN" dirty="0" sz="2000" lang="en-US"/>
              <a:t>m</a:t>
            </a:r>
            <a:r>
              <a:rPr altLang="en-IN" dirty="0" sz="2000" lang="en-US"/>
              <a:t>2</a:t>
            </a:r>
            <a:r>
              <a:rPr altLang="en-IN" dirty="0" sz="2000" lang="en-US"/>
              <a:t>1</a:t>
            </a:r>
            <a:r>
              <a:rPr altLang="en-IN" dirty="0" sz="2000" lang="en-US"/>
              <a:t>9</a:t>
            </a:r>
            <a:r>
              <a:rPr altLang="en-IN" dirty="0" sz="2000" lang="en-US"/>
              <a:t>n</a:t>
            </a:r>
            <a:r>
              <a:rPr altLang="en-IN" dirty="0" sz="2000" lang="en-US"/>
              <a:t>c</a:t>
            </a:r>
            <a:r>
              <a:rPr altLang="en-IN" dirty="0" sz="2000" lang="en-US"/>
              <a:t>a</a:t>
            </a:r>
            <a:r>
              <a:rPr altLang="en-IN" dirty="0" sz="2000" lang="en-US"/>
              <a:t>s</a:t>
            </a:r>
            <a:r>
              <a:rPr altLang="en-IN" dirty="0" sz="2000" lang="en-US"/>
              <a:t>2</a:t>
            </a:r>
            <a:r>
              <a:rPr altLang="en-IN" dirty="0" sz="2000" lang="en-US"/>
              <a:t>2</a:t>
            </a:r>
            <a:r>
              <a:rPr altLang="en-IN" dirty="0" sz="2000" lang="en-US"/>
              <a:t>2</a:t>
            </a:r>
            <a:r>
              <a:rPr altLang="en-IN" dirty="0" sz="2000" lang="en-US"/>
              <a:t>5</a:t>
            </a:r>
            <a:r>
              <a:rPr altLang="en-IN" dirty="0" sz="2000" lang="en-US"/>
              <a:t>a</a:t>
            </a:r>
            <a:r>
              <a:rPr altLang="en-IN" dirty="0" sz="2000" lang="en-US"/>
              <a:t>y</a:t>
            </a:r>
            <a:r>
              <a:rPr altLang="en-IN" dirty="0" sz="2000" lang="en-US"/>
              <a:t>1</a:t>
            </a:r>
            <a:r>
              <a:rPr altLang="en-IN" dirty="0" sz="2000" lang="en-US"/>
              <a:t>0</a:t>
            </a:r>
            <a:r>
              <a:rPr altLang="en-IN" dirty="0" sz="2000" lang="en-US"/>
              <a:t>6</a:t>
            </a:r>
            <a:r>
              <a:rPr altLang="en-IN" dirty="0" sz="2000" lang="en-US"/>
              <a:t>6</a:t>
            </a:r>
            <a:endParaRPr dirty="0" sz="1800" lang="en-US"/>
          </a:p>
          <a:p>
            <a:r>
              <a:rPr dirty="0" sz="2000" lang="en-US"/>
              <a:t>DEPARTMENT:</a:t>
            </a:r>
            <a:r>
              <a:rPr dirty="0" sz="2000" lang="en-IN"/>
              <a:t> </a:t>
            </a:r>
            <a:r>
              <a:rPr altLang="en-IN" dirty="0" sz="2000" lang="en-US"/>
              <a:t>corporate</a:t>
            </a:r>
            <a:r>
              <a:rPr altLang="en-IN" dirty="0" sz="2000" lang="en-US"/>
              <a:t> </a:t>
            </a:r>
            <a:r>
              <a:rPr altLang="en-IN" dirty="0" sz="2000" lang="en-US"/>
              <a:t>S</a:t>
            </a:r>
            <a:r>
              <a:rPr altLang="en-IN" dirty="0" sz="2000" lang="en-US"/>
              <a:t>e</a:t>
            </a:r>
            <a:r>
              <a:rPr altLang="en-IN" dirty="0" sz="2000" lang="en-US"/>
              <a:t>c</a:t>
            </a:r>
            <a:r>
              <a:rPr altLang="en-IN" dirty="0" sz="2000" lang="en-US"/>
              <a:t>r</a:t>
            </a:r>
            <a:r>
              <a:rPr altLang="en-IN" dirty="0" sz="2000" lang="en-US"/>
              <a:t>e</a:t>
            </a:r>
            <a:r>
              <a:rPr altLang="en-IN" dirty="0" sz="2000" lang="en-US"/>
              <a:t>t</a:t>
            </a:r>
            <a:r>
              <a:rPr altLang="en-IN" dirty="0" sz="2000" lang="en-US"/>
              <a:t>a</a:t>
            </a:r>
            <a:r>
              <a:rPr altLang="en-IN" dirty="0" sz="2000" lang="en-US"/>
              <a:t>r</a:t>
            </a:r>
            <a:r>
              <a:rPr altLang="en-IN" dirty="0" sz="2000" lang="en-US"/>
              <a:t>y</a:t>
            </a:r>
            <a:r>
              <a:rPr altLang="en-IN" dirty="0" sz="2000" lang="en-US"/>
              <a:t>s</a:t>
            </a:r>
            <a:r>
              <a:rPr altLang="en-IN" dirty="0" sz="2000" lang="en-US"/>
              <a:t>h</a:t>
            </a:r>
            <a:r>
              <a:rPr altLang="en-IN" dirty="0" sz="2000" lang="en-US"/>
              <a:t>i</a:t>
            </a:r>
            <a:r>
              <a:rPr altLang="en-IN" dirty="0" sz="2000" lang="en-US"/>
              <a:t>p</a:t>
            </a:r>
            <a:r>
              <a:rPr altLang="en-IN" dirty="0" sz="2000" lang="en-US"/>
              <a:t> </a:t>
            </a:r>
            <a:endParaRPr dirty="0" sz="1800" lang="en-US"/>
          </a:p>
          <a:p>
            <a:r>
              <a:rPr dirty="0" sz="2000" lang="en-US"/>
              <a:t>COLLEGE</a:t>
            </a:r>
            <a:r>
              <a:rPr dirty="0" sz="2000" lang="en-IN"/>
              <a:t>: NAZARETH COLLEGE OF ARTS AND SCIENCE </a:t>
            </a:r>
            <a:endParaRPr dirty="0" sz="1800" lang="en-US"/>
          </a:p>
          <a:p>
            <a:r>
              <a:rPr dirty="0" sz="20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TextBox 2"/>
          <p:cNvSpPr txBox="1"/>
          <p:nvPr/>
        </p:nvSpPr>
        <p:spPr>
          <a:xfrm>
            <a:off x="892449" y="1219249"/>
            <a:ext cx="6488358" cy="38252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Kaggle</a:t>
            </a:r>
            <a:r>
              <a:rPr dirty="0" lang="en-IN"/>
              <a:t> ,</a:t>
            </a:r>
            <a:r>
              <a:rPr dirty="0" lang="en-US"/>
              <a:t> Website</a:t>
            </a:r>
            <a:r>
              <a:rPr dirty="0" lang="en-IN"/>
              <a:t>, edunet</a:t>
            </a:r>
            <a:r>
              <a:rPr dirty="0" lang="en-US"/>
              <a:t>Dashboard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Feature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Identifying &amp; Highlighting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Cleaning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Conditional Formatting &amp; Filtering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Performance Analysis by systematic order as High,Medium</a:t>
            </a:r>
          </a:p>
          <a:p>
            <a:r>
              <a:rPr dirty="0" lang="en-IN"/>
              <a:t>            Low</a:t>
            </a:r>
            <a:r>
              <a:rPr dirty="0" lang="en-US"/>
              <a:t>,from the departments of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Summary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Pivot Table,Overall performance of the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Visualization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US"/>
              <a:t> </a:t>
            </a:r>
            <a:r>
              <a:rPr dirty="0" lang="en-IN"/>
              <a:t>           </a:t>
            </a:r>
            <a:r>
              <a:rPr dirty="0" lang="en-US"/>
              <a:t>Trend Lines Exponentioal Lines &amp; Graphs ,Pie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1" y="387320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0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55331" y="1159314"/>
            <a:ext cx="8779193" cy="530816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55332" y="1505445"/>
            <a:ext cx="8128000" cy="4967111"/>
          </a:xfrm>
          <a:prstGeom prst="rect"/>
        </p:spPr>
      </p:pic>
      <p:sp>
        <p:nvSpPr>
          <p:cNvPr id="1048691" name="Title 8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RESULTS </a:t>
            </a:r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4"/>
          <p:cNvSpPr txBox="1"/>
          <p:nvPr/>
        </p:nvSpPr>
        <p:spPr>
          <a:xfrm rot="10800000" flipV="1">
            <a:off x="755332" y="1638640"/>
            <a:ext cx="8298746" cy="3025142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IN"/>
              <a:t>From the overall analysis,In the organization averagely performing </a:t>
            </a:r>
          </a:p>
          <a:p>
            <a:pPr algn="l"/>
            <a:r>
              <a:rPr b="1" dirty="0" lang="en-IN"/>
              <a:t>
employees are more in numbers,So every employee have their own </a:t>
            </a:r>
          </a:p>
          <a:p>
            <a:pPr algn="l"/>
            <a:r>
              <a:rPr b="1" dirty="0" lang="en-IN"/>
              <a:t>
talents and skills based on that you can give the tasks and motivate </a:t>
            </a:r>
          </a:p>
          <a:p>
            <a:pPr algn="l"/>
            <a:r>
              <a:rPr b="1" dirty="0" lang="en-IN"/>
              <a:t>
them for the organization growth.</a:t>
            </a:r>
          </a:p>
          <a:p>
            <a:pPr algn="l"/>
            <a:r>
              <a:rPr b="1" dirty="0" lang="en-IN"/>
              <a:t>
PL Sector is the highest percentage than the other departments </a:t>
            </a:r>
          </a:p>
          <a:p>
            <a:pPr algn="l"/>
            <a:r>
              <a:rPr b="1" dirty="0" lang="en-IN"/>
              <a:t>
PYZ and NEL are nearly closest to the PL sector.</a:t>
            </a:r>
            <a:endParaRPr b="1" dirty="0" lang="en-US"/>
          </a:p>
        </p:txBody>
      </p:sp>
      <p:pic>
        <p:nvPicPr>
          <p:cNvPr id="209717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889029" y="4951799"/>
            <a:ext cx="5242226" cy="1520757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pic>
        <p:nvPicPr>
          <p:cNvPr id="2097156" name="object 1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019654" y="4533902"/>
            <a:ext cx="3177277" cy="295275"/>
          </a:xfrm>
          <a:prstGeom prst="rect"/>
        </p:spPr>
      </p:pic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444002" y="1097288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7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291191" y="1761407"/>
            <a:ext cx="2401333" cy="3335185"/>
          </a:xfrm>
          <a:prstGeom prst="rect"/>
          <a:ln>
            <a:noFill/>
          </a:ln>
          <a:effectLst>
            <a:outerShdw algn="br" blurRad="76200" dir="10500000" dist="95250" kx="900000" rotWithShape="0" sx="97000" sy="23000">
              <a:srgbClr val="000000">
                <a:alpha val="20000"/>
              </a:srgbClr>
            </a:outerShdw>
          </a:effectLst>
          <a:scene3d>
            <a:camera prst="orthographicFront"/>
            <a:lightRig dir="t" rig="twoPt">
              <a:rot lat="0" lon="0" rev="7800000"/>
            </a:lightRig>
          </a:scene3d>
          <a:sp3d contourW="6350"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 rot="19911708">
            <a:off x="7517509" y="2189161"/>
            <a:ext cx="3165606" cy="4276932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1305614" y="2228671"/>
            <a:ext cx="6102432" cy="1158239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Employee data analysis involves assessing performance metrics to drive company growth, motivate employees, and allocate appreciation, promotions, and salary increments based on objective data</a:t>
            </a:r>
            <a:r>
              <a:rPr dirty="0" lang="en-IN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6330617" y="32575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 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217064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739775" y="1695450"/>
            <a:ext cx="7924800" cy="25806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Our objective is to assess employee performance by </a:t>
            </a:r>
            <a:r>
              <a:rPr b="0" dirty="0" sz="2400" i="0" lang="en-IN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factors such as gender, performance scores, ratings, and achievements. This analysis will inform decisions related to recognition, growth opportunities, promotions, and salary adjustments.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530390" y="1756585"/>
            <a:ext cx="6512185" cy="4229877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01804" y="1893571"/>
            <a:ext cx="2686485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3988289" y="1964947"/>
            <a:ext cx="4215422" cy="3025140"/>
          </a:xfrm>
          <a:prstGeom prst="rect"/>
          <a:noFill/>
        </p:spPr>
        <p:txBody>
          <a:bodyPr wrap="square">
            <a:spAutoFit/>
          </a:bodyPr>
          <a:p>
            <a:r>
              <a:rPr b="1" dirty="0" i="1" lang="en-IN"/>
              <a:t>1.Automated Data Collection</a:t>
            </a:r>
          </a:p>
          <a:p>
            <a:r>
              <a:rPr b="1" dirty="0" i="1" lang="en-IN"/>
              <a:t>
2.Performance Categorization</a:t>
            </a:r>
          </a:p>
          <a:p>
            <a:r>
              <a:rPr b="1" dirty="0" i="1" lang="en-IN"/>
              <a:t>
3.Trend and Pattern Identification</a:t>
            </a:r>
          </a:p>
          <a:p>
            <a:r>
              <a:rPr b="1" dirty="0" i="1" lang="en-IN"/>
              <a:t>
4.Visual Dashboards</a:t>
            </a:r>
          </a:p>
          <a:p>
            <a:r>
              <a:rPr b="1" dirty="0" i="1" lang="en-IN"/>
              <a:t>
5.Customized Recommendations</a:t>
            </a:r>
          </a:p>
          <a:p>
            <a:r>
              <a:rPr b="1" dirty="0" i="1" lang="en-IN"/>
              <a:t>
6.Continuous Feedback Loop</a:t>
            </a:r>
            <a:endParaRPr b="1" dirty="0" i="1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5188032" y="2522740"/>
            <a:ext cx="1828800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70" name="TextBox 4"/>
          <p:cNvSpPr txBox="1"/>
          <p:nvPr/>
        </p:nvSpPr>
        <p:spPr>
          <a:xfrm>
            <a:off x="1708403" y="1895624"/>
            <a:ext cx="6102432" cy="24917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data </a:t>
            </a:r>
            <a:r>
              <a:rPr dirty="0" lang="en-US"/>
              <a:t>=</a:t>
            </a:r>
            <a:r>
              <a:rPr dirty="0" lang="en-IN"/>
              <a:t> </a:t>
            </a:r>
            <a:r>
              <a:rPr dirty="0" lang="en-IN" err="1"/>
              <a:t>kaggle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26</a:t>
            </a:r>
            <a:r>
              <a:rPr dirty="0" lang="en-IN"/>
              <a:t>=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9=</a:t>
            </a:r>
            <a:r>
              <a:rPr dirty="0" lang="en-IN"/>
              <a:t>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ID= number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Name</a:t>
            </a:r>
            <a:r>
              <a:rPr dirty="0" lang="en-IN"/>
              <a:t>=</a:t>
            </a:r>
            <a:r>
              <a:rPr dirty="0" lang="en-US"/>
              <a:t>text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 err="1"/>
              <a:t>Em</a:t>
            </a:r>
            <a:r>
              <a:rPr dirty="0" lang="en-IN" err="1"/>
              <a:t>ployee</a:t>
            </a:r>
            <a:r>
              <a:rPr dirty="0" lang="en-IN"/>
              <a:t> type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Gender-male</a:t>
            </a:r>
            <a:r>
              <a:rPr dirty="0" lang="en-IN"/>
              <a:t>,</a:t>
            </a:r>
            <a:r>
              <a:rPr dirty="0" lang="en-US"/>
              <a:t> female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Employee rating -Nu</a:t>
            </a:r>
            <a:r>
              <a:rPr dirty="0" lang="en-IN" err="1"/>
              <a:t>mber</a:t>
            </a:r>
            <a:endParaRPr dirty="0" lang="en-US"/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188032" y="1170440"/>
            <a:ext cx="3935642" cy="45334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1639252" y="2351066"/>
            <a:ext cx="8534018" cy="929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•Performance level =IFS(Z8&gt;=5,”VERY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Sibiyal M</cp:lastModifiedBy>
  <dcterms:created xsi:type="dcterms:W3CDTF">2024-03-25T23:07:22Z</dcterms:created>
  <dcterms:modified xsi:type="dcterms:W3CDTF">2024-09-12T03:05:22Z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b80d9c6250cf4096bf11db10f022e780</vt:lpwstr>
  </property>
</Properties>
</file>