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12545"/>
            <a:ext cx="10312400" cy="51314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76372"/>
            <a:ext cx="10312400" cy="5603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97103"/>
            <a:ext cx="10312400" cy="55622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0183"/>
            <a:ext cx="10312400" cy="56361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40201"/>
            <a:ext cx="10312400" cy="56760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5940"/>
            <a:ext cx="10312400" cy="57646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94757"/>
            <a:ext cx="10312400" cy="55669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5207"/>
            <a:ext cx="10312400" cy="57660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60452"/>
            <a:ext cx="10312400" cy="5835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16406"/>
            <a:ext cx="10312400" cy="5723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2024-04-05T11:03:36Z</dcterms:created>
  <dcterms:modified xsi:type="dcterms:W3CDTF">2024-04-05T11:03:36Z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2024-04-05T00:00:00Z</vt:filetime>
  </property>
  <property fmtid="{D5CDD505-2E9C-101B-9397-08002B2CF9AE}" pid="3" name="Producer">
    <vt:lpwstr>3-Heights(TM) PDF Security Shell 4.8.25.2 (http://www.pdf-tools.com)</vt:lpwstr>
  </property>
</Properties>
</file>