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ileron" pitchFamily="2" charset="0"/>
      <p:regular r:id="rId8"/>
    </p:embeddedFont>
    <p:embeddedFont>
      <p:font typeface="Aileron Bold" pitchFamily="2" charset="0"/>
      <p:regular r:id="rId9"/>
    </p:embeddedFont>
    <p:embeddedFont>
      <p:font typeface="Aileron Bold Italics" pitchFamily="2" charset="0"/>
      <p:regular r:id="rId10"/>
    </p:embeddedFont>
    <p:embeddedFont>
      <p:font typeface="Aileron Heavy" pitchFamily="2" charset="0"/>
      <p:regular r:id="rId11"/>
    </p:embeddedFont>
    <p:embeddedFont>
      <p:font typeface="Aileron Heavy Italics" pitchFamily="2" charset="0"/>
      <p:regular r:id="rId12"/>
    </p:embeddedFont>
    <p:embeddedFont>
      <p:font typeface="Aileron Italics" pitchFamily="2" charset="0"/>
      <p:regular r:id="rId13"/>
    </p:embeddedFont>
    <p:embeddedFont>
      <p:font typeface="Aileron Light" pitchFamily="2" charset="0"/>
      <p:regular r:id="rId14"/>
    </p:embeddedFont>
    <p:embeddedFont>
      <p:font typeface="Aileron Light Italics" pitchFamily="2" charset="0"/>
      <p:regular r:id="rId15"/>
    </p:embeddedFont>
    <p:embeddedFont>
      <p:font typeface="Aileron Thin" pitchFamily="2" charset="0"/>
      <p:regular r:id="rId16"/>
    </p:embeddedFont>
    <p:embeddedFont>
      <p:font typeface="Aileron Thin Italics" pitchFamily="2" charset="0"/>
      <p:regular r:id="rId17"/>
    </p:embeddedFont>
    <p:embeddedFont>
      <p:font typeface="Aileron Ultra-Bold" pitchFamily="2" charset="0"/>
      <p:regular r:id="rId18"/>
    </p:embeddedFont>
    <p:embeddedFont>
      <p:font typeface="Aileron Ultra-Bold Italics" pitchFamily="2" charset="0"/>
      <p:regular r:id="rId19"/>
    </p:embeddedFont>
    <p:embeddedFont>
      <p:font typeface="Arimo" panose="020B0604020202020204" pitchFamily="34" charset="0"/>
      <p:regular r:id="rId20"/>
    </p:embeddedFont>
    <p:embeddedFont>
      <p:font typeface="Arimo Bold" panose="020B0704020202020204" pitchFamily="34" charset="0"/>
      <p:regular r:id="rId21"/>
    </p:embeddedFont>
    <p:embeddedFont>
      <p:font typeface="Arimo Bold Italics" panose="020B0704020202090204" pitchFamily="34" charset="0"/>
      <p:regular r:id="rId22"/>
    </p:embeddedFont>
    <p:embeddedFont>
      <p:font typeface="Arimo Italics" panose="020B0604020202090204" pitchFamily="34" charset="0"/>
      <p:regular r:id="rId23"/>
    </p:embeddedFont>
    <p:embeddedFont>
      <p:font typeface="Canva Sans" panose="020B0503030501040103" pitchFamily="34" charset="0"/>
      <p:regular r:id="rId24"/>
    </p:embeddedFont>
    <p:embeddedFont>
      <p:font typeface="Canva Sans Bold" panose="020B0803030501040103" pitchFamily="34" charset="0"/>
      <p:regular r:id="rId25"/>
    </p:embeddedFont>
    <p:embeddedFont>
      <p:font typeface="Canva Sans Bold Italics" panose="020B0803030501040103" pitchFamily="34" charset="0"/>
      <p:regular r:id="rId26"/>
    </p:embeddedFont>
    <p:embeddedFont>
      <p:font typeface="Canva Sans Italics" panose="020B0503030501040103" pitchFamily="34" charset="0"/>
      <p:regular r:id="rId27"/>
    </p:embeddedFont>
    <p:embeddedFont>
      <p:font typeface="Canva Sans Medium" panose="020B0603030501040103" pitchFamily="34" charset="0"/>
      <p:regular r:id="rId28"/>
    </p:embeddedFont>
    <p:embeddedFont>
      <p:font typeface="Canva Sans Medium Italics" panose="020B0603030501040103" pitchFamily="34" charset="0"/>
      <p:regular r:id="rId29"/>
    </p:embeddedFont>
    <p:embeddedFont>
      <p:font typeface="Lovelo" panose="02000000000000000000" pitchFamily="2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 /><Relationship Id="rId13" Type="http://schemas.openxmlformats.org/officeDocument/2006/relationships/font" Target="fonts/font6.fntdata" /><Relationship Id="rId18" Type="http://schemas.openxmlformats.org/officeDocument/2006/relationships/font" Target="fonts/font11.fntdata" /><Relationship Id="rId26" Type="http://schemas.openxmlformats.org/officeDocument/2006/relationships/font" Target="fonts/font19.fntdata" /><Relationship Id="rId3" Type="http://schemas.openxmlformats.org/officeDocument/2006/relationships/slide" Target="slides/slide2.xml" /><Relationship Id="rId21" Type="http://schemas.openxmlformats.org/officeDocument/2006/relationships/font" Target="fonts/font14.fntdata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font" Target="fonts/font5.fntdata" /><Relationship Id="rId17" Type="http://schemas.openxmlformats.org/officeDocument/2006/relationships/font" Target="fonts/font10.fntdata" /><Relationship Id="rId25" Type="http://schemas.openxmlformats.org/officeDocument/2006/relationships/font" Target="fonts/font18.fntdata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9.fntdata" /><Relationship Id="rId20" Type="http://schemas.openxmlformats.org/officeDocument/2006/relationships/font" Target="fonts/font13.fntdata" /><Relationship Id="rId29" Type="http://schemas.openxmlformats.org/officeDocument/2006/relationships/font" Target="fonts/font22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4.fntdata" /><Relationship Id="rId24" Type="http://schemas.openxmlformats.org/officeDocument/2006/relationships/font" Target="fonts/font17.fntdata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8.fntdata" /><Relationship Id="rId23" Type="http://schemas.openxmlformats.org/officeDocument/2006/relationships/font" Target="fonts/font16.fntdata" /><Relationship Id="rId28" Type="http://schemas.openxmlformats.org/officeDocument/2006/relationships/font" Target="fonts/font21.fntdata" /><Relationship Id="rId10" Type="http://schemas.openxmlformats.org/officeDocument/2006/relationships/font" Target="fonts/font3.fntdata" /><Relationship Id="rId19" Type="http://schemas.openxmlformats.org/officeDocument/2006/relationships/font" Target="fonts/font12.fntdata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font" Target="fonts/font2.fntdata" /><Relationship Id="rId14" Type="http://schemas.openxmlformats.org/officeDocument/2006/relationships/font" Target="fonts/font7.fntdata" /><Relationship Id="rId22" Type="http://schemas.openxmlformats.org/officeDocument/2006/relationships/font" Target="fonts/font15.fntdata" /><Relationship Id="rId27" Type="http://schemas.openxmlformats.org/officeDocument/2006/relationships/font" Target="fonts/font20.fntdata" /><Relationship Id="rId30" Type="http://schemas.openxmlformats.org/officeDocument/2006/relationships/font" Target="fonts/font23.fntdata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7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9.png" /><Relationship Id="rId4" Type="http://schemas.openxmlformats.org/officeDocument/2006/relationships/image" Target="../media/image4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1.png" /><Relationship Id="rId4" Type="http://schemas.openxmlformats.org/officeDocument/2006/relationships/image" Target="../media/image6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3.png" /><Relationship Id="rId5" Type="http://schemas.openxmlformats.org/officeDocument/2006/relationships/image" Target="../media/image6.png" /><Relationship Id="rId4" Type="http://schemas.openxmlformats.org/officeDocument/2006/relationships/image" Target="../media/image4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432890">
            <a:off x="15633874" y="2828175"/>
            <a:ext cx="1525575" cy="1332871"/>
          </a:xfrm>
          <a:custGeom>
            <a:avLst/>
            <a:gdLst/>
            <a:ahLst/>
            <a:cxnLst/>
            <a:rect l="l" t="t" r="r" b="b"/>
            <a:pathLst>
              <a:path w="1525575" h="1332871">
                <a:moveTo>
                  <a:pt x="0" y="0"/>
                </a:moveTo>
                <a:lnTo>
                  <a:pt x="1525575" y="0"/>
                </a:lnTo>
                <a:lnTo>
                  <a:pt x="1525575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08236" y="1028700"/>
            <a:ext cx="14688425" cy="8487775"/>
          </a:xfrm>
          <a:custGeom>
            <a:avLst/>
            <a:gdLst/>
            <a:ahLst/>
            <a:cxnLst/>
            <a:rect l="l" t="t" r="r" b="b"/>
            <a:pathLst>
              <a:path w="14688425" h="8487775">
                <a:moveTo>
                  <a:pt x="0" y="0"/>
                </a:moveTo>
                <a:lnTo>
                  <a:pt x="14688425" y="0"/>
                </a:lnTo>
                <a:lnTo>
                  <a:pt x="14688425" y="8487775"/>
                </a:lnTo>
                <a:lnTo>
                  <a:pt x="0" y="8487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78519" y="1070219"/>
            <a:ext cx="1101991" cy="1045871"/>
          </a:xfrm>
          <a:custGeom>
            <a:avLst/>
            <a:gdLst/>
            <a:ahLst/>
            <a:cxnLst/>
            <a:rect l="l" t="t" r="r" b="b"/>
            <a:pathLst>
              <a:path w="1101991" h="1045871">
                <a:moveTo>
                  <a:pt x="0" y="0"/>
                </a:moveTo>
                <a:lnTo>
                  <a:pt x="1101991" y="0"/>
                </a:lnTo>
                <a:lnTo>
                  <a:pt x="1101991" y="1045871"/>
                </a:lnTo>
                <a:lnTo>
                  <a:pt x="0" y="10458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30568" y="3141907"/>
            <a:ext cx="15026864" cy="3379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>
                <a:solidFill>
                  <a:srgbClr val="000000"/>
                </a:solidFill>
                <a:latin typeface="Aileron"/>
              </a:rPr>
              <a:t>Environment monitoring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77852" y="6638247"/>
            <a:ext cx="10932295" cy="613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Lovelo"/>
              </a:rPr>
              <a:t>using IOT</a:t>
            </a:r>
          </a:p>
        </p:txBody>
      </p:sp>
      <p:sp>
        <p:nvSpPr>
          <p:cNvPr id="7" name="Freeform 7"/>
          <p:cNvSpPr/>
          <p:nvPr/>
        </p:nvSpPr>
        <p:spPr>
          <a:xfrm>
            <a:off x="13130875" y="3494611"/>
            <a:ext cx="2502028" cy="1339529"/>
          </a:xfrm>
          <a:custGeom>
            <a:avLst/>
            <a:gdLst/>
            <a:ahLst/>
            <a:cxnLst/>
            <a:rect l="l" t="t" r="r" b="b"/>
            <a:pathLst>
              <a:path w="2502028" h="1339529">
                <a:moveTo>
                  <a:pt x="0" y="0"/>
                </a:moveTo>
                <a:lnTo>
                  <a:pt x="2502028" y="0"/>
                </a:lnTo>
                <a:lnTo>
                  <a:pt x="2502028" y="1339529"/>
                </a:lnTo>
                <a:lnTo>
                  <a:pt x="0" y="13395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440143" y="1277958"/>
            <a:ext cx="2027125" cy="2216653"/>
          </a:xfrm>
          <a:custGeom>
            <a:avLst/>
            <a:gdLst/>
            <a:ahLst/>
            <a:cxnLst/>
            <a:rect l="l" t="t" r="r" b="b"/>
            <a:pathLst>
              <a:path w="2027125" h="2216653">
                <a:moveTo>
                  <a:pt x="0" y="0"/>
                </a:moveTo>
                <a:lnTo>
                  <a:pt x="2027125" y="0"/>
                </a:lnTo>
                <a:lnTo>
                  <a:pt x="2027125" y="2216653"/>
                </a:lnTo>
                <a:lnTo>
                  <a:pt x="0" y="22166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911163" y="1028700"/>
            <a:ext cx="2037234" cy="1468147"/>
          </a:xfrm>
          <a:custGeom>
            <a:avLst/>
            <a:gdLst/>
            <a:ahLst/>
            <a:cxnLst/>
            <a:rect l="l" t="t" r="r" b="b"/>
            <a:pathLst>
              <a:path w="2037234" h="1468147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7925507">
            <a:off x="945449" y="8056054"/>
            <a:ext cx="1525575" cy="1332871"/>
          </a:xfrm>
          <a:custGeom>
            <a:avLst/>
            <a:gdLst/>
            <a:ahLst/>
            <a:cxnLst/>
            <a:rect l="l" t="t" r="r" b="b"/>
            <a:pathLst>
              <a:path w="1525575" h="1332871">
                <a:moveTo>
                  <a:pt x="0" y="0"/>
                </a:moveTo>
                <a:lnTo>
                  <a:pt x="1525574" y="0"/>
                </a:lnTo>
                <a:lnTo>
                  <a:pt x="1525574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2846079">
            <a:off x="16571302" y="5960275"/>
            <a:ext cx="930350" cy="882971"/>
          </a:xfrm>
          <a:custGeom>
            <a:avLst/>
            <a:gdLst/>
            <a:ahLst/>
            <a:cxnLst/>
            <a:rect l="l" t="t" r="r" b="b"/>
            <a:pathLst>
              <a:path w="930350" h="882971">
                <a:moveTo>
                  <a:pt x="0" y="0"/>
                </a:moveTo>
                <a:lnTo>
                  <a:pt x="930349" y="0"/>
                </a:lnTo>
                <a:lnTo>
                  <a:pt x="930349" y="882971"/>
                </a:lnTo>
                <a:lnTo>
                  <a:pt x="0" y="8829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432890">
            <a:off x="16097867" y="2001272"/>
            <a:ext cx="1181415" cy="1032184"/>
          </a:xfrm>
          <a:custGeom>
            <a:avLst/>
            <a:gdLst/>
            <a:ahLst/>
            <a:cxnLst/>
            <a:rect l="l" t="t" r="r" b="b"/>
            <a:pathLst>
              <a:path w="1181415" h="1032184">
                <a:moveTo>
                  <a:pt x="0" y="0"/>
                </a:moveTo>
                <a:lnTo>
                  <a:pt x="1181415" y="0"/>
                </a:lnTo>
                <a:lnTo>
                  <a:pt x="1181415" y="1032184"/>
                </a:lnTo>
                <a:lnTo>
                  <a:pt x="0" y="1032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310234" y="7984089"/>
            <a:ext cx="1768124" cy="1274211"/>
          </a:xfrm>
          <a:custGeom>
            <a:avLst/>
            <a:gdLst/>
            <a:ahLst/>
            <a:cxnLst/>
            <a:rect l="l" t="t" r="r" b="b"/>
            <a:pathLst>
              <a:path w="1768124" h="1274211">
                <a:moveTo>
                  <a:pt x="0" y="0"/>
                </a:moveTo>
                <a:lnTo>
                  <a:pt x="1768124" y="0"/>
                </a:lnTo>
                <a:lnTo>
                  <a:pt x="1768124" y="1274211"/>
                </a:lnTo>
                <a:lnTo>
                  <a:pt x="0" y="12742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194296" y="1589710"/>
            <a:ext cx="5854234" cy="7107580"/>
          </a:xfrm>
          <a:custGeom>
            <a:avLst/>
            <a:gdLst/>
            <a:ahLst/>
            <a:cxnLst/>
            <a:rect l="l" t="t" r="r" b="b"/>
            <a:pathLst>
              <a:path w="5854234" h="7107580">
                <a:moveTo>
                  <a:pt x="0" y="0"/>
                </a:moveTo>
                <a:lnTo>
                  <a:pt x="5854234" y="0"/>
                </a:lnTo>
                <a:lnTo>
                  <a:pt x="5854234" y="7107580"/>
                </a:lnTo>
                <a:lnTo>
                  <a:pt x="0" y="71075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30" b="-830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9552509" y="637189"/>
            <a:ext cx="7137809" cy="1905043"/>
            <a:chOff x="0" y="0"/>
            <a:chExt cx="9517079" cy="2540057"/>
          </a:xfrm>
        </p:grpSpPr>
        <p:sp>
          <p:nvSpPr>
            <p:cNvPr id="6" name="TextBox 6"/>
            <p:cNvSpPr txBox="1"/>
            <p:nvPr/>
          </p:nvSpPr>
          <p:spPr>
            <a:xfrm>
              <a:off x="0" y="-19050"/>
              <a:ext cx="9517079" cy="13072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72"/>
                </a:lnSpc>
                <a:spcBef>
                  <a:spcPct val="0"/>
                </a:spcBef>
              </a:pPr>
              <a:r>
                <a:rPr lang="en-US" sz="6400">
                  <a:solidFill>
                    <a:srgbClr val="F3F3F3"/>
                  </a:solidFill>
                  <a:latin typeface="Aileron"/>
                </a:rPr>
                <a:t>Circuit connection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031940"/>
              <a:ext cx="8177523" cy="508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3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2408625"/>
            <a:ext cx="4615481" cy="273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3F3F3"/>
                </a:solidFill>
                <a:latin typeface="Canva Sans Bold"/>
              </a:rPr>
              <a:t>esp32 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3F3F3"/>
                </a:solidFill>
                <a:latin typeface="Canva Sans Bold"/>
              </a:rPr>
              <a:t>ole display</a:t>
            </a:r>
          </a:p>
          <a:p>
            <a:pPr marL="1122679" lvl="1" indent="-561340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F3F3F3"/>
                </a:solidFill>
                <a:latin typeface="Canva Sans Bold"/>
              </a:rPr>
              <a:t>dht 11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21194" y="618139"/>
            <a:ext cx="7137809" cy="985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72"/>
              </a:lnSpc>
              <a:spcBef>
                <a:spcPct val="0"/>
              </a:spcBef>
            </a:pPr>
            <a:r>
              <a:rPr lang="en-US" sz="6400">
                <a:solidFill>
                  <a:srgbClr val="F3F3F3"/>
                </a:solidFill>
                <a:latin typeface="Canva Sans Bold"/>
              </a:rPr>
              <a:t>component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0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14778" y="6512676"/>
            <a:ext cx="8765490" cy="5065179"/>
          </a:xfrm>
          <a:custGeom>
            <a:avLst/>
            <a:gdLst/>
            <a:ahLst/>
            <a:cxnLst/>
            <a:rect l="l" t="t" r="r" b="b"/>
            <a:pathLst>
              <a:path w="8765490" h="5065179">
                <a:moveTo>
                  <a:pt x="0" y="0"/>
                </a:moveTo>
                <a:lnTo>
                  <a:pt x="8765490" y="0"/>
                </a:lnTo>
                <a:lnTo>
                  <a:pt x="8765490" y="5065179"/>
                </a:lnTo>
                <a:lnTo>
                  <a:pt x="0" y="50651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117328" y="-790402"/>
            <a:ext cx="3223648" cy="3735639"/>
          </a:xfrm>
          <a:custGeom>
            <a:avLst/>
            <a:gdLst/>
            <a:ahLst/>
            <a:cxnLst/>
            <a:rect l="l" t="t" r="r" b="b"/>
            <a:pathLst>
              <a:path w="3223648" h="3735639">
                <a:moveTo>
                  <a:pt x="0" y="0"/>
                </a:moveTo>
                <a:lnTo>
                  <a:pt x="3223648" y="0"/>
                </a:lnTo>
                <a:lnTo>
                  <a:pt x="3223648" y="3735639"/>
                </a:lnTo>
                <a:lnTo>
                  <a:pt x="0" y="37356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22722">
            <a:off x="271786" y="612605"/>
            <a:ext cx="2476725" cy="1325983"/>
          </a:xfrm>
          <a:custGeom>
            <a:avLst/>
            <a:gdLst/>
            <a:ahLst/>
            <a:cxnLst/>
            <a:rect l="l" t="t" r="r" b="b"/>
            <a:pathLst>
              <a:path w="2476725" h="1325983">
                <a:moveTo>
                  <a:pt x="0" y="0"/>
                </a:moveTo>
                <a:lnTo>
                  <a:pt x="2476725" y="0"/>
                </a:lnTo>
                <a:lnTo>
                  <a:pt x="2476725" y="1325982"/>
                </a:lnTo>
                <a:lnTo>
                  <a:pt x="0" y="1325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670746" y="5537972"/>
            <a:ext cx="6588554" cy="3117256"/>
          </a:xfrm>
          <a:custGeom>
            <a:avLst/>
            <a:gdLst/>
            <a:ahLst/>
            <a:cxnLst/>
            <a:rect l="l" t="t" r="r" b="b"/>
            <a:pathLst>
              <a:path w="6588554" h="3117256">
                <a:moveTo>
                  <a:pt x="0" y="0"/>
                </a:moveTo>
                <a:lnTo>
                  <a:pt x="6588554" y="0"/>
                </a:lnTo>
                <a:lnTo>
                  <a:pt x="6588554" y="3117257"/>
                </a:lnTo>
                <a:lnTo>
                  <a:pt x="0" y="31172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3127" b="-35186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2694961"/>
            <a:ext cx="13663782" cy="2843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00"/>
              </a:lnSpc>
              <a:spcBef>
                <a:spcPct val="0"/>
              </a:spcBef>
            </a:pPr>
            <a:r>
              <a:rPr lang="en-US" sz="10000">
                <a:solidFill>
                  <a:srgbClr val="F3F3F3"/>
                </a:solidFill>
                <a:latin typeface="Aileron Ultra-Bold"/>
              </a:rPr>
              <a:t>we use a thing speak platform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867668" y="1028700"/>
            <a:ext cx="6552664" cy="6613904"/>
          </a:xfrm>
          <a:custGeom>
            <a:avLst/>
            <a:gdLst/>
            <a:ahLst/>
            <a:cxnLst/>
            <a:rect l="l" t="t" r="r" b="b"/>
            <a:pathLst>
              <a:path w="6552664" h="6613904">
                <a:moveTo>
                  <a:pt x="0" y="0"/>
                </a:moveTo>
                <a:lnTo>
                  <a:pt x="6552664" y="0"/>
                </a:lnTo>
                <a:lnTo>
                  <a:pt x="6552664" y="6613904"/>
                </a:lnTo>
                <a:lnTo>
                  <a:pt x="0" y="66139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096898" y="1756031"/>
            <a:ext cx="1770771" cy="1680592"/>
          </a:xfrm>
          <a:custGeom>
            <a:avLst/>
            <a:gdLst/>
            <a:ahLst/>
            <a:cxnLst/>
            <a:rect l="l" t="t" r="r" b="b"/>
            <a:pathLst>
              <a:path w="1770771" h="1680592">
                <a:moveTo>
                  <a:pt x="0" y="0"/>
                </a:moveTo>
                <a:lnTo>
                  <a:pt x="1770770" y="0"/>
                </a:lnTo>
                <a:lnTo>
                  <a:pt x="1770770" y="1680592"/>
                </a:lnTo>
                <a:lnTo>
                  <a:pt x="0" y="16805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610265" y="5517652"/>
            <a:ext cx="2037234" cy="1468147"/>
          </a:xfrm>
          <a:custGeom>
            <a:avLst/>
            <a:gdLst/>
            <a:ahLst/>
            <a:cxnLst/>
            <a:rect l="l" t="t" r="r" b="b"/>
            <a:pathLst>
              <a:path w="2037234" h="1468147">
                <a:moveTo>
                  <a:pt x="0" y="0"/>
                </a:moveTo>
                <a:lnTo>
                  <a:pt x="2037234" y="0"/>
                </a:lnTo>
                <a:lnTo>
                  <a:pt x="2037234" y="1468148"/>
                </a:lnTo>
                <a:lnTo>
                  <a:pt x="0" y="14681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887297" y="2245271"/>
            <a:ext cx="11395588" cy="6544764"/>
          </a:xfrm>
          <a:custGeom>
            <a:avLst/>
            <a:gdLst/>
            <a:ahLst/>
            <a:cxnLst/>
            <a:rect l="l" t="t" r="r" b="b"/>
            <a:pathLst>
              <a:path w="11395588" h="6544764">
                <a:moveTo>
                  <a:pt x="0" y="0"/>
                </a:moveTo>
                <a:lnTo>
                  <a:pt x="11395588" y="0"/>
                </a:lnTo>
                <a:lnTo>
                  <a:pt x="11395588" y="6544763"/>
                </a:lnTo>
                <a:lnTo>
                  <a:pt x="0" y="65447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80864" y="-759448"/>
            <a:ext cx="2402463" cy="2627083"/>
          </a:xfrm>
          <a:custGeom>
            <a:avLst/>
            <a:gdLst/>
            <a:ahLst/>
            <a:cxnLst/>
            <a:rect l="l" t="t" r="r" b="b"/>
            <a:pathLst>
              <a:path w="2402463" h="2627083">
                <a:moveTo>
                  <a:pt x="0" y="0"/>
                </a:moveTo>
                <a:lnTo>
                  <a:pt x="2402463" y="0"/>
                </a:lnTo>
                <a:lnTo>
                  <a:pt x="2402463" y="2627083"/>
                </a:lnTo>
                <a:lnTo>
                  <a:pt x="0" y="2627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432890">
            <a:off x="15946219" y="1449654"/>
            <a:ext cx="1525575" cy="1332871"/>
          </a:xfrm>
          <a:custGeom>
            <a:avLst/>
            <a:gdLst/>
            <a:ahLst/>
            <a:cxnLst/>
            <a:rect l="l" t="t" r="r" b="b"/>
            <a:pathLst>
              <a:path w="1525575" h="1332871">
                <a:moveTo>
                  <a:pt x="0" y="0"/>
                </a:moveTo>
                <a:lnTo>
                  <a:pt x="1525575" y="0"/>
                </a:lnTo>
                <a:lnTo>
                  <a:pt x="1525575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133679" y="9448445"/>
            <a:ext cx="2304999" cy="1234044"/>
          </a:xfrm>
          <a:custGeom>
            <a:avLst/>
            <a:gdLst/>
            <a:ahLst/>
            <a:cxnLst/>
            <a:rect l="l" t="t" r="r" b="b"/>
            <a:pathLst>
              <a:path w="2304999" h="1234044">
                <a:moveTo>
                  <a:pt x="0" y="0"/>
                </a:moveTo>
                <a:lnTo>
                  <a:pt x="2304999" y="0"/>
                </a:lnTo>
                <a:lnTo>
                  <a:pt x="2304999" y="1234045"/>
                </a:lnTo>
                <a:lnTo>
                  <a:pt x="0" y="12340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6000"/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882095" y="-744854"/>
            <a:ext cx="2037234" cy="1468147"/>
          </a:xfrm>
          <a:custGeom>
            <a:avLst/>
            <a:gdLst/>
            <a:ahLst/>
            <a:cxnLst/>
            <a:rect l="l" t="t" r="r" b="b"/>
            <a:pathLst>
              <a:path w="2037234" h="1468147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1000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7925507">
            <a:off x="703713" y="5489833"/>
            <a:ext cx="1525575" cy="1332871"/>
          </a:xfrm>
          <a:custGeom>
            <a:avLst/>
            <a:gdLst/>
            <a:ahLst/>
            <a:cxnLst/>
            <a:rect l="l" t="t" r="r" b="b"/>
            <a:pathLst>
              <a:path w="1525575" h="1332871">
                <a:moveTo>
                  <a:pt x="0" y="0"/>
                </a:moveTo>
                <a:lnTo>
                  <a:pt x="1525574" y="0"/>
                </a:lnTo>
                <a:lnTo>
                  <a:pt x="1525574" y="1332870"/>
                </a:lnTo>
                <a:lnTo>
                  <a:pt x="0" y="13328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8000"/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2846079">
            <a:off x="16243832" y="8175576"/>
            <a:ext cx="930350" cy="882971"/>
          </a:xfrm>
          <a:custGeom>
            <a:avLst/>
            <a:gdLst/>
            <a:ahLst/>
            <a:cxnLst/>
            <a:rect l="l" t="t" r="r" b="b"/>
            <a:pathLst>
              <a:path w="930350" h="882971">
                <a:moveTo>
                  <a:pt x="0" y="0"/>
                </a:moveTo>
                <a:lnTo>
                  <a:pt x="930349" y="0"/>
                </a:lnTo>
                <a:lnTo>
                  <a:pt x="930349" y="882971"/>
                </a:lnTo>
                <a:lnTo>
                  <a:pt x="0" y="8829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4000"/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60645" y="789968"/>
            <a:ext cx="8523809" cy="1909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87"/>
              </a:lnSpc>
            </a:pPr>
            <a:r>
              <a:rPr lang="en-US" sz="6806">
                <a:solidFill>
                  <a:srgbClr val="F3F3F3"/>
                </a:solidFill>
                <a:latin typeface="Aileron Ultra-Bold"/>
              </a:rPr>
              <a:t>we use a wokwi to simulate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210175"/>
            <a:ext cx="16409644" cy="1909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87"/>
              </a:lnSpc>
            </a:pPr>
            <a:r>
              <a:rPr lang="en-US" sz="6806">
                <a:solidFill>
                  <a:srgbClr val="F3F3F3"/>
                </a:solidFill>
                <a:latin typeface="Aileron Ultra-Bold"/>
              </a:rPr>
              <a:t>https://wokwi.com/projects/357203527566424065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706304"/>
            <a:ext cx="8523809" cy="96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87"/>
              </a:lnSpc>
            </a:pPr>
            <a:r>
              <a:rPr lang="en-US" sz="6806">
                <a:solidFill>
                  <a:srgbClr val="F3F3F3"/>
                </a:solidFill>
                <a:latin typeface="Aileron"/>
              </a:rPr>
              <a:t>Follow this link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80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50635" y="8865306"/>
            <a:ext cx="10386730" cy="392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</a:pPr>
            <a:r>
              <a:rPr lang="en-US" sz="2399" spc="31">
                <a:solidFill>
                  <a:srgbClr val="000000"/>
                </a:solidFill>
                <a:latin typeface="Aileron"/>
              </a:rPr>
              <a:t>P</a:t>
            </a:r>
            <a:r>
              <a:rPr lang="en-US" sz="2399" u="none" spc="31">
                <a:solidFill>
                  <a:srgbClr val="000000"/>
                </a:solidFill>
                <a:latin typeface="Aileron"/>
              </a:rPr>
              <a:t>resentations are communication tools that can be used.</a:t>
            </a:r>
          </a:p>
        </p:txBody>
      </p:sp>
      <p:sp>
        <p:nvSpPr>
          <p:cNvPr id="3" name="Freeform 3"/>
          <p:cNvSpPr/>
          <p:nvPr/>
        </p:nvSpPr>
        <p:spPr>
          <a:xfrm rot="-9009494">
            <a:off x="4766443" y="1492204"/>
            <a:ext cx="3674473" cy="4258066"/>
          </a:xfrm>
          <a:custGeom>
            <a:avLst/>
            <a:gdLst/>
            <a:ahLst/>
            <a:cxnLst/>
            <a:rect l="l" t="t" r="r" b="b"/>
            <a:pathLst>
              <a:path w="3674473" h="4258066">
                <a:moveTo>
                  <a:pt x="0" y="0"/>
                </a:moveTo>
                <a:lnTo>
                  <a:pt x="3674473" y="0"/>
                </a:lnTo>
                <a:lnTo>
                  <a:pt x="3674473" y="4258066"/>
                </a:lnTo>
                <a:lnTo>
                  <a:pt x="0" y="42580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222222" y="1046953"/>
            <a:ext cx="6735414" cy="6798362"/>
          </a:xfrm>
          <a:custGeom>
            <a:avLst/>
            <a:gdLst/>
            <a:ahLst/>
            <a:cxnLst/>
            <a:rect l="l" t="t" r="r" b="b"/>
            <a:pathLst>
              <a:path w="6735414" h="6798362">
                <a:moveTo>
                  <a:pt x="0" y="0"/>
                </a:moveTo>
                <a:lnTo>
                  <a:pt x="6735414" y="0"/>
                </a:lnTo>
                <a:lnTo>
                  <a:pt x="6735414" y="6798362"/>
                </a:lnTo>
                <a:lnTo>
                  <a:pt x="0" y="67983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239300">
            <a:off x="4700264" y="1673096"/>
            <a:ext cx="1219961" cy="1065861"/>
          </a:xfrm>
          <a:custGeom>
            <a:avLst/>
            <a:gdLst/>
            <a:ahLst/>
            <a:cxnLst/>
            <a:rect l="l" t="t" r="r" b="b"/>
            <a:pathLst>
              <a:path w="1219961" h="1065861">
                <a:moveTo>
                  <a:pt x="0" y="0"/>
                </a:moveTo>
                <a:lnTo>
                  <a:pt x="1219961" y="0"/>
                </a:lnTo>
                <a:lnTo>
                  <a:pt x="1219961" y="1065861"/>
                </a:lnTo>
                <a:lnTo>
                  <a:pt x="0" y="10658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monitoring</dc:title>
  <cp:lastModifiedBy>Muthu vel</cp:lastModifiedBy>
  <cp:revision>2</cp:revision>
  <dcterms:created xsi:type="dcterms:W3CDTF">2006-08-16T00:00:00Z</dcterms:created>
  <dcterms:modified xsi:type="dcterms:W3CDTF">2023-11-02T12:44:14Z</dcterms:modified>
  <dc:identifier>DAFy79ZSIv0</dc:identifier>
</cp:coreProperties>
</file>