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Aldrich"/>
      <p:regular r:id="rId12"/>
    </p:embeddedFon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roximaNova-regular.fntdata"/><Relationship Id="rId12" Type="http://schemas.openxmlformats.org/officeDocument/2006/relationships/font" Target="fonts/Aldrich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0" y="991475"/>
            <a:ext cx="91440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FF0000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drich"/>
              <a:buNone/>
              <a:defRPr sz="2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drich"/>
              <a:buChar char="●"/>
              <a:defRPr sz="1800">
                <a:solidFill>
                  <a:schemeClr val="accent3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igest quest.io</a:t>
            </a:r>
            <a:endParaRPr/>
          </a:p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fitbit for your stomach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0" y="991475"/>
            <a:ext cx="91440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864 kCal</a:t>
            </a:r>
            <a:endParaRPr sz="9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675" y="76200"/>
            <a:ext cx="7486650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2171868_132398197504617_1356161187_o.png" id="80" name="Shape 80"/>
          <p:cNvPicPr preferRelativeResize="0"/>
          <p:nvPr/>
        </p:nvPicPr>
        <p:blipFill>
          <a:blip r:embed="rId3">
            <a:alphaModFix amt="21000"/>
          </a:blip>
          <a:stretch>
            <a:fillRect/>
          </a:stretch>
        </p:blipFill>
        <p:spPr>
          <a:xfrm>
            <a:off x="-58950" y="0"/>
            <a:ext cx="952637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visualize(data);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descr="example.png" id="82" name="Shape 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58950" y="175175"/>
            <a:ext cx="2449898" cy="4209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2163945_1642144402496791_748186504_o.png" id="83" name="Shape 83"/>
          <p:cNvPicPr preferRelativeResize="0"/>
          <p:nvPr/>
        </p:nvPicPr>
        <p:blipFill rotWithShape="1">
          <a:blip r:embed="rId5">
            <a:alphaModFix/>
          </a:blip>
          <a:srcRect b="1672" l="0" r="0" t="1672"/>
          <a:stretch/>
        </p:blipFill>
        <p:spPr>
          <a:xfrm>
            <a:off x="311700" y="123150"/>
            <a:ext cx="2480174" cy="426169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x="2954350" y="351750"/>
            <a:ext cx="2999100" cy="42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Low SODIUM</a:t>
            </a:r>
            <a:br>
              <a:rPr b="1" lang="en" sz="1000"/>
            </a:br>
            <a:r>
              <a:rPr b="1" lang="en" sz="1000"/>
              <a:t>Nutrition Facts</a:t>
            </a:r>
            <a:br>
              <a:rPr b="1" lang="en" sz="1000"/>
            </a:br>
            <a:r>
              <a:rPr b="1" lang="en" sz="1000"/>
              <a:t>Sewing Size 12 ﬂ oz (355 ml)</a:t>
            </a:r>
            <a:br>
              <a:rPr b="1" lang="en" sz="1000"/>
            </a:br>
            <a:r>
              <a:rPr b="1" lang="en" sz="1000"/>
              <a:t>Servings Per Container About 6</a:t>
            </a:r>
            <a:br>
              <a:rPr b="1" lang="en" sz="1000"/>
            </a:br>
            <a:r>
              <a:rPr b="1" lang="en" sz="1000"/>
              <a:t>—</a:t>
            </a:r>
            <a:br>
              <a:rPr b="1" lang="en" sz="1000"/>
            </a:br>
            <a:r>
              <a:rPr b="1" lang="en" sz="1000"/>
              <a:t>Amount Per Sewing</a:t>
            </a:r>
            <a:br>
              <a:rPr b="1" lang="en" sz="1000"/>
            </a:br>
            <a:r>
              <a:rPr b="1" lang="en" sz="1000"/>
              <a:t>“ ‘</a:t>
            </a:r>
            <a:br>
              <a:rPr b="1" lang="en" sz="1000"/>
            </a:br>
            <a:r>
              <a:rPr b="1" lang="en" sz="1000"/>
              <a:t>Calories 170 ‘1</a:t>
            </a:r>
            <a:br>
              <a:rPr b="1" lang="en" sz="1000"/>
            </a:br>
            <a:r>
              <a:rPr b="1" lang="en" sz="1000"/>
              <a:t>“-</a:t>
            </a:r>
            <a:br>
              <a:rPr b="1" lang="en" sz="1000"/>
            </a:br>
            <a:br>
              <a:rPr b="1" lang="en" sz="1000"/>
            </a:br>
            <a:r>
              <a:rPr b="1" lang="en" sz="1000"/>
              <a:t>% Daily Value‘ 5</a:t>
            </a:r>
            <a:br>
              <a:rPr b="1" lang="en" sz="1000"/>
            </a:br>
            <a:r>
              <a:rPr b="1" lang="en" sz="1000"/>
              <a:t>TotalFatOg 0% '</a:t>
            </a:r>
            <a:br>
              <a:rPr b="1" lang="en" sz="1000"/>
            </a:br>
            <a:r>
              <a:rPr b="1" lang="en" sz="1000"/>
              <a:t>M</a:t>
            </a:r>
            <a:br>
              <a:rPr b="1" lang="en" sz="1000"/>
            </a:br>
            <a:r>
              <a:rPr b="1" lang="en" sz="1000"/>
              <a:t>Sodium 60mg 3%</a:t>
            </a:r>
            <a:br>
              <a:rPr b="1" lang="en" sz="1000"/>
            </a:br>
            <a:r>
              <a:rPr b="1" lang="en" sz="1000"/>
              <a:t>V</a:t>
            </a:r>
            <a:br>
              <a:rPr b="1" lang="en" sz="1000"/>
            </a:br>
            <a:r>
              <a:rPr b="1" lang="en" sz="1000"/>
              <a:t>Total Carbohydrate 46g 15%</a:t>
            </a:r>
            <a:br>
              <a:rPr b="1" lang="en" sz="1000"/>
            </a:br>
            <a:r>
              <a:rPr b="1" lang="en" sz="1000"/>
              <a:t>\—</a:t>
            </a:r>
            <a:br>
              <a:rPr b="1" lang="en" sz="1000"/>
            </a:br>
            <a:r>
              <a:rPr b="1" lang="en" sz="1000"/>
              <a:t>SUQars 46g</a:t>
            </a:r>
            <a:br>
              <a:rPr b="1" lang="en" sz="1000"/>
            </a:br>
            <a:r>
              <a:rPr b="1" lang="en" sz="1000"/>
              <a:t>‘—</a:t>
            </a:r>
            <a:br>
              <a:rPr b="1" lang="en" sz="1000"/>
            </a:br>
            <a:r>
              <a:rPr b="1" lang="en" sz="1000"/>
              <a:t>Prntein Og</a:t>
            </a:r>
            <a:br>
              <a:rPr b="1" lang="en" sz="1000"/>
            </a:br>
            <a:r>
              <a:rPr b="1" lang="en" sz="1000"/>
              <a:t>*</a:t>
            </a:r>
            <a:br>
              <a:rPr b="1" lang="en" sz="1000"/>
            </a:br>
            <a:r>
              <a:rPr b="1" lang="en" sz="1000"/>
              <a:t>N0! I - - f</a:t>
            </a:r>
            <a:br>
              <a:rPr b="1" lang="en" sz="1000"/>
            </a:br>
            <a:r>
              <a:rPr b="1" lang="en" sz="1000"/>
              <a:t>:9; 3002000 °</a:t>
            </a:r>
            <a:br>
              <a:rPr b="1" lang="en" sz="1000"/>
            </a:br>
            <a:r>
              <a:rPr b="1" lang="en" sz="1000"/>
              <a:t>an: 1</a:t>
            </a:r>
            <a:br>
              <a:rPr b="1" lang="en" sz="1000"/>
            </a:br>
            <a:r>
              <a:rPr b="1" lang="en" sz="1000"/>
              <a:t>I 0000205302000.“</a:t>
            </a:r>
            <a:br>
              <a:rPr b="1" lang="en" sz="1000"/>
            </a:br>
            <a:r>
              <a:rPr b="1" lang="en" sz="1000"/>
              <a:t>“IRMA!" ..."..- .__.. _-....“</a:t>
            </a:r>
            <a:endParaRPr b="1"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85" name="Shape 85"/>
          <p:cNvSpPr txBox="1"/>
          <p:nvPr/>
        </p:nvSpPr>
        <p:spPr>
          <a:xfrm>
            <a:off x="4786125" y="1051125"/>
            <a:ext cx="1590600" cy="3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  Low </a:t>
            </a:r>
            <a:r>
              <a:rPr b="1" lang="en" sz="1000">
                <a:highlight>
                  <a:srgbClr val="FF0000"/>
                </a:highlight>
              </a:rPr>
              <a:t>SODIUM </a:t>
            </a:r>
            <a:r>
              <a:rPr b="1" lang="en" sz="1000"/>
              <a:t>Nutrition Facts Sewing Size 12 oz 355 ml Servings Per Container About 6 Amount Per Sewing </a:t>
            </a:r>
            <a:r>
              <a:rPr b="1" lang="en" sz="1000">
                <a:highlight>
                  <a:srgbClr val="FFFF00"/>
                </a:highlight>
              </a:rPr>
              <a:t>Calories</a:t>
            </a:r>
            <a:r>
              <a:rPr b="1" lang="en" sz="1000"/>
              <a:t> 170 Daily Value 5 Total </a:t>
            </a:r>
            <a:r>
              <a:rPr b="1" lang="en" sz="1000">
                <a:highlight>
                  <a:srgbClr val="FFFF00"/>
                </a:highlight>
              </a:rPr>
              <a:t>Fat</a:t>
            </a:r>
            <a:r>
              <a:rPr b="1" lang="en" sz="1000"/>
              <a:t> Og 0 M </a:t>
            </a:r>
            <a:r>
              <a:rPr b="1" lang="en" sz="1000">
                <a:highlight>
                  <a:srgbClr val="FFFF00"/>
                </a:highlight>
              </a:rPr>
              <a:t>Sodium</a:t>
            </a:r>
            <a:r>
              <a:rPr b="1" lang="en" sz="1000"/>
              <a:t> 60mg V Total </a:t>
            </a:r>
            <a:r>
              <a:rPr b="1" lang="en" sz="1000">
                <a:highlight>
                  <a:srgbClr val="FFFF00"/>
                </a:highlight>
              </a:rPr>
              <a:t>Carbohydrate</a:t>
            </a:r>
            <a:r>
              <a:rPr b="1" lang="en" sz="1000"/>
              <a:t> 15 </a:t>
            </a:r>
            <a:r>
              <a:rPr b="1" lang="en" sz="1000">
                <a:highlight>
                  <a:srgbClr val="FFFF00"/>
                </a:highlight>
              </a:rPr>
              <a:t>SUQars</a:t>
            </a:r>
            <a:r>
              <a:rPr b="1" lang="en" sz="1000"/>
              <a:t> 46g </a:t>
            </a:r>
            <a:r>
              <a:rPr b="1" lang="en" sz="1000">
                <a:highlight>
                  <a:srgbClr val="FFFF00"/>
                </a:highlight>
              </a:rPr>
              <a:t>Prntein </a:t>
            </a:r>
            <a:r>
              <a:rPr b="1" lang="en" sz="1000"/>
              <a:t>Og N0 I f9 3002000 an 1 I 0000205302000 IRMA nlllll Ml</a:t>
            </a:r>
            <a:endParaRPr b="1" sz="1000"/>
          </a:p>
        </p:txBody>
      </p:sp>
      <p:cxnSp>
        <p:nvCxnSpPr>
          <p:cNvPr id="86" name="Shape 86"/>
          <p:cNvCxnSpPr/>
          <p:nvPr/>
        </p:nvCxnSpPr>
        <p:spPr>
          <a:xfrm flipH="1" rot="10800000">
            <a:off x="4210850" y="2429125"/>
            <a:ext cx="570600" cy="6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Shape 87"/>
          <p:cNvCxnSpPr/>
          <p:nvPr/>
        </p:nvCxnSpPr>
        <p:spPr>
          <a:xfrm>
            <a:off x="6054550" y="2429075"/>
            <a:ext cx="404400" cy="6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Shape 88"/>
          <p:cNvCxnSpPr/>
          <p:nvPr/>
        </p:nvCxnSpPr>
        <p:spPr>
          <a:xfrm flipH="1" rot="10800000">
            <a:off x="2804925" y="2429125"/>
            <a:ext cx="304800" cy="6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/>
              <a:t>euristic image processing (optical character recognition)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portable to any device via responsive web app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</a:t>
            </a:r>
            <a:r>
              <a:rPr lang="en"/>
              <a:t>ser database to allow logging of one’s diet across multiple devices</a:t>
            </a:r>
            <a:endParaRPr/>
          </a:p>
        </p:txBody>
      </p:sp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echnically speaking	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510450" y="2263225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data has never been healthier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