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490F-42CC-1632-01FB-42A36D956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7664-84F4-FA11-8E6D-03E2B733D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C4C1-2646-57C7-7D2E-71A4BF8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F402-40CB-1637-6A68-C87587FC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FBBE-6D65-74E1-63BB-2224B008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5040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0F94-202C-0058-CFA2-AECE5CED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9B4F-F2EF-F1F9-BCF7-D002642B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FE8B-CC6E-C594-8EF2-2446D810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95DF-57A4-F773-1B16-421FB571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388A-2EB5-3F15-51BE-ABD68BAE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62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8B898-A301-E322-AE16-6A506256B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352BC-9F22-6AD8-6904-A467B66B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1C-B5DD-F3E1-6B86-3CBC4BE4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72342-8DEA-1CCA-4945-61B9631C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75D9-F4D9-4707-1775-6EC407F7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763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8CBF-6F29-F20F-2EF8-79A63DC3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7C0B-ECD3-372C-6F76-BA443BE7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1473-6782-CF93-2318-5AEFFC7E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3089-B05D-0D3C-1351-E8618124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85F8A-9023-DC75-71BD-36D8BB2B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2032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5F98-2163-A52D-F539-525CFACC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00B81-3DDF-498A-AC26-ED6D85AA9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240A-8322-C3ED-0413-5B839052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2273-AE2F-2DD0-4970-9F02F63D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5FDD-2445-54E9-83A5-314284B1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754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6137-F746-26E4-AF15-878823B7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984D-3C0A-C0F4-0D0C-38FE82837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9AA8-4843-47CA-EE80-E4FF70E2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76851-3606-2A9C-B21B-AB383285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E608E-81FD-56CA-58FF-A5A71B1B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A21FB-D3E5-9C1F-C740-1663E64A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180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54DE-EF64-8E70-C2ED-CC73E124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2B908-E4A5-B1FE-18EC-7A01DBEB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3821-18E6-61EE-B866-01466781D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03469-7094-28AB-0A02-7C869C3BD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6ED78-4736-0DCE-A3DE-603BA6EA4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92F91-5CDC-4BA2-F0D2-827ECF27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42084-D4BB-0442-9CD8-13E9B5AA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51E9D-DE5D-B23B-623F-5E54AC9C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14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D8C1-4040-5A7F-2CEF-83B51455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40C48-4448-5D50-6B33-391D915F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E5BE-8D2A-BCF5-7ED1-E3324645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F935E-89F3-23F9-B76D-AC4D0456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043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98C6-3E79-F7F7-92D8-48CE967D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43166-FFFF-2E6D-7B20-589D7035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CF10B-F76D-CD39-5406-99AFC465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23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7600-750A-0609-ED39-FC05ADEF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1033-3A1F-F480-1ABE-26F19DE1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42950-B5D9-D684-E2EB-73B4722C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B5752-C645-BE6C-176E-CF5B0807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1DCFF-F659-ABA5-DF7A-791F52A6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BC39-4A8F-EFA0-3247-D423F996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670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ABF0-664D-3A53-EFEE-34A5EBBB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6A390-32D7-4050-46B8-AFB4F0BE4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94287-DE09-F299-F398-0BA32053E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8ECAD-AD3B-A881-E67F-31ECEE62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FF126-8B28-6668-02C7-A0C31995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F2E29-92F5-33D6-BBA8-27D0AA22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515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A8CF9-5D1E-838A-A899-BEB83D22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70ACE-5938-80AF-0F97-B097B5DE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00B8-F252-4E2E-1523-16C720CBF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0F80-146F-4739-BD93-67CF4C3D71B3}" type="datetimeFigureOut">
              <a:rPr lang="en-DK" smtClean="0"/>
              <a:t>30/03/2023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E72E-C4A2-9587-8157-3B5D7EAF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6A6A0-E7B8-4E47-8291-49FB4F4A5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4E6A-75E3-4131-B8EA-A5246C6EE6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265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554-E858-CB16-BED5-3B9ACE0CF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Memento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DDE86-C39D-7D07-1601-9071F2507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611BD-66AE-81BD-95D7-CB0925CB5E03}"/>
              </a:ext>
            </a:extLst>
          </p:cNvPr>
          <p:cNvSpPr txBox="1"/>
          <p:nvPr/>
        </p:nvSpPr>
        <p:spPr>
          <a:xfrm rot="19378558">
            <a:off x="983410" y="168234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CTRL+Z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F6C53-3185-3D21-6546-9C26A41F1D9D}"/>
              </a:ext>
            </a:extLst>
          </p:cNvPr>
          <p:cNvSpPr txBox="1"/>
          <p:nvPr/>
        </p:nvSpPr>
        <p:spPr>
          <a:xfrm rot="2148544">
            <a:off x="1834551" y="1144437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CTRL+Y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5193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BECE-797B-92B4-2FD4-D6F99E97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E452-5AA5-FCEB-2834-440CF1D2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Undo|Redo</a:t>
            </a:r>
            <a:endParaRPr lang="en-US" dirty="0"/>
          </a:p>
          <a:p>
            <a:r>
              <a:rPr lang="en-US" dirty="0"/>
              <a:t>Works by saving states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0019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799F-3D17-ECCC-8C7F-DFF92A49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1CB2-3E86-022D-A9A8-811022B1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 as Token</a:t>
            </a:r>
          </a:p>
          <a:p>
            <a:r>
              <a:rPr lang="en-US" dirty="0"/>
              <a:t>Motivation behind using it</a:t>
            </a:r>
          </a:p>
          <a:p>
            <a:pPr lvl="1"/>
            <a:r>
              <a:rPr lang="en-US" dirty="0"/>
              <a:t>Fix mistakes</a:t>
            </a:r>
          </a:p>
          <a:p>
            <a:pPr lvl="1"/>
            <a:r>
              <a:rPr lang="en-US" dirty="0"/>
              <a:t>Go back to previous Iterations</a:t>
            </a:r>
          </a:p>
        </p:txBody>
      </p:sp>
    </p:spTree>
    <p:extLst>
      <p:ext uri="{BB962C8B-B14F-4D97-AF65-F5344CB8AC3E}">
        <p14:creationId xmlns:p14="http://schemas.microsoft.com/office/powerpoint/2010/main" val="197461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B818-AB4C-1F9E-93BD-DD9FDE3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8CFE-A1E6-D149-724C-CF2CC08D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Memento</a:t>
            </a:r>
          </a:p>
          <a:p>
            <a:pPr lvl="1"/>
            <a:r>
              <a:rPr lang="en-US" dirty="0"/>
              <a:t>State</a:t>
            </a:r>
            <a:endParaRPr lang="en-DK" dirty="0"/>
          </a:p>
          <a:p>
            <a:r>
              <a:rPr lang="en-US" dirty="0"/>
              <a:t>Originator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Editor</a:t>
            </a:r>
          </a:p>
          <a:p>
            <a:r>
              <a:rPr lang="en-US" dirty="0"/>
              <a:t>Caretaker</a:t>
            </a:r>
          </a:p>
          <a:p>
            <a:pPr lvl="1"/>
            <a:r>
              <a:rPr lang="en-US" dirty="0"/>
              <a:t>Handles List</a:t>
            </a:r>
          </a:p>
          <a:p>
            <a:pPr lvl="1"/>
            <a:r>
              <a:rPr lang="en-US" dirty="0"/>
              <a:t>Handles Redo/Undo commands</a:t>
            </a:r>
          </a:p>
          <a:p>
            <a:pPr lvl="1"/>
            <a:endParaRPr lang="en-US" dirty="0"/>
          </a:p>
          <a:p>
            <a:r>
              <a:rPr lang="en-US" dirty="0" err="1"/>
              <a:t>Consequenses</a:t>
            </a:r>
            <a:endParaRPr lang="en-DK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6691779-E2F6-3D4A-AA0D-90DA7D601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66D4A99-60F9-6F15-6943-4246A4CD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173968"/>
            <a:ext cx="4894173" cy="6318907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4E5DC8F-200F-FD6C-C7A8-E75B1C1C6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84" y="173968"/>
            <a:ext cx="1962658" cy="44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5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43CF-4172-1DCC-30CC-B6E9540D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97"/>
            <a:ext cx="3745204" cy="1325563"/>
          </a:xfrm>
        </p:spPr>
        <p:txBody>
          <a:bodyPr/>
          <a:lstStyle/>
          <a:p>
            <a:pPr algn="ctr"/>
            <a:r>
              <a:rPr lang="en-US" dirty="0"/>
              <a:t>Code Example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D0326-5F6E-7F5B-5BD7-BBB9FB8E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99" y="2286999"/>
            <a:ext cx="2579445" cy="2284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10FBA6-8131-B141-A55C-7316EFA1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15" y="2286999"/>
            <a:ext cx="2664669" cy="2284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C6D2B-E6D3-E206-C274-83A8D8003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355" y="2286999"/>
            <a:ext cx="3072526" cy="22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5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C7C3-B92E-8F52-9DCF-3975B113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3380-CD41-3040-F332-3179DF5A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Word</a:t>
            </a:r>
          </a:p>
          <a:p>
            <a:r>
              <a:rPr lang="en-US"/>
              <a:t>Calculator</a:t>
            </a:r>
          </a:p>
          <a:p>
            <a:endParaRPr lang="en-US"/>
          </a:p>
          <a:p>
            <a:r>
              <a:rPr lang="en-US"/>
              <a:t>Related patterns</a:t>
            </a:r>
          </a:p>
          <a:p>
            <a:pPr lvl="1"/>
            <a:r>
              <a:rPr lang="en-US"/>
              <a:t>Command</a:t>
            </a:r>
          </a:p>
          <a:p>
            <a:pPr lvl="1"/>
            <a:r>
              <a:rPr lang="en-US"/>
              <a:t>Iterator</a:t>
            </a:r>
            <a:endParaRPr lang="en-US" dirty="0"/>
          </a:p>
        </p:txBody>
      </p:sp>
      <p:pic>
        <p:nvPicPr>
          <p:cNvPr id="2050" name="Picture 2" descr="Microsoft Word logo and symbol, meaning, history, PNG">
            <a:extLst>
              <a:ext uri="{FF2B5EF4-FFF2-40B4-BE49-F238E27FC236}">
                <a16:creationId xmlns:a16="http://schemas.microsoft.com/office/drawing/2014/main" id="{A3742CB4-EE57-C5E0-1F70-C26F74DD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1" y="939899"/>
            <a:ext cx="1454680" cy="8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lculator icon - Free download on Iconfinder">
            <a:extLst>
              <a:ext uri="{FF2B5EF4-FFF2-40B4-BE49-F238E27FC236}">
                <a16:creationId xmlns:a16="http://schemas.microsoft.com/office/drawing/2014/main" id="{CF6CD5FB-880B-A05A-D997-559DE9726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68" y="1893093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6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E25-9F02-1D7D-C684-4C07CFB9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F12F-2045-83C3-C571-467DFE47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getting saved</a:t>
            </a:r>
          </a:p>
          <a:p>
            <a:r>
              <a:rPr lang="en-US" dirty="0"/>
              <a:t>Be wary how much you save</a:t>
            </a:r>
          </a:p>
          <a:p>
            <a:r>
              <a:rPr lang="en-US" dirty="0"/>
              <a:t>Applications can vary in use of Memento</a:t>
            </a:r>
          </a:p>
          <a:p>
            <a:pPr lvl="1"/>
            <a:r>
              <a:rPr lang="en-US" dirty="0"/>
              <a:t>Word: Redo/Undo</a:t>
            </a:r>
          </a:p>
          <a:p>
            <a:pPr lvl="1"/>
            <a:r>
              <a:rPr lang="en-US" dirty="0"/>
              <a:t>Calculator: History of calculations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101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Memento</vt:lpstr>
      <vt:lpstr>Introduction</vt:lpstr>
      <vt:lpstr>Description</vt:lpstr>
      <vt:lpstr>Structure</vt:lpstr>
      <vt:lpstr>Code Example</vt:lpstr>
      <vt:lpstr>Perspectivation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</dc:title>
  <dc:creator>Oliver Sebastian Nielsen</dc:creator>
  <cp:lastModifiedBy>Oliver Sebastian Nielsen</cp:lastModifiedBy>
  <cp:revision>2</cp:revision>
  <dcterms:created xsi:type="dcterms:W3CDTF">2023-03-30T08:25:24Z</dcterms:created>
  <dcterms:modified xsi:type="dcterms:W3CDTF">2023-03-30T12:04:00Z</dcterms:modified>
</cp:coreProperties>
</file>