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953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0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6804" y="1099335"/>
            <a:ext cx="3883632" cy="390417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200" dirty="0" smtClean="0"/>
              <a:t>The Mean is the dotted line in the chart which is $8.2m. However, due to the outliers in the data the median ($6.4m) becomes a more appropriate measure of center.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200" dirty="0" smtClean="0"/>
              <a:t>50% of the companies in the Materials sector spend less than $6.4m on COGS in their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year while 50% spend more than the </a:t>
            </a:r>
            <a:r>
              <a:rPr lang="en-US" sz="1200" dirty="0"/>
              <a:t>$6.4m </a:t>
            </a:r>
            <a:r>
              <a:rPr lang="en-US" sz="1200" dirty="0" smtClean="0"/>
              <a:t>median.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200" dirty="0" smtClean="0"/>
              <a:t>The standard deviation of $8.1m indicates that the COGS paid by the companies varies greatly </a:t>
            </a:r>
            <a:r>
              <a:rPr lang="en-US" sz="1200" dirty="0" smtClean="0"/>
              <a:t>and </a:t>
            </a:r>
            <a:r>
              <a:rPr lang="en-US" sz="1200" smtClean="0"/>
              <a:t>different companies </a:t>
            </a:r>
            <a:r>
              <a:rPr lang="en-US" sz="1200" dirty="0" smtClean="0"/>
              <a:t>spend more/less than the average of $8.2m. 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US" sz="1200" dirty="0" smtClean="0"/>
              <a:t>The range is $38m which means the dataset is very spread out therefore the range is not a reliable measure of variability.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370467" y="1418449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What's the cost of goods sold (COGS) for companies in the materials sector in their first year?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7" y="1418449"/>
            <a:ext cx="4569192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139</Words>
  <Application>Microsoft Office PowerPoint</Application>
  <PresentationFormat>عرض على الشاشة (9:16)‏</PresentationFormat>
  <Paragraphs>5</Paragraphs>
  <Slides>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What's the cost of goods sold (COGS) for companies in the materials sector in their first year?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the cost of revenue for companies in the materials sector in their first year?</dc:title>
  <dc:creator>ASUS</dc:creator>
  <cp:lastModifiedBy>ASUS</cp:lastModifiedBy>
  <cp:revision>11</cp:revision>
  <dcterms:modified xsi:type="dcterms:W3CDTF">2021-09-09T21:49:13Z</dcterms:modified>
</cp:coreProperties>
</file>