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3775" autoAdjust="0"/>
  </p:normalViewPr>
  <p:slideViewPr>
    <p:cSldViewPr snapToGrid="0">
      <p:cViewPr>
        <p:scale>
          <a:sx n="80" d="100"/>
          <a:sy n="80" d="100"/>
        </p:scale>
        <p:origin x="-960" y="-9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9845-AA98-47E1-BB10-E9DF5CD3F5E7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49715-D1DF-4A89-BD81-CC85E2F81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49715-D1DF-4A89-BD81-CC85E2F81A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5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5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3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2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7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4303-FA83-4283-B7F6-CE974BBBE925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4FC4-679C-4C33-B0D1-59E737274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7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atchcontents.com/iotseries_1_smartlock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://yutoribeya.com/2014/08/24/door-lock-via-web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qrio.me/store/smartlock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CDC4-5A1E-418A-9810-EEFCC437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79" y="248117"/>
            <a:ext cx="18061459" cy="3035807"/>
          </a:xfrm>
        </p:spPr>
        <p:txBody>
          <a:bodyPr>
            <a:normAutofit fontScale="90000"/>
          </a:bodyPr>
          <a:lstStyle/>
          <a:p>
            <a:pPr algn="ctr"/>
            <a:br>
              <a:rPr kumimoji="1" lang="en-US" altLang="ja-JP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</a:br>
            <a:r>
              <a:rPr lang="ja-JP" altLang="en-US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ブラウザから操作可能な</a:t>
            </a:r>
            <a:br>
              <a:rPr lang="en-US" altLang="ja-JP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</a:br>
            <a:r>
              <a:rPr lang="ja-JP" altLang="en-US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汎用</a:t>
            </a:r>
            <a:r>
              <a:rPr lang="en-US" altLang="ja-JP" sz="6700" dirty="0" err="1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IoT</a:t>
            </a:r>
            <a:r>
              <a:rPr lang="ja-JP" altLang="en-US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施錠・解錠システムの開発</a:t>
            </a:r>
            <a:br>
              <a:rPr lang="en-US" altLang="ja-JP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</a:br>
            <a:r>
              <a:rPr lang="en-US" altLang="ja-JP" sz="67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                                                           </a:t>
            </a:r>
            <a:r>
              <a:rPr lang="ja-JP" altLang="en-US" sz="4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岩田研究室　千枝睦実</a:t>
            </a:r>
            <a:br>
              <a:rPr kumimoji="1" lang="en-US" altLang="ja-JP" sz="49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</a:br>
            <a:endParaRPr kumimoji="1" lang="ja-JP" altLang="en-US" sz="49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470121" y="3711053"/>
            <a:ext cx="18443377" cy="6238838"/>
          </a:xfrm>
          <a:prstGeom prst="roundRect">
            <a:avLst>
              <a:gd name="adj" fmla="val 14097"/>
            </a:avLst>
          </a:prstGeom>
          <a:solidFill>
            <a:schemeClr val="bg1"/>
          </a:solidFill>
          <a:ln w="254000" cap="sq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研究室の</a:t>
            </a:r>
            <a:r>
              <a:rPr lang="en-US" altLang="ja-JP" sz="4400" dirty="0" err="1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IoT</a:t>
            </a: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施錠・解錠システムの問題</a:t>
            </a: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　</a:t>
            </a:r>
            <a:endParaRPr lang="en-US" altLang="ja-JP" sz="40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衝撃に弱い</a:t>
            </a:r>
            <a:endParaRPr lang="en-US" altLang="ja-JP" sz="36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　　締め出されてしまう！</a:t>
            </a:r>
            <a:endParaRPr lang="en-US" altLang="ja-JP" sz="40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別のドアにも利用したい</a:t>
            </a:r>
            <a:endParaRPr lang="en-US" altLang="ja-JP" sz="36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　　カードが読み取れない！</a:t>
            </a:r>
            <a:endParaRPr kumimoji="1"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40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70121" y="10764840"/>
            <a:ext cx="18443379" cy="14387626"/>
          </a:xfrm>
          <a:prstGeom prst="roundRect">
            <a:avLst>
              <a:gd name="adj" fmla="val 7940"/>
            </a:avLst>
          </a:prstGeom>
          <a:noFill/>
          <a:ln w="254000" cap="sq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ja-JP" sz="44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ブラウザからの操作</a:t>
            </a:r>
            <a:r>
              <a:rPr lang="ja-JP" altLang="en-US" sz="36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r>
              <a:rPr lang="en-US" altLang="ja-JP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……</a:t>
            </a: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カードより容易に取り出せるスマートフォンを想定</a:t>
            </a:r>
            <a:endParaRPr lang="en-US" altLang="ja-JP" sz="36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　</a:t>
            </a: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3D</a:t>
            </a: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プリンターを用いた外装</a:t>
            </a: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</a:t>
            </a:r>
            <a:r>
              <a:rPr lang="en-US" altLang="ja-JP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……</a:t>
            </a: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全体の形状を見直し、耐衝撃性を強化する</a:t>
            </a: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360°</a:t>
            </a: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回転サーボモーターの採用</a:t>
            </a: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</a:t>
            </a:r>
            <a:r>
              <a:rPr lang="en-US" altLang="ja-JP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……</a:t>
            </a:r>
            <a:r>
              <a:rPr lang="ja-JP" altLang="en-US" sz="36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故障しても鍵で開閉可能</a:t>
            </a: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　</a:t>
            </a: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470121" y="25773877"/>
            <a:ext cx="7826279" cy="3741421"/>
          </a:xfrm>
          <a:prstGeom prst="roundRect">
            <a:avLst>
              <a:gd name="adj" fmla="val 23793"/>
            </a:avLst>
          </a:prstGeom>
          <a:noFill/>
          <a:ln w="254000" cap="sq">
            <a:solidFill>
              <a:schemeClr val="accent2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10</a:t>
            </a: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月　外装製作・改良</a:t>
            </a:r>
            <a:endParaRPr lang="en-US" altLang="ja-JP" sz="36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11</a:t>
            </a: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月　動作検証・運用テスト</a:t>
            </a:r>
            <a:endParaRPr lang="en-US" altLang="ja-JP" sz="40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12</a:t>
            </a:r>
            <a:r>
              <a:rPr lang="ja-JP" altLang="en-US" sz="40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月　卒業論文の執筆</a:t>
            </a:r>
            <a:endParaRPr lang="en-US" altLang="ja-JP" sz="40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sz="32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pPr algn="ctr"/>
            <a:endParaRPr kumimoji="1" lang="ja-JP" altLang="en-US" sz="3200" dirty="0"/>
          </a:p>
        </p:txBody>
      </p:sp>
      <p:sp>
        <p:nvSpPr>
          <p:cNvPr id="14" name="角丸四角形 13"/>
          <p:cNvSpPr/>
          <p:nvPr/>
        </p:nvSpPr>
        <p:spPr>
          <a:xfrm>
            <a:off x="9995357" y="25773878"/>
            <a:ext cx="9918141" cy="3741421"/>
          </a:xfrm>
          <a:prstGeom prst="roundRect">
            <a:avLst>
              <a:gd name="adj" fmla="val 19769"/>
            </a:avLst>
          </a:prstGeom>
          <a:noFill/>
          <a:ln w="254000" cap="sq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[1] Watch Contents, “ESP-WROOM-02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でつくるスマートロック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“, 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  <a:hlinkClick r:id="rId3"/>
              </a:rPr>
              <a:t>http://watchcontents.com/iotseries_1_smartlock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,</a:t>
            </a:r>
          </a:p>
          <a:p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2016/10/10, 2017/8/8 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閲覧</a:t>
            </a:r>
            <a:endParaRPr lang="en-US" altLang="ja-JP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[2] </a:t>
            </a:r>
            <a:r>
              <a:rPr lang="en-US" altLang="ja-JP" sz="2400" dirty="0" err="1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Qrio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株式会社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, “</a:t>
            </a:r>
            <a:r>
              <a:rPr lang="en-US" altLang="ja-JP" sz="2400" dirty="0" err="1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Qrio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Smart Lock”</a:t>
            </a:r>
          </a:p>
          <a:p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  <a:hlinkClick r:id="rId4"/>
              </a:rPr>
              <a:t>https://qrio.me/store/smartlock/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,2017/6/26 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閲覧</a:t>
            </a:r>
            <a:endParaRPr lang="en-US" altLang="ja-JP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  <a:p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[3] 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ゆとり部屋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, “</a:t>
            </a:r>
            <a:r>
              <a:rPr lang="en-US" altLang="ja-JP" sz="2400" dirty="0" err="1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RaspberryPi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とサーボモーターで家のドアを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iPhone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から開ける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” 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  <a:hlinkClick r:id="rId5"/>
              </a:rPr>
              <a:t>http://yutoribeya.com/2014/08/24/door-lock-via-web/</a:t>
            </a:r>
            <a:r>
              <a:rPr lang="en-US" altLang="ja-JP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 , 2014/08/13, 2017/6/26 </a:t>
            </a:r>
            <a:r>
              <a:rPr lang="ja-JP" altLang="en-US" sz="2400" dirty="0"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閲覧</a:t>
            </a:r>
            <a:endParaRPr lang="en-US" altLang="ja-JP" sz="2400" dirty="0">
              <a:latin typeface="源ノ角ゴシック JP Medium" panose="020B0600000000000000" pitchFamily="34" charset="-128"/>
              <a:ea typeface="源ノ角ゴシック JP Medium" panose="020B06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1631" y="3249388"/>
            <a:ext cx="324026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研究背景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41631" y="10316157"/>
            <a:ext cx="324026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提案手法</a:t>
            </a:r>
          </a:p>
        </p:txBody>
      </p:sp>
      <p:sp>
        <p:nvSpPr>
          <p:cNvPr id="8" name="右矢印 7"/>
          <p:cNvSpPr/>
          <p:nvPr/>
        </p:nvSpPr>
        <p:spPr>
          <a:xfrm>
            <a:off x="2286553" y="6110099"/>
            <a:ext cx="384400" cy="4265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286553" y="7861276"/>
            <a:ext cx="384400" cy="4265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2052326" y="8806066"/>
            <a:ext cx="9233983" cy="7777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トラブルと手間を、より少なく</a:t>
            </a:r>
            <a:endParaRPr lang="en-US" altLang="ja-JP" sz="4400" dirty="0">
              <a:solidFill>
                <a:schemeClr val="bg1"/>
              </a:solidFill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961942" y="11298739"/>
            <a:ext cx="17253100" cy="8480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ESP-WROOM-02</a:t>
            </a: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の</a:t>
            </a:r>
            <a:r>
              <a:rPr lang="en-US" altLang="ja-JP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Wi-Fi</a:t>
            </a:r>
            <a:r>
              <a:rPr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受信機能を用いて、ブラウザから操作する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95424" y="25492828"/>
            <a:ext cx="2511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参考文献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1631" y="25479774"/>
            <a:ext cx="306725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今後の予定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985" y="4650498"/>
            <a:ext cx="5958402" cy="493327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6" y="21704125"/>
            <a:ext cx="1784319" cy="1563122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>
          <a:xfrm>
            <a:off x="2052326" y="23888659"/>
            <a:ext cx="17253100" cy="8153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40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アームがサムターンの可動域から退避し、手動開閉時の干渉を防ぐ</a:t>
            </a:r>
            <a:endParaRPr kumimoji="1" lang="en-US" altLang="ja-JP" sz="4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endParaRPr kumimoji="1" lang="ja-JP" altLang="en-US" sz="4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1" y="18967974"/>
            <a:ext cx="7106156" cy="442678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388" y="18967974"/>
            <a:ext cx="7167228" cy="444897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7" y="13220320"/>
            <a:ext cx="13642449" cy="28118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6" y="5363783"/>
            <a:ext cx="5174585" cy="33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157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源ノ角ゴシック JP Bold</vt:lpstr>
      <vt:lpstr>源ノ角ゴシック JP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 ブラウザから操作可能な 汎用IoT施錠・解錠システムの開発                                                             岩田研究室　千枝睦実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ドアロックIoTシステム開発</dc:title>
  <dc:creator>千枝睦実</dc:creator>
  <cp:lastModifiedBy>千枝睦実</cp:lastModifiedBy>
  <cp:revision>133</cp:revision>
  <dcterms:created xsi:type="dcterms:W3CDTF">2017-07-31T03:19:54Z</dcterms:created>
  <dcterms:modified xsi:type="dcterms:W3CDTF">2017-09-28T00:32:04Z</dcterms:modified>
</cp:coreProperties>
</file>