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_rels/presentation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2.png" ContentType="image/png"/>
  <Override PartName="/ppt/media/image3.png" ContentType="image/png"/>
  <Override PartName="/ppt/media/image4.jpeg" ContentType="image/jpeg"/>
  <Override PartName="/ppt/media/image6.png" ContentType="image/png"/>
  <Override PartName="/ppt/media/image7.jpeg" ContentType="image/jpeg"/>
  <Override PartName="/ppt/media/image8.jpeg" ContentType="image/jpeg"/>
  <Override PartName="/ppt/slides/_rels/slide8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49040" cy="149040"/>
          </a:xfrm>
          <a:custGeom>
            <a:avLst/>
            <a:gdLst/>
            <a:ahLst/>
            <a:rect l="0" t="0" r="r" b="b"/>
            <a:pathLst>
              <a:path w="414" h="414">
                <a:moveTo>
                  <a:pt x="0" y="0"/>
                </a:moveTo>
                <a:lnTo>
                  <a:pt x="0" y="414"/>
                </a:lnTo>
                <a:lnTo>
                  <a:pt x="414" y="0"/>
                </a:lnTo>
                <a:lnTo>
                  <a:pt x="0" y="0"/>
                </a:lnTo>
                <a:close/>
              </a:path>
            </a:pathLst>
          </a:custGeom>
          <a:solidFill>
            <a:srgbClr val="667e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7" name=""/>
          <p:cNvSpPr/>
          <p:nvPr/>
        </p:nvSpPr>
        <p:spPr>
          <a:xfrm>
            <a:off x="0" y="0"/>
            <a:ext cx="297720" cy="297720"/>
          </a:xfrm>
          <a:custGeom>
            <a:avLst/>
            <a:gdLst/>
            <a:ahLst/>
            <a:rect l="0" t="0" r="r" b="b"/>
            <a:pathLst>
              <a:path w="827" h="827">
                <a:moveTo>
                  <a:pt x="413" y="0"/>
                </a:moveTo>
                <a:lnTo>
                  <a:pt x="0" y="413"/>
                </a:lnTo>
                <a:lnTo>
                  <a:pt x="0" y="827"/>
                </a:lnTo>
                <a:lnTo>
                  <a:pt x="827" y="0"/>
                </a:lnTo>
                <a:lnTo>
                  <a:pt x="413" y="0"/>
                </a:lnTo>
                <a:close/>
              </a:path>
            </a:pathLst>
          </a:custGeom>
          <a:solidFill>
            <a:srgbClr val="667de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8" name=""/>
          <p:cNvSpPr/>
          <p:nvPr/>
        </p:nvSpPr>
        <p:spPr>
          <a:xfrm>
            <a:off x="0" y="0"/>
            <a:ext cx="446760" cy="446760"/>
          </a:xfrm>
          <a:custGeom>
            <a:avLst/>
            <a:gdLst/>
            <a:ahLst/>
            <a:rect l="0" t="0" r="r" b="b"/>
            <a:pathLst>
              <a:path w="1241" h="1241">
                <a:moveTo>
                  <a:pt x="827" y="0"/>
                </a:moveTo>
                <a:lnTo>
                  <a:pt x="0" y="827"/>
                </a:lnTo>
                <a:lnTo>
                  <a:pt x="0" y="1241"/>
                </a:lnTo>
                <a:lnTo>
                  <a:pt x="1241" y="0"/>
                </a:lnTo>
                <a:lnTo>
                  <a:pt x="827" y="0"/>
                </a:lnTo>
                <a:close/>
              </a:path>
            </a:pathLst>
          </a:custGeom>
          <a:solidFill>
            <a:srgbClr val="667de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9" name=""/>
          <p:cNvSpPr/>
          <p:nvPr/>
        </p:nvSpPr>
        <p:spPr>
          <a:xfrm>
            <a:off x="0" y="0"/>
            <a:ext cx="595440" cy="595440"/>
          </a:xfrm>
          <a:custGeom>
            <a:avLst/>
            <a:gdLst/>
            <a:ahLst/>
            <a:rect l="0" t="0" r="r" b="b"/>
            <a:pathLst>
              <a:path w="1654" h="1654">
                <a:moveTo>
                  <a:pt x="1241" y="0"/>
                </a:moveTo>
                <a:lnTo>
                  <a:pt x="0" y="1241"/>
                </a:lnTo>
                <a:lnTo>
                  <a:pt x="0" y="1654"/>
                </a:lnTo>
                <a:lnTo>
                  <a:pt x="1654" y="0"/>
                </a:lnTo>
                <a:lnTo>
                  <a:pt x="1241" y="0"/>
                </a:lnTo>
                <a:close/>
              </a:path>
            </a:pathLst>
          </a:custGeom>
          <a:solidFill>
            <a:srgbClr val="667de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10" name=""/>
          <p:cNvSpPr/>
          <p:nvPr/>
        </p:nvSpPr>
        <p:spPr>
          <a:xfrm>
            <a:off x="0" y="0"/>
            <a:ext cx="744480" cy="744480"/>
          </a:xfrm>
          <a:custGeom>
            <a:avLst/>
            <a:gdLst/>
            <a:ahLst/>
            <a:rect l="0" t="0" r="r" b="b"/>
            <a:pathLst>
              <a:path w="2068" h="2068">
                <a:moveTo>
                  <a:pt x="1654" y="0"/>
                </a:moveTo>
                <a:lnTo>
                  <a:pt x="0" y="1654"/>
                </a:lnTo>
                <a:lnTo>
                  <a:pt x="0" y="2068"/>
                </a:lnTo>
                <a:lnTo>
                  <a:pt x="2068" y="0"/>
                </a:lnTo>
                <a:lnTo>
                  <a:pt x="1654" y="0"/>
                </a:lnTo>
                <a:close/>
              </a:path>
            </a:pathLst>
          </a:custGeom>
          <a:solidFill>
            <a:srgbClr val="677ce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11" name=""/>
          <p:cNvSpPr/>
          <p:nvPr/>
        </p:nvSpPr>
        <p:spPr>
          <a:xfrm>
            <a:off x="0" y="0"/>
            <a:ext cx="893160" cy="893160"/>
          </a:xfrm>
          <a:custGeom>
            <a:avLst/>
            <a:gdLst/>
            <a:ahLst/>
            <a:rect l="0" t="0" r="r" b="b"/>
            <a:pathLst>
              <a:path w="2481" h="2481">
                <a:moveTo>
                  <a:pt x="2068" y="0"/>
                </a:moveTo>
                <a:lnTo>
                  <a:pt x="0" y="2068"/>
                </a:lnTo>
                <a:lnTo>
                  <a:pt x="0" y="2481"/>
                </a:lnTo>
                <a:lnTo>
                  <a:pt x="2481" y="0"/>
                </a:lnTo>
                <a:lnTo>
                  <a:pt x="2068" y="0"/>
                </a:lnTo>
                <a:close/>
              </a:path>
            </a:pathLst>
          </a:custGeom>
          <a:solidFill>
            <a:srgbClr val="677ce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12" name=""/>
          <p:cNvSpPr/>
          <p:nvPr/>
        </p:nvSpPr>
        <p:spPr>
          <a:xfrm>
            <a:off x="0" y="0"/>
            <a:ext cx="1041840" cy="1041840"/>
          </a:xfrm>
          <a:custGeom>
            <a:avLst/>
            <a:gdLst/>
            <a:ahLst/>
            <a:rect l="0" t="0" r="r" b="b"/>
            <a:pathLst>
              <a:path w="2894" h="2894">
                <a:moveTo>
                  <a:pt x="2481" y="0"/>
                </a:moveTo>
                <a:lnTo>
                  <a:pt x="0" y="2481"/>
                </a:lnTo>
                <a:lnTo>
                  <a:pt x="0" y="2894"/>
                </a:lnTo>
                <a:lnTo>
                  <a:pt x="2894" y="0"/>
                </a:lnTo>
                <a:lnTo>
                  <a:pt x="2481" y="0"/>
                </a:lnTo>
                <a:close/>
              </a:path>
            </a:pathLst>
          </a:custGeom>
          <a:solidFill>
            <a:srgbClr val="677be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13" name=""/>
          <p:cNvSpPr/>
          <p:nvPr/>
        </p:nvSpPr>
        <p:spPr>
          <a:xfrm>
            <a:off x="0" y="0"/>
            <a:ext cx="1190880" cy="1190880"/>
          </a:xfrm>
          <a:custGeom>
            <a:avLst/>
            <a:gdLst/>
            <a:ahLst/>
            <a:rect l="0" t="0" r="r" b="b"/>
            <a:pathLst>
              <a:path w="3308" h="3308">
                <a:moveTo>
                  <a:pt x="2894" y="0"/>
                </a:moveTo>
                <a:lnTo>
                  <a:pt x="0" y="2894"/>
                </a:lnTo>
                <a:lnTo>
                  <a:pt x="0" y="3308"/>
                </a:lnTo>
                <a:lnTo>
                  <a:pt x="3308" y="0"/>
                </a:lnTo>
                <a:lnTo>
                  <a:pt x="2894" y="0"/>
                </a:lnTo>
                <a:close/>
              </a:path>
            </a:pathLst>
          </a:custGeom>
          <a:solidFill>
            <a:srgbClr val="677be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14" name=""/>
          <p:cNvSpPr/>
          <p:nvPr/>
        </p:nvSpPr>
        <p:spPr>
          <a:xfrm>
            <a:off x="0" y="0"/>
            <a:ext cx="1339560" cy="1339560"/>
          </a:xfrm>
          <a:custGeom>
            <a:avLst/>
            <a:gdLst/>
            <a:ahLst/>
            <a:rect l="0" t="0" r="r" b="b"/>
            <a:pathLst>
              <a:path w="3721" h="3721">
                <a:moveTo>
                  <a:pt x="3308" y="0"/>
                </a:moveTo>
                <a:lnTo>
                  <a:pt x="0" y="3308"/>
                </a:lnTo>
                <a:lnTo>
                  <a:pt x="0" y="3721"/>
                </a:lnTo>
                <a:lnTo>
                  <a:pt x="3721" y="0"/>
                </a:lnTo>
                <a:lnTo>
                  <a:pt x="3308" y="0"/>
                </a:lnTo>
                <a:close/>
              </a:path>
            </a:pathLst>
          </a:custGeom>
          <a:solidFill>
            <a:srgbClr val="677be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15" name=""/>
          <p:cNvSpPr/>
          <p:nvPr/>
        </p:nvSpPr>
        <p:spPr>
          <a:xfrm>
            <a:off x="0" y="0"/>
            <a:ext cx="1488600" cy="1488600"/>
          </a:xfrm>
          <a:custGeom>
            <a:avLst/>
            <a:gdLst/>
            <a:ahLst/>
            <a:rect l="0" t="0" r="r" b="b"/>
            <a:pathLst>
              <a:path w="4135" h="4135">
                <a:moveTo>
                  <a:pt x="3721" y="0"/>
                </a:moveTo>
                <a:lnTo>
                  <a:pt x="0" y="3721"/>
                </a:lnTo>
                <a:lnTo>
                  <a:pt x="0" y="4135"/>
                </a:lnTo>
                <a:lnTo>
                  <a:pt x="4135" y="0"/>
                </a:lnTo>
                <a:lnTo>
                  <a:pt x="3721" y="0"/>
                </a:lnTo>
                <a:close/>
              </a:path>
            </a:pathLst>
          </a:custGeom>
          <a:solidFill>
            <a:srgbClr val="677ae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16" name=""/>
          <p:cNvSpPr/>
          <p:nvPr/>
        </p:nvSpPr>
        <p:spPr>
          <a:xfrm>
            <a:off x="0" y="0"/>
            <a:ext cx="1637280" cy="1637280"/>
          </a:xfrm>
          <a:custGeom>
            <a:avLst/>
            <a:gdLst/>
            <a:ahLst/>
            <a:rect l="0" t="0" r="r" b="b"/>
            <a:pathLst>
              <a:path w="4548" h="4548">
                <a:moveTo>
                  <a:pt x="4135" y="0"/>
                </a:moveTo>
                <a:lnTo>
                  <a:pt x="0" y="4135"/>
                </a:lnTo>
                <a:lnTo>
                  <a:pt x="0" y="4548"/>
                </a:lnTo>
                <a:lnTo>
                  <a:pt x="4548" y="0"/>
                </a:lnTo>
                <a:lnTo>
                  <a:pt x="4135" y="0"/>
                </a:lnTo>
                <a:close/>
              </a:path>
            </a:pathLst>
          </a:custGeom>
          <a:solidFill>
            <a:srgbClr val="677ae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17" name=""/>
          <p:cNvSpPr/>
          <p:nvPr/>
        </p:nvSpPr>
        <p:spPr>
          <a:xfrm>
            <a:off x="0" y="0"/>
            <a:ext cx="1785960" cy="1785960"/>
          </a:xfrm>
          <a:custGeom>
            <a:avLst/>
            <a:gdLst/>
            <a:ahLst/>
            <a:rect l="0" t="0" r="r" b="b"/>
            <a:pathLst>
              <a:path w="4961" h="4961">
                <a:moveTo>
                  <a:pt x="4548" y="0"/>
                </a:moveTo>
                <a:lnTo>
                  <a:pt x="0" y="4548"/>
                </a:lnTo>
                <a:lnTo>
                  <a:pt x="0" y="4961"/>
                </a:lnTo>
                <a:lnTo>
                  <a:pt x="4961" y="0"/>
                </a:lnTo>
                <a:lnTo>
                  <a:pt x="4548" y="0"/>
                </a:lnTo>
                <a:close/>
              </a:path>
            </a:pathLst>
          </a:custGeom>
          <a:solidFill>
            <a:srgbClr val="6779e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18" name=""/>
          <p:cNvSpPr/>
          <p:nvPr/>
        </p:nvSpPr>
        <p:spPr>
          <a:xfrm>
            <a:off x="0" y="0"/>
            <a:ext cx="1935000" cy="1935000"/>
          </a:xfrm>
          <a:custGeom>
            <a:avLst/>
            <a:gdLst/>
            <a:ahLst/>
            <a:rect l="0" t="0" r="r" b="b"/>
            <a:pathLst>
              <a:path w="5375" h="5375">
                <a:moveTo>
                  <a:pt x="4961" y="0"/>
                </a:moveTo>
                <a:lnTo>
                  <a:pt x="0" y="4961"/>
                </a:lnTo>
                <a:lnTo>
                  <a:pt x="0" y="5375"/>
                </a:lnTo>
                <a:lnTo>
                  <a:pt x="5375" y="0"/>
                </a:lnTo>
                <a:lnTo>
                  <a:pt x="4961" y="0"/>
                </a:lnTo>
                <a:close/>
              </a:path>
            </a:pathLst>
          </a:custGeom>
          <a:solidFill>
            <a:srgbClr val="6879e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19" name=""/>
          <p:cNvSpPr/>
          <p:nvPr/>
        </p:nvSpPr>
        <p:spPr>
          <a:xfrm>
            <a:off x="0" y="0"/>
            <a:ext cx="2083680" cy="2083680"/>
          </a:xfrm>
          <a:custGeom>
            <a:avLst/>
            <a:gdLst/>
            <a:ahLst/>
            <a:rect l="0" t="0" r="r" b="b"/>
            <a:pathLst>
              <a:path w="5788" h="5788">
                <a:moveTo>
                  <a:pt x="5375" y="0"/>
                </a:moveTo>
                <a:lnTo>
                  <a:pt x="0" y="5375"/>
                </a:lnTo>
                <a:lnTo>
                  <a:pt x="0" y="5788"/>
                </a:lnTo>
                <a:lnTo>
                  <a:pt x="5788" y="0"/>
                </a:lnTo>
                <a:lnTo>
                  <a:pt x="5375" y="0"/>
                </a:lnTo>
                <a:close/>
              </a:path>
            </a:pathLst>
          </a:custGeom>
          <a:solidFill>
            <a:srgbClr val="6879e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20" name=""/>
          <p:cNvSpPr/>
          <p:nvPr/>
        </p:nvSpPr>
        <p:spPr>
          <a:xfrm>
            <a:off x="0" y="0"/>
            <a:ext cx="2232720" cy="2232720"/>
          </a:xfrm>
          <a:custGeom>
            <a:avLst/>
            <a:gdLst/>
            <a:ahLst/>
            <a:rect l="0" t="0" r="r" b="b"/>
            <a:pathLst>
              <a:path w="6202" h="6202">
                <a:moveTo>
                  <a:pt x="5788" y="0"/>
                </a:moveTo>
                <a:lnTo>
                  <a:pt x="0" y="5788"/>
                </a:lnTo>
                <a:lnTo>
                  <a:pt x="0" y="6202"/>
                </a:lnTo>
                <a:lnTo>
                  <a:pt x="6202" y="0"/>
                </a:lnTo>
                <a:lnTo>
                  <a:pt x="5788" y="0"/>
                </a:lnTo>
                <a:close/>
              </a:path>
            </a:pathLst>
          </a:custGeom>
          <a:solidFill>
            <a:srgbClr val="6878e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21" name=""/>
          <p:cNvSpPr/>
          <p:nvPr/>
        </p:nvSpPr>
        <p:spPr>
          <a:xfrm>
            <a:off x="0" y="0"/>
            <a:ext cx="2381400" cy="2381400"/>
          </a:xfrm>
          <a:custGeom>
            <a:avLst/>
            <a:gdLst/>
            <a:ahLst/>
            <a:rect l="0" t="0" r="r" b="b"/>
            <a:pathLst>
              <a:path w="6615" h="6615">
                <a:moveTo>
                  <a:pt x="6202" y="0"/>
                </a:moveTo>
                <a:lnTo>
                  <a:pt x="0" y="6202"/>
                </a:lnTo>
                <a:lnTo>
                  <a:pt x="0" y="6615"/>
                </a:lnTo>
                <a:lnTo>
                  <a:pt x="6615" y="0"/>
                </a:lnTo>
                <a:lnTo>
                  <a:pt x="6202" y="0"/>
                </a:lnTo>
                <a:close/>
              </a:path>
            </a:pathLst>
          </a:custGeom>
          <a:solidFill>
            <a:srgbClr val="6878e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22" name=""/>
          <p:cNvSpPr/>
          <p:nvPr/>
        </p:nvSpPr>
        <p:spPr>
          <a:xfrm>
            <a:off x="0" y="0"/>
            <a:ext cx="2530080" cy="2530080"/>
          </a:xfrm>
          <a:custGeom>
            <a:avLst/>
            <a:gdLst/>
            <a:ahLst/>
            <a:rect l="0" t="0" r="r" b="b"/>
            <a:pathLst>
              <a:path w="7028" h="7028">
                <a:moveTo>
                  <a:pt x="6615" y="0"/>
                </a:moveTo>
                <a:lnTo>
                  <a:pt x="0" y="6615"/>
                </a:lnTo>
                <a:lnTo>
                  <a:pt x="0" y="7028"/>
                </a:lnTo>
                <a:lnTo>
                  <a:pt x="7028" y="0"/>
                </a:lnTo>
                <a:lnTo>
                  <a:pt x="6615" y="0"/>
                </a:lnTo>
                <a:close/>
              </a:path>
            </a:pathLst>
          </a:custGeom>
          <a:solidFill>
            <a:srgbClr val="6877e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23" name=""/>
          <p:cNvSpPr/>
          <p:nvPr/>
        </p:nvSpPr>
        <p:spPr>
          <a:xfrm>
            <a:off x="0" y="0"/>
            <a:ext cx="2679120" cy="2679120"/>
          </a:xfrm>
          <a:custGeom>
            <a:avLst/>
            <a:gdLst/>
            <a:ahLst/>
            <a:rect l="0" t="0" r="r" b="b"/>
            <a:pathLst>
              <a:path w="7442" h="7442">
                <a:moveTo>
                  <a:pt x="7028" y="0"/>
                </a:moveTo>
                <a:lnTo>
                  <a:pt x="0" y="7028"/>
                </a:lnTo>
                <a:lnTo>
                  <a:pt x="0" y="7442"/>
                </a:lnTo>
                <a:lnTo>
                  <a:pt x="7442" y="0"/>
                </a:lnTo>
                <a:lnTo>
                  <a:pt x="7028" y="0"/>
                </a:lnTo>
                <a:close/>
              </a:path>
            </a:pathLst>
          </a:custGeom>
          <a:solidFill>
            <a:srgbClr val="6877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24" name=""/>
          <p:cNvSpPr/>
          <p:nvPr/>
        </p:nvSpPr>
        <p:spPr>
          <a:xfrm>
            <a:off x="0" y="0"/>
            <a:ext cx="2827800" cy="2827800"/>
          </a:xfrm>
          <a:custGeom>
            <a:avLst/>
            <a:gdLst/>
            <a:ahLst/>
            <a:rect l="0" t="0" r="r" b="b"/>
            <a:pathLst>
              <a:path w="7855" h="7855">
                <a:moveTo>
                  <a:pt x="7442" y="0"/>
                </a:moveTo>
                <a:lnTo>
                  <a:pt x="0" y="7442"/>
                </a:lnTo>
                <a:lnTo>
                  <a:pt x="0" y="7855"/>
                </a:lnTo>
                <a:lnTo>
                  <a:pt x="7855" y="0"/>
                </a:lnTo>
                <a:lnTo>
                  <a:pt x="7442" y="0"/>
                </a:lnTo>
                <a:close/>
              </a:path>
            </a:pathLst>
          </a:custGeom>
          <a:solidFill>
            <a:srgbClr val="6877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25" name=""/>
          <p:cNvSpPr/>
          <p:nvPr/>
        </p:nvSpPr>
        <p:spPr>
          <a:xfrm>
            <a:off x="0" y="0"/>
            <a:ext cx="2976840" cy="2976840"/>
          </a:xfrm>
          <a:custGeom>
            <a:avLst/>
            <a:gdLst/>
            <a:ahLst/>
            <a:rect l="0" t="0" r="r" b="b"/>
            <a:pathLst>
              <a:path w="8269" h="8269">
                <a:moveTo>
                  <a:pt x="7855" y="0"/>
                </a:moveTo>
                <a:lnTo>
                  <a:pt x="0" y="7855"/>
                </a:lnTo>
                <a:lnTo>
                  <a:pt x="0" y="8269"/>
                </a:lnTo>
                <a:lnTo>
                  <a:pt x="8269" y="0"/>
                </a:lnTo>
                <a:lnTo>
                  <a:pt x="7855" y="0"/>
                </a:lnTo>
                <a:close/>
              </a:path>
            </a:pathLst>
          </a:custGeom>
          <a:solidFill>
            <a:srgbClr val="6876d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26" name=""/>
          <p:cNvSpPr/>
          <p:nvPr/>
        </p:nvSpPr>
        <p:spPr>
          <a:xfrm>
            <a:off x="0" y="0"/>
            <a:ext cx="3125520" cy="3125520"/>
          </a:xfrm>
          <a:custGeom>
            <a:avLst/>
            <a:gdLst/>
            <a:ahLst/>
            <a:rect l="0" t="0" r="r" b="b"/>
            <a:pathLst>
              <a:path w="8682" h="8682">
                <a:moveTo>
                  <a:pt x="8269" y="0"/>
                </a:moveTo>
                <a:lnTo>
                  <a:pt x="0" y="8269"/>
                </a:lnTo>
                <a:lnTo>
                  <a:pt x="0" y="8682"/>
                </a:lnTo>
                <a:lnTo>
                  <a:pt x="8682" y="0"/>
                </a:lnTo>
                <a:lnTo>
                  <a:pt x="8269" y="0"/>
                </a:lnTo>
                <a:close/>
              </a:path>
            </a:pathLst>
          </a:custGeom>
          <a:solidFill>
            <a:srgbClr val="6976d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27" name=""/>
          <p:cNvSpPr/>
          <p:nvPr/>
        </p:nvSpPr>
        <p:spPr>
          <a:xfrm>
            <a:off x="0" y="0"/>
            <a:ext cx="3274560" cy="3274560"/>
          </a:xfrm>
          <a:custGeom>
            <a:avLst/>
            <a:gdLst/>
            <a:ahLst/>
            <a:rect l="0" t="0" r="r" b="b"/>
            <a:pathLst>
              <a:path w="9096" h="9096">
                <a:moveTo>
                  <a:pt x="8682" y="0"/>
                </a:moveTo>
                <a:lnTo>
                  <a:pt x="0" y="8682"/>
                </a:lnTo>
                <a:lnTo>
                  <a:pt x="0" y="9096"/>
                </a:lnTo>
                <a:lnTo>
                  <a:pt x="9096" y="0"/>
                </a:lnTo>
                <a:lnTo>
                  <a:pt x="8682" y="0"/>
                </a:lnTo>
                <a:close/>
              </a:path>
            </a:pathLst>
          </a:custGeom>
          <a:solidFill>
            <a:srgbClr val="6975d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28" name=""/>
          <p:cNvSpPr/>
          <p:nvPr/>
        </p:nvSpPr>
        <p:spPr>
          <a:xfrm>
            <a:off x="0" y="0"/>
            <a:ext cx="3423240" cy="3423240"/>
          </a:xfrm>
          <a:custGeom>
            <a:avLst/>
            <a:gdLst/>
            <a:ahLst/>
            <a:rect l="0" t="0" r="r" b="b"/>
            <a:pathLst>
              <a:path w="9509" h="9509">
                <a:moveTo>
                  <a:pt x="9096" y="0"/>
                </a:moveTo>
                <a:lnTo>
                  <a:pt x="0" y="9096"/>
                </a:lnTo>
                <a:lnTo>
                  <a:pt x="0" y="9509"/>
                </a:lnTo>
                <a:lnTo>
                  <a:pt x="9509" y="0"/>
                </a:lnTo>
                <a:lnTo>
                  <a:pt x="9096" y="0"/>
                </a:lnTo>
                <a:close/>
              </a:path>
            </a:pathLst>
          </a:custGeom>
          <a:solidFill>
            <a:srgbClr val="6975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29" name=""/>
          <p:cNvSpPr/>
          <p:nvPr/>
        </p:nvSpPr>
        <p:spPr>
          <a:xfrm>
            <a:off x="0" y="0"/>
            <a:ext cx="3571920" cy="3571920"/>
          </a:xfrm>
          <a:custGeom>
            <a:avLst/>
            <a:gdLst/>
            <a:ahLst/>
            <a:rect l="0" t="0" r="r" b="b"/>
            <a:pathLst>
              <a:path w="9922" h="9922">
                <a:moveTo>
                  <a:pt x="9509" y="0"/>
                </a:moveTo>
                <a:lnTo>
                  <a:pt x="0" y="9509"/>
                </a:lnTo>
                <a:lnTo>
                  <a:pt x="0" y="9922"/>
                </a:lnTo>
                <a:lnTo>
                  <a:pt x="9922" y="0"/>
                </a:lnTo>
                <a:lnTo>
                  <a:pt x="9509" y="0"/>
                </a:lnTo>
                <a:close/>
              </a:path>
            </a:pathLst>
          </a:custGeom>
          <a:solidFill>
            <a:srgbClr val="6975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30" name=""/>
          <p:cNvSpPr/>
          <p:nvPr/>
        </p:nvSpPr>
        <p:spPr>
          <a:xfrm>
            <a:off x="0" y="0"/>
            <a:ext cx="3720960" cy="3720960"/>
          </a:xfrm>
          <a:custGeom>
            <a:avLst/>
            <a:gdLst/>
            <a:ahLst/>
            <a:rect l="0" t="0" r="r" b="b"/>
            <a:pathLst>
              <a:path w="10336" h="10336">
                <a:moveTo>
                  <a:pt x="9922" y="0"/>
                </a:moveTo>
                <a:lnTo>
                  <a:pt x="0" y="9922"/>
                </a:lnTo>
                <a:lnTo>
                  <a:pt x="0" y="10336"/>
                </a:lnTo>
                <a:lnTo>
                  <a:pt x="10336" y="0"/>
                </a:lnTo>
                <a:lnTo>
                  <a:pt x="9922" y="0"/>
                </a:lnTo>
                <a:close/>
              </a:path>
            </a:pathLst>
          </a:custGeom>
          <a:solidFill>
            <a:srgbClr val="6974d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31" name=""/>
          <p:cNvSpPr/>
          <p:nvPr/>
        </p:nvSpPr>
        <p:spPr>
          <a:xfrm>
            <a:off x="0" y="0"/>
            <a:ext cx="3869640" cy="3869640"/>
          </a:xfrm>
          <a:custGeom>
            <a:avLst/>
            <a:gdLst/>
            <a:ahLst/>
            <a:rect l="0" t="0" r="r" b="b"/>
            <a:pathLst>
              <a:path w="10749" h="10749">
                <a:moveTo>
                  <a:pt x="10336" y="0"/>
                </a:moveTo>
                <a:lnTo>
                  <a:pt x="0" y="10336"/>
                </a:lnTo>
                <a:lnTo>
                  <a:pt x="0" y="10749"/>
                </a:lnTo>
                <a:lnTo>
                  <a:pt x="10749" y="0"/>
                </a:lnTo>
                <a:lnTo>
                  <a:pt x="10336" y="0"/>
                </a:lnTo>
                <a:close/>
              </a:path>
            </a:pathLst>
          </a:custGeom>
          <a:solidFill>
            <a:srgbClr val="6974d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32" name=""/>
          <p:cNvSpPr/>
          <p:nvPr/>
        </p:nvSpPr>
        <p:spPr>
          <a:xfrm>
            <a:off x="0" y="0"/>
            <a:ext cx="4018680" cy="4018680"/>
          </a:xfrm>
          <a:custGeom>
            <a:avLst/>
            <a:gdLst/>
            <a:ahLst/>
            <a:rect l="0" t="0" r="r" b="b"/>
            <a:pathLst>
              <a:path w="11163" h="11163">
                <a:moveTo>
                  <a:pt x="10749" y="0"/>
                </a:moveTo>
                <a:lnTo>
                  <a:pt x="0" y="10749"/>
                </a:lnTo>
                <a:lnTo>
                  <a:pt x="0" y="11163"/>
                </a:lnTo>
                <a:lnTo>
                  <a:pt x="11163" y="0"/>
                </a:lnTo>
                <a:lnTo>
                  <a:pt x="10749" y="0"/>
                </a:lnTo>
                <a:close/>
              </a:path>
            </a:pathLst>
          </a:custGeom>
          <a:solidFill>
            <a:srgbClr val="6973d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33" name=""/>
          <p:cNvSpPr/>
          <p:nvPr/>
        </p:nvSpPr>
        <p:spPr>
          <a:xfrm>
            <a:off x="0" y="0"/>
            <a:ext cx="4167360" cy="4167360"/>
          </a:xfrm>
          <a:custGeom>
            <a:avLst/>
            <a:gdLst/>
            <a:ahLst/>
            <a:rect l="0" t="0" r="r" b="b"/>
            <a:pathLst>
              <a:path w="11576" h="11576">
                <a:moveTo>
                  <a:pt x="11163" y="0"/>
                </a:moveTo>
                <a:lnTo>
                  <a:pt x="0" y="11163"/>
                </a:lnTo>
                <a:lnTo>
                  <a:pt x="0" y="11576"/>
                </a:lnTo>
                <a:lnTo>
                  <a:pt x="11576" y="0"/>
                </a:lnTo>
                <a:lnTo>
                  <a:pt x="11163" y="0"/>
                </a:lnTo>
                <a:close/>
              </a:path>
            </a:pathLst>
          </a:custGeom>
          <a:solidFill>
            <a:srgbClr val="6973d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34" name=""/>
          <p:cNvSpPr/>
          <p:nvPr/>
        </p:nvSpPr>
        <p:spPr>
          <a:xfrm>
            <a:off x="0" y="0"/>
            <a:ext cx="4316040" cy="4316040"/>
          </a:xfrm>
          <a:custGeom>
            <a:avLst/>
            <a:gdLst/>
            <a:ahLst/>
            <a:rect l="0" t="0" r="r" b="b"/>
            <a:pathLst>
              <a:path w="11989" h="11989">
                <a:moveTo>
                  <a:pt x="11576" y="0"/>
                </a:moveTo>
                <a:lnTo>
                  <a:pt x="0" y="11576"/>
                </a:lnTo>
                <a:lnTo>
                  <a:pt x="0" y="11989"/>
                </a:lnTo>
                <a:lnTo>
                  <a:pt x="11989" y="0"/>
                </a:lnTo>
                <a:lnTo>
                  <a:pt x="11576" y="0"/>
                </a:lnTo>
                <a:close/>
              </a:path>
            </a:pathLst>
          </a:custGeom>
          <a:solidFill>
            <a:srgbClr val="6a73d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35" name=""/>
          <p:cNvSpPr/>
          <p:nvPr/>
        </p:nvSpPr>
        <p:spPr>
          <a:xfrm>
            <a:off x="0" y="0"/>
            <a:ext cx="4465080" cy="4465080"/>
          </a:xfrm>
          <a:custGeom>
            <a:avLst/>
            <a:gdLst/>
            <a:ahLst/>
            <a:rect l="0" t="0" r="r" b="b"/>
            <a:pathLst>
              <a:path w="12403" h="12403">
                <a:moveTo>
                  <a:pt x="11989" y="0"/>
                </a:moveTo>
                <a:lnTo>
                  <a:pt x="0" y="11989"/>
                </a:lnTo>
                <a:lnTo>
                  <a:pt x="0" y="12403"/>
                </a:lnTo>
                <a:lnTo>
                  <a:pt x="12403" y="0"/>
                </a:lnTo>
                <a:lnTo>
                  <a:pt x="11989" y="0"/>
                </a:lnTo>
                <a:close/>
              </a:path>
            </a:pathLst>
          </a:custGeom>
          <a:solidFill>
            <a:srgbClr val="6a72d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36" name=""/>
          <p:cNvSpPr/>
          <p:nvPr/>
        </p:nvSpPr>
        <p:spPr>
          <a:xfrm>
            <a:off x="0" y="0"/>
            <a:ext cx="4613760" cy="4613760"/>
          </a:xfrm>
          <a:custGeom>
            <a:avLst/>
            <a:gdLst/>
            <a:ahLst/>
            <a:rect l="0" t="0" r="r" b="b"/>
            <a:pathLst>
              <a:path w="12816" h="12816">
                <a:moveTo>
                  <a:pt x="12403" y="0"/>
                </a:moveTo>
                <a:lnTo>
                  <a:pt x="0" y="12403"/>
                </a:lnTo>
                <a:lnTo>
                  <a:pt x="0" y="12816"/>
                </a:lnTo>
                <a:lnTo>
                  <a:pt x="12816" y="0"/>
                </a:lnTo>
                <a:lnTo>
                  <a:pt x="12403" y="0"/>
                </a:lnTo>
                <a:close/>
              </a:path>
            </a:pathLst>
          </a:custGeom>
          <a:solidFill>
            <a:srgbClr val="6a72d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37" name=""/>
          <p:cNvSpPr/>
          <p:nvPr/>
        </p:nvSpPr>
        <p:spPr>
          <a:xfrm>
            <a:off x="0" y="0"/>
            <a:ext cx="4762800" cy="4762800"/>
          </a:xfrm>
          <a:custGeom>
            <a:avLst/>
            <a:gdLst/>
            <a:ahLst/>
            <a:rect l="0" t="0" r="r" b="b"/>
            <a:pathLst>
              <a:path w="13230" h="13230">
                <a:moveTo>
                  <a:pt x="12816" y="0"/>
                </a:moveTo>
                <a:lnTo>
                  <a:pt x="0" y="12816"/>
                </a:lnTo>
                <a:lnTo>
                  <a:pt x="0" y="13230"/>
                </a:lnTo>
                <a:lnTo>
                  <a:pt x="13230" y="0"/>
                </a:lnTo>
                <a:lnTo>
                  <a:pt x="12816" y="0"/>
                </a:lnTo>
                <a:close/>
              </a:path>
            </a:pathLst>
          </a:custGeom>
          <a:solidFill>
            <a:srgbClr val="6a71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38" name=""/>
          <p:cNvSpPr/>
          <p:nvPr/>
        </p:nvSpPr>
        <p:spPr>
          <a:xfrm>
            <a:off x="0" y="0"/>
            <a:ext cx="4911480" cy="4911480"/>
          </a:xfrm>
          <a:custGeom>
            <a:avLst/>
            <a:gdLst/>
            <a:ahLst/>
            <a:rect l="0" t="0" r="r" b="b"/>
            <a:pathLst>
              <a:path w="13643" h="13643">
                <a:moveTo>
                  <a:pt x="13230" y="0"/>
                </a:moveTo>
                <a:lnTo>
                  <a:pt x="0" y="13230"/>
                </a:lnTo>
                <a:lnTo>
                  <a:pt x="0" y="13643"/>
                </a:lnTo>
                <a:lnTo>
                  <a:pt x="13643" y="0"/>
                </a:lnTo>
                <a:lnTo>
                  <a:pt x="13230" y="0"/>
                </a:lnTo>
                <a:close/>
              </a:path>
            </a:pathLst>
          </a:custGeom>
          <a:solidFill>
            <a:srgbClr val="6a71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39" name=""/>
          <p:cNvSpPr/>
          <p:nvPr/>
        </p:nvSpPr>
        <p:spPr>
          <a:xfrm>
            <a:off x="0" y="0"/>
            <a:ext cx="5060160" cy="5060160"/>
          </a:xfrm>
          <a:custGeom>
            <a:avLst/>
            <a:gdLst/>
            <a:ahLst/>
            <a:rect l="0" t="0" r="r" b="b"/>
            <a:pathLst>
              <a:path w="14056" h="14056">
                <a:moveTo>
                  <a:pt x="13643" y="0"/>
                </a:moveTo>
                <a:lnTo>
                  <a:pt x="0" y="13643"/>
                </a:lnTo>
                <a:lnTo>
                  <a:pt x="0" y="14056"/>
                </a:lnTo>
                <a:lnTo>
                  <a:pt x="14056" y="0"/>
                </a:lnTo>
                <a:lnTo>
                  <a:pt x="13643" y="0"/>
                </a:lnTo>
                <a:close/>
              </a:path>
            </a:pathLst>
          </a:custGeom>
          <a:solidFill>
            <a:srgbClr val="6a71d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40" name=""/>
          <p:cNvSpPr/>
          <p:nvPr/>
        </p:nvSpPr>
        <p:spPr>
          <a:xfrm>
            <a:off x="0" y="0"/>
            <a:ext cx="5209200" cy="5209200"/>
          </a:xfrm>
          <a:custGeom>
            <a:avLst/>
            <a:gdLst/>
            <a:ahLst/>
            <a:rect l="0" t="0" r="r" b="b"/>
            <a:pathLst>
              <a:path w="14470" h="14470">
                <a:moveTo>
                  <a:pt x="14056" y="0"/>
                </a:moveTo>
                <a:lnTo>
                  <a:pt x="0" y="14056"/>
                </a:lnTo>
                <a:lnTo>
                  <a:pt x="0" y="14470"/>
                </a:lnTo>
                <a:lnTo>
                  <a:pt x="14470" y="0"/>
                </a:lnTo>
                <a:lnTo>
                  <a:pt x="14056" y="0"/>
                </a:lnTo>
                <a:close/>
              </a:path>
            </a:pathLst>
          </a:custGeom>
          <a:solidFill>
            <a:srgbClr val="6a70d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41" name=""/>
          <p:cNvSpPr/>
          <p:nvPr/>
        </p:nvSpPr>
        <p:spPr>
          <a:xfrm>
            <a:off x="0" y="0"/>
            <a:ext cx="5357880" cy="5357880"/>
          </a:xfrm>
          <a:custGeom>
            <a:avLst/>
            <a:gdLst/>
            <a:ahLst/>
            <a:rect l="0" t="0" r="r" b="b"/>
            <a:pathLst>
              <a:path w="14883" h="14883">
                <a:moveTo>
                  <a:pt x="14470" y="0"/>
                </a:moveTo>
                <a:lnTo>
                  <a:pt x="0" y="14470"/>
                </a:lnTo>
                <a:lnTo>
                  <a:pt x="0" y="14883"/>
                </a:lnTo>
                <a:lnTo>
                  <a:pt x="14883" y="0"/>
                </a:lnTo>
                <a:lnTo>
                  <a:pt x="14470" y="0"/>
                </a:lnTo>
                <a:close/>
              </a:path>
            </a:pathLst>
          </a:custGeom>
          <a:solidFill>
            <a:srgbClr val="6a70d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42" name=""/>
          <p:cNvSpPr/>
          <p:nvPr/>
        </p:nvSpPr>
        <p:spPr>
          <a:xfrm>
            <a:off x="0" y="0"/>
            <a:ext cx="5506920" cy="5506920"/>
          </a:xfrm>
          <a:custGeom>
            <a:avLst/>
            <a:gdLst/>
            <a:ahLst/>
            <a:rect l="0" t="0" r="r" b="b"/>
            <a:pathLst>
              <a:path w="15297" h="15297">
                <a:moveTo>
                  <a:pt x="14883" y="0"/>
                </a:moveTo>
                <a:lnTo>
                  <a:pt x="0" y="14883"/>
                </a:lnTo>
                <a:lnTo>
                  <a:pt x="0" y="15297"/>
                </a:lnTo>
                <a:lnTo>
                  <a:pt x="15297" y="0"/>
                </a:lnTo>
                <a:lnTo>
                  <a:pt x="14883" y="0"/>
                </a:lnTo>
                <a:close/>
              </a:path>
            </a:pathLst>
          </a:custGeom>
          <a:solidFill>
            <a:srgbClr val="6b6fd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43" name=""/>
          <p:cNvSpPr/>
          <p:nvPr/>
        </p:nvSpPr>
        <p:spPr>
          <a:xfrm>
            <a:off x="0" y="0"/>
            <a:ext cx="5655600" cy="5655600"/>
          </a:xfrm>
          <a:custGeom>
            <a:avLst/>
            <a:gdLst/>
            <a:ahLst/>
            <a:rect l="0" t="0" r="r" b="b"/>
            <a:pathLst>
              <a:path w="15710" h="15710">
                <a:moveTo>
                  <a:pt x="15297" y="0"/>
                </a:moveTo>
                <a:lnTo>
                  <a:pt x="0" y="15297"/>
                </a:lnTo>
                <a:lnTo>
                  <a:pt x="0" y="15710"/>
                </a:lnTo>
                <a:lnTo>
                  <a:pt x="15710" y="0"/>
                </a:lnTo>
                <a:lnTo>
                  <a:pt x="15297" y="0"/>
                </a:lnTo>
                <a:close/>
              </a:path>
            </a:pathLst>
          </a:custGeom>
          <a:solidFill>
            <a:srgbClr val="6b6fd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44" name=""/>
          <p:cNvSpPr/>
          <p:nvPr/>
        </p:nvSpPr>
        <p:spPr>
          <a:xfrm>
            <a:off x="0" y="0"/>
            <a:ext cx="5804640" cy="5804640"/>
          </a:xfrm>
          <a:custGeom>
            <a:avLst/>
            <a:gdLst/>
            <a:ahLst/>
            <a:rect l="0" t="0" r="r" b="b"/>
            <a:pathLst>
              <a:path w="16124" h="16124">
                <a:moveTo>
                  <a:pt x="15710" y="0"/>
                </a:moveTo>
                <a:lnTo>
                  <a:pt x="0" y="15710"/>
                </a:lnTo>
                <a:lnTo>
                  <a:pt x="0" y="16124"/>
                </a:lnTo>
                <a:lnTo>
                  <a:pt x="16124" y="0"/>
                </a:lnTo>
                <a:lnTo>
                  <a:pt x="15710" y="0"/>
                </a:lnTo>
                <a:close/>
              </a:path>
            </a:pathLst>
          </a:custGeom>
          <a:solidFill>
            <a:srgbClr val="6b6f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45" name=""/>
          <p:cNvSpPr/>
          <p:nvPr/>
        </p:nvSpPr>
        <p:spPr>
          <a:xfrm>
            <a:off x="0" y="0"/>
            <a:ext cx="5953320" cy="5953320"/>
          </a:xfrm>
          <a:custGeom>
            <a:avLst/>
            <a:gdLst/>
            <a:ahLst/>
            <a:rect l="0" t="0" r="r" b="b"/>
            <a:pathLst>
              <a:path w="16537" h="16537">
                <a:moveTo>
                  <a:pt x="16124" y="0"/>
                </a:moveTo>
                <a:lnTo>
                  <a:pt x="0" y="16124"/>
                </a:lnTo>
                <a:lnTo>
                  <a:pt x="0" y="16537"/>
                </a:lnTo>
                <a:lnTo>
                  <a:pt x="16537" y="0"/>
                </a:lnTo>
                <a:lnTo>
                  <a:pt x="16124" y="0"/>
                </a:lnTo>
                <a:close/>
              </a:path>
            </a:pathLst>
          </a:custGeom>
          <a:solidFill>
            <a:srgbClr val="6b6e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46" name=""/>
          <p:cNvSpPr/>
          <p:nvPr/>
        </p:nvSpPr>
        <p:spPr>
          <a:xfrm>
            <a:off x="0" y="0"/>
            <a:ext cx="6102000" cy="6102000"/>
          </a:xfrm>
          <a:custGeom>
            <a:avLst/>
            <a:gdLst/>
            <a:ahLst/>
            <a:rect l="0" t="0" r="r" b="b"/>
            <a:pathLst>
              <a:path w="16950" h="16950">
                <a:moveTo>
                  <a:pt x="16537" y="0"/>
                </a:moveTo>
                <a:lnTo>
                  <a:pt x="0" y="16537"/>
                </a:lnTo>
                <a:lnTo>
                  <a:pt x="0" y="16950"/>
                </a:lnTo>
                <a:lnTo>
                  <a:pt x="16950" y="0"/>
                </a:lnTo>
                <a:lnTo>
                  <a:pt x="16537" y="0"/>
                </a:lnTo>
                <a:close/>
              </a:path>
            </a:pathLst>
          </a:custGeom>
          <a:solidFill>
            <a:srgbClr val="6b6ed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47" name=""/>
          <p:cNvSpPr/>
          <p:nvPr/>
        </p:nvSpPr>
        <p:spPr>
          <a:xfrm>
            <a:off x="0" y="0"/>
            <a:ext cx="6251040" cy="6251040"/>
          </a:xfrm>
          <a:custGeom>
            <a:avLst/>
            <a:gdLst/>
            <a:ahLst/>
            <a:rect l="0" t="0" r="r" b="b"/>
            <a:pathLst>
              <a:path w="17364" h="17364">
                <a:moveTo>
                  <a:pt x="16950" y="0"/>
                </a:moveTo>
                <a:lnTo>
                  <a:pt x="0" y="16950"/>
                </a:lnTo>
                <a:lnTo>
                  <a:pt x="0" y="17364"/>
                </a:lnTo>
                <a:lnTo>
                  <a:pt x="17364" y="0"/>
                </a:lnTo>
                <a:lnTo>
                  <a:pt x="16950" y="0"/>
                </a:lnTo>
                <a:close/>
              </a:path>
            </a:pathLst>
          </a:custGeom>
          <a:solidFill>
            <a:srgbClr val="6b6dd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48" name=""/>
          <p:cNvSpPr/>
          <p:nvPr/>
        </p:nvSpPr>
        <p:spPr>
          <a:xfrm>
            <a:off x="0" y="0"/>
            <a:ext cx="6399720" cy="6399720"/>
          </a:xfrm>
          <a:custGeom>
            <a:avLst/>
            <a:gdLst/>
            <a:ahLst/>
            <a:rect l="0" t="0" r="r" b="b"/>
            <a:pathLst>
              <a:path w="17777" h="17777">
                <a:moveTo>
                  <a:pt x="17364" y="0"/>
                </a:moveTo>
                <a:lnTo>
                  <a:pt x="0" y="17364"/>
                </a:lnTo>
                <a:lnTo>
                  <a:pt x="0" y="17777"/>
                </a:lnTo>
                <a:lnTo>
                  <a:pt x="17777" y="0"/>
                </a:lnTo>
                <a:lnTo>
                  <a:pt x="17364" y="0"/>
                </a:lnTo>
                <a:close/>
              </a:path>
            </a:pathLst>
          </a:custGeom>
          <a:solidFill>
            <a:srgbClr val="6b6dd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49" name=""/>
          <p:cNvSpPr/>
          <p:nvPr/>
        </p:nvSpPr>
        <p:spPr>
          <a:xfrm>
            <a:off x="0" y="0"/>
            <a:ext cx="6548760" cy="6548760"/>
          </a:xfrm>
          <a:custGeom>
            <a:avLst/>
            <a:gdLst/>
            <a:ahLst/>
            <a:rect l="0" t="0" r="r" b="b"/>
            <a:pathLst>
              <a:path w="18191" h="18191">
                <a:moveTo>
                  <a:pt x="17777" y="0"/>
                </a:moveTo>
                <a:lnTo>
                  <a:pt x="0" y="17777"/>
                </a:lnTo>
                <a:lnTo>
                  <a:pt x="0" y="18191"/>
                </a:lnTo>
                <a:lnTo>
                  <a:pt x="18191" y="0"/>
                </a:lnTo>
                <a:lnTo>
                  <a:pt x="17777" y="0"/>
                </a:lnTo>
                <a:close/>
              </a:path>
            </a:pathLst>
          </a:custGeom>
          <a:solidFill>
            <a:srgbClr val="6b6dd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50" name=""/>
          <p:cNvSpPr/>
          <p:nvPr/>
        </p:nvSpPr>
        <p:spPr>
          <a:xfrm>
            <a:off x="0" y="0"/>
            <a:ext cx="6697440" cy="6697440"/>
          </a:xfrm>
          <a:custGeom>
            <a:avLst/>
            <a:gdLst/>
            <a:ahLst/>
            <a:rect l="0" t="0" r="r" b="b"/>
            <a:pathLst>
              <a:path w="18604" h="18604">
                <a:moveTo>
                  <a:pt x="18191" y="0"/>
                </a:moveTo>
                <a:lnTo>
                  <a:pt x="0" y="18191"/>
                </a:lnTo>
                <a:lnTo>
                  <a:pt x="0" y="18604"/>
                </a:lnTo>
                <a:lnTo>
                  <a:pt x="18604" y="0"/>
                </a:lnTo>
                <a:lnTo>
                  <a:pt x="18191" y="0"/>
                </a:lnTo>
                <a:close/>
              </a:path>
            </a:pathLst>
          </a:custGeom>
          <a:solidFill>
            <a:srgbClr val="6c6cd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51" name=""/>
          <p:cNvSpPr/>
          <p:nvPr/>
        </p:nvSpPr>
        <p:spPr>
          <a:xfrm>
            <a:off x="0" y="0"/>
            <a:ext cx="6846120" cy="6846120"/>
          </a:xfrm>
          <a:custGeom>
            <a:avLst/>
            <a:gdLst/>
            <a:ahLst/>
            <a:rect l="0" t="0" r="r" b="b"/>
            <a:pathLst>
              <a:path w="19017" h="19017">
                <a:moveTo>
                  <a:pt x="18604" y="0"/>
                </a:moveTo>
                <a:lnTo>
                  <a:pt x="0" y="18604"/>
                </a:lnTo>
                <a:lnTo>
                  <a:pt x="0" y="19017"/>
                </a:lnTo>
                <a:lnTo>
                  <a:pt x="19017" y="0"/>
                </a:lnTo>
                <a:lnTo>
                  <a:pt x="18604" y="0"/>
                </a:lnTo>
                <a:close/>
              </a:path>
            </a:pathLst>
          </a:custGeom>
          <a:solidFill>
            <a:srgbClr val="6c6cd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52" name=""/>
          <p:cNvSpPr/>
          <p:nvPr/>
        </p:nvSpPr>
        <p:spPr>
          <a:xfrm>
            <a:off x="0" y="0"/>
            <a:ext cx="6858000" cy="6858000"/>
          </a:xfrm>
          <a:custGeom>
            <a:avLst/>
            <a:gdLst/>
            <a:ahLst/>
            <a:rect l="0" t="0" r="r" b="b"/>
            <a:pathLst>
              <a:path w="19050" h="19050">
                <a:moveTo>
                  <a:pt x="19017" y="0"/>
                </a:moveTo>
                <a:lnTo>
                  <a:pt x="0" y="19017"/>
                </a:lnTo>
                <a:lnTo>
                  <a:pt x="0" y="19050"/>
                </a:lnTo>
                <a:lnTo>
                  <a:pt x="19050" y="0"/>
                </a:lnTo>
                <a:lnTo>
                  <a:pt x="19017" y="0"/>
                </a:lnTo>
                <a:close/>
              </a:path>
            </a:pathLst>
          </a:custGeom>
          <a:solidFill>
            <a:srgbClr val="6c6bd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53" name=""/>
          <p:cNvSpPr/>
          <p:nvPr/>
        </p:nvSpPr>
        <p:spPr>
          <a:xfrm>
            <a:off x="0" y="0"/>
            <a:ext cx="6995160" cy="6858000"/>
          </a:xfrm>
          <a:custGeom>
            <a:avLst/>
            <a:gdLst/>
            <a:ahLst/>
            <a:rect l="0" t="0" r="r" b="b"/>
            <a:pathLst>
              <a:path w="19431" h="19050">
                <a:moveTo>
                  <a:pt x="19050" y="0"/>
                </a:moveTo>
                <a:lnTo>
                  <a:pt x="0" y="19050"/>
                </a:lnTo>
                <a:lnTo>
                  <a:pt x="380" y="19050"/>
                </a:lnTo>
                <a:lnTo>
                  <a:pt x="19431" y="0"/>
                </a:lnTo>
                <a:lnTo>
                  <a:pt x="19050" y="0"/>
                </a:lnTo>
                <a:close/>
              </a:path>
            </a:pathLst>
          </a:custGeom>
          <a:solidFill>
            <a:srgbClr val="6c6bd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54" name=""/>
          <p:cNvSpPr/>
          <p:nvPr/>
        </p:nvSpPr>
        <p:spPr>
          <a:xfrm>
            <a:off x="136800" y="0"/>
            <a:ext cx="7007040" cy="6858000"/>
          </a:xfrm>
          <a:custGeom>
            <a:avLst/>
            <a:gdLst/>
            <a:ahLst/>
            <a:rect l="0" t="0" r="r" b="b"/>
            <a:pathLst>
              <a:path w="19464" h="19050">
                <a:moveTo>
                  <a:pt x="19051" y="0"/>
                </a:moveTo>
                <a:lnTo>
                  <a:pt x="0" y="19050"/>
                </a:lnTo>
                <a:lnTo>
                  <a:pt x="413" y="19050"/>
                </a:lnTo>
                <a:lnTo>
                  <a:pt x="19464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6c6bc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55" name=""/>
          <p:cNvSpPr/>
          <p:nvPr/>
        </p:nvSpPr>
        <p:spPr>
          <a:xfrm>
            <a:off x="285480" y="0"/>
            <a:ext cx="7007400" cy="6858000"/>
          </a:xfrm>
          <a:custGeom>
            <a:avLst/>
            <a:gdLst/>
            <a:ahLst/>
            <a:rect l="0" t="0" r="r" b="b"/>
            <a:pathLst>
              <a:path w="19465" h="19050">
                <a:moveTo>
                  <a:pt x="19051" y="0"/>
                </a:moveTo>
                <a:lnTo>
                  <a:pt x="0" y="19050"/>
                </a:lnTo>
                <a:lnTo>
                  <a:pt x="414" y="19050"/>
                </a:lnTo>
                <a:lnTo>
                  <a:pt x="19465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6c6bc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56" name=""/>
          <p:cNvSpPr/>
          <p:nvPr/>
        </p:nvSpPr>
        <p:spPr>
          <a:xfrm>
            <a:off x="434520" y="0"/>
            <a:ext cx="7007040" cy="6858000"/>
          </a:xfrm>
          <a:custGeom>
            <a:avLst/>
            <a:gdLst/>
            <a:ahLst/>
            <a:rect l="0" t="0" r="r" b="b"/>
            <a:pathLst>
              <a:path w="19464" h="19050">
                <a:moveTo>
                  <a:pt x="19051" y="0"/>
                </a:moveTo>
                <a:lnTo>
                  <a:pt x="0" y="19050"/>
                </a:lnTo>
                <a:lnTo>
                  <a:pt x="413" y="19050"/>
                </a:lnTo>
                <a:lnTo>
                  <a:pt x="19464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6c6ac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57" name=""/>
          <p:cNvSpPr/>
          <p:nvPr/>
        </p:nvSpPr>
        <p:spPr>
          <a:xfrm>
            <a:off x="583200" y="0"/>
            <a:ext cx="7007040" cy="6858000"/>
          </a:xfrm>
          <a:custGeom>
            <a:avLst/>
            <a:gdLst/>
            <a:ahLst/>
            <a:rect l="0" t="0" r="r" b="b"/>
            <a:pathLst>
              <a:path w="19464" h="19050">
                <a:moveTo>
                  <a:pt x="19051" y="0"/>
                </a:moveTo>
                <a:lnTo>
                  <a:pt x="0" y="19050"/>
                </a:lnTo>
                <a:lnTo>
                  <a:pt x="413" y="19050"/>
                </a:lnTo>
                <a:lnTo>
                  <a:pt x="19464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6c6ac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58" name=""/>
          <p:cNvSpPr/>
          <p:nvPr/>
        </p:nvSpPr>
        <p:spPr>
          <a:xfrm>
            <a:off x="731880" y="0"/>
            <a:ext cx="7007400" cy="6858000"/>
          </a:xfrm>
          <a:custGeom>
            <a:avLst/>
            <a:gdLst/>
            <a:ahLst/>
            <a:rect l="0" t="0" r="r" b="b"/>
            <a:pathLst>
              <a:path w="19465" h="19050">
                <a:moveTo>
                  <a:pt x="19051" y="0"/>
                </a:moveTo>
                <a:lnTo>
                  <a:pt x="0" y="19050"/>
                </a:lnTo>
                <a:lnTo>
                  <a:pt x="414" y="19050"/>
                </a:lnTo>
                <a:lnTo>
                  <a:pt x="19465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6c69c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59" name=""/>
          <p:cNvSpPr/>
          <p:nvPr/>
        </p:nvSpPr>
        <p:spPr>
          <a:xfrm>
            <a:off x="880920" y="0"/>
            <a:ext cx="7007040" cy="6858000"/>
          </a:xfrm>
          <a:custGeom>
            <a:avLst/>
            <a:gdLst/>
            <a:ahLst/>
            <a:rect l="0" t="0" r="r" b="b"/>
            <a:pathLst>
              <a:path w="19464" h="19050">
                <a:moveTo>
                  <a:pt x="19051" y="0"/>
                </a:moveTo>
                <a:lnTo>
                  <a:pt x="0" y="19050"/>
                </a:lnTo>
                <a:lnTo>
                  <a:pt x="413" y="19050"/>
                </a:lnTo>
                <a:lnTo>
                  <a:pt x="19464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6d69c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0" name=""/>
          <p:cNvSpPr/>
          <p:nvPr/>
        </p:nvSpPr>
        <p:spPr>
          <a:xfrm>
            <a:off x="1029600" y="0"/>
            <a:ext cx="7007400" cy="6858000"/>
          </a:xfrm>
          <a:custGeom>
            <a:avLst/>
            <a:gdLst/>
            <a:ahLst/>
            <a:rect l="0" t="0" r="r" b="b"/>
            <a:pathLst>
              <a:path w="19465" h="19050">
                <a:moveTo>
                  <a:pt x="19051" y="0"/>
                </a:moveTo>
                <a:lnTo>
                  <a:pt x="0" y="19050"/>
                </a:lnTo>
                <a:lnTo>
                  <a:pt x="414" y="19050"/>
                </a:lnTo>
                <a:lnTo>
                  <a:pt x="19465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6d69c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1" name=""/>
          <p:cNvSpPr/>
          <p:nvPr/>
        </p:nvSpPr>
        <p:spPr>
          <a:xfrm>
            <a:off x="1178640" y="0"/>
            <a:ext cx="7007040" cy="6858000"/>
          </a:xfrm>
          <a:custGeom>
            <a:avLst/>
            <a:gdLst/>
            <a:ahLst/>
            <a:rect l="0" t="0" r="r" b="b"/>
            <a:pathLst>
              <a:path w="19464" h="19050">
                <a:moveTo>
                  <a:pt x="19051" y="0"/>
                </a:moveTo>
                <a:lnTo>
                  <a:pt x="0" y="19050"/>
                </a:lnTo>
                <a:lnTo>
                  <a:pt x="413" y="19050"/>
                </a:lnTo>
                <a:lnTo>
                  <a:pt x="19464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6d68c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2" name=""/>
          <p:cNvSpPr/>
          <p:nvPr/>
        </p:nvSpPr>
        <p:spPr>
          <a:xfrm>
            <a:off x="1327320" y="0"/>
            <a:ext cx="7007400" cy="6858000"/>
          </a:xfrm>
          <a:custGeom>
            <a:avLst/>
            <a:gdLst/>
            <a:ahLst/>
            <a:rect l="0" t="0" r="r" b="b"/>
            <a:pathLst>
              <a:path w="19465" h="19050">
                <a:moveTo>
                  <a:pt x="19051" y="0"/>
                </a:moveTo>
                <a:lnTo>
                  <a:pt x="0" y="19050"/>
                </a:lnTo>
                <a:lnTo>
                  <a:pt x="414" y="19050"/>
                </a:lnTo>
                <a:lnTo>
                  <a:pt x="19465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6d68c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3" name=""/>
          <p:cNvSpPr/>
          <p:nvPr/>
        </p:nvSpPr>
        <p:spPr>
          <a:xfrm>
            <a:off x="1476360" y="0"/>
            <a:ext cx="7007040" cy="6858000"/>
          </a:xfrm>
          <a:custGeom>
            <a:avLst/>
            <a:gdLst/>
            <a:ahLst/>
            <a:rect l="0" t="0" r="r" b="b"/>
            <a:pathLst>
              <a:path w="19464" h="19050">
                <a:moveTo>
                  <a:pt x="19051" y="0"/>
                </a:moveTo>
                <a:lnTo>
                  <a:pt x="0" y="19050"/>
                </a:lnTo>
                <a:lnTo>
                  <a:pt x="413" y="19050"/>
                </a:lnTo>
                <a:lnTo>
                  <a:pt x="19464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6d67c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4" name=""/>
          <p:cNvSpPr/>
          <p:nvPr/>
        </p:nvSpPr>
        <p:spPr>
          <a:xfrm>
            <a:off x="1625040" y="0"/>
            <a:ext cx="7007040" cy="6858000"/>
          </a:xfrm>
          <a:custGeom>
            <a:avLst/>
            <a:gdLst/>
            <a:ahLst/>
            <a:rect l="0" t="0" r="r" b="b"/>
            <a:pathLst>
              <a:path w="19464" h="19050">
                <a:moveTo>
                  <a:pt x="19051" y="0"/>
                </a:moveTo>
                <a:lnTo>
                  <a:pt x="0" y="19050"/>
                </a:lnTo>
                <a:lnTo>
                  <a:pt x="413" y="19050"/>
                </a:lnTo>
                <a:lnTo>
                  <a:pt x="19464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6d67c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5" name=""/>
          <p:cNvSpPr/>
          <p:nvPr/>
        </p:nvSpPr>
        <p:spPr>
          <a:xfrm>
            <a:off x="1773720" y="0"/>
            <a:ext cx="7007400" cy="6858000"/>
          </a:xfrm>
          <a:custGeom>
            <a:avLst/>
            <a:gdLst/>
            <a:ahLst/>
            <a:rect l="0" t="0" r="r" b="b"/>
            <a:pathLst>
              <a:path w="19465" h="19050">
                <a:moveTo>
                  <a:pt x="19051" y="0"/>
                </a:moveTo>
                <a:lnTo>
                  <a:pt x="0" y="19050"/>
                </a:lnTo>
                <a:lnTo>
                  <a:pt x="414" y="19050"/>
                </a:lnTo>
                <a:lnTo>
                  <a:pt x="19465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6d67c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6" name=""/>
          <p:cNvSpPr/>
          <p:nvPr/>
        </p:nvSpPr>
        <p:spPr>
          <a:xfrm>
            <a:off x="1922760" y="0"/>
            <a:ext cx="7007040" cy="6858000"/>
          </a:xfrm>
          <a:custGeom>
            <a:avLst/>
            <a:gdLst/>
            <a:ahLst/>
            <a:rect l="0" t="0" r="r" b="b"/>
            <a:pathLst>
              <a:path w="19464" h="19050">
                <a:moveTo>
                  <a:pt x="19051" y="0"/>
                </a:moveTo>
                <a:lnTo>
                  <a:pt x="0" y="19050"/>
                </a:lnTo>
                <a:lnTo>
                  <a:pt x="413" y="19050"/>
                </a:lnTo>
                <a:lnTo>
                  <a:pt x="19464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6d66c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7" name=""/>
          <p:cNvSpPr/>
          <p:nvPr/>
        </p:nvSpPr>
        <p:spPr>
          <a:xfrm>
            <a:off x="2071440" y="0"/>
            <a:ext cx="7007400" cy="6858000"/>
          </a:xfrm>
          <a:custGeom>
            <a:avLst/>
            <a:gdLst/>
            <a:ahLst/>
            <a:rect l="0" t="0" r="r" b="b"/>
            <a:pathLst>
              <a:path w="19465" h="19050">
                <a:moveTo>
                  <a:pt x="19051" y="0"/>
                </a:moveTo>
                <a:lnTo>
                  <a:pt x="0" y="19050"/>
                </a:lnTo>
                <a:lnTo>
                  <a:pt x="414" y="19050"/>
                </a:lnTo>
                <a:lnTo>
                  <a:pt x="19465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6e66c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8" name=""/>
          <p:cNvSpPr/>
          <p:nvPr/>
        </p:nvSpPr>
        <p:spPr>
          <a:xfrm>
            <a:off x="2220480" y="0"/>
            <a:ext cx="7007040" cy="6858000"/>
          </a:xfrm>
          <a:custGeom>
            <a:avLst/>
            <a:gdLst/>
            <a:ahLst/>
            <a:rect l="0" t="0" r="r" b="b"/>
            <a:pathLst>
              <a:path w="19464" h="19050">
                <a:moveTo>
                  <a:pt x="19051" y="0"/>
                </a:moveTo>
                <a:lnTo>
                  <a:pt x="0" y="19050"/>
                </a:lnTo>
                <a:lnTo>
                  <a:pt x="413" y="19050"/>
                </a:lnTo>
                <a:lnTo>
                  <a:pt x="19464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6e65c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9" name=""/>
          <p:cNvSpPr/>
          <p:nvPr/>
        </p:nvSpPr>
        <p:spPr>
          <a:xfrm>
            <a:off x="2369160" y="0"/>
            <a:ext cx="7007040" cy="6858000"/>
          </a:xfrm>
          <a:custGeom>
            <a:avLst/>
            <a:gdLst/>
            <a:ahLst/>
            <a:rect l="0" t="0" r="r" b="b"/>
            <a:pathLst>
              <a:path w="19464" h="19050">
                <a:moveTo>
                  <a:pt x="19051" y="0"/>
                </a:moveTo>
                <a:lnTo>
                  <a:pt x="0" y="19050"/>
                </a:lnTo>
                <a:lnTo>
                  <a:pt x="413" y="19050"/>
                </a:lnTo>
                <a:lnTo>
                  <a:pt x="19464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6e65c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70" name=""/>
          <p:cNvSpPr/>
          <p:nvPr/>
        </p:nvSpPr>
        <p:spPr>
          <a:xfrm>
            <a:off x="2517840" y="0"/>
            <a:ext cx="7007400" cy="6858000"/>
          </a:xfrm>
          <a:custGeom>
            <a:avLst/>
            <a:gdLst/>
            <a:ahLst/>
            <a:rect l="0" t="0" r="r" b="b"/>
            <a:pathLst>
              <a:path w="19465" h="19050">
                <a:moveTo>
                  <a:pt x="19051" y="0"/>
                </a:moveTo>
                <a:lnTo>
                  <a:pt x="0" y="19050"/>
                </a:lnTo>
                <a:lnTo>
                  <a:pt x="414" y="19050"/>
                </a:lnTo>
                <a:lnTo>
                  <a:pt x="19465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6e65c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71" name=""/>
          <p:cNvSpPr/>
          <p:nvPr/>
        </p:nvSpPr>
        <p:spPr>
          <a:xfrm>
            <a:off x="2666880" y="0"/>
            <a:ext cx="7007040" cy="6858000"/>
          </a:xfrm>
          <a:custGeom>
            <a:avLst/>
            <a:gdLst/>
            <a:ahLst/>
            <a:rect l="0" t="0" r="r" b="b"/>
            <a:pathLst>
              <a:path w="19464" h="19050">
                <a:moveTo>
                  <a:pt x="19051" y="0"/>
                </a:moveTo>
                <a:lnTo>
                  <a:pt x="0" y="19050"/>
                </a:lnTo>
                <a:lnTo>
                  <a:pt x="413" y="19050"/>
                </a:lnTo>
                <a:lnTo>
                  <a:pt x="19464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6e64c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72" name=""/>
          <p:cNvSpPr/>
          <p:nvPr/>
        </p:nvSpPr>
        <p:spPr>
          <a:xfrm>
            <a:off x="2815560" y="0"/>
            <a:ext cx="7007400" cy="6858000"/>
          </a:xfrm>
          <a:custGeom>
            <a:avLst/>
            <a:gdLst/>
            <a:ahLst/>
            <a:rect l="0" t="0" r="r" b="b"/>
            <a:pathLst>
              <a:path w="19465" h="19050">
                <a:moveTo>
                  <a:pt x="19051" y="0"/>
                </a:moveTo>
                <a:lnTo>
                  <a:pt x="0" y="19050"/>
                </a:lnTo>
                <a:lnTo>
                  <a:pt x="414" y="19050"/>
                </a:lnTo>
                <a:lnTo>
                  <a:pt x="19465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6e64c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73" name=""/>
          <p:cNvSpPr/>
          <p:nvPr/>
        </p:nvSpPr>
        <p:spPr>
          <a:xfrm>
            <a:off x="2964600" y="0"/>
            <a:ext cx="7007040" cy="6858000"/>
          </a:xfrm>
          <a:custGeom>
            <a:avLst/>
            <a:gdLst/>
            <a:ahLst/>
            <a:rect l="0" t="0" r="r" b="b"/>
            <a:pathLst>
              <a:path w="19464" h="19050">
                <a:moveTo>
                  <a:pt x="19051" y="0"/>
                </a:moveTo>
                <a:lnTo>
                  <a:pt x="0" y="19050"/>
                </a:lnTo>
                <a:lnTo>
                  <a:pt x="413" y="19050"/>
                </a:lnTo>
                <a:lnTo>
                  <a:pt x="19464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6e63c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74" name=""/>
          <p:cNvSpPr/>
          <p:nvPr/>
        </p:nvSpPr>
        <p:spPr>
          <a:xfrm>
            <a:off x="3113280" y="0"/>
            <a:ext cx="7007040" cy="6858000"/>
          </a:xfrm>
          <a:custGeom>
            <a:avLst/>
            <a:gdLst/>
            <a:ahLst/>
            <a:rect l="0" t="0" r="r" b="b"/>
            <a:pathLst>
              <a:path w="19464" h="19050">
                <a:moveTo>
                  <a:pt x="19051" y="0"/>
                </a:moveTo>
                <a:lnTo>
                  <a:pt x="0" y="19050"/>
                </a:lnTo>
                <a:lnTo>
                  <a:pt x="413" y="19050"/>
                </a:lnTo>
                <a:lnTo>
                  <a:pt x="19464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6e63c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75" name=""/>
          <p:cNvSpPr/>
          <p:nvPr/>
        </p:nvSpPr>
        <p:spPr>
          <a:xfrm>
            <a:off x="3261960" y="0"/>
            <a:ext cx="7007400" cy="6858000"/>
          </a:xfrm>
          <a:custGeom>
            <a:avLst/>
            <a:gdLst/>
            <a:ahLst/>
            <a:rect l="0" t="0" r="r" b="b"/>
            <a:pathLst>
              <a:path w="19465" h="19050">
                <a:moveTo>
                  <a:pt x="19051" y="0"/>
                </a:moveTo>
                <a:lnTo>
                  <a:pt x="0" y="19050"/>
                </a:lnTo>
                <a:lnTo>
                  <a:pt x="414" y="19050"/>
                </a:lnTo>
                <a:lnTo>
                  <a:pt x="19465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6f63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76" name=""/>
          <p:cNvSpPr/>
          <p:nvPr/>
        </p:nvSpPr>
        <p:spPr>
          <a:xfrm>
            <a:off x="3411000" y="0"/>
            <a:ext cx="7007040" cy="6858000"/>
          </a:xfrm>
          <a:custGeom>
            <a:avLst/>
            <a:gdLst/>
            <a:ahLst/>
            <a:rect l="0" t="0" r="r" b="b"/>
            <a:pathLst>
              <a:path w="19464" h="19050">
                <a:moveTo>
                  <a:pt x="19051" y="0"/>
                </a:moveTo>
                <a:lnTo>
                  <a:pt x="0" y="19050"/>
                </a:lnTo>
                <a:lnTo>
                  <a:pt x="414" y="19050"/>
                </a:lnTo>
                <a:lnTo>
                  <a:pt x="19464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6f62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77" name=""/>
          <p:cNvSpPr/>
          <p:nvPr/>
        </p:nvSpPr>
        <p:spPr>
          <a:xfrm>
            <a:off x="3559680" y="0"/>
            <a:ext cx="7007400" cy="6858000"/>
          </a:xfrm>
          <a:custGeom>
            <a:avLst/>
            <a:gdLst/>
            <a:ahLst/>
            <a:rect l="0" t="0" r="r" b="b"/>
            <a:pathLst>
              <a:path w="19465" h="19050">
                <a:moveTo>
                  <a:pt x="19050" y="0"/>
                </a:moveTo>
                <a:lnTo>
                  <a:pt x="0" y="19050"/>
                </a:lnTo>
                <a:lnTo>
                  <a:pt x="414" y="19050"/>
                </a:lnTo>
                <a:lnTo>
                  <a:pt x="19465" y="0"/>
                </a:lnTo>
                <a:lnTo>
                  <a:pt x="19050" y="0"/>
                </a:lnTo>
                <a:close/>
              </a:path>
            </a:pathLst>
          </a:custGeom>
          <a:solidFill>
            <a:srgbClr val="6f62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78" name=""/>
          <p:cNvSpPr/>
          <p:nvPr/>
        </p:nvSpPr>
        <p:spPr>
          <a:xfrm>
            <a:off x="3708720" y="0"/>
            <a:ext cx="7007040" cy="6858000"/>
          </a:xfrm>
          <a:custGeom>
            <a:avLst/>
            <a:gdLst/>
            <a:ahLst/>
            <a:rect l="0" t="0" r="r" b="b"/>
            <a:pathLst>
              <a:path w="19464" h="19050">
                <a:moveTo>
                  <a:pt x="19051" y="0"/>
                </a:moveTo>
                <a:lnTo>
                  <a:pt x="0" y="19050"/>
                </a:lnTo>
                <a:lnTo>
                  <a:pt x="413" y="19050"/>
                </a:lnTo>
                <a:lnTo>
                  <a:pt x="19464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6f61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79" name=""/>
          <p:cNvSpPr/>
          <p:nvPr/>
        </p:nvSpPr>
        <p:spPr>
          <a:xfrm>
            <a:off x="3857400" y="0"/>
            <a:ext cx="7007400" cy="6858000"/>
          </a:xfrm>
          <a:custGeom>
            <a:avLst/>
            <a:gdLst/>
            <a:ahLst/>
            <a:rect l="0" t="0" r="r" b="b"/>
            <a:pathLst>
              <a:path w="19465" h="19050">
                <a:moveTo>
                  <a:pt x="19051" y="0"/>
                </a:moveTo>
                <a:lnTo>
                  <a:pt x="0" y="19050"/>
                </a:lnTo>
                <a:lnTo>
                  <a:pt x="414" y="19050"/>
                </a:lnTo>
                <a:lnTo>
                  <a:pt x="19465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6f61c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80" name=""/>
          <p:cNvSpPr/>
          <p:nvPr/>
        </p:nvSpPr>
        <p:spPr>
          <a:xfrm>
            <a:off x="4006440" y="0"/>
            <a:ext cx="7007040" cy="6858000"/>
          </a:xfrm>
          <a:custGeom>
            <a:avLst/>
            <a:gdLst/>
            <a:ahLst/>
            <a:rect l="0" t="0" r="r" b="b"/>
            <a:pathLst>
              <a:path w="19464" h="19050">
                <a:moveTo>
                  <a:pt x="19051" y="0"/>
                </a:moveTo>
                <a:lnTo>
                  <a:pt x="0" y="19050"/>
                </a:lnTo>
                <a:lnTo>
                  <a:pt x="413" y="19050"/>
                </a:lnTo>
                <a:lnTo>
                  <a:pt x="19464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6f61c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81" name=""/>
          <p:cNvSpPr/>
          <p:nvPr/>
        </p:nvSpPr>
        <p:spPr>
          <a:xfrm>
            <a:off x="4155120" y="0"/>
            <a:ext cx="7007040" cy="6858000"/>
          </a:xfrm>
          <a:custGeom>
            <a:avLst/>
            <a:gdLst/>
            <a:ahLst/>
            <a:rect l="0" t="0" r="r" b="b"/>
            <a:pathLst>
              <a:path w="19464" h="19050">
                <a:moveTo>
                  <a:pt x="19051" y="0"/>
                </a:moveTo>
                <a:lnTo>
                  <a:pt x="0" y="19050"/>
                </a:lnTo>
                <a:lnTo>
                  <a:pt x="413" y="19050"/>
                </a:lnTo>
                <a:lnTo>
                  <a:pt x="19464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6f60c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82" name=""/>
          <p:cNvSpPr/>
          <p:nvPr/>
        </p:nvSpPr>
        <p:spPr>
          <a:xfrm>
            <a:off x="4303800" y="0"/>
            <a:ext cx="7007400" cy="6858000"/>
          </a:xfrm>
          <a:custGeom>
            <a:avLst/>
            <a:gdLst/>
            <a:ahLst/>
            <a:rect l="0" t="0" r="r" b="b"/>
            <a:pathLst>
              <a:path w="19465" h="19050">
                <a:moveTo>
                  <a:pt x="19051" y="0"/>
                </a:moveTo>
                <a:lnTo>
                  <a:pt x="0" y="19050"/>
                </a:lnTo>
                <a:lnTo>
                  <a:pt x="414" y="19050"/>
                </a:lnTo>
                <a:lnTo>
                  <a:pt x="19465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6f60c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83" name=""/>
          <p:cNvSpPr/>
          <p:nvPr/>
        </p:nvSpPr>
        <p:spPr>
          <a:xfrm>
            <a:off x="4452840" y="0"/>
            <a:ext cx="7007040" cy="6858000"/>
          </a:xfrm>
          <a:custGeom>
            <a:avLst/>
            <a:gdLst/>
            <a:ahLst/>
            <a:rect l="0" t="0" r="r" b="b"/>
            <a:pathLst>
              <a:path w="19464" h="19050">
                <a:moveTo>
                  <a:pt x="19051" y="0"/>
                </a:moveTo>
                <a:lnTo>
                  <a:pt x="0" y="19050"/>
                </a:lnTo>
                <a:lnTo>
                  <a:pt x="413" y="19050"/>
                </a:lnTo>
                <a:lnTo>
                  <a:pt x="19464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705fb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84" name=""/>
          <p:cNvSpPr/>
          <p:nvPr/>
        </p:nvSpPr>
        <p:spPr>
          <a:xfrm>
            <a:off x="4601520" y="0"/>
            <a:ext cx="7007400" cy="6858000"/>
          </a:xfrm>
          <a:custGeom>
            <a:avLst/>
            <a:gdLst/>
            <a:ahLst/>
            <a:rect l="0" t="0" r="r" b="b"/>
            <a:pathLst>
              <a:path w="19465" h="19050">
                <a:moveTo>
                  <a:pt x="19051" y="0"/>
                </a:moveTo>
                <a:lnTo>
                  <a:pt x="0" y="19050"/>
                </a:lnTo>
                <a:lnTo>
                  <a:pt x="414" y="19050"/>
                </a:lnTo>
                <a:lnTo>
                  <a:pt x="19465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705fb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85" name=""/>
          <p:cNvSpPr/>
          <p:nvPr/>
        </p:nvSpPr>
        <p:spPr>
          <a:xfrm>
            <a:off x="4750560" y="0"/>
            <a:ext cx="7007040" cy="6858000"/>
          </a:xfrm>
          <a:custGeom>
            <a:avLst/>
            <a:gdLst/>
            <a:ahLst/>
            <a:rect l="0" t="0" r="r" b="b"/>
            <a:pathLst>
              <a:path w="19464" h="19050">
                <a:moveTo>
                  <a:pt x="19051" y="0"/>
                </a:moveTo>
                <a:lnTo>
                  <a:pt x="0" y="19050"/>
                </a:lnTo>
                <a:lnTo>
                  <a:pt x="413" y="19050"/>
                </a:lnTo>
                <a:lnTo>
                  <a:pt x="19464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705fb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86" name=""/>
          <p:cNvSpPr/>
          <p:nvPr/>
        </p:nvSpPr>
        <p:spPr>
          <a:xfrm>
            <a:off x="4899240" y="0"/>
            <a:ext cx="7007040" cy="6858000"/>
          </a:xfrm>
          <a:custGeom>
            <a:avLst/>
            <a:gdLst/>
            <a:ahLst/>
            <a:rect l="0" t="0" r="r" b="b"/>
            <a:pathLst>
              <a:path w="19464" h="19050">
                <a:moveTo>
                  <a:pt x="19051" y="0"/>
                </a:moveTo>
                <a:lnTo>
                  <a:pt x="0" y="19050"/>
                </a:lnTo>
                <a:lnTo>
                  <a:pt x="413" y="19050"/>
                </a:lnTo>
                <a:lnTo>
                  <a:pt x="19464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705eb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87" name=""/>
          <p:cNvSpPr/>
          <p:nvPr/>
        </p:nvSpPr>
        <p:spPr>
          <a:xfrm>
            <a:off x="5047920" y="0"/>
            <a:ext cx="7007400" cy="6858000"/>
          </a:xfrm>
          <a:custGeom>
            <a:avLst/>
            <a:gdLst/>
            <a:ahLst/>
            <a:rect l="0" t="0" r="r" b="b"/>
            <a:pathLst>
              <a:path w="19465" h="19050">
                <a:moveTo>
                  <a:pt x="19051" y="0"/>
                </a:moveTo>
                <a:lnTo>
                  <a:pt x="0" y="19050"/>
                </a:lnTo>
                <a:lnTo>
                  <a:pt x="414" y="19050"/>
                </a:lnTo>
                <a:lnTo>
                  <a:pt x="19465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705eb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88" name=""/>
          <p:cNvSpPr/>
          <p:nvPr/>
        </p:nvSpPr>
        <p:spPr>
          <a:xfrm>
            <a:off x="5196960" y="0"/>
            <a:ext cx="6995160" cy="6858000"/>
          </a:xfrm>
          <a:custGeom>
            <a:avLst/>
            <a:gdLst/>
            <a:ahLst/>
            <a:rect l="0" t="0" r="r" b="b"/>
            <a:pathLst>
              <a:path w="19431" h="19050">
                <a:moveTo>
                  <a:pt x="19051" y="0"/>
                </a:moveTo>
                <a:lnTo>
                  <a:pt x="0" y="19050"/>
                </a:lnTo>
                <a:lnTo>
                  <a:pt x="380" y="19050"/>
                </a:lnTo>
                <a:lnTo>
                  <a:pt x="19431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705db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89" name=""/>
          <p:cNvSpPr/>
          <p:nvPr/>
        </p:nvSpPr>
        <p:spPr>
          <a:xfrm>
            <a:off x="5333760" y="0"/>
            <a:ext cx="6858360" cy="6858000"/>
          </a:xfrm>
          <a:custGeom>
            <a:avLst/>
            <a:gdLst/>
            <a:ahLst/>
            <a:rect l="0" t="0" r="r" b="b"/>
            <a:pathLst>
              <a:path w="19051" h="19050">
                <a:moveTo>
                  <a:pt x="19051" y="0"/>
                </a:moveTo>
                <a:lnTo>
                  <a:pt x="0" y="19050"/>
                </a:lnTo>
                <a:lnTo>
                  <a:pt x="33" y="19050"/>
                </a:lnTo>
                <a:lnTo>
                  <a:pt x="19051" y="33"/>
                </a:lnTo>
                <a:lnTo>
                  <a:pt x="19051" y="0"/>
                </a:lnTo>
                <a:close/>
              </a:path>
            </a:pathLst>
          </a:custGeom>
          <a:solidFill>
            <a:srgbClr val="705db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90" name=""/>
          <p:cNvSpPr/>
          <p:nvPr/>
        </p:nvSpPr>
        <p:spPr>
          <a:xfrm>
            <a:off x="5345640" y="11880"/>
            <a:ext cx="6846480" cy="6846120"/>
          </a:xfrm>
          <a:custGeom>
            <a:avLst/>
            <a:gdLst/>
            <a:ahLst/>
            <a:rect l="0" t="0" r="r" b="b"/>
            <a:pathLst>
              <a:path w="19018" h="19017">
                <a:moveTo>
                  <a:pt x="19018" y="0"/>
                </a:moveTo>
                <a:lnTo>
                  <a:pt x="0" y="19017"/>
                </a:lnTo>
                <a:lnTo>
                  <a:pt x="414" y="19017"/>
                </a:lnTo>
                <a:lnTo>
                  <a:pt x="19018" y="413"/>
                </a:lnTo>
                <a:lnTo>
                  <a:pt x="19018" y="0"/>
                </a:lnTo>
                <a:close/>
              </a:path>
            </a:pathLst>
          </a:custGeom>
          <a:solidFill>
            <a:srgbClr val="705db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91" name=""/>
          <p:cNvSpPr/>
          <p:nvPr/>
        </p:nvSpPr>
        <p:spPr>
          <a:xfrm>
            <a:off x="5494680" y="160560"/>
            <a:ext cx="6697440" cy="6697440"/>
          </a:xfrm>
          <a:custGeom>
            <a:avLst/>
            <a:gdLst/>
            <a:ahLst/>
            <a:rect l="0" t="0" r="r" b="b"/>
            <a:pathLst>
              <a:path w="18604" h="18604">
                <a:moveTo>
                  <a:pt x="18604" y="0"/>
                </a:moveTo>
                <a:lnTo>
                  <a:pt x="0" y="18604"/>
                </a:lnTo>
                <a:lnTo>
                  <a:pt x="413" y="18604"/>
                </a:lnTo>
                <a:lnTo>
                  <a:pt x="18604" y="413"/>
                </a:lnTo>
                <a:lnTo>
                  <a:pt x="18604" y="0"/>
                </a:lnTo>
                <a:close/>
              </a:path>
            </a:pathLst>
          </a:custGeom>
          <a:solidFill>
            <a:srgbClr val="705d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92" name=""/>
          <p:cNvSpPr/>
          <p:nvPr/>
        </p:nvSpPr>
        <p:spPr>
          <a:xfrm>
            <a:off x="5643360" y="309240"/>
            <a:ext cx="6548760" cy="6548760"/>
          </a:xfrm>
          <a:custGeom>
            <a:avLst/>
            <a:gdLst/>
            <a:ahLst/>
            <a:rect l="0" t="0" r="r" b="b"/>
            <a:pathLst>
              <a:path w="18191" h="18191">
                <a:moveTo>
                  <a:pt x="18191" y="0"/>
                </a:moveTo>
                <a:lnTo>
                  <a:pt x="0" y="18191"/>
                </a:lnTo>
                <a:lnTo>
                  <a:pt x="413" y="18191"/>
                </a:lnTo>
                <a:lnTo>
                  <a:pt x="18191" y="414"/>
                </a:lnTo>
                <a:lnTo>
                  <a:pt x="18191" y="0"/>
                </a:lnTo>
                <a:close/>
              </a:path>
            </a:pathLst>
          </a:custGeom>
          <a:solidFill>
            <a:srgbClr val="715c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93" name=""/>
          <p:cNvSpPr/>
          <p:nvPr/>
        </p:nvSpPr>
        <p:spPr>
          <a:xfrm>
            <a:off x="5792040" y="458280"/>
            <a:ext cx="6400080" cy="6399720"/>
          </a:xfrm>
          <a:custGeom>
            <a:avLst/>
            <a:gdLst/>
            <a:ahLst/>
            <a:rect l="0" t="0" r="r" b="b"/>
            <a:pathLst>
              <a:path w="17778" h="17777">
                <a:moveTo>
                  <a:pt x="17778" y="0"/>
                </a:moveTo>
                <a:lnTo>
                  <a:pt x="0" y="17777"/>
                </a:lnTo>
                <a:lnTo>
                  <a:pt x="414" y="17777"/>
                </a:lnTo>
                <a:lnTo>
                  <a:pt x="17778" y="413"/>
                </a:lnTo>
                <a:lnTo>
                  <a:pt x="17778" y="0"/>
                </a:lnTo>
                <a:close/>
              </a:path>
            </a:pathLst>
          </a:custGeom>
          <a:solidFill>
            <a:srgbClr val="715c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94" name=""/>
          <p:cNvSpPr/>
          <p:nvPr/>
        </p:nvSpPr>
        <p:spPr>
          <a:xfrm>
            <a:off x="5941080" y="606960"/>
            <a:ext cx="6251040" cy="6251040"/>
          </a:xfrm>
          <a:custGeom>
            <a:avLst/>
            <a:gdLst/>
            <a:ahLst/>
            <a:rect l="0" t="0" r="r" b="b"/>
            <a:pathLst>
              <a:path w="17364" h="17364">
                <a:moveTo>
                  <a:pt x="17364" y="0"/>
                </a:moveTo>
                <a:lnTo>
                  <a:pt x="0" y="17364"/>
                </a:lnTo>
                <a:lnTo>
                  <a:pt x="413" y="17364"/>
                </a:lnTo>
                <a:lnTo>
                  <a:pt x="17364" y="414"/>
                </a:lnTo>
                <a:lnTo>
                  <a:pt x="17364" y="0"/>
                </a:lnTo>
                <a:close/>
              </a:path>
            </a:pathLst>
          </a:custGeom>
          <a:solidFill>
            <a:srgbClr val="715cb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95" name=""/>
          <p:cNvSpPr/>
          <p:nvPr/>
        </p:nvSpPr>
        <p:spPr>
          <a:xfrm>
            <a:off x="6089760" y="756000"/>
            <a:ext cx="6102360" cy="6102000"/>
          </a:xfrm>
          <a:custGeom>
            <a:avLst/>
            <a:gdLst/>
            <a:ahLst/>
            <a:rect l="0" t="0" r="r" b="b"/>
            <a:pathLst>
              <a:path w="16951" h="16950">
                <a:moveTo>
                  <a:pt x="16951" y="0"/>
                </a:moveTo>
                <a:lnTo>
                  <a:pt x="0" y="16950"/>
                </a:lnTo>
                <a:lnTo>
                  <a:pt x="414" y="16950"/>
                </a:lnTo>
                <a:lnTo>
                  <a:pt x="16951" y="413"/>
                </a:lnTo>
                <a:lnTo>
                  <a:pt x="16951" y="0"/>
                </a:lnTo>
                <a:close/>
              </a:path>
            </a:pathLst>
          </a:custGeom>
          <a:solidFill>
            <a:srgbClr val="715bb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96" name=""/>
          <p:cNvSpPr/>
          <p:nvPr/>
        </p:nvSpPr>
        <p:spPr>
          <a:xfrm>
            <a:off x="6238800" y="904680"/>
            <a:ext cx="5953320" cy="5953320"/>
          </a:xfrm>
          <a:custGeom>
            <a:avLst/>
            <a:gdLst/>
            <a:ahLst/>
            <a:rect l="0" t="0" r="r" b="b"/>
            <a:pathLst>
              <a:path w="16537" h="16537">
                <a:moveTo>
                  <a:pt x="16537" y="0"/>
                </a:moveTo>
                <a:lnTo>
                  <a:pt x="0" y="16537"/>
                </a:lnTo>
                <a:lnTo>
                  <a:pt x="413" y="16537"/>
                </a:lnTo>
                <a:lnTo>
                  <a:pt x="16537" y="413"/>
                </a:lnTo>
                <a:lnTo>
                  <a:pt x="16537" y="0"/>
                </a:lnTo>
                <a:close/>
              </a:path>
            </a:pathLst>
          </a:custGeom>
          <a:solidFill>
            <a:srgbClr val="715bb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97" name=""/>
          <p:cNvSpPr/>
          <p:nvPr/>
        </p:nvSpPr>
        <p:spPr>
          <a:xfrm>
            <a:off x="6387480" y="1053360"/>
            <a:ext cx="5804640" cy="5804640"/>
          </a:xfrm>
          <a:custGeom>
            <a:avLst/>
            <a:gdLst/>
            <a:ahLst/>
            <a:rect l="0" t="0" r="r" b="b"/>
            <a:pathLst>
              <a:path w="16124" h="16124">
                <a:moveTo>
                  <a:pt x="16124" y="0"/>
                </a:moveTo>
                <a:lnTo>
                  <a:pt x="0" y="16124"/>
                </a:lnTo>
                <a:lnTo>
                  <a:pt x="414" y="16124"/>
                </a:lnTo>
                <a:lnTo>
                  <a:pt x="16124" y="414"/>
                </a:lnTo>
                <a:lnTo>
                  <a:pt x="16124" y="0"/>
                </a:lnTo>
                <a:close/>
              </a:path>
            </a:pathLst>
          </a:custGeom>
          <a:solidFill>
            <a:srgbClr val="715ab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98" name=""/>
          <p:cNvSpPr/>
          <p:nvPr/>
        </p:nvSpPr>
        <p:spPr>
          <a:xfrm>
            <a:off x="6536520" y="1202400"/>
            <a:ext cx="5655600" cy="5655600"/>
          </a:xfrm>
          <a:custGeom>
            <a:avLst/>
            <a:gdLst/>
            <a:ahLst/>
            <a:rect l="0" t="0" r="r" b="b"/>
            <a:pathLst>
              <a:path w="15710" h="15710">
                <a:moveTo>
                  <a:pt x="15710" y="0"/>
                </a:moveTo>
                <a:lnTo>
                  <a:pt x="0" y="15710"/>
                </a:lnTo>
                <a:lnTo>
                  <a:pt x="413" y="15710"/>
                </a:lnTo>
                <a:lnTo>
                  <a:pt x="15710" y="413"/>
                </a:lnTo>
                <a:lnTo>
                  <a:pt x="15710" y="0"/>
                </a:lnTo>
                <a:close/>
              </a:path>
            </a:pathLst>
          </a:custGeom>
          <a:solidFill>
            <a:srgbClr val="715ab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99" name=""/>
          <p:cNvSpPr/>
          <p:nvPr/>
        </p:nvSpPr>
        <p:spPr>
          <a:xfrm>
            <a:off x="6685200" y="1351080"/>
            <a:ext cx="5506920" cy="5506920"/>
          </a:xfrm>
          <a:custGeom>
            <a:avLst/>
            <a:gdLst/>
            <a:ahLst/>
            <a:rect l="0" t="0" r="r" b="b"/>
            <a:pathLst>
              <a:path w="15297" h="15297">
                <a:moveTo>
                  <a:pt x="15297" y="0"/>
                </a:moveTo>
                <a:lnTo>
                  <a:pt x="0" y="15297"/>
                </a:lnTo>
                <a:lnTo>
                  <a:pt x="413" y="15297"/>
                </a:lnTo>
                <a:lnTo>
                  <a:pt x="15297" y="414"/>
                </a:lnTo>
                <a:lnTo>
                  <a:pt x="15297" y="0"/>
                </a:lnTo>
                <a:close/>
              </a:path>
            </a:pathLst>
          </a:custGeom>
          <a:solidFill>
            <a:srgbClr val="715ab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100" name=""/>
          <p:cNvSpPr/>
          <p:nvPr/>
        </p:nvSpPr>
        <p:spPr>
          <a:xfrm>
            <a:off x="6833880" y="1500120"/>
            <a:ext cx="5358240" cy="5357880"/>
          </a:xfrm>
          <a:custGeom>
            <a:avLst/>
            <a:gdLst/>
            <a:ahLst/>
            <a:rect l="0" t="0" r="r" b="b"/>
            <a:pathLst>
              <a:path w="14884" h="14883">
                <a:moveTo>
                  <a:pt x="14884" y="0"/>
                </a:moveTo>
                <a:lnTo>
                  <a:pt x="0" y="14883"/>
                </a:lnTo>
                <a:lnTo>
                  <a:pt x="414" y="14883"/>
                </a:lnTo>
                <a:lnTo>
                  <a:pt x="14884" y="413"/>
                </a:lnTo>
                <a:lnTo>
                  <a:pt x="14884" y="0"/>
                </a:lnTo>
                <a:close/>
              </a:path>
            </a:pathLst>
          </a:custGeom>
          <a:solidFill>
            <a:srgbClr val="7259b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101" name=""/>
          <p:cNvSpPr/>
          <p:nvPr/>
        </p:nvSpPr>
        <p:spPr>
          <a:xfrm>
            <a:off x="6982920" y="1648800"/>
            <a:ext cx="5209200" cy="5209200"/>
          </a:xfrm>
          <a:custGeom>
            <a:avLst/>
            <a:gdLst/>
            <a:ahLst/>
            <a:rect l="0" t="0" r="r" b="b"/>
            <a:pathLst>
              <a:path w="14470" h="14470">
                <a:moveTo>
                  <a:pt x="14470" y="0"/>
                </a:moveTo>
                <a:lnTo>
                  <a:pt x="0" y="14470"/>
                </a:lnTo>
                <a:lnTo>
                  <a:pt x="413" y="14470"/>
                </a:lnTo>
                <a:lnTo>
                  <a:pt x="14470" y="414"/>
                </a:lnTo>
                <a:lnTo>
                  <a:pt x="14470" y="0"/>
                </a:lnTo>
                <a:close/>
              </a:path>
            </a:pathLst>
          </a:custGeom>
          <a:solidFill>
            <a:srgbClr val="7259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102" name=""/>
          <p:cNvSpPr/>
          <p:nvPr/>
        </p:nvSpPr>
        <p:spPr>
          <a:xfrm>
            <a:off x="7131600" y="1797840"/>
            <a:ext cx="5060520" cy="5060160"/>
          </a:xfrm>
          <a:custGeom>
            <a:avLst/>
            <a:gdLst/>
            <a:ahLst/>
            <a:rect l="0" t="0" r="r" b="b"/>
            <a:pathLst>
              <a:path w="14057" h="14056">
                <a:moveTo>
                  <a:pt x="14057" y="0"/>
                </a:moveTo>
                <a:lnTo>
                  <a:pt x="0" y="14056"/>
                </a:lnTo>
                <a:lnTo>
                  <a:pt x="414" y="14056"/>
                </a:lnTo>
                <a:lnTo>
                  <a:pt x="14057" y="413"/>
                </a:lnTo>
                <a:lnTo>
                  <a:pt x="14057" y="0"/>
                </a:lnTo>
                <a:close/>
              </a:path>
            </a:pathLst>
          </a:custGeom>
          <a:solidFill>
            <a:srgbClr val="7258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103" name=""/>
          <p:cNvSpPr/>
          <p:nvPr/>
        </p:nvSpPr>
        <p:spPr>
          <a:xfrm>
            <a:off x="7280640" y="1946520"/>
            <a:ext cx="4911480" cy="4911480"/>
          </a:xfrm>
          <a:custGeom>
            <a:avLst/>
            <a:gdLst/>
            <a:ahLst/>
            <a:rect l="0" t="0" r="r" b="b"/>
            <a:pathLst>
              <a:path w="13643" h="13643">
                <a:moveTo>
                  <a:pt x="13643" y="0"/>
                </a:moveTo>
                <a:lnTo>
                  <a:pt x="0" y="13643"/>
                </a:lnTo>
                <a:lnTo>
                  <a:pt x="414" y="13643"/>
                </a:lnTo>
                <a:lnTo>
                  <a:pt x="13643" y="413"/>
                </a:lnTo>
                <a:lnTo>
                  <a:pt x="13643" y="0"/>
                </a:lnTo>
                <a:close/>
              </a:path>
            </a:pathLst>
          </a:custGeom>
          <a:solidFill>
            <a:srgbClr val="7258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104" name=""/>
          <p:cNvSpPr/>
          <p:nvPr/>
        </p:nvSpPr>
        <p:spPr>
          <a:xfrm>
            <a:off x="7429320" y="2095200"/>
            <a:ext cx="4762800" cy="4762800"/>
          </a:xfrm>
          <a:custGeom>
            <a:avLst/>
            <a:gdLst/>
            <a:ahLst/>
            <a:rect l="0" t="0" r="r" b="b"/>
            <a:pathLst>
              <a:path w="13230" h="13230">
                <a:moveTo>
                  <a:pt x="13230" y="0"/>
                </a:moveTo>
                <a:lnTo>
                  <a:pt x="0" y="13230"/>
                </a:lnTo>
                <a:lnTo>
                  <a:pt x="413" y="13230"/>
                </a:lnTo>
                <a:lnTo>
                  <a:pt x="13230" y="414"/>
                </a:lnTo>
                <a:lnTo>
                  <a:pt x="13230" y="0"/>
                </a:lnTo>
                <a:close/>
              </a:path>
            </a:pathLst>
          </a:custGeom>
          <a:solidFill>
            <a:srgbClr val="7258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105" name=""/>
          <p:cNvSpPr/>
          <p:nvPr/>
        </p:nvSpPr>
        <p:spPr>
          <a:xfrm>
            <a:off x="7578000" y="2244240"/>
            <a:ext cx="4614120" cy="4613760"/>
          </a:xfrm>
          <a:custGeom>
            <a:avLst/>
            <a:gdLst/>
            <a:ahLst/>
            <a:rect l="0" t="0" r="r" b="b"/>
            <a:pathLst>
              <a:path w="12817" h="12816">
                <a:moveTo>
                  <a:pt x="12817" y="0"/>
                </a:moveTo>
                <a:lnTo>
                  <a:pt x="0" y="12816"/>
                </a:lnTo>
                <a:lnTo>
                  <a:pt x="414" y="12816"/>
                </a:lnTo>
                <a:lnTo>
                  <a:pt x="12817" y="414"/>
                </a:lnTo>
                <a:lnTo>
                  <a:pt x="12817" y="0"/>
                </a:lnTo>
                <a:close/>
              </a:path>
            </a:pathLst>
          </a:custGeom>
          <a:solidFill>
            <a:srgbClr val="7257b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106" name=""/>
          <p:cNvSpPr/>
          <p:nvPr/>
        </p:nvSpPr>
        <p:spPr>
          <a:xfrm>
            <a:off x="7727040" y="2392920"/>
            <a:ext cx="4465080" cy="4465080"/>
          </a:xfrm>
          <a:custGeom>
            <a:avLst/>
            <a:gdLst/>
            <a:ahLst/>
            <a:rect l="0" t="0" r="r" b="b"/>
            <a:pathLst>
              <a:path w="12403" h="12403">
                <a:moveTo>
                  <a:pt x="12403" y="0"/>
                </a:moveTo>
                <a:lnTo>
                  <a:pt x="0" y="12403"/>
                </a:lnTo>
                <a:lnTo>
                  <a:pt x="413" y="12403"/>
                </a:lnTo>
                <a:lnTo>
                  <a:pt x="12403" y="414"/>
                </a:lnTo>
                <a:lnTo>
                  <a:pt x="12403" y="0"/>
                </a:lnTo>
                <a:close/>
              </a:path>
            </a:pathLst>
          </a:custGeom>
          <a:solidFill>
            <a:srgbClr val="7257b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107" name=""/>
          <p:cNvSpPr/>
          <p:nvPr/>
        </p:nvSpPr>
        <p:spPr>
          <a:xfrm>
            <a:off x="7875720" y="2541960"/>
            <a:ext cx="4316400" cy="4316040"/>
          </a:xfrm>
          <a:custGeom>
            <a:avLst/>
            <a:gdLst/>
            <a:ahLst/>
            <a:rect l="0" t="0" r="r" b="b"/>
            <a:pathLst>
              <a:path w="11990" h="11989">
                <a:moveTo>
                  <a:pt x="11990" y="0"/>
                </a:moveTo>
                <a:lnTo>
                  <a:pt x="0" y="11989"/>
                </a:lnTo>
                <a:lnTo>
                  <a:pt x="414" y="11989"/>
                </a:lnTo>
                <a:lnTo>
                  <a:pt x="11990" y="413"/>
                </a:lnTo>
                <a:lnTo>
                  <a:pt x="11990" y="0"/>
                </a:lnTo>
                <a:close/>
              </a:path>
            </a:pathLst>
          </a:custGeom>
          <a:solidFill>
            <a:srgbClr val="7256b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108" name=""/>
          <p:cNvSpPr/>
          <p:nvPr/>
        </p:nvSpPr>
        <p:spPr>
          <a:xfrm>
            <a:off x="8024760" y="2690640"/>
            <a:ext cx="4167360" cy="4167360"/>
          </a:xfrm>
          <a:custGeom>
            <a:avLst/>
            <a:gdLst/>
            <a:ahLst/>
            <a:rect l="0" t="0" r="r" b="b"/>
            <a:pathLst>
              <a:path w="11576" h="11576">
                <a:moveTo>
                  <a:pt x="11576" y="0"/>
                </a:moveTo>
                <a:lnTo>
                  <a:pt x="0" y="11576"/>
                </a:lnTo>
                <a:lnTo>
                  <a:pt x="413" y="11576"/>
                </a:lnTo>
                <a:lnTo>
                  <a:pt x="11576" y="413"/>
                </a:lnTo>
                <a:lnTo>
                  <a:pt x="11576" y="0"/>
                </a:lnTo>
                <a:close/>
              </a:path>
            </a:pathLst>
          </a:custGeom>
          <a:solidFill>
            <a:srgbClr val="7356b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109" name=""/>
          <p:cNvSpPr/>
          <p:nvPr/>
        </p:nvSpPr>
        <p:spPr>
          <a:xfrm>
            <a:off x="8173440" y="2839320"/>
            <a:ext cx="4018680" cy="4018680"/>
          </a:xfrm>
          <a:custGeom>
            <a:avLst/>
            <a:gdLst/>
            <a:ahLst/>
            <a:rect l="0" t="0" r="r" b="b"/>
            <a:pathLst>
              <a:path w="11163" h="11163">
                <a:moveTo>
                  <a:pt x="11163" y="0"/>
                </a:moveTo>
                <a:lnTo>
                  <a:pt x="0" y="11163"/>
                </a:lnTo>
                <a:lnTo>
                  <a:pt x="413" y="11163"/>
                </a:lnTo>
                <a:lnTo>
                  <a:pt x="11163" y="414"/>
                </a:lnTo>
                <a:lnTo>
                  <a:pt x="11163" y="0"/>
                </a:lnTo>
                <a:close/>
              </a:path>
            </a:pathLst>
          </a:custGeom>
          <a:solidFill>
            <a:srgbClr val="7356b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110" name=""/>
          <p:cNvSpPr/>
          <p:nvPr/>
        </p:nvSpPr>
        <p:spPr>
          <a:xfrm>
            <a:off x="8322120" y="2988360"/>
            <a:ext cx="3870000" cy="3869640"/>
          </a:xfrm>
          <a:custGeom>
            <a:avLst/>
            <a:gdLst/>
            <a:ahLst/>
            <a:rect l="0" t="0" r="r" b="b"/>
            <a:pathLst>
              <a:path w="10750" h="10749">
                <a:moveTo>
                  <a:pt x="10750" y="0"/>
                </a:moveTo>
                <a:lnTo>
                  <a:pt x="0" y="10749"/>
                </a:lnTo>
                <a:lnTo>
                  <a:pt x="414" y="10749"/>
                </a:lnTo>
                <a:lnTo>
                  <a:pt x="10750" y="413"/>
                </a:lnTo>
                <a:lnTo>
                  <a:pt x="10750" y="0"/>
                </a:lnTo>
                <a:close/>
              </a:path>
            </a:pathLst>
          </a:custGeom>
          <a:solidFill>
            <a:srgbClr val="7355b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111" name=""/>
          <p:cNvSpPr/>
          <p:nvPr/>
        </p:nvSpPr>
        <p:spPr>
          <a:xfrm>
            <a:off x="8471160" y="3137040"/>
            <a:ext cx="3720960" cy="3720960"/>
          </a:xfrm>
          <a:custGeom>
            <a:avLst/>
            <a:gdLst/>
            <a:ahLst/>
            <a:rect l="0" t="0" r="r" b="b"/>
            <a:pathLst>
              <a:path w="10336" h="10336">
                <a:moveTo>
                  <a:pt x="10336" y="0"/>
                </a:moveTo>
                <a:lnTo>
                  <a:pt x="0" y="10336"/>
                </a:lnTo>
                <a:lnTo>
                  <a:pt x="413" y="10336"/>
                </a:lnTo>
                <a:lnTo>
                  <a:pt x="10336" y="414"/>
                </a:lnTo>
                <a:lnTo>
                  <a:pt x="10336" y="0"/>
                </a:lnTo>
                <a:close/>
              </a:path>
            </a:pathLst>
          </a:custGeom>
          <a:solidFill>
            <a:srgbClr val="7355b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112" name=""/>
          <p:cNvSpPr/>
          <p:nvPr/>
        </p:nvSpPr>
        <p:spPr>
          <a:xfrm>
            <a:off x="8619840" y="3286080"/>
            <a:ext cx="3572280" cy="3571920"/>
          </a:xfrm>
          <a:custGeom>
            <a:avLst/>
            <a:gdLst/>
            <a:ahLst/>
            <a:rect l="0" t="0" r="r" b="b"/>
            <a:pathLst>
              <a:path w="9923" h="9922">
                <a:moveTo>
                  <a:pt x="9923" y="0"/>
                </a:moveTo>
                <a:lnTo>
                  <a:pt x="0" y="9922"/>
                </a:lnTo>
                <a:lnTo>
                  <a:pt x="414" y="9922"/>
                </a:lnTo>
                <a:lnTo>
                  <a:pt x="9923" y="413"/>
                </a:lnTo>
                <a:lnTo>
                  <a:pt x="9923" y="0"/>
                </a:lnTo>
                <a:close/>
              </a:path>
            </a:pathLst>
          </a:custGeom>
          <a:solidFill>
            <a:srgbClr val="7354a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113" name=""/>
          <p:cNvSpPr/>
          <p:nvPr/>
        </p:nvSpPr>
        <p:spPr>
          <a:xfrm>
            <a:off x="8768880" y="3434760"/>
            <a:ext cx="3423240" cy="3423240"/>
          </a:xfrm>
          <a:custGeom>
            <a:avLst/>
            <a:gdLst/>
            <a:ahLst/>
            <a:rect l="0" t="0" r="r" b="b"/>
            <a:pathLst>
              <a:path w="9509" h="9509">
                <a:moveTo>
                  <a:pt x="9509" y="0"/>
                </a:moveTo>
                <a:lnTo>
                  <a:pt x="0" y="9509"/>
                </a:lnTo>
                <a:lnTo>
                  <a:pt x="413" y="9509"/>
                </a:lnTo>
                <a:lnTo>
                  <a:pt x="9509" y="413"/>
                </a:lnTo>
                <a:lnTo>
                  <a:pt x="9509" y="0"/>
                </a:lnTo>
                <a:close/>
              </a:path>
            </a:pathLst>
          </a:custGeom>
          <a:solidFill>
            <a:srgbClr val="7354a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114" name=""/>
          <p:cNvSpPr/>
          <p:nvPr/>
        </p:nvSpPr>
        <p:spPr>
          <a:xfrm>
            <a:off x="8917560" y="3583440"/>
            <a:ext cx="3274560" cy="3274560"/>
          </a:xfrm>
          <a:custGeom>
            <a:avLst/>
            <a:gdLst/>
            <a:ahLst/>
            <a:rect l="0" t="0" r="r" b="b"/>
            <a:pathLst>
              <a:path w="9096" h="9096">
                <a:moveTo>
                  <a:pt x="9096" y="0"/>
                </a:moveTo>
                <a:lnTo>
                  <a:pt x="0" y="9096"/>
                </a:lnTo>
                <a:lnTo>
                  <a:pt x="414" y="9096"/>
                </a:lnTo>
                <a:lnTo>
                  <a:pt x="9096" y="414"/>
                </a:lnTo>
                <a:lnTo>
                  <a:pt x="9096" y="0"/>
                </a:lnTo>
                <a:close/>
              </a:path>
            </a:pathLst>
          </a:custGeom>
          <a:solidFill>
            <a:srgbClr val="7354a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115" name=""/>
          <p:cNvSpPr/>
          <p:nvPr/>
        </p:nvSpPr>
        <p:spPr>
          <a:xfrm>
            <a:off x="9066600" y="3732480"/>
            <a:ext cx="3125520" cy="3125520"/>
          </a:xfrm>
          <a:custGeom>
            <a:avLst/>
            <a:gdLst/>
            <a:ahLst/>
            <a:rect l="0" t="0" r="r" b="b"/>
            <a:pathLst>
              <a:path w="8682" h="8682">
                <a:moveTo>
                  <a:pt x="8682" y="0"/>
                </a:moveTo>
                <a:lnTo>
                  <a:pt x="0" y="8682"/>
                </a:lnTo>
                <a:lnTo>
                  <a:pt x="413" y="8682"/>
                </a:lnTo>
                <a:lnTo>
                  <a:pt x="8682" y="413"/>
                </a:lnTo>
                <a:lnTo>
                  <a:pt x="8682" y="0"/>
                </a:lnTo>
                <a:close/>
              </a:path>
            </a:pathLst>
          </a:custGeom>
          <a:solidFill>
            <a:srgbClr val="7353a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116" name=""/>
          <p:cNvSpPr/>
          <p:nvPr/>
        </p:nvSpPr>
        <p:spPr>
          <a:xfrm>
            <a:off x="9215280" y="3881160"/>
            <a:ext cx="2976840" cy="2976840"/>
          </a:xfrm>
          <a:custGeom>
            <a:avLst/>
            <a:gdLst/>
            <a:ahLst/>
            <a:rect l="0" t="0" r="r" b="b"/>
            <a:pathLst>
              <a:path w="8269" h="8269">
                <a:moveTo>
                  <a:pt x="8269" y="0"/>
                </a:moveTo>
                <a:lnTo>
                  <a:pt x="0" y="8269"/>
                </a:lnTo>
                <a:lnTo>
                  <a:pt x="413" y="8269"/>
                </a:lnTo>
                <a:lnTo>
                  <a:pt x="8269" y="414"/>
                </a:lnTo>
                <a:lnTo>
                  <a:pt x="8269" y="0"/>
                </a:lnTo>
                <a:close/>
              </a:path>
            </a:pathLst>
          </a:custGeom>
          <a:solidFill>
            <a:srgbClr val="7453a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117" name=""/>
          <p:cNvSpPr/>
          <p:nvPr/>
        </p:nvSpPr>
        <p:spPr>
          <a:xfrm>
            <a:off x="9363960" y="4030200"/>
            <a:ext cx="2828160" cy="2827800"/>
          </a:xfrm>
          <a:custGeom>
            <a:avLst/>
            <a:gdLst/>
            <a:ahLst/>
            <a:rect l="0" t="0" r="r" b="b"/>
            <a:pathLst>
              <a:path w="7856" h="7855">
                <a:moveTo>
                  <a:pt x="7856" y="0"/>
                </a:moveTo>
                <a:lnTo>
                  <a:pt x="0" y="7855"/>
                </a:lnTo>
                <a:lnTo>
                  <a:pt x="414" y="7855"/>
                </a:lnTo>
                <a:lnTo>
                  <a:pt x="7856" y="413"/>
                </a:lnTo>
                <a:lnTo>
                  <a:pt x="7856" y="0"/>
                </a:lnTo>
                <a:close/>
              </a:path>
            </a:pathLst>
          </a:custGeom>
          <a:solidFill>
            <a:srgbClr val="7452a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118" name=""/>
          <p:cNvSpPr/>
          <p:nvPr/>
        </p:nvSpPr>
        <p:spPr>
          <a:xfrm>
            <a:off x="9513000" y="4178880"/>
            <a:ext cx="2679120" cy="2679120"/>
          </a:xfrm>
          <a:custGeom>
            <a:avLst/>
            <a:gdLst/>
            <a:ahLst/>
            <a:rect l="0" t="0" r="r" b="b"/>
            <a:pathLst>
              <a:path w="7442" h="7442">
                <a:moveTo>
                  <a:pt x="7442" y="0"/>
                </a:moveTo>
                <a:lnTo>
                  <a:pt x="0" y="7442"/>
                </a:lnTo>
                <a:lnTo>
                  <a:pt x="413" y="7442"/>
                </a:lnTo>
                <a:lnTo>
                  <a:pt x="7442" y="414"/>
                </a:lnTo>
                <a:lnTo>
                  <a:pt x="7442" y="0"/>
                </a:lnTo>
                <a:close/>
              </a:path>
            </a:pathLst>
          </a:custGeom>
          <a:solidFill>
            <a:srgbClr val="7452a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119" name=""/>
          <p:cNvSpPr/>
          <p:nvPr/>
        </p:nvSpPr>
        <p:spPr>
          <a:xfrm>
            <a:off x="9661680" y="4327920"/>
            <a:ext cx="2530440" cy="2530080"/>
          </a:xfrm>
          <a:custGeom>
            <a:avLst/>
            <a:gdLst/>
            <a:ahLst/>
            <a:rect l="0" t="0" r="r" b="b"/>
            <a:pathLst>
              <a:path w="7029" h="7028">
                <a:moveTo>
                  <a:pt x="7029" y="0"/>
                </a:moveTo>
                <a:lnTo>
                  <a:pt x="0" y="7028"/>
                </a:lnTo>
                <a:lnTo>
                  <a:pt x="414" y="7028"/>
                </a:lnTo>
                <a:lnTo>
                  <a:pt x="7029" y="413"/>
                </a:lnTo>
                <a:lnTo>
                  <a:pt x="7029" y="0"/>
                </a:lnTo>
                <a:close/>
              </a:path>
            </a:pathLst>
          </a:custGeom>
          <a:solidFill>
            <a:srgbClr val="7452a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120" name=""/>
          <p:cNvSpPr/>
          <p:nvPr/>
        </p:nvSpPr>
        <p:spPr>
          <a:xfrm>
            <a:off x="9810720" y="4476600"/>
            <a:ext cx="2381400" cy="2381400"/>
          </a:xfrm>
          <a:custGeom>
            <a:avLst/>
            <a:gdLst/>
            <a:ahLst/>
            <a:rect l="0" t="0" r="r" b="b"/>
            <a:pathLst>
              <a:path w="6615" h="6615">
                <a:moveTo>
                  <a:pt x="6615" y="0"/>
                </a:moveTo>
                <a:lnTo>
                  <a:pt x="0" y="6615"/>
                </a:lnTo>
                <a:lnTo>
                  <a:pt x="413" y="6615"/>
                </a:lnTo>
                <a:lnTo>
                  <a:pt x="6615" y="413"/>
                </a:lnTo>
                <a:lnTo>
                  <a:pt x="6615" y="0"/>
                </a:lnTo>
                <a:close/>
              </a:path>
            </a:pathLst>
          </a:custGeom>
          <a:solidFill>
            <a:srgbClr val="7451a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121" name=""/>
          <p:cNvSpPr/>
          <p:nvPr/>
        </p:nvSpPr>
        <p:spPr>
          <a:xfrm>
            <a:off x="9959400" y="4625280"/>
            <a:ext cx="2232720" cy="2232720"/>
          </a:xfrm>
          <a:custGeom>
            <a:avLst/>
            <a:gdLst/>
            <a:ahLst/>
            <a:rect l="0" t="0" r="r" b="b"/>
            <a:pathLst>
              <a:path w="6202" h="6202">
                <a:moveTo>
                  <a:pt x="6202" y="0"/>
                </a:moveTo>
                <a:lnTo>
                  <a:pt x="0" y="6202"/>
                </a:lnTo>
                <a:lnTo>
                  <a:pt x="414" y="6202"/>
                </a:lnTo>
                <a:lnTo>
                  <a:pt x="6202" y="414"/>
                </a:lnTo>
                <a:lnTo>
                  <a:pt x="6202" y="0"/>
                </a:lnTo>
                <a:close/>
              </a:path>
            </a:pathLst>
          </a:custGeom>
          <a:solidFill>
            <a:srgbClr val="7451a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122" name=""/>
          <p:cNvSpPr/>
          <p:nvPr/>
        </p:nvSpPr>
        <p:spPr>
          <a:xfrm>
            <a:off x="10108080" y="4774320"/>
            <a:ext cx="2084040" cy="2083680"/>
          </a:xfrm>
          <a:custGeom>
            <a:avLst/>
            <a:gdLst/>
            <a:ahLst/>
            <a:rect l="0" t="0" r="r" b="b"/>
            <a:pathLst>
              <a:path w="5789" h="5788">
                <a:moveTo>
                  <a:pt x="5789" y="0"/>
                </a:moveTo>
                <a:lnTo>
                  <a:pt x="0" y="5788"/>
                </a:lnTo>
                <a:lnTo>
                  <a:pt x="414" y="5788"/>
                </a:lnTo>
                <a:lnTo>
                  <a:pt x="5789" y="413"/>
                </a:lnTo>
                <a:lnTo>
                  <a:pt x="5789" y="0"/>
                </a:lnTo>
                <a:close/>
              </a:path>
            </a:pathLst>
          </a:custGeom>
          <a:solidFill>
            <a:srgbClr val="7450a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123" name=""/>
          <p:cNvSpPr/>
          <p:nvPr/>
        </p:nvSpPr>
        <p:spPr>
          <a:xfrm>
            <a:off x="10257120" y="4923000"/>
            <a:ext cx="1935000" cy="1935000"/>
          </a:xfrm>
          <a:custGeom>
            <a:avLst/>
            <a:gdLst/>
            <a:ahLst/>
            <a:rect l="0" t="0" r="r" b="b"/>
            <a:pathLst>
              <a:path w="5375" h="5375">
                <a:moveTo>
                  <a:pt x="5375" y="0"/>
                </a:moveTo>
                <a:lnTo>
                  <a:pt x="0" y="5375"/>
                </a:lnTo>
                <a:lnTo>
                  <a:pt x="413" y="5375"/>
                </a:lnTo>
                <a:lnTo>
                  <a:pt x="5375" y="414"/>
                </a:lnTo>
                <a:lnTo>
                  <a:pt x="5375" y="0"/>
                </a:lnTo>
                <a:close/>
              </a:path>
            </a:pathLst>
          </a:custGeom>
          <a:solidFill>
            <a:srgbClr val="7450a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124" name=""/>
          <p:cNvSpPr/>
          <p:nvPr/>
        </p:nvSpPr>
        <p:spPr>
          <a:xfrm>
            <a:off x="10405800" y="5072040"/>
            <a:ext cx="1786320" cy="1785960"/>
          </a:xfrm>
          <a:custGeom>
            <a:avLst/>
            <a:gdLst/>
            <a:ahLst/>
            <a:rect l="0" t="0" r="r" b="b"/>
            <a:pathLst>
              <a:path w="4962" h="4961">
                <a:moveTo>
                  <a:pt x="4962" y="0"/>
                </a:moveTo>
                <a:lnTo>
                  <a:pt x="0" y="4961"/>
                </a:lnTo>
                <a:lnTo>
                  <a:pt x="414" y="4961"/>
                </a:lnTo>
                <a:lnTo>
                  <a:pt x="4962" y="413"/>
                </a:lnTo>
                <a:lnTo>
                  <a:pt x="4962" y="0"/>
                </a:lnTo>
                <a:close/>
              </a:path>
            </a:pathLst>
          </a:custGeom>
          <a:solidFill>
            <a:srgbClr val="7550a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125" name=""/>
          <p:cNvSpPr/>
          <p:nvPr/>
        </p:nvSpPr>
        <p:spPr>
          <a:xfrm>
            <a:off x="10554840" y="5220720"/>
            <a:ext cx="1637280" cy="1637280"/>
          </a:xfrm>
          <a:custGeom>
            <a:avLst/>
            <a:gdLst/>
            <a:ahLst/>
            <a:rect l="0" t="0" r="r" b="b"/>
            <a:pathLst>
              <a:path w="4548" h="4548">
                <a:moveTo>
                  <a:pt x="4548" y="0"/>
                </a:moveTo>
                <a:lnTo>
                  <a:pt x="0" y="4548"/>
                </a:lnTo>
                <a:lnTo>
                  <a:pt x="414" y="4548"/>
                </a:lnTo>
                <a:lnTo>
                  <a:pt x="4548" y="413"/>
                </a:lnTo>
                <a:lnTo>
                  <a:pt x="4548" y="0"/>
                </a:lnTo>
                <a:close/>
              </a:path>
            </a:pathLst>
          </a:custGeom>
          <a:solidFill>
            <a:srgbClr val="754fa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126" name=""/>
          <p:cNvSpPr/>
          <p:nvPr/>
        </p:nvSpPr>
        <p:spPr>
          <a:xfrm>
            <a:off x="10703520" y="5369400"/>
            <a:ext cx="1488600" cy="1488600"/>
          </a:xfrm>
          <a:custGeom>
            <a:avLst/>
            <a:gdLst/>
            <a:ahLst/>
            <a:rect l="0" t="0" r="r" b="b"/>
            <a:pathLst>
              <a:path w="4135" h="4135">
                <a:moveTo>
                  <a:pt x="4135" y="0"/>
                </a:moveTo>
                <a:lnTo>
                  <a:pt x="0" y="4135"/>
                </a:lnTo>
                <a:lnTo>
                  <a:pt x="413" y="4135"/>
                </a:lnTo>
                <a:lnTo>
                  <a:pt x="4135" y="414"/>
                </a:lnTo>
                <a:lnTo>
                  <a:pt x="4135" y="0"/>
                </a:lnTo>
                <a:close/>
              </a:path>
            </a:pathLst>
          </a:custGeom>
          <a:solidFill>
            <a:srgbClr val="754fa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127" name=""/>
          <p:cNvSpPr/>
          <p:nvPr/>
        </p:nvSpPr>
        <p:spPr>
          <a:xfrm>
            <a:off x="10852200" y="5518440"/>
            <a:ext cx="1339920" cy="1339560"/>
          </a:xfrm>
          <a:custGeom>
            <a:avLst/>
            <a:gdLst/>
            <a:ahLst/>
            <a:rect l="0" t="0" r="r" b="b"/>
            <a:pathLst>
              <a:path w="3722" h="3721">
                <a:moveTo>
                  <a:pt x="3722" y="0"/>
                </a:moveTo>
                <a:lnTo>
                  <a:pt x="0" y="3721"/>
                </a:lnTo>
                <a:lnTo>
                  <a:pt x="414" y="3721"/>
                </a:lnTo>
                <a:lnTo>
                  <a:pt x="3722" y="413"/>
                </a:lnTo>
                <a:lnTo>
                  <a:pt x="3722" y="0"/>
                </a:lnTo>
                <a:close/>
              </a:path>
            </a:pathLst>
          </a:custGeom>
          <a:solidFill>
            <a:srgbClr val="754ea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128" name=""/>
          <p:cNvSpPr/>
          <p:nvPr/>
        </p:nvSpPr>
        <p:spPr>
          <a:xfrm>
            <a:off x="11001240" y="5667120"/>
            <a:ext cx="1190880" cy="1190880"/>
          </a:xfrm>
          <a:custGeom>
            <a:avLst/>
            <a:gdLst/>
            <a:ahLst/>
            <a:rect l="0" t="0" r="r" b="b"/>
            <a:pathLst>
              <a:path w="3308" h="3308">
                <a:moveTo>
                  <a:pt x="3308" y="0"/>
                </a:moveTo>
                <a:lnTo>
                  <a:pt x="0" y="3308"/>
                </a:lnTo>
                <a:lnTo>
                  <a:pt x="413" y="3308"/>
                </a:lnTo>
                <a:lnTo>
                  <a:pt x="3308" y="414"/>
                </a:lnTo>
                <a:lnTo>
                  <a:pt x="3308" y="0"/>
                </a:lnTo>
                <a:close/>
              </a:path>
            </a:pathLst>
          </a:custGeom>
          <a:solidFill>
            <a:srgbClr val="754e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129" name=""/>
          <p:cNvSpPr/>
          <p:nvPr/>
        </p:nvSpPr>
        <p:spPr>
          <a:xfrm>
            <a:off x="11149920" y="5816160"/>
            <a:ext cx="1042200" cy="1041840"/>
          </a:xfrm>
          <a:custGeom>
            <a:avLst/>
            <a:gdLst/>
            <a:ahLst/>
            <a:rect l="0" t="0" r="r" b="b"/>
            <a:pathLst>
              <a:path w="2895" h="2894">
                <a:moveTo>
                  <a:pt x="2895" y="0"/>
                </a:moveTo>
                <a:lnTo>
                  <a:pt x="0" y="2894"/>
                </a:lnTo>
                <a:lnTo>
                  <a:pt x="414" y="2894"/>
                </a:lnTo>
                <a:lnTo>
                  <a:pt x="2895" y="413"/>
                </a:lnTo>
                <a:lnTo>
                  <a:pt x="2895" y="0"/>
                </a:lnTo>
                <a:close/>
              </a:path>
            </a:pathLst>
          </a:custGeom>
          <a:solidFill>
            <a:srgbClr val="754e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130" name=""/>
          <p:cNvSpPr/>
          <p:nvPr/>
        </p:nvSpPr>
        <p:spPr>
          <a:xfrm>
            <a:off x="11298960" y="5964840"/>
            <a:ext cx="893160" cy="893160"/>
          </a:xfrm>
          <a:custGeom>
            <a:avLst/>
            <a:gdLst/>
            <a:ahLst/>
            <a:rect l="0" t="0" r="r" b="b"/>
            <a:pathLst>
              <a:path w="2481" h="2481">
                <a:moveTo>
                  <a:pt x="2481" y="0"/>
                </a:moveTo>
                <a:lnTo>
                  <a:pt x="0" y="2481"/>
                </a:lnTo>
                <a:lnTo>
                  <a:pt x="413" y="2481"/>
                </a:lnTo>
                <a:lnTo>
                  <a:pt x="2481" y="413"/>
                </a:lnTo>
                <a:lnTo>
                  <a:pt x="2481" y="0"/>
                </a:lnTo>
                <a:close/>
              </a:path>
            </a:pathLst>
          </a:custGeom>
          <a:solidFill>
            <a:srgbClr val="754da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131" name=""/>
          <p:cNvSpPr/>
          <p:nvPr/>
        </p:nvSpPr>
        <p:spPr>
          <a:xfrm>
            <a:off x="11447640" y="6113520"/>
            <a:ext cx="744480" cy="744480"/>
          </a:xfrm>
          <a:custGeom>
            <a:avLst/>
            <a:gdLst/>
            <a:ahLst/>
            <a:rect l="0" t="0" r="r" b="b"/>
            <a:pathLst>
              <a:path w="2068" h="2068">
                <a:moveTo>
                  <a:pt x="2068" y="0"/>
                </a:moveTo>
                <a:lnTo>
                  <a:pt x="0" y="2068"/>
                </a:lnTo>
                <a:lnTo>
                  <a:pt x="415" y="2068"/>
                </a:lnTo>
                <a:lnTo>
                  <a:pt x="2068" y="414"/>
                </a:lnTo>
                <a:lnTo>
                  <a:pt x="2068" y="0"/>
                </a:lnTo>
                <a:close/>
              </a:path>
            </a:pathLst>
          </a:custGeom>
          <a:solidFill>
            <a:srgbClr val="754da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132" name=""/>
          <p:cNvSpPr/>
          <p:nvPr/>
        </p:nvSpPr>
        <p:spPr>
          <a:xfrm>
            <a:off x="11596680" y="6262560"/>
            <a:ext cx="595440" cy="595440"/>
          </a:xfrm>
          <a:custGeom>
            <a:avLst/>
            <a:gdLst/>
            <a:ahLst/>
            <a:rect l="0" t="0" r="r" b="b"/>
            <a:pathLst>
              <a:path w="1654" h="1654">
                <a:moveTo>
                  <a:pt x="1654" y="0"/>
                </a:moveTo>
                <a:lnTo>
                  <a:pt x="0" y="1654"/>
                </a:lnTo>
                <a:lnTo>
                  <a:pt x="414" y="1654"/>
                </a:lnTo>
                <a:lnTo>
                  <a:pt x="1654" y="413"/>
                </a:lnTo>
                <a:lnTo>
                  <a:pt x="1654" y="0"/>
                </a:lnTo>
                <a:close/>
              </a:path>
            </a:pathLst>
          </a:custGeom>
          <a:solidFill>
            <a:srgbClr val="764ca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133" name=""/>
          <p:cNvSpPr/>
          <p:nvPr/>
        </p:nvSpPr>
        <p:spPr>
          <a:xfrm>
            <a:off x="11745360" y="6411240"/>
            <a:ext cx="446760" cy="446760"/>
          </a:xfrm>
          <a:custGeom>
            <a:avLst/>
            <a:gdLst/>
            <a:ahLst/>
            <a:rect l="0" t="0" r="r" b="b"/>
            <a:pathLst>
              <a:path w="1241" h="1241">
                <a:moveTo>
                  <a:pt x="1241" y="0"/>
                </a:moveTo>
                <a:lnTo>
                  <a:pt x="0" y="1241"/>
                </a:lnTo>
                <a:lnTo>
                  <a:pt x="414" y="1241"/>
                </a:lnTo>
                <a:lnTo>
                  <a:pt x="1241" y="415"/>
                </a:lnTo>
                <a:lnTo>
                  <a:pt x="1241" y="0"/>
                </a:lnTo>
                <a:close/>
              </a:path>
            </a:pathLst>
          </a:custGeom>
          <a:solidFill>
            <a:srgbClr val="764ca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134" name=""/>
          <p:cNvSpPr/>
          <p:nvPr/>
        </p:nvSpPr>
        <p:spPr>
          <a:xfrm>
            <a:off x="11894040" y="6560280"/>
            <a:ext cx="298080" cy="297720"/>
          </a:xfrm>
          <a:custGeom>
            <a:avLst/>
            <a:gdLst/>
            <a:ahLst/>
            <a:rect l="0" t="0" r="r" b="b"/>
            <a:pathLst>
              <a:path w="828" h="827">
                <a:moveTo>
                  <a:pt x="828" y="0"/>
                </a:moveTo>
                <a:lnTo>
                  <a:pt x="0" y="827"/>
                </a:lnTo>
                <a:lnTo>
                  <a:pt x="415" y="827"/>
                </a:lnTo>
                <a:lnTo>
                  <a:pt x="828" y="414"/>
                </a:lnTo>
                <a:lnTo>
                  <a:pt x="828" y="0"/>
                </a:lnTo>
                <a:close/>
              </a:path>
            </a:pathLst>
          </a:custGeom>
          <a:solidFill>
            <a:srgbClr val="764ca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135" name=""/>
          <p:cNvSpPr/>
          <p:nvPr/>
        </p:nvSpPr>
        <p:spPr>
          <a:xfrm>
            <a:off x="12043080" y="6708960"/>
            <a:ext cx="149040" cy="149040"/>
          </a:xfrm>
          <a:custGeom>
            <a:avLst/>
            <a:gdLst/>
            <a:ahLst/>
            <a:rect l="0" t="0" r="r" b="b"/>
            <a:pathLst>
              <a:path w="414" h="414">
                <a:moveTo>
                  <a:pt x="414" y="0"/>
                </a:moveTo>
                <a:lnTo>
                  <a:pt x="0" y="414"/>
                </a:lnTo>
                <a:lnTo>
                  <a:pt x="414" y="414"/>
                </a:lnTo>
                <a:lnTo>
                  <a:pt x="414" y="0"/>
                </a:lnTo>
                <a:close/>
              </a:path>
            </a:pathLst>
          </a:custGeom>
          <a:solidFill>
            <a:srgbClr val="764ba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3115080" y="2176200"/>
            <a:ext cx="6366960" cy="868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7" name=""/>
          <p:cNvSpPr/>
          <p:nvPr/>
        </p:nvSpPr>
        <p:spPr>
          <a:xfrm>
            <a:off x="3114720" y="2176200"/>
            <a:ext cx="6367680" cy="869040"/>
          </a:xfrm>
          <a:custGeom>
            <a:avLst/>
            <a:gdLst/>
            <a:ahLst/>
            <a:rect l="0" t="0" r="r" b="b"/>
            <a:pathLst>
              <a:path w="17688" h="2414">
                <a:moveTo>
                  <a:pt x="0" y="0"/>
                </a:moveTo>
                <a:lnTo>
                  <a:pt x="17688" y="0"/>
                </a:lnTo>
                <a:lnTo>
                  <a:pt x="17688" y="2414"/>
                </a:lnTo>
                <a:lnTo>
                  <a:pt x="0" y="24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138" name=""/>
          <p:cNvSpPr txBox="1"/>
          <p:nvPr/>
        </p:nvSpPr>
        <p:spPr>
          <a:xfrm>
            <a:off x="2895480" y="4181400"/>
            <a:ext cx="6389280" cy="39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ja-JP" sz="3150" strike="noStrike" u="none">
                <a:solidFill>
                  <a:srgbClr val="ffffff"/>
                </a:solidFill>
                <a:uFillTx/>
                <a:latin typeface="HiraginoSans-W5"/>
                <a:ea typeface="HiraginoSans-W5"/>
              </a:rPr>
              <a:t>より早い段階での案件獲得に向けて</a:t>
            </a:r>
            <a:endParaRPr b="0" lang="en-US" sz="3150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  <p:sp>
        <p:nvSpPr>
          <p:cNvPr id="139" name=""/>
          <p:cNvSpPr txBox="1"/>
          <p:nvPr/>
        </p:nvSpPr>
        <p:spPr>
          <a:xfrm>
            <a:off x="3114720" y="2190600"/>
            <a:ext cx="6401520" cy="800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ja-JP" sz="6300" strike="noStrike" u="none">
                <a:solidFill>
                  <a:srgbClr val="000000"/>
                </a:solidFill>
                <a:uFillTx/>
                <a:latin typeface="HiraginoSans-W6"/>
                <a:ea typeface="HiraginoSans-W6"/>
              </a:rPr>
              <a:t>営業戦略の⾒直し</a:t>
            </a:r>
            <a:endParaRPr b="0" lang="en-US" sz="6300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  <p:sp>
        <p:nvSpPr>
          <p:cNvPr id="140" name=""/>
          <p:cNvSpPr/>
          <p:nvPr/>
        </p:nvSpPr>
        <p:spPr>
          <a:xfrm>
            <a:off x="2695320" y="2095200"/>
            <a:ext cx="57600" cy="1248120"/>
          </a:xfrm>
          <a:custGeom>
            <a:avLst/>
            <a:gdLst/>
            <a:ahLst/>
            <a:rect l="0" t="0" r="r" b="b"/>
            <a:pathLst>
              <a:path w="160" h="3467">
                <a:moveTo>
                  <a:pt x="0" y="3388"/>
                </a:moveTo>
                <a:lnTo>
                  <a:pt x="0" y="80"/>
                </a:ln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2" y="16"/>
                  <a:pt x="40" y="10"/>
                  <a:pt x="50" y="6"/>
                </a:cubicBezTo>
                <a:cubicBezTo>
                  <a:pt x="60" y="2"/>
                  <a:pt x="70" y="0"/>
                  <a:pt x="81" y="0"/>
                </a:cubicBezTo>
                <a:cubicBezTo>
                  <a:pt x="91" y="0"/>
                  <a:pt x="101" y="2"/>
                  <a:pt x="111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lnTo>
                  <a:pt x="160" y="3388"/>
                </a:lnTo>
                <a:cubicBezTo>
                  <a:pt x="160" y="3399"/>
                  <a:pt x="158" y="3409"/>
                  <a:pt x="154" y="3418"/>
                </a:cubicBezTo>
                <a:cubicBezTo>
                  <a:pt x="150" y="3428"/>
                  <a:pt x="144" y="3437"/>
                  <a:pt x="137" y="3444"/>
                </a:cubicBezTo>
                <a:cubicBezTo>
                  <a:pt x="129" y="3452"/>
                  <a:pt x="121" y="3457"/>
                  <a:pt x="111" y="3461"/>
                </a:cubicBezTo>
                <a:cubicBezTo>
                  <a:pt x="101" y="3465"/>
                  <a:pt x="91" y="3467"/>
                  <a:pt x="81" y="3467"/>
                </a:cubicBezTo>
                <a:cubicBezTo>
                  <a:pt x="70" y="3467"/>
                  <a:pt x="60" y="3465"/>
                  <a:pt x="50" y="3461"/>
                </a:cubicBezTo>
                <a:cubicBezTo>
                  <a:pt x="40" y="3457"/>
                  <a:pt x="32" y="3452"/>
                  <a:pt x="24" y="3444"/>
                </a:cubicBezTo>
                <a:cubicBezTo>
                  <a:pt x="16" y="3437"/>
                  <a:pt x="10" y="3428"/>
                  <a:pt x="6" y="3418"/>
                </a:cubicBezTo>
                <a:cubicBezTo>
                  <a:pt x="2" y="3409"/>
                  <a:pt x="0" y="3399"/>
                  <a:pt x="0" y="338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  <p:sp>
        <p:nvSpPr>
          <p:cNvPr id="141" name=""/>
          <p:cNvSpPr txBox="1"/>
          <p:nvPr/>
        </p:nvSpPr>
        <p:spPr>
          <a:xfrm>
            <a:off x="3095640" y="2171520"/>
            <a:ext cx="6401520" cy="800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ja-JP" sz="6300" strike="noStrike" u="none">
                <a:solidFill>
                  <a:srgbClr val="ffffff"/>
                </a:solidFill>
                <a:uFillTx/>
                <a:latin typeface="HiraginoSans-W6"/>
                <a:ea typeface="HiraginoSans-W6"/>
              </a:rPr>
              <a:t>営業戦略の⾒直し</a:t>
            </a:r>
            <a:endParaRPr b="0" lang="en-US" sz="6300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1175220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trike="noStrike" u="none">
                <a:solidFill>
                  <a:srgbClr val="777777"/>
                </a:solidFill>
                <a:uFillTx/>
                <a:latin typeface="HiraginoSans-W4"/>
                <a:ea typeface="HiraginoSans-W4"/>
              </a:rPr>
              <a:t>1</a:t>
            </a:r>
            <a:endParaRPr b="0" lang="en-US" sz="1800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  <p:sp>
        <p:nvSpPr>
          <p:cNvPr id="49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  <p:sp>
        <p:nvSpPr>
          <p:cNvPr id="494" name=""/>
          <p:cNvSpPr/>
          <p:nvPr/>
        </p:nvSpPr>
        <p:spPr>
          <a:xfrm>
            <a:off x="0" y="0"/>
            <a:ext cx="297720" cy="297720"/>
          </a:xfrm>
          <a:custGeom>
            <a:avLst/>
            <a:gdLst/>
            <a:ahLst/>
            <a:rect l="0" t="0" r="r" b="b"/>
            <a:pathLst>
              <a:path w="827" h="827">
                <a:moveTo>
                  <a:pt x="0" y="0"/>
                </a:moveTo>
                <a:lnTo>
                  <a:pt x="0" y="827"/>
                </a:lnTo>
                <a:lnTo>
                  <a:pt x="827" y="0"/>
                </a:lnTo>
                <a:lnTo>
                  <a:pt x="0" y="0"/>
                </a:lnTo>
                <a:close/>
              </a:path>
            </a:pathLst>
          </a:custGeom>
          <a:solidFill>
            <a:srgbClr val="1e3c7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495" name=""/>
          <p:cNvSpPr/>
          <p:nvPr/>
        </p:nvSpPr>
        <p:spPr>
          <a:xfrm>
            <a:off x="0" y="0"/>
            <a:ext cx="595440" cy="595440"/>
          </a:xfrm>
          <a:custGeom>
            <a:avLst/>
            <a:gdLst/>
            <a:ahLst/>
            <a:rect l="0" t="0" r="r" b="b"/>
            <a:pathLst>
              <a:path w="1654" h="1654">
                <a:moveTo>
                  <a:pt x="826" y="0"/>
                </a:moveTo>
                <a:lnTo>
                  <a:pt x="0" y="826"/>
                </a:lnTo>
                <a:lnTo>
                  <a:pt x="0" y="1654"/>
                </a:lnTo>
                <a:lnTo>
                  <a:pt x="1654" y="0"/>
                </a:lnTo>
                <a:lnTo>
                  <a:pt x="826" y="0"/>
                </a:lnTo>
                <a:close/>
              </a:path>
            </a:pathLst>
          </a:custGeom>
          <a:solidFill>
            <a:srgbClr val="1e3c7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496" name=""/>
          <p:cNvSpPr/>
          <p:nvPr/>
        </p:nvSpPr>
        <p:spPr>
          <a:xfrm>
            <a:off x="0" y="0"/>
            <a:ext cx="893160" cy="893160"/>
          </a:xfrm>
          <a:custGeom>
            <a:avLst/>
            <a:gdLst/>
            <a:ahLst/>
            <a:rect l="0" t="0" r="r" b="b"/>
            <a:pathLst>
              <a:path w="2481" h="2481">
                <a:moveTo>
                  <a:pt x="1654" y="0"/>
                </a:moveTo>
                <a:lnTo>
                  <a:pt x="0" y="1654"/>
                </a:lnTo>
                <a:lnTo>
                  <a:pt x="0" y="2481"/>
                </a:lnTo>
                <a:lnTo>
                  <a:pt x="2481" y="0"/>
                </a:lnTo>
                <a:lnTo>
                  <a:pt x="1654" y="0"/>
                </a:lnTo>
                <a:close/>
              </a:path>
            </a:pathLst>
          </a:custGeom>
          <a:solidFill>
            <a:srgbClr val="1f3d7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497" name=""/>
          <p:cNvSpPr/>
          <p:nvPr/>
        </p:nvSpPr>
        <p:spPr>
          <a:xfrm>
            <a:off x="0" y="0"/>
            <a:ext cx="1190880" cy="1190880"/>
          </a:xfrm>
          <a:custGeom>
            <a:avLst/>
            <a:gdLst/>
            <a:ahLst/>
            <a:rect l="0" t="0" r="r" b="b"/>
            <a:pathLst>
              <a:path w="3308" h="3308">
                <a:moveTo>
                  <a:pt x="2481" y="0"/>
                </a:moveTo>
                <a:lnTo>
                  <a:pt x="0" y="2481"/>
                </a:lnTo>
                <a:lnTo>
                  <a:pt x="0" y="3308"/>
                </a:lnTo>
                <a:lnTo>
                  <a:pt x="3308" y="0"/>
                </a:lnTo>
                <a:lnTo>
                  <a:pt x="2481" y="0"/>
                </a:lnTo>
                <a:close/>
              </a:path>
            </a:pathLst>
          </a:custGeom>
          <a:solidFill>
            <a:srgbClr val="1f3d7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498" name=""/>
          <p:cNvSpPr/>
          <p:nvPr/>
        </p:nvSpPr>
        <p:spPr>
          <a:xfrm>
            <a:off x="0" y="0"/>
            <a:ext cx="1488600" cy="1488600"/>
          </a:xfrm>
          <a:custGeom>
            <a:avLst/>
            <a:gdLst/>
            <a:ahLst/>
            <a:rect l="0" t="0" r="r" b="b"/>
            <a:pathLst>
              <a:path w="4135" h="4135">
                <a:moveTo>
                  <a:pt x="3308" y="0"/>
                </a:moveTo>
                <a:lnTo>
                  <a:pt x="0" y="3308"/>
                </a:lnTo>
                <a:lnTo>
                  <a:pt x="0" y="4135"/>
                </a:lnTo>
                <a:lnTo>
                  <a:pt x="4135" y="0"/>
                </a:lnTo>
                <a:lnTo>
                  <a:pt x="3308" y="0"/>
                </a:lnTo>
                <a:close/>
              </a:path>
            </a:pathLst>
          </a:custGeom>
          <a:solidFill>
            <a:srgbClr val="1f3d7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499" name=""/>
          <p:cNvSpPr/>
          <p:nvPr/>
        </p:nvSpPr>
        <p:spPr>
          <a:xfrm>
            <a:off x="0" y="0"/>
            <a:ext cx="1785960" cy="1785960"/>
          </a:xfrm>
          <a:custGeom>
            <a:avLst/>
            <a:gdLst/>
            <a:ahLst/>
            <a:rect l="0" t="0" r="r" b="b"/>
            <a:pathLst>
              <a:path w="4961" h="4961">
                <a:moveTo>
                  <a:pt x="4135" y="0"/>
                </a:moveTo>
                <a:lnTo>
                  <a:pt x="0" y="4135"/>
                </a:lnTo>
                <a:lnTo>
                  <a:pt x="0" y="4961"/>
                </a:lnTo>
                <a:lnTo>
                  <a:pt x="4961" y="0"/>
                </a:lnTo>
                <a:lnTo>
                  <a:pt x="4135" y="0"/>
                </a:lnTo>
                <a:close/>
              </a:path>
            </a:pathLst>
          </a:custGeom>
          <a:solidFill>
            <a:srgbClr val="1f3e7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500" name=""/>
          <p:cNvSpPr/>
          <p:nvPr/>
        </p:nvSpPr>
        <p:spPr>
          <a:xfrm>
            <a:off x="0" y="0"/>
            <a:ext cx="2083680" cy="2083680"/>
          </a:xfrm>
          <a:custGeom>
            <a:avLst/>
            <a:gdLst/>
            <a:ahLst/>
            <a:rect l="0" t="0" r="r" b="b"/>
            <a:pathLst>
              <a:path w="5788" h="5788">
                <a:moveTo>
                  <a:pt x="4961" y="0"/>
                </a:moveTo>
                <a:lnTo>
                  <a:pt x="0" y="4961"/>
                </a:lnTo>
                <a:lnTo>
                  <a:pt x="0" y="5788"/>
                </a:lnTo>
                <a:lnTo>
                  <a:pt x="5788" y="0"/>
                </a:lnTo>
                <a:lnTo>
                  <a:pt x="4961" y="0"/>
                </a:lnTo>
                <a:close/>
              </a:path>
            </a:pathLst>
          </a:custGeom>
          <a:solidFill>
            <a:srgbClr val="1f3e7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501" name=""/>
          <p:cNvSpPr/>
          <p:nvPr/>
        </p:nvSpPr>
        <p:spPr>
          <a:xfrm>
            <a:off x="0" y="0"/>
            <a:ext cx="2381400" cy="2381400"/>
          </a:xfrm>
          <a:custGeom>
            <a:avLst/>
            <a:gdLst/>
            <a:ahLst/>
            <a:rect l="0" t="0" r="r" b="b"/>
            <a:pathLst>
              <a:path w="6615" h="6615">
                <a:moveTo>
                  <a:pt x="5788" y="0"/>
                </a:moveTo>
                <a:lnTo>
                  <a:pt x="0" y="5788"/>
                </a:lnTo>
                <a:lnTo>
                  <a:pt x="0" y="6615"/>
                </a:lnTo>
                <a:lnTo>
                  <a:pt x="6615" y="0"/>
                </a:lnTo>
                <a:lnTo>
                  <a:pt x="5788" y="0"/>
                </a:lnTo>
                <a:close/>
              </a:path>
            </a:pathLst>
          </a:custGeom>
          <a:solidFill>
            <a:srgbClr val="1f3f7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502" name=""/>
          <p:cNvSpPr/>
          <p:nvPr/>
        </p:nvSpPr>
        <p:spPr>
          <a:xfrm>
            <a:off x="0" y="0"/>
            <a:ext cx="2679120" cy="2679120"/>
          </a:xfrm>
          <a:custGeom>
            <a:avLst/>
            <a:gdLst/>
            <a:ahLst/>
            <a:rect l="0" t="0" r="r" b="b"/>
            <a:pathLst>
              <a:path w="7442" h="7442">
                <a:moveTo>
                  <a:pt x="6615" y="0"/>
                </a:moveTo>
                <a:lnTo>
                  <a:pt x="0" y="6615"/>
                </a:lnTo>
                <a:lnTo>
                  <a:pt x="0" y="7442"/>
                </a:lnTo>
                <a:lnTo>
                  <a:pt x="7442" y="0"/>
                </a:lnTo>
                <a:lnTo>
                  <a:pt x="6615" y="0"/>
                </a:lnTo>
                <a:close/>
              </a:path>
            </a:pathLst>
          </a:custGeom>
          <a:solidFill>
            <a:srgbClr val="203f7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503" name=""/>
          <p:cNvSpPr/>
          <p:nvPr/>
        </p:nvSpPr>
        <p:spPr>
          <a:xfrm>
            <a:off x="0" y="0"/>
            <a:ext cx="2976840" cy="2976840"/>
          </a:xfrm>
          <a:custGeom>
            <a:avLst/>
            <a:gdLst/>
            <a:ahLst/>
            <a:rect l="0" t="0" r="r" b="b"/>
            <a:pathLst>
              <a:path w="8269" h="8269">
                <a:moveTo>
                  <a:pt x="7442" y="0"/>
                </a:moveTo>
                <a:lnTo>
                  <a:pt x="0" y="7442"/>
                </a:lnTo>
                <a:lnTo>
                  <a:pt x="0" y="8269"/>
                </a:lnTo>
                <a:lnTo>
                  <a:pt x="8269" y="0"/>
                </a:lnTo>
                <a:lnTo>
                  <a:pt x="7442" y="0"/>
                </a:lnTo>
                <a:close/>
              </a:path>
            </a:pathLst>
          </a:custGeom>
          <a:solidFill>
            <a:srgbClr val="203f7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504" name=""/>
          <p:cNvSpPr/>
          <p:nvPr/>
        </p:nvSpPr>
        <p:spPr>
          <a:xfrm>
            <a:off x="0" y="0"/>
            <a:ext cx="3274560" cy="3274560"/>
          </a:xfrm>
          <a:custGeom>
            <a:avLst/>
            <a:gdLst/>
            <a:ahLst/>
            <a:rect l="0" t="0" r="r" b="b"/>
            <a:pathLst>
              <a:path w="9096" h="9096">
                <a:moveTo>
                  <a:pt x="8269" y="0"/>
                </a:moveTo>
                <a:lnTo>
                  <a:pt x="0" y="8269"/>
                </a:lnTo>
                <a:lnTo>
                  <a:pt x="0" y="9096"/>
                </a:lnTo>
                <a:lnTo>
                  <a:pt x="9096" y="0"/>
                </a:lnTo>
                <a:lnTo>
                  <a:pt x="8269" y="0"/>
                </a:lnTo>
                <a:close/>
              </a:path>
            </a:pathLst>
          </a:custGeom>
          <a:solidFill>
            <a:srgbClr val="20407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505" name=""/>
          <p:cNvSpPr/>
          <p:nvPr/>
        </p:nvSpPr>
        <p:spPr>
          <a:xfrm>
            <a:off x="0" y="0"/>
            <a:ext cx="3571920" cy="3571920"/>
          </a:xfrm>
          <a:custGeom>
            <a:avLst/>
            <a:gdLst/>
            <a:ahLst/>
            <a:rect l="0" t="0" r="r" b="b"/>
            <a:pathLst>
              <a:path w="9922" h="9922">
                <a:moveTo>
                  <a:pt x="9096" y="0"/>
                </a:moveTo>
                <a:lnTo>
                  <a:pt x="0" y="9096"/>
                </a:lnTo>
                <a:lnTo>
                  <a:pt x="0" y="9922"/>
                </a:lnTo>
                <a:lnTo>
                  <a:pt x="9922" y="0"/>
                </a:lnTo>
                <a:lnTo>
                  <a:pt x="9096" y="0"/>
                </a:lnTo>
                <a:close/>
              </a:path>
            </a:pathLst>
          </a:custGeom>
          <a:solidFill>
            <a:srgbClr val="20407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506" name=""/>
          <p:cNvSpPr/>
          <p:nvPr/>
        </p:nvSpPr>
        <p:spPr>
          <a:xfrm>
            <a:off x="0" y="0"/>
            <a:ext cx="3869640" cy="3869640"/>
          </a:xfrm>
          <a:custGeom>
            <a:avLst/>
            <a:gdLst/>
            <a:ahLst/>
            <a:rect l="0" t="0" r="r" b="b"/>
            <a:pathLst>
              <a:path w="10749" h="10749">
                <a:moveTo>
                  <a:pt x="9922" y="0"/>
                </a:moveTo>
                <a:lnTo>
                  <a:pt x="0" y="9922"/>
                </a:lnTo>
                <a:lnTo>
                  <a:pt x="0" y="10749"/>
                </a:lnTo>
                <a:lnTo>
                  <a:pt x="10749" y="0"/>
                </a:lnTo>
                <a:lnTo>
                  <a:pt x="9922" y="0"/>
                </a:lnTo>
                <a:close/>
              </a:path>
            </a:pathLst>
          </a:custGeom>
          <a:solidFill>
            <a:srgbClr val="20407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507" name=""/>
          <p:cNvSpPr/>
          <p:nvPr/>
        </p:nvSpPr>
        <p:spPr>
          <a:xfrm>
            <a:off x="0" y="0"/>
            <a:ext cx="4167360" cy="4167360"/>
          </a:xfrm>
          <a:custGeom>
            <a:avLst/>
            <a:gdLst/>
            <a:ahLst/>
            <a:rect l="0" t="0" r="r" b="b"/>
            <a:pathLst>
              <a:path w="11576" h="11576">
                <a:moveTo>
                  <a:pt x="10749" y="0"/>
                </a:moveTo>
                <a:lnTo>
                  <a:pt x="0" y="10749"/>
                </a:lnTo>
                <a:lnTo>
                  <a:pt x="0" y="11576"/>
                </a:lnTo>
                <a:lnTo>
                  <a:pt x="11576" y="0"/>
                </a:lnTo>
                <a:lnTo>
                  <a:pt x="10749" y="0"/>
                </a:lnTo>
                <a:close/>
              </a:path>
            </a:pathLst>
          </a:custGeom>
          <a:solidFill>
            <a:srgbClr val="2141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508" name=""/>
          <p:cNvSpPr/>
          <p:nvPr/>
        </p:nvSpPr>
        <p:spPr>
          <a:xfrm>
            <a:off x="0" y="0"/>
            <a:ext cx="4465080" cy="4465080"/>
          </a:xfrm>
          <a:custGeom>
            <a:avLst/>
            <a:gdLst/>
            <a:ahLst/>
            <a:rect l="0" t="0" r="r" b="b"/>
            <a:pathLst>
              <a:path w="12403" h="12403">
                <a:moveTo>
                  <a:pt x="11576" y="0"/>
                </a:moveTo>
                <a:lnTo>
                  <a:pt x="0" y="11576"/>
                </a:lnTo>
                <a:lnTo>
                  <a:pt x="0" y="12403"/>
                </a:lnTo>
                <a:lnTo>
                  <a:pt x="12403" y="0"/>
                </a:lnTo>
                <a:lnTo>
                  <a:pt x="11576" y="0"/>
                </a:lnTo>
                <a:close/>
              </a:path>
            </a:pathLst>
          </a:custGeom>
          <a:solidFill>
            <a:srgbClr val="21417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509" name=""/>
          <p:cNvSpPr/>
          <p:nvPr/>
        </p:nvSpPr>
        <p:spPr>
          <a:xfrm>
            <a:off x="0" y="0"/>
            <a:ext cx="4762800" cy="4762800"/>
          </a:xfrm>
          <a:custGeom>
            <a:avLst/>
            <a:gdLst/>
            <a:ahLst/>
            <a:rect l="0" t="0" r="r" b="b"/>
            <a:pathLst>
              <a:path w="13230" h="13230">
                <a:moveTo>
                  <a:pt x="12403" y="0"/>
                </a:moveTo>
                <a:lnTo>
                  <a:pt x="0" y="12403"/>
                </a:lnTo>
                <a:lnTo>
                  <a:pt x="0" y="13230"/>
                </a:lnTo>
                <a:lnTo>
                  <a:pt x="13230" y="0"/>
                </a:lnTo>
                <a:lnTo>
                  <a:pt x="12403" y="0"/>
                </a:lnTo>
                <a:close/>
              </a:path>
            </a:pathLst>
          </a:custGeom>
          <a:solidFill>
            <a:srgbClr val="21417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510" name=""/>
          <p:cNvSpPr/>
          <p:nvPr/>
        </p:nvSpPr>
        <p:spPr>
          <a:xfrm>
            <a:off x="0" y="0"/>
            <a:ext cx="5060160" cy="5060160"/>
          </a:xfrm>
          <a:custGeom>
            <a:avLst/>
            <a:gdLst/>
            <a:ahLst/>
            <a:rect l="0" t="0" r="r" b="b"/>
            <a:pathLst>
              <a:path w="14056" h="14056">
                <a:moveTo>
                  <a:pt x="13230" y="0"/>
                </a:moveTo>
                <a:lnTo>
                  <a:pt x="0" y="13230"/>
                </a:lnTo>
                <a:lnTo>
                  <a:pt x="0" y="14056"/>
                </a:lnTo>
                <a:lnTo>
                  <a:pt x="14056" y="0"/>
                </a:lnTo>
                <a:lnTo>
                  <a:pt x="13230" y="0"/>
                </a:lnTo>
                <a:close/>
              </a:path>
            </a:pathLst>
          </a:custGeom>
          <a:solidFill>
            <a:srgbClr val="21427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511" name=""/>
          <p:cNvSpPr/>
          <p:nvPr/>
        </p:nvSpPr>
        <p:spPr>
          <a:xfrm>
            <a:off x="0" y="0"/>
            <a:ext cx="5357880" cy="5357880"/>
          </a:xfrm>
          <a:custGeom>
            <a:avLst/>
            <a:gdLst/>
            <a:ahLst/>
            <a:rect l="0" t="0" r="r" b="b"/>
            <a:pathLst>
              <a:path w="14883" h="14883">
                <a:moveTo>
                  <a:pt x="14056" y="0"/>
                </a:moveTo>
                <a:lnTo>
                  <a:pt x="0" y="14056"/>
                </a:lnTo>
                <a:lnTo>
                  <a:pt x="0" y="14883"/>
                </a:lnTo>
                <a:lnTo>
                  <a:pt x="14883" y="0"/>
                </a:lnTo>
                <a:lnTo>
                  <a:pt x="14056" y="0"/>
                </a:lnTo>
                <a:close/>
              </a:path>
            </a:pathLst>
          </a:custGeom>
          <a:solidFill>
            <a:srgbClr val="21427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512" name=""/>
          <p:cNvSpPr/>
          <p:nvPr/>
        </p:nvSpPr>
        <p:spPr>
          <a:xfrm>
            <a:off x="0" y="0"/>
            <a:ext cx="5655600" cy="5655600"/>
          </a:xfrm>
          <a:custGeom>
            <a:avLst/>
            <a:gdLst/>
            <a:ahLst/>
            <a:rect l="0" t="0" r="r" b="b"/>
            <a:pathLst>
              <a:path w="15710" h="15710">
                <a:moveTo>
                  <a:pt x="14883" y="0"/>
                </a:moveTo>
                <a:lnTo>
                  <a:pt x="0" y="14883"/>
                </a:lnTo>
                <a:lnTo>
                  <a:pt x="0" y="15710"/>
                </a:lnTo>
                <a:lnTo>
                  <a:pt x="15710" y="0"/>
                </a:lnTo>
                <a:lnTo>
                  <a:pt x="14883" y="0"/>
                </a:lnTo>
                <a:close/>
              </a:path>
            </a:pathLst>
          </a:custGeom>
          <a:solidFill>
            <a:srgbClr val="22427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513" name=""/>
          <p:cNvSpPr/>
          <p:nvPr/>
        </p:nvSpPr>
        <p:spPr>
          <a:xfrm>
            <a:off x="0" y="0"/>
            <a:ext cx="5953320" cy="5953320"/>
          </a:xfrm>
          <a:custGeom>
            <a:avLst/>
            <a:gdLst/>
            <a:ahLst/>
            <a:rect l="0" t="0" r="r" b="b"/>
            <a:pathLst>
              <a:path w="16537" h="16537">
                <a:moveTo>
                  <a:pt x="15710" y="0"/>
                </a:moveTo>
                <a:lnTo>
                  <a:pt x="0" y="15710"/>
                </a:lnTo>
                <a:lnTo>
                  <a:pt x="0" y="16537"/>
                </a:lnTo>
                <a:lnTo>
                  <a:pt x="16537" y="0"/>
                </a:lnTo>
                <a:lnTo>
                  <a:pt x="15710" y="0"/>
                </a:lnTo>
                <a:close/>
              </a:path>
            </a:pathLst>
          </a:custGeom>
          <a:solidFill>
            <a:srgbClr val="22437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514" name=""/>
          <p:cNvSpPr/>
          <p:nvPr/>
        </p:nvSpPr>
        <p:spPr>
          <a:xfrm>
            <a:off x="0" y="0"/>
            <a:ext cx="6251040" cy="6251040"/>
          </a:xfrm>
          <a:custGeom>
            <a:avLst/>
            <a:gdLst/>
            <a:ahLst/>
            <a:rect l="0" t="0" r="r" b="b"/>
            <a:pathLst>
              <a:path w="17364" h="17364">
                <a:moveTo>
                  <a:pt x="16537" y="0"/>
                </a:moveTo>
                <a:lnTo>
                  <a:pt x="0" y="16537"/>
                </a:lnTo>
                <a:lnTo>
                  <a:pt x="0" y="17364"/>
                </a:lnTo>
                <a:lnTo>
                  <a:pt x="17364" y="0"/>
                </a:lnTo>
                <a:lnTo>
                  <a:pt x="16537" y="0"/>
                </a:lnTo>
                <a:close/>
              </a:path>
            </a:pathLst>
          </a:custGeom>
          <a:solidFill>
            <a:srgbClr val="22437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515" name=""/>
          <p:cNvSpPr/>
          <p:nvPr/>
        </p:nvSpPr>
        <p:spPr>
          <a:xfrm>
            <a:off x="0" y="0"/>
            <a:ext cx="6548760" cy="6548760"/>
          </a:xfrm>
          <a:custGeom>
            <a:avLst/>
            <a:gdLst/>
            <a:ahLst/>
            <a:rect l="0" t="0" r="r" b="b"/>
            <a:pathLst>
              <a:path w="18191" h="18191">
                <a:moveTo>
                  <a:pt x="17364" y="0"/>
                </a:moveTo>
                <a:lnTo>
                  <a:pt x="0" y="17364"/>
                </a:lnTo>
                <a:lnTo>
                  <a:pt x="0" y="18191"/>
                </a:lnTo>
                <a:lnTo>
                  <a:pt x="18191" y="0"/>
                </a:lnTo>
                <a:lnTo>
                  <a:pt x="17364" y="0"/>
                </a:lnTo>
                <a:close/>
              </a:path>
            </a:pathLst>
          </a:custGeom>
          <a:solidFill>
            <a:srgbClr val="2243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516" name=""/>
          <p:cNvSpPr/>
          <p:nvPr/>
        </p:nvSpPr>
        <p:spPr>
          <a:xfrm>
            <a:off x="0" y="0"/>
            <a:ext cx="6846120" cy="6846120"/>
          </a:xfrm>
          <a:custGeom>
            <a:avLst/>
            <a:gdLst/>
            <a:ahLst/>
            <a:rect l="0" t="0" r="r" b="b"/>
            <a:pathLst>
              <a:path w="19017" h="19017">
                <a:moveTo>
                  <a:pt x="18191" y="0"/>
                </a:moveTo>
                <a:lnTo>
                  <a:pt x="0" y="18191"/>
                </a:lnTo>
                <a:lnTo>
                  <a:pt x="0" y="19017"/>
                </a:lnTo>
                <a:lnTo>
                  <a:pt x="19017" y="0"/>
                </a:lnTo>
                <a:lnTo>
                  <a:pt x="18191" y="0"/>
                </a:lnTo>
                <a:close/>
              </a:path>
            </a:pathLst>
          </a:custGeom>
          <a:solidFill>
            <a:srgbClr val="2244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517" name=""/>
          <p:cNvSpPr/>
          <p:nvPr/>
        </p:nvSpPr>
        <p:spPr>
          <a:xfrm>
            <a:off x="0" y="0"/>
            <a:ext cx="6858000" cy="6858000"/>
          </a:xfrm>
          <a:custGeom>
            <a:avLst/>
            <a:gdLst/>
            <a:ahLst/>
            <a:rect l="0" t="0" r="r" b="b"/>
            <a:pathLst>
              <a:path w="19050" h="19050">
                <a:moveTo>
                  <a:pt x="19017" y="0"/>
                </a:moveTo>
                <a:lnTo>
                  <a:pt x="0" y="19017"/>
                </a:lnTo>
                <a:lnTo>
                  <a:pt x="0" y="19050"/>
                </a:lnTo>
                <a:lnTo>
                  <a:pt x="19050" y="0"/>
                </a:lnTo>
                <a:lnTo>
                  <a:pt x="19017" y="0"/>
                </a:lnTo>
                <a:close/>
              </a:path>
            </a:pathLst>
          </a:custGeom>
          <a:solidFill>
            <a:srgbClr val="22448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518" name=""/>
          <p:cNvSpPr/>
          <p:nvPr/>
        </p:nvSpPr>
        <p:spPr>
          <a:xfrm>
            <a:off x="0" y="0"/>
            <a:ext cx="7143840" cy="6858000"/>
          </a:xfrm>
          <a:custGeom>
            <a:avLst/>
            <a:gdLst/>
            <a:ahLst/>
            <a:rect l="0" t="0" r="r" b="b"/>
            <a:pathLst>
              <a:path w="19844" h="19050">
                <a:moveTo>
                  <a:pt x="19050" y="0"/>
                </a:moveTo>
                <a:lnTo>
                  <a:pt x="0" y="19050"/>
                </a:lnTo>
                <a:lnTo>
                  <a:pt x="793" y="19050"/>
                </a:lnTo>
                <a:lnTo>
                  <a:pt x="19844" y="0"/>
                </a:lnTo>
                <a:lnTo>
                  <a:pt x="19050" y="0"/>
                </a:lnTo>
                <a:close/>
              </a:path>
            </a:pathLst>
          </a:custGeom>
          <a:solidFill>
            <a:srgbClr val="23448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519" name=""/>
          <p:cNvSpPr/>
          <p:nvPr/>
        </p:nvSpPr>
        <p:spPr>
          <a:xfrm>
            <a:off x="285480" y="0"/>
            <a:ext cx="7156080" cy="6858000"/>
          </a:xfrm>
          <a:custGeom>
            <a:avLst/>
            <a:gdLst/>
            <a:ahLst/>
            <a:rect l="0" t="0" r="r" b="b"/>
            <a:pathLst>
              <a:path w="19878" h="19050">
                <a:moveTo>
                  <a:pt x="19051" y="0"/>
                </a:moveTo>
                <a:lnTo>
                  <a:pt x="0" y="19050"/>
                </a:lnTo>
                <a:lnTo>
                  <a:pt x="827" y="19050"/>
                </a:lnTo>
                <a:lnTo>
                  <a:pt x="19878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23448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520" name=""/>
          <p:cNvSpPr/>
          <p:nvPr/>
        </p:nvSpPr>
        <p:spPr>
          <a:xfrm>
            <a:off x="583200" y="0"/>
            <a:ext cx="7156080" cy="6858000"/>
          </a:xfrm>
          <a:custGeom>
            <a:avLst/>
            <a:gdLst/>
            <a:ahLst/>
            <a:rect l="0" t="0" r="r" b="b"/>
            <a:pathLst>
              <a:path w="19878" h="19050">
                <a:moveTo>
                  <a:pt x="19051" y="0"/>
                </a:moveTo>
                <a:lnTo>
                  <a:pt x="0" y="19050"/>
                </a:lnTo>
                <a:lnTo>
                  <a:pt x="827" y="19050"/>
                </a:lnTo>
                <a:lnTo>
                  <a:pt x="19878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23458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521" name=""/>
          <p:cNvSpPr/>
          <p:nvPr/>
        </p:nvSpPr>
        <p:spPr>
          <a:xfrm>
            <a:off x="880920" y="0"/>
            <a:ext cx="7156080" cy="6858000"/>
          </a:xfrm>
          <a:custGeom>
            <a:avLst/>
            <a:gdLst/>
            <a:ahLst/>
            <a:rect l="0" t="0" r="r" b="b"/>
            <a:pathLst>
              <a:path w="19878" h="19050">
                <a:moveTo>
                  <a:pt x="19051" y="0"/>
                </a:moveTo>
                <a:lnTo>
                  <a:pt x="0" y="19050"/>
                </a:lnTo>
                <a:lnTo>
                  <a:pt x="827" y="19050"/>
                </a:lnTo>
                <a:lnTo>
                  <a:pt x="19878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2345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522" name=""/>
          <p:cNvSpPr/>
          <p:nvPr/>
        </p:nvSpPr>
        <p:spPr>
          <a:xfrm>
            <a:off x="1178640" y="0"/>
            <a:ext cx="7156080" cy="6858000"/>
          </a:xfrm>
          <a:custGeom>
            <a:avLst/>
            <a:gdLst/>
            <a:ahLst/>
            <a:rect l="0" t="0" r="r" b="b"/>
            <a:pathLst>
              <a:path w="19878" h="19050">
                <a:moveTo>
                  <a:pt x="19051" y="0"/>
                </a:moveTo>
                <a:lnTo>
                  <a:pt x="0" y="19050"/>
                </a:lnTo>
                <a:lnTo>
                  <a:pt x="827" y="19050"/>
                </a:lnTo>
                <a:lnTo>
                  <a:pt x="19878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2345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523" name=""/>
          <p:cNvSpPr/>
          <p:nvPr/>
        </p:nvSpPr>
        <p:spPr>
          <a:xfrm>
            <a:off x="1476360" y="0"/>
            <a:ext cx="7155720" cy="6858000"/>
          </a:xfrm>
          <a:custGeom>
            <a:avLst/>
            <a:gdLst/>
            <a:ahLst/>
            <a:rect l="0" t="0" r="r" b="b"/>
            <a:pathLst>
              <a:path w="19877" h="19050">
                <a:moveTo>
                  <a:pt x="19051" y="0"/>
                </a:moveTo>
                <a:lnTo>
                  <a:pt x="0" y="19050"/>
                </a:lnTo>
                <a:lnTo>
                  <a:pt x="826" y="19050"/>
                </a:lnTo>
                <a:lnTo>
                  <a:pt x="19877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23468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524" name=""/>
          <p:cNvSpPr/>
          <p:nvPr/>
        </p:nvSpPr>
        <p:spPr>
          <a:xfrm>
            <a:off x="1773720" y="0"/>
            <a:ext cx="7156080" cy="6858000"/>
          </a:xfrm>
          <a:custGeom>
            <a:avLst/>
            <a:gdLst/>
            <a:ahLst/>
            <a:rect l="0" t="0" r="r" b="b"/>
            <a:pathLst>
              <a:path w="19878" h="19050">
                <a:moveTo>
                  <a:pt x="19051" y="0"/>
                </a:moveTo>
                <a:lnTo>
                  <a:pt x="0" y="19050"/>
                </a:lnTo>
                <a:lnTo>
                  <a:pt x="827" y="19050"/>
                </a:lnTo>
                <a:lnTo>
                  <a:pt x="19878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24468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525" name=""/>
          <p:cNvSpPr/>
          <p:nvPr/>
        </p:nvSpPr>
        <p:spPr>
          <a:xfrm>
            <a:off x="2071440" y="0"/>
            <a:ext cx="7156080" cy="6858000"/>
          </a:xfrm>
          <a:custGeom>
            <a:avLst/>
            <a:gdLst/>
            <a:ahLst/>
            <a:rect l="0" t="0" r="r" b="b"/>
            <a:pathLst>
              <a:path w="19878" h="19050">
                <a:moveTo>
                  <a:pt x="19051" y="0"/>
                </a:moveTo>
                <a:lnTo>
                  <a:pt x="0" y="19050"/>
                </a:lnTo>
                <a:lnTo>
                  <a:pt x="827" y="19050"/>
                </a:lnTo>
                <a:lnTo>
                  <a:pt x="19878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24468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526" name=""/>
          <p:cNvSpPr/>
          <p:nvPr/>
        </p:nvSpPr>
        <p:spPr>
          <a:xfrm>
            <a:off x="2369160" y="0"/>
            <a:ext cx="7156080" cy="6858000"/>
          </a:xfrm>
          <a:custGeom>
            <a:avLst/>
            <a:gdLst/>
            <a:ahLst/>
            <a:rect l="0" t="0" r="r" b="b"/>
            <a:pathLst>
              <a:path w="19878" h="19050">
                <a:moveTo>
                  <a:pt x="19051" y="0"/>
                </a:moveTo>
                <a:lnTo>
                  <a:pt x="0" y="19050"/>
                </a:lnTo>
                <a:lnTo>
                  <a:pt x="827" y="19050"/>
                </a:lnTo>
                <a:lnTo>
                  <a:pt x="19878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24478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527" name=""/>
          <p:cNvSpPr/>
          <p:nvPr/>
        </p:nvSpPr>
        <p:spPr>
          <a:xfrm>
            <a:off x="2666880" y="0"/>
            <a:ext cx="7156080" cy="6858000"/>
          </a:xfrm>
          <a:custGeom>
            <a:avLst/>
            <a:gdLst/>
            <a:ahLst/>
            <a:rect l="0" t="0" r="r" b="b"/>
            <a:pathLst>
              <a:path w="19878" h="19050">
                <a:moveTo>
                  <a:pt x="19051" y="0"/>
                </a:moveTo>
                <a:lnTo>
                  <a:pt x="0" y="19050"/>
                </a:lnTo>
                <a:lnTo>
                  <a:pt x="827" y="19050"/>
                </a:lnTo>
                <a:lnTo>
                  <a:pt x="19878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24478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528" name=""/>
          <p:cNvSpPr/>
          <p:nvPr/>
        </p:nvSpPr>
        <p:spPr>
          <a:xfrm>
            <a:off x="2964600" y="0"/>
            <a:ext cx="7155720" cy="6858000"/>
          </a:xfrm>
          <a:custGeom>
            <a:avLst/>
            <a:gdLst/>
            <a:ahLst/>
            <a:rect l="0" t="0" r="r" b="b"/>
            <a:pathLst>
              <a:path w="19877" h="19050">
                <a:moveTo>
                  <a:pt x="19051" y="0"/>
                </a:moveTo>
                <a:lnTo>
                  <a:pt x="0" y="19050"/>
                </a:lnTo>
                <a:lnTo>
                  <a:pt x="826" y="19050"/>
                </a:lnTo>
                <a:lnTo>
                  <a:pt x="19877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24488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529" name=""/>
          <p:cNvSpPr/>
          <p:nvPr/>
        </p:nvSpPr>
        <p:spPr>
          <a:xfrm>
            <a:off x="3261960" y="0"/>
            <a:ext cx="7156080" cy="6858000"/>
          </a:xfrm>
          <a:custGeom>
            <a:avLst/>
            <a:gdLst/>
            <a:ahLst/>
            <a:rect l="0" t="0" r="r" b="b"/>
            <a:pathLst>
              <a:path w="19878" h="19050">
                <a:moveTo>
                  <a:pt x="19051" y="0"/>
                </a:moveTo>
                <a:lnTo>
                  <a:pt x="0" y="19050"/>
                </a:lnTo>
                <a:lnTo>
                  <a:pt x="827" y="19050"/>
                </a:lnTo>
                <a:lnTo>
                  <a:pt x="19878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25488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530" name=""/>
          <p:cNvSpPr/>
          <p:nvPr/>
        </p:nvSpPr>
        <p:spPr>
          <a:xfrm>
            <a:off x="3559680" y="0"/>
            <a:ext cx="7156080" cy="6858000"/>
          </a:xfrm>
          <a:custGeom>
            <a:avLst/>
            <a:gdLst/>
            <a:ahLst/>
            <a:rect l="0" t="0" r="r" b="b"/>
            <a:pathLst>
              <a:path w="19878" h="19050">
                <a:moveTo>
                  <a:pt x="19051" y="0"/>
                </a:moveTo>
                <a:lnTo>
                  <a:pt x="0" y="19050"/>
                </a:lnTo>
                <a:lnTo>
                  <a:pt x="828" y="19050"/>
                </a:lnTo>
                <a:lnTo>
                  <a:pt x="19878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25488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531" name=""/>
          <p:cNvSpPr/>
          <p:nvPr/>
        </p:nvSpPr>
        <p:spPr>
          <a:xfrm>
            <a:off x="3857400" y="0"/>
            <a:ext cx="7156080" cy="6858000"/>
          </a:xfrm>
          <a:custGeom>
            <a:avLst/>
            <a:gdLst/>
            <a:ahLst/>
            <a:rect l="0" t="0" r="r" b="b"/>
            <a:pathLst>
              <a:path w="19878" h="19050">
                <a:moveTo>
                  <a:pt x="19050" y="0"/>
                </a:moveTo>
                <a:lnTo>
                  <a:pt x="0" y="19050"/>
                </a:lnTo>
                <a:lnTo>
                  <a:pt x="827" y="19050"/>
                </a:lnTo>
                <a:lnTo>
                  <a:pt x="19878" y="0"/>
                </a:lnTo>
                <a:lnTo>
                  <a:pt x="19050" y="0"/>
                </a:lnTo>
                <a:close/>
              </a:path>
            </a:pathLst>
          </a:custGeom>
          <a:solidFill>
            <a:srgbClr val="25498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532" name=""/>
          <p:cNvSpPr/>
          <p:nvPr/>
        </p:nvSpPr>
        <p:spPr>
          <a:xfrm>
            <a:off x="4155120" y="0"/>
            <a:ext cx="7156080" cy="6858000"/>
          </a:xfrm>
          <a:custGeom>
            <a:avLst/>
            <a:gdLst/>
            <a:ahLst/>
            <a:rect l="0" t="0" r="r" b="b"/>
            <a:pathLst>
              <a:path w="19878" h="19050">
                <a:moveTo>
                  <a:pt x="19051" y="0"/>
                </a:moveTo>
                <a:lnTo>
                  <a:pt x="0" y="19050"/>
                </a:lnTo>
                <a:lnTo>
                  <a:pt x="827" y="19050"/>
                </a:lnTo>
                <a:lnTo>
                  <a:pt x="19878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25498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533" name=""/>
          <p:cNvSpPr/>
          <p:nvPr/>
        </p:nvSpPr>
        <p:spPr>
          <a:xfrm>
            <a:off x="4452840" y="0"/>
            <a:ext cx="7156080" cy="6858000"/>
          </a:xfrm>
          <a:custGeom>
            <a:avLst/>
            <a:gdLst/>
            <a:ahLst/>
            <a:rect l="0" t="0" r="r" b="b"/>
            <a:pathLst>
              <a:path w="19878" h="19050">
                <a:moveTo>
                  <a:pt x="19051" y="0"/>
                </a:moveTo>
                <a:lnTo>
                  <a:pt x="0" y="19050"/>
                </a:lnTo>
                <a:lnTo>
                  <a:pt x="827" y="19050"/>
                </a:lnTo>
                <a:lnTo>
                  <a:pt x="19878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25498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534" name=""/>
          <p:cNvSpPr/>
          <p:nvPr/>
        </p:nvSpPr>
        <p:spPr>
          <a:xfrm>
            <a:off x="4750560" y="0"/>
            <a:ext cx="7155720" cy="6858000"/>
          </a:xfrm>
          <a:custGeom>
            <a:avLst/>
            <a:gdLst/>
            <a:ahLst/>
            <a:rect l="0" t="0" r="r" b="b"/>
            <a:pathLst>
              <a:path w="19877" h="19050">
                <a:moveTo>
                  <a:pt x="19051" y="0"/>
                </a:moveTo>
                <a:lnTo>
                  <a:pt x="0" y="19050"/>
                </a:lnTo>
                <a:lnTo>
                  <a:pt x="826" y="19050"/>
                </a:lnTo>
                <a:lnTo>
                  <a:pt x="19877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254a8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535" name=""/>
          <p:cNvSpPr/>
          <p:nvPr/>
        </p:nvSpPr>
        <p:spPr>
          <a:xfrm>
            <a:off x="5047920" y="0"/>
            <a:ext cx="7144200" cy="6858000"/>
          </a:xfrm>
          <a:custGeom>
            <a:avLst/>
            <a:gdLst/>
            <a:ahLst/>
            <a:rect l="0" t="0" r="r" b="b"/>
            <a:pathLst>
              <a:path w="19845" h="19050">
                <a:moveTo>
                  <a:pt x="19051" y="0"/>
                </a:moveTo>
                <a:lnTo>
                  <a:pt x="0" y="19050"/>
                </a:lnTo>
                <a:lnTo>
                  <a:pt x="794" y="19050"/>
                </a:lnTo>
                <a:lnTo>
                  <a:pt x="19845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264a8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536" name=""/>
          <p:cNvSpPr/>
          <p:nvPr/>
        </p:nvSpPr>
        <p:spPr>
          <a:xfrm>
            <a:off x="5333760" y="0"/>
            <a:ext cx="6858360" cy="6858000"/>
          </a:xfrm>
          <a:custGeom>
            <a:avLst/>
            <a:gdLst/>
            <a:ahLst/>
            <a:rect l="0" t="0" r="r" b="b"/>
            <a:pathLst>
              <a:path w="19051" h="19050">
                <a:moveTo>
                  <a:pt x="19051" y="0"/>
                </a:moveTo>
                <a:lnTo>
                  <a:pt x="0" y="19050"/>
                </a:lnTo>
                <a:lnTo>
                  <a:pt x="33" y="19050"/>
                </a:lnTo>
                <a:lnTo>
                  <a:pt x="19051" y="33"/>
                </a:lnTo>
                <a:lnTo>
                  <a:pt x="19051" y="0"/>
                </a:lnTo>
                <a:close/>
              </a:path>
            </a:pathLst>
          </a:custGeom>
          <a:solidFill>
            <a:srgbClr val="264a8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537" name=""/>
          <p:cNvSpPr/>
          <p:nvPr/>
        </p:nvSpPr>
        <p:spPr>
          <a:xfrm>
            <a:off x="5345640" y="11880"/>
            <a:ext cx="6846480" cy="6846120"/>
          </a:xfrm>
          <a:custGeom>
            <a:avLst/>
            <a:gdLst/>
            <a:ahLst/>
            <a:rect l="0" t="0" r="r" b="b"/>
            <a:pathLst>
              <a:path w="19018" h="19017">
                <a:moveTo>
                  <a:pt x="19018" y="0"/>
                </a:moveTo>
                <a:lnTo>
                  <a:pt x="0" y="19017"/>
                </a:lnTo>
                <a:lnTo>
                  <a:pt x="827" y="19017"/>
                </a:lnTo>
                <a:lnTo>
                  <a:pt x="19018" y="826"/>
                </a:lnTo>
                <a:lnTo>
                  <a:pt x="19018" y="0"/>
                </a:lnTo>
                <a:close/>
              </a:path>
            </a:pathLst>
          </a:custGeom>
          <a:solidFill>
            <a:srgbClr val="264a8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538" name=""/>
          <p:cNvSpPr/>
          <p:nvPr/>
        </p:nvSpPr>
        <p:spPr>
          <a:xfrm>
            <a:off x="5643360" y="309240"/>
            <a:ext cx="6548760" cy="6548760"/>
          </a:xfrm>
          <a:custGeom>
            <a:avLst/>
            <a:gdLst/>
            <a:ahLst/>
            <a:rect l="0" t="0" r="r" b="b"/>
            <a:pathLst>
              <a:path w="18191" h="18191">
                <a:moveTo>
                  <a:pt x="18191" y="0"/>
                </a:moveTo>
                <a:lnTo>
                  <a:pt x="0" y="18191"/>
                </a:lnTo>
                <a:lnTo>
                  <a:pt x="827" y="18191"/>
                </a:lnTo>
                <a:lnTo>
                  <a:pt x="18191" y="827"/>
                </a:lnTo>
                <a:lnTo>
                  <a:pt x="18191" y="0"/>
                </a:lnTo>
                <a:close/>
              </a:path>
            </a:pathLst>
          </a:custGeom>
          <a:solidFill>
            <a:srgbClr val="264b8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539" name=""/>
          <p:cNvSpPr/>
          <p:nvPr/>
        </p:nvSpPr>
        <p:spPr>
          <a:xfrm>
            <a:off x="5941080" y="606960"/>
            <a:ext cx="6251040" cy="6251040"/>
          </a:xfrm>
          <a:custGeom>
            <a:avLst/>
            <a:gdLst/>
            <a:ahLst/>
            <a:rect l="0" t="0" r="r" b="b"/>
            <a:pathLst>
              <a:path w="17364" h="17364">
                <a:moveTo>
                  <a:pt x="17364" y="0"/>
                </a:moveTo>
                <a:lnTo>
                  <a:pt x="0" y="17364"/>
                </a:lnTo>
                <a:lnTo>
                  <a:pt x="827" y="17364"/>
                </a:lnTo>
                <a:lnTo>
                  <a:pt x="17364" y="827"/>
                </a:lnTo>
                <a:lnTo>
                  <a:pt x="17364" y="0"/>
                </a:lnTo>
                <a:close/>
              </a:path>
            </a:pathLst>
          </a:custGeom>
          <a:solidFill>
            <a:srgbClr val="264b8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540" name=""/>
          <p:cNvSpPr/>
          <p:nvPr/>
        </p:nvSpPr>
        <p:spPr>
          <a:xfrm>
            <a:off x="6238800" y="904680"/>
            <a:ext cx="5953320" cy="5953320"/>
          </a:xfrm>
          <a:custGeom>
            <a:avLst/>
            <a:gdLst/>
            <a:ahLst/>
            <a:rect l="0" t="0" r="r" b="b"/>
            <a:pathLst>
              <a:path w="16537" h="16537">
                <a:moveTo>
                  <a:pt x="16537" y="0"/>
                </a:moveTo>
                <a:lnTo>
                  <a:pt x="0" y="16537"/>
                </a:lnTo>
                <a:lnTo>
                  <a:pt x="827" y="16537"/>
                </a:lnTo>
                <a:lnTo>
                  <a:pt x="16537" y="827"/>
                </a:lnTo>
                <a:lnTo>
                  <a:pt x="16537" y="0"/>
                </a:lnTo>
                <a:close/>
              </a:path>
            </a:pathLst>
          </a:custGeom>
          <a:solidFill>
            <a:srgbClr val="264b8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541" name=""/>
          <p:cNvSpPr/>
          <p:nvPr/>
        </p:nvSpPr>
        <p:spPr>
          <a:xfrm>
            <a:off x="6536520" y="1202400"/>
            <a:ext cx="5655600" cy="5655600"/>
          </a:xfrm>
          <a:custGeom>
            <a:avLst/>
            <a:gdLst/>
            <a:ahLst/>
            <a:rect l="0" t="0" r="r" b="b"/>
            <a:pathLst>
              <a:path w="15710" h="15710">
                <a:moveTo>
                  <a:pt x="15710" y="0"/>
                </a:moveTo>
                <a:lnTo>
                  <a:pt x="0" y="15710"/>
                </a:lnTo>
                <a:lnTo>
                  <a:pt x="826" y="15710"/>
                </a:lnTo>
                <a:lnTo>
                  <a:pt x="15710" y="827"/>
                </a:lnTo>
                <a:lnTo>
                  <a:pt x="15710" y="0"/>
                </a:lnTo>
                <a:close/>
              </a:path>
            </a:pathLst>
          </a:custGeom>
          <a:solidFill>
            <a:srgbClr val="274c8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542" name=""/>
          <p:cNvSpPr/>
          <p:nvPr/>
        </p:nvSpPr>
        <p:spPr>
          <a:xfrm>
            <a:off x="6833880" y="1500120"/>
            <a:ext cx="5358240" cy="5357880"/>
          </a:xfrm>
          <a:custGeom>
            <a:avLst/>
            <a:gdLst/>
            <a:ahLst/>
            <a:rect l="0" t="0" r="r" b="b"/>
            <a:pathLst>
              <a:path w="14884" h="14883">
                <a:moveTo>
                  <a:pt x="14884" y="0"/>
                </a:moveTo>
                <a:lnTo>
                  <a:pt x="0" y="14883"/>
                </a:lnTo>
                <a:lnTo>
                  <a:pt x="827" y="14883"/>
                </a:lnTo>
                <a:lnTo>
                  <a:pt x="14884" y="827"/>
                </a:lnTo>
                <a:lnTo>
                  <a:pt x="14884" y="0"/>
                </a:lnTo>
                <a:close/>
              </a:path>
            </a:pathLst>
          </a:custGeom>
          <a:solidFill>
            <a:srgbClr val="274c8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543" name=""/>
          <p:cNvSpPr/>
          <p:nvPr/>
        </p:nvSpPr>
        <p:spPr>
          <a:xfrm>
            <a:off x="7131600" y="1797840"/>
            <a:ext cx="5060520" cy="5060160"/>
          </a:xfrm>
          <a:custGeom>
            <a:avLst/>
            <a:gdLst/>
            <a:ahLst/>
            <a:rect l="0" t="0" r="r" b="b"/>
            <a:pathLst>
              <a:path w="14057" h="14056">
                <a:moveTo>
                  <a:pt x="14057" y="0"/>
                </a:moveTo>
                <a:lnTo>
                  <a:pt x="0" y="14056"/>
                </a:lnTo>
                <a:lnTo>
                  <a:pt x="827" y="14056"/>
                </a:lnTo>
                <a:lnTo>
                  <a:pt x="14057" y="826"/>
                </a:lnTo>
                <a:lnTo>
                  <a:pt x="14057" y="0"/>
                </a:lnTo>
                <a:close/>
              </a:path>
            </a:pathLst>
          </a:custGeom>
          <a:solidFill>
            <a:srgbClr val="274c8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544" name=""/>
          <p:cNvSpPr/>
          <p:nvPr/>
        </p:nvSpPr>
        <p:spPr>
          <a:xfrm>
            <a:off x="7429320" y="2095200"/>
            <a:ext cx="4762800" cy="4762800"/>
          </a:xfrm>
          <a:custGeom>
            <a:avLst/>
            <a:gdLst/>
            <a:ahLst/>
            <a:rect l="0" t="0" r="r" b="b"/>
            <a:pathLst>
              <a:path w="13230" h="13230">
                <a:moveTo>
                  <a:pt x="13230" y="0"/>
                </a:moveTo>
                <a:lnTo>
                  <a:pt x="0" y="13230"/>
                </a:lnTo>
                <a:lnTo>
                  <a:pt x="827" y="13230"/>
                </a:lnTo>
                <a:lnTo>
                  <a:pt x="13230" y="828"/>
                </a:lnTo>
                <a:lnTo>
                  <a:pt x="13230" y="0"/>
                </a:lnTo>
                <a:close/>
              </a:path>
            </a:pathLst>
          </a:custGeom>
          <a:solidFill>
            <a:srgbClr val="274d8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545" name=""/>
          <p:cNvSpPr/>
          <p:nvPr/>
        </p:nvSpPr>
        <p:spPr>
          <a:xfrm>
            <a:off x="7727040" y="2392920"/>
            <a:ext cx="4465080" cy="4465080"/>
          </a:xfrm>
          <a:custGeom>
            <a:avLst/>
            <a:gdLst/>
            <a:ahLst/>
            <a:rect l="0" t="0" r="r" b="b"/>
            <a:pathLst>
              <a:path w="12403" h="12403">
                <a:moveTo>
                  <a:pt x="12403" y="0"/>
                </a:moveTo>
                <a:lnTo>
                  <a:pt x="0" y="12403"/>
                </a:lnTo>
                <a:lnTo>
                  <a:pt x="827" y="12403"/>
                </a:lnTo>
                <a:lnTo>
                  <a:pt x="12403" y="827"/>
                </a:lnTo>
                <a:lnTo>
                  <a:pt x="12403" y="0"/>
                </a:lnTo>
                <a:close/>
              </a:path>
            </a:pathLst>
          </a:custGeom>
          <a:solidFill>
            <a:srgbClr val="274d8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546" name=""/>
          <p:cNvSpPr/>
          <p:nvPr/>
        </p:nvSpPr>
        <p:spPr>
          <a:xfrm>
            <a:off x="8024760" y="2690640"/>
            <a:ext cx="4167360" cy="4167360"/>
          </a:xfrm>
          <a:custGeom>
            <a:avLst/>
            <a:gdLst/>
            <a:ahLst/>
            <a:rect l="0" t="0" r="r" b="b"/>
            <a:pathLst>
              <a:path w="11576" h="11576">
                <a:moveTo>
                  <a:pt x="11576" y="0"/>
                </a:moveTo>
                <a:lnTo>
                  <a:pt x="0" y="11576"/>
                </a:lnTo>
                <a:lnTo>
                  <a:pt x="826" y="11576"/>
                </a:lnTo>
                <a:lnTo>
                  <a:pt x="11576" y="827"/>
                </a:lnTo>
                <a:lnTo>
                  <a:pt x="11576" y="0"/>
                </a:lnTo>
                <a:close/>
              </a:path>
            </a:pathLst>
          </a:custGeom>
          <a:solidFill>
            <a:srgbClr val="284d9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547" name=""/>
          <p:cNvSpPr/>
          <p:nvPr/>
        </p:nvSpPr>
        <p:spPr>
          <a:xfrm>
            <a:off x="8322120" y="2988360"/>
            <a:ext cx="3870000" cy="3869640"/>
          </a:xfrm>
          <a:custGeom>
            <a:avLst/>
            <a:gdLst/>
            <a:ahLst/>
            <a:rect l="0" t="0" r="r" b="b"/>
            <a:pathLst>
              <a:path w="10750" h="10749">
                <a:moveTo>
                  <a:pt x="10750" y="0"/>
                </a:moveTo>
                <a:lnTo>
                  <a:pt x="0" y="10749"/>
                </a:lnTo>
                <a:lnTo>
                  <a:pt x="827" y="10749"/>
                </a:lnTo>
                <a:lnTo>
                  <a:pt x="10750" y="827"/>
                </a:lnTo>
                <a:lnTo>
                  <a:pt x="10750" y="0"/>
                </a:lnTo>
                <a:close/>
              </a:path>
            </a:pathLst>
          </a:custGeom>
          <a:solidFill>
            <a:srgbClr val="284e9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548" name=""/>
          <p:cNvSpPr/>
          <p:nvPr/>
        </p:nvSpPr>
        <p:spPr>
          <a:xfrm>
            <a:off x="8619840" y="3286080"/>
            <a:ext cx="3572280" cy="3571920"/>
          </a:xfrm>
          <a:custGeom>
            <a:avLst/>
            <a:gdLst/>
            <a:ahLst/>
            <a:rect l="0" t="0" r="r" b="b"/>
            <a:pathLst>
              <a:path w="9923" h="9922">
                <a:moveTo>
                  <a:pt x="9923" y="0"/>
                </a:moveTo>
                <a:lnTo>
                  <a:pt x="0" y="9922"/>
                </a:lnTo>
                <a:lnTo>
                  <a:pt x="827" y="9922"/>
                </a:lnTo>
                <a:lnTo>
                  <a:pt x="9923" y="826"/>
                </a:lnTo>
                <a:lnTo>
                  <a:pt x="9923" y="0"/>
                </a:lnTo>
                <a:close/>
              </a:path>
            </a:pathLst>
          </a:custGeom>
          <a:solidFill>
            <a:srgbClr val="284e9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549" name=""/>
          <p:cNvSpPr/>
          <p:nvPr/>
        </p:nvSpPr>
        <p:spPr>
          <a:xfrm>
            <a:off x="8917560" y="3583440"/>
            <a:ext cx="3274560" cy="3274560"/>
          </a:xfrm>
          <a:custGeom>
            <a:avLst/>
            <a:gdLst/>
            <a:ahLst/>
            <a:rect l="0" t="0" r="r" b="b"/>
            <a:pathLst>
              <a:path w="9096" h="9096">
                <a:moveTo>
                  <a:pt x="9096" y="0"/>
                </a:moveTo>
                <a:lnTo>
                  <a:pt x="0" y="9096"/>
                </a:lnTo>
                <a:lnTo>
                  <a:pt x="827" y="9096"/>
                </a:lnTo>
                <a:lnTo>
                  <a:pt x="9096" y="827"/>
                </a:lnTo>
                <a:lnTo>
                  <a:pt x="9096" y="0"/>
                </a:lnTo>
                <a:close/>
              </a:path>
            </a:pathLst>
          </a:custGeom>
          <a:solidFill>
            <a:srgbClr val="284e9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550" name=""/>
          <p:cNvSpPr/>
          <p:nvPr/>
        </p:nvSpPr>
        <p:spPr>
          <a:xfrm>
            <a:off x="9215280" y="3881160"/>
            <a:ext cx="2976840" cy="2976840"/>
          </a:xfrm>
          <a:custGeom>
            <a:avLst/>
            <a:gdLst/>
            <a:ahLst/>
            <a:rect l="0" t="0" r="r" b="b"/>
            <a:pathLst>
              <a:path w="8269" h="8269">
                <a:moveTo>
                  <a:pt x="8269" y="0"/>
                </a:moveTo>
                <a:lnTo>
                  <a:pt x="0" y="8269"/>
                </a:lnTo>
                <a:lnTo>
                  <a:pt x="827" y="8269"/>
                </a:lnTo>
                <a:lnTo>
                  <a:pt x="8269" y="827"/>
                </a:lnTo>
                <a:lnTo>
                  <a:pt x="8269" y="0"/>
                </a:lnTo>
                <a:close/>
              </a:path>
            </a:pathLst>
          </a:custGeom>
          <a:solidFill>
            <a:srgbClr val="284f9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551" name=""/>
          <p:cNvSpPr/>
          <p:nvPr/>
        </p:nvSpPr>
        <p:spPr>
          <a:xfrm>
            <a:off x="9513000" y="4178880"/>
            <a:ext cx="2679120" cy="2679120"/>
          </a:xfrm>
          <a:custGeom>
            <a:avLst/>
            <a:gdLst/>
            <a:ahLst/>
            <a:rect l="0" t="0" r="r" b="b"/>
            <a:pathLst>
              <a:path w="7442" h="7442">
                <a:moveTo>
                  <a:pt x="7442" y="0"/>
                </a:moveTo>
                <a:lnTo>
                  <a:pt x="0" y="7442"/>
                </a:lnTo>
                <a:lnTo>
                  <a:pt x="827" y="7442"/>
                </a:lnTo>
                <a:lnTo>
                  <a:pt x="7442" y="827"/>
                </a:lnTo>
                <a:lnTo>
                  <a:pt x="7442" y="0"/>
                </a:lnTo>
                <a:close/>
              </a:path>
            </a:pathLst>
          </a:custGeom>
          <a:solidFill>
            <a:srgbClr val="284f9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552" name=""/>
          <p:cNvSpPr/>
          <p:nvPr/>
        </p:nvSpPr>
        <p:spPr>
          <a:xfrm>
            <a:off x="9810720" y="4476600"/>
            <a:ext cx="2381400" cy="2381400"/>
          </a:xfrm>
          <a:custGeom>
            <a:avLst/>
            <a:gdLst/>
            <a:ahLst/>
            <a:rect l="0" t="0" r="r" b="b"/>
            <a:pathLst>
              <a:path w="6615" h="6615">
                <a:moveTo>
                  <a:pt x="6615" y="0"/>
                </a:moveTo>
                <a:lnTo>
                  <a:pt x="0" y="6615"/>
                </a:lnTo>
                <a:lnTo>
                  <a:pt x="826" y="6615"/>
                </a:lnTo>
                <a:lnTo>
                  <a:pt x="6615" y="827"/>
                </a:lnTo>
                <a:lnTo>
                  <a:pt x="6615" y="0"/>
                </a:lnTo>
                <a:close/>
              </a:path>
            </a:pathLst>
          </a:custGeom>
          <a:solidFill>
            <a:srgbClr val="29509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553" name=""/>
          <p:cNvSpPr/>
          <p:nvPr/>
        </p:nvSpPr>
        <p:spPr>
          <a:xfrm>
            <a:off x="10108080" y="4774320"/>
            <a:ext cx="2084040" cy="2083680"/>
          </a:xfrm>
          <a:custGeom>
            <a:avLst/>
            <a:gdLst/>
            <a:ahLst/>
            <a:rect l="0" t="0" r="r" b="b"/>
            <a:pathLst>
              <a:path w="5789" h="5788">
                <a:moveTo>
                  <a:pt x="5789" y="0"/>
                </a:moveTo>
                <a:lnTo>
                  <a:pt x="0" y="5788"/>
                </a:lnTo>
                <a:lnTo>
                  <a:pt x="827" y="5788"/>
                </a:lnTo>
                <a:lnTo>
                  <a:pt x="5789" y="827"/>
                </a:lnTo>
                <a:lnTo>
                  <a:pt x="5789" y="0"/>
                </a:lnTo>
                <a:close/>
              </a:path>
            </a:pathLst>
          </a:custGeom>
          <a:solidFill>
            <a:srgbClr val="29509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554" name=""/>
          <p:cNvSpPr/>
          <p:nvPr/>
        </p:nvSpPr>
        <p:spPr>
          <a:xfrm>
            <a:off x="10405800" y="5072040"/>
            <a:ext cx="1786320" cy="1785960"/>
          </a:xfrm>
          <a:custGeom>
            <a:avLst/>
            <a:gdLst/>
            <a:ahLst/>
            <a:rect l="0" t="0" r="r" b="b"/>
            <a:pathLst>
              <a:path w="4962" h="4961">
                <a:moveTo>
                  <a:pt x="4962" y="0"/>
                </a:moveTo>
                <a:lnTo>
                  <a:pt x="0" y="4961"/>
                </a:lnTo>
                <a:lnTo>
                  <a:pt x="827" y="4961"/>
                </a:lnTo>
                <a:lnTo>
                  <a:pt x="4962" y="826"/>
                </a:lnTo>
                <a:lnTo>
                  <a:pt x="4962" y="0"/>
                </a:lnTo>
                <a:close/>
              </a:path>
            </a:pathLst>
          </a:custGeom>
          <a:solidFill>
            <a:srgbClr val="29509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555" name=""/>
          <p:cNvSpPr/>
          <p:nvPr/>
        </p:nvSpPr>
        <p:spPr>
          <a:xfrm>
            <a:off x="10703520" y="5369400"/>
            <a:ext cx="1488600" cy="1488600"/>
          </a:xfrm>
          <a:custGeom>
            <a:avLst/>
            <a:gdLst/>
            <a:ahLst/>
            <a:rect l="0" t="0" r="r" b="b"/>
            <a:pathLst>
              <a:path w="4135" h="4135">
                <a:moveTo>
                  <a:pt x="4135" y="0"/>
                </a:moveTo>
                <a:lnTo>
                  <a:pt x="0" y="4135"/>
                </a:lnTo>
                <a:lnTo>
                  <a:pt x="827" y="4135"/>
                </a:lnTo>
                <a:lnTo>
                  <a:pt x="4135" y="827"/>
                </a:lnTo>
                <a:lnTo>
                  <a:pt x="4135" y="0"/>
                </a:lnTo>
                <a:close/>
              </a:path>
            </a:pathLst>
          </a:custGeom>
          <a:solidFill>
            <a:srgbClr val="29519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556" name=""/>
          <p:cNvSpPr/>
          <p:nvPr/>
        </p:nvSpPr>
        <p:spPr>
          <a:xfrm>
            <a:off x="11001240" y="5667120"/>
            <a:ext cx="1190880" cy="1190880"/>
          </a:xfrm>
          <a:custGeom>
            <a:avLst/>
            <a:gdLst/>
            <a:ahLst/>
            <a:rect l="0" t="0" r="r" b="b"/>
            <a:pathLst>
              <a:path w="3308" h="3308">
                <a:moveTo>
                  <a:pt x="3308" y="0"/>
                </a:moveTo>
                <a:lnTo>
                  <a:pt x="0" y="3308"/>
                </a:lnTo>
                <a:lnTo>
                  <a:pt x="827" y="3308"/>
                </a:lnTo>
                <a:lnTo>
                  <a:pt x="3308" y="827"/>
                </a:lnTo>
                <a:lnTo>
                  <a:pt x="3308" y="0"/>
                </a:lnTo>
                <a:close/>
              </a:path>
            </a:pathLst>
          </a:custGeom>
          <a:solidFill>
            <a:srgbClr val="29519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557" name=""/>
          <p:cNvSpPr/>
          <p:nvPr/>
        </p:nvSpPr>
        <p:spPr>
          <a:xfrm>
            <a:off x="11298960" y="5964840"/>
            <a:ext cx="893160" cy="893160"/>
          </a:xfrm>
          <a:custGeom>
            <a:avLst/>
            <a:gdLst/>
            <a:ahLst/>
            <a:rect l="0" t="0" r="r" b="b"/>
            <a:pathLst>
              <a:path w="2481" h="2481">
                <a:moveTo>
                  <a:pt x="2481" y="0"/>
                </a:moveTo>
                <a:lnTo>
                  <a:pt x="0" y="2481"/>
                </a:lnTo>
                <a:lnTo>
                  <a:pt x="827" y="2481"/>
                </a:lnTo>
                <a:lnTo>
                  <a:pt x="2481" y="827"/>
                </a:lnTo>
                <a:lnTo>
                  <a:pt x="2481" y="0"/>
                </a:lnTo>
                <a:close/>
              </a:path>
            </a:pathLst>
          </a:custGeom>
          <a:solidFill>
            <a:srgbClr val="2a519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558" name=""/>
          <p:cNvSpPr/>
          <p:nvPr/>
        </p:nvSpPr>
        <p:spPr>
          <a:xfrm>
            <a:off x="11596680" y="6262560"/>
            <a:ext cx="595440" cy="595440"/>
          </a:xfrm>
          <a:custGeom>
            <a:avLst/>
            <a:gdLst/>
            <a:ahLst/>
            <a:rect l="0" t="0" r="r" b="b"/>
            <a:pathLst>
              <a:path w="1654" h="1654">
                <a:moveTo>
                  <a:pt x="1654" y="0"/>
                </a:moveTo>
                <a:lnTo>
                  <a:pt x="0" y="1654"/>
                </a:lnTo>
                <a:lnTo>
                  <a:pt x="827" y="1654"/>
                </a:lnTo>
                <a:lnTo>
                  <a:pt x="1654" y="827"/>
                </a:lnTo>
                <a:lnTo>
                  <a:pt x="1654" y="0"/>
                </a:lnTo>
                <a:close/>
              </a:path>
            </a:pathLst>
          </a:custGeom>
          <a:solidFill>
            <a:srgbClr val="2a529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559" name=""/>
          <p:cNvSpPr/>
          <p:nvPr/>
        </p:nvSpPr>
        <p:spPr>
          <a:xfrm>
            <a:off x="11894040" y="6560280"/>
            <a:ext cx="298080" cy="297720"/>
          </a:xfrm>
          <a:custGeom>
            <a:avLst/>
            <a:gdLst/>
            <a:ahLst/>
            <a:rect l="0" t="0" r="r" b="b"/>
            <a:pathLst>
              <a:path w="828" h="827">
                <a:moveTo>
                  <a:pt x="828" y="0"/>
                </a:moveTo>
                <a:lnTo>
                  <a:pt x="0" y="827"/>
                </a:lnTo>
                <a:lnTo>
                  <a:pt x="828" y="827"/>
                </a:lnTo>
                <a:lnTo>
                  <a:pt x="828" y="0"/>
                </a:lnTo>
                <a:close/>
              </a:path>
            </a:pathLst>
          </a:custGeom>
          <a:solidFill>
            <a:srgbClr val="2a529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560" name=""/>
          <p:cNvSpPr/>
          <p:nvPr/>
        </p:nvSpPr>
        <p:spPr>
          <a:xfrm>
            <a:off x="5152680" y="3733560"/>
            <a:ext cx="1886400" cy="29160"/>
          </a:xfrm>
          <a:custGeom>
            <a:avLst/>
            <a:gdLst/>
            <a:ahLst/>
            <a:rect l="0" t="0" r="r" b="b"/>
            <a:pathLst>
              <a:path w="5240" h="81">
                <a:moveTo>
                  <a:pt x="0" y="0"/>
                </a:moveTo>
                <a:lnTo>
                  <a:pt x="5240" y="0"/>
                </a:lnTo>
                <a:lnTo>
                  <a:pt x="5240" y="81"/>
                </a:lnTo>
                <a:lnTo>
                  <a:pt x="0" y="81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  <p:pic>
        <p:nvPicPr>
          <p:cNvPr id="561" name="" descr=""/>
          <p:cNvPicPr/>
          <p:nvPr/>
        </p:nvPicPr>
        <p:blipFill>
          <a:blip r:embed="rId1"/>
          <a:stretch/>
        </p:blipFill>
        <p:spPr>
          <a:xfrm>
            <a:off x="5166360" y="3102840"/>
            <a:ext cx="1932120" cy="517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62" name=""/>
          <p:cNvSpPr/>
          <p:nvPr/>
        </p:nvSpPr>
        <p:spPr>
          <a:xfrm>
            <a:off x="5166000" y="3102840"/>
            <a:ext cx="1932840" cy="518400"/>
          </a:xfrm>
          <a:custGeom>
            <a:avLst/>
            <a:gdLst/>
            <a:ahLst/>
            <a:rect l="0" t="0" r="r" b="b"/>
            <a:pathLst>
              <a:path w="5369" h="1440">
                <a:moveTo>
                  <a:pt x="0" y="0"/>
                </a:moveTo>
                <a:lnTo>
                  <a:pt x="5369" y="0"/>
                </a:lnTo>
                <a:lnTo>
                  <a:pt x="5369" y="1440"/>
                </a:lnTo>
                <a:lnTo>
                  <a:pt x="0" y="144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563" name=""/>
          <p:cNvSpPr txBox="1"/>
          <p:nvPr/>
        </p:nvSpPr>
        <p:spPr>
          <a:xfrm>
            <a:off x="5169240" y="3138120"/>
            <a:ext cx="1849680" cy="426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ja-JP" sz="3359" strike="noStrike" u="none">
                <a:solidFill>
                  <a:srgbClr val="000000"/>
                </a:solidFill>
                <a:uFillTx/>
                <a:latin typeface="HiraginoSans-W6"/>
                <a:ea typeface="HiraginoSans-W6"/>
              </a:rPr>
              <a:t>まとめ ②</a:t>
            </a:r>
            <a:endParaRPr b="0" lang="en-US" sz="3359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  <p:sp>
        <p:nvSpPr>
          <p:cNvPr id="564" name=""/>
          <p:cNvSpPr txBox="1"/>
          <p:nvPr/>
        </p:nvSpPr>
        <p:spPr>
          <a:xfrm>
            <a:off x="5150160" y="3119040"/>
            <a:ext cx="1849680" cy="426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ja-JP" sz="3359" strike="noStrike" u="none">
                <a:solidFill>
                  <a:srgbClr val="ffffff"/>
                </a:solidFill>
                <a:uFillTx/>
                <a:latin typeface="HiraginoSans-W6"/>
                <a:ea typeface="HiraginoSans-W6"/>
              </a:rPr>
              <a:t>まとめ ②</a:t>
            </a:r>
            <a:endParaRPr b="0" lang="en-US" sz="3359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  <p:sp>
        <p:nvSpPr>
          <p:cNvPr id="565" name=""/>
          <p:cNvSpPr txBox="1"/>
          <p:nvPr/>
        </p:nvSpPr>
        <p:spPr>
          <a:xfrm>
            <a:off x="11598480" y="6355800"/>
            <a:ext cx="25488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trike="noStrike" u="none">
                <a:solidFill>
                  <a:srgbClr val="777777"/>
                </a:solidFill>
                <a:uFillTx/>
                <a:latin typeface="HiraginoSans-W4"/>
                <a:ea typeface="HiraginoSans-W4"/>
              </a:rPr>
              <a:t>10</a:t>
            </a:r>
            <a:endParaRPr b="0" lang="en-US" sz="1800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  <p:sp>
        <p:nvSpPr>
          <p:cNvPr id="56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  <p:sp>
        <p:nvSpPr>
          <p:cNvPr id="56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afa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  <p:sp>
        <p:nvSpPr>
          <p:cNvPr id="569" name=""/>
          <p:cNvSpPr/>
          <p:nvPr/>
        </p:nvSpPr>
        <p:spPr>
          <a:xfrm>
            <a:off x="1066680" y="294300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6"/>
                </a:moveTo>
                <a:cubicBezTo>
                  <a:pt x="212" y="120"/>
                  <a:pt x="210" y="133"/>
                  <a:pt x="204" y="146"/>
                </a:cubicBezTo>
                <a:cubicBezTo>
                  <a:pt x="199" y="159"/>
                  <a:pt x="191" y="172"/>
                  <a:pt x="182" y="182"/>
                </a:cubicBezTo>
                <a:cubicBezTo>
                  <a:pt x="172" y="192"/>
                  <a:pt x="160" y="199"/>
                  <a:pt x="147" y="205"/>
                </a:cubicBezTo>
                <a:cubicBezTo>
                  <a:pt x="134" y="210"/>
                  <a:pt x="121" y="213"/>
                  <a:pt x="107" y="213"/>
                </a:cubicBezTo>
                <a:cubicBezTo>
                  <a:pt x="92" y="213"/>
                  <a:pt x="78" y="210"/>
                  <a:pt x="65" y="205"/>
                </a:cubicBezTo>
                <a:cubicBezTo>
                  <a:pt x="52" y="199"/>
                  <a:pt x="41" y="192"/>
                  <a:pt x="31" y="182"/>
                </a:cubicBezTo>
                <a:cubicBezTo>
                  <a:pt x="21" y="172"/>
                  <a:pt x="13" y="159"/>
                  <a:pt x="8" y="146"/>
                </a:cubicBezTo>
                <a:cubicBezTo>
                  <a:pt x="3" y="133"/>
                  <a:pt x="0" y="120"/>
                  <a:pt x="0" y="106"/>
                </a:cubicBezTo>
                <a:cubicBezTo>
                  <a:pt x="0" y="92"/>
                  <a:pt x="3" y="78"/>
                  <a:pt x="8" y="65"/>
                </a:cubicBezTo>
                <a:cubicBezTo>
                  <a:pt x="13" y="52"/>
                  <a:pt x="21" y="41"/>
                  <a:pt x="31" y="31"/>
                </a:cubicBezTo>
                <a:cubicBezTo>
                  <a:pt x="41" y="21"/>
                  <a:pt x="52" y="14"/>
                  <a:pt x="65" y="8"/>
                </a:cubicBezTo>
                <a:cubicBezTo>
                  <a:pt x="78" y="3"/>
                  <a:pt x="92" y="0"/>
                  <a:pt x="107" y="0"/>
                </a:cubicBezTo>
                <a:cubicBezTo>
                  <a:pt x="121" y="0"/>
                  <a:pt x="134" y="3"/>
                  <a:pt x="147" y="8"/>
                </a:cubicBezTo>
                <a:cubicBezTo>
                  <a:pt x="160" y="14"/>
                  <a:pt x="172" y="21"/>
                  <a:pt x="182" y="31"/>
                </a:cubicBezTo>
                <a:cubicBezTo>
                  <a:pt x="191" y="41"/>
                  <a:pt x="199" y="52"/>
                  <a:pt x="204" y="65"/>
                </a:cubicBezTo>
                <a:cubicBezTo>
                  <a:pt x="210" y="78"/>
                  <a:pt x="212" y="92"/>
                  <a:pt x="212" y="10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570" name=""/>
          <p:cNvSpPr txBox="1"/>
          <p:nvPr/>
        </p:nvSpPr>
        <p:spPr>
          <a:xfrm>
            <a:off x="747720" y="1972080"/>
            <a:ext cx="519012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ja-JP" sz="2730" strike="noStrike" u="none">
                <a:solidFill>
                  <a:srgbClr val="34495e"/>
                </a:solidFill>
                <a:uFillTx/>
                <a:latin typeface="HiraginoSans-W5"/>
                <a:ea typeface="HiraginoSans-W5"/>
              </a:rPr>
              <a:t>以下の点をチェックしてください</a:t>
            </a:r>
            <a:endParaRPr b="0" lang="en-US" sz="2730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  <p:sp>
        <p:nvSpPr>
          <p:cNvPr id="571" name=""/>
          <p:cNvSpPr/>
          <p:nvPr/>
        </p:nvSpPr>
        <p:spPr>
          <a:xfrm>
            <a:off x="1066680" y="359064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7"/>
                </a:moveTo>
                <a:cubicBezTo>
                  <a:pt x="212" y="121"/>
                  <a:pt x="210" y="135"/>
                  <a:pt x="204" y="148"/>
                </a:cubicBezTo>
                <a:cubicBezTo>
                  <a:pt x="199" y="161"/>
                  <a:pt x="191" y="172"/>
                  <a:pt x="182" y="182"/>
                </a:cubicBezTo>
                <a:cubicBezTo>
                  <a:pt x="172" y="192"/>
                  <a:pt x="160" y="200"/>
                  <a:pt x="147" y="205"/>
                </a:cubicBezTo>
                <a:cubicBezTo>
                  <a:pt x="134" y="210"/>
                  <a:pt x="121" y="213"/>
                  <a:pt x="107" y="213"/>
                </a:cubicBezTo>
                <a:cubicBezTo>
                  <a:pt x="92" y="213"/>
                  <a:pt x="78" y="210"/>
                  <a:pt x="65" y="205"/>
                </a:cubicBezTo>
                <a:cubicBezTo>
                  <a:pt x="52" y="200"/>
                  <a:pt x="41" y="192"/>
                  <a:pt x="31" y="182"/>
                </a:cubicBezTo>
                <a:cubicBezTo>
                  <a:pt x="21" y="172"/>
                  <a:pt x="13" y="161"/>
                  <a:pt x="8" y="148"/>
                </a:cubicBezTo>
                <a:cubicBezTo>
                  <a:pt x="3" y="135"/>
                  <a:pt x="0" y="121"/>
                  <a:pt x="0" y="107"/>
                </a:cubicBezTo>
                <a:cubicBezTo>
                  <a:pt x="0" y="93"/>
                  <a:pt x="3" y="80"/>
                  <a:pt x="8" y="67"/>
                </a:cubicBezTo>
                <a:cubicBezTo>
                  <a:pt x="13" y="54"/>
                  <a:pt x="21" y="41"/>
                  <a:pt x="31" y="31"/>
                </a:cubicBezTo>
                <a:cubicBezTo>
                  <a:pt x="41" y="21"/>
                  <a:pt x="52" y="14"/>
                  <a:pt x="65" y="8"/>
                </a:cubicBezTo>
                <a:cubicBezTo>
                  <a:pt x="78" y="3"/>
                  <a:pt x="92" y="0"/>
                  <a:pt x="107" y="0"/>
                </a:cubicBezTo>
                <a:cubicBezTo>
                  <a:pt x="121" y="0"/>
                  <a:pt x="134" y="3"/>
                  <a:pt x="147" y="8"/>
                </a:cubicBezTo>
                <a:cubicBezTo>
                  <a:pt x="160" y="14"/>
                  <a:pt x="172" y="21"/>
                  <a:pt x="182" y="31"/>
                </a:cubicBezTo>
                <a:cubicBezTo>
                  <a:pt x="191" y="41"/>
                  <a:pt x="199" y="54"/>
                  <a:pt x="204" y="67"/>
                </a:cubicBezTo>
                <a:cubicBezTo>
                  <a:pt x="210" y="80"/>
                  <a:pt x="212" y="93"/>
                  <a:pt x="212" y="10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572" name=""/>
          <p:cNvSpPr txBox="1"/>
          <p:nvPr/>
        </p:nvSpPr>
        <p:spPr>
          <a:xfrm>
            <a:off x="1281240" y="2816280"/>
            <a:ext cx="4801320" cy="267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ja-JP" sz="2100" strike="noStrike" u="none">
                <a:solidFill>
                  <a:srgbClr val="e74c3c"/>
                </a:solidFill>
                <a:uFillTx/>
                <a:latin typeface="HiraginoSans-W6"/>
                <a:ea typeface="HiraginoSans-W6"/>
              </a:rPr>
              <a:t>声をかける⼈が固定化していませんか？</a:t>
            </a:r>
            <a:endParaRPr b="0" lang="en-US" sz="2100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  <p:sp>
        <p:nvSpPr>
          <p:cNvPr id="573" name=""/>
          <p:cNvSpPr/>
          <p:nvPr/>
        </p:nvSpPr>
        <p:spPr>
          <a:xfrm>
            <a:off x="1066680" y="422892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6"/>
                </a:moveTo>
                <a:cubicBezTo>
                  <a:pt x="212" y="120"/>
                  <a:pt x="210" y="133"/>
                  <a:pt x="204" y="146"/>
                </a:cubicBezTo>
                <a:cubicBezTo>
                  <a:pt x="199" y="159"/>
                  <a:pt x="191" y="171"/>
                  <a:pt x="182" y="182"/>
                </a:cubicBezTo>
                <a:cubicBezTo>
                  <a:pt x="172" y="192"/>
                  <a:pt x="160" y="199"/>
                  <a:pt x="147" y="205"/>
                </a:cubicBezTo>
                <a:cubicBezTo>
                  <a:pt x="134" y="210"/>
                  <a:pt x="121" y="213"/>
                  <a:pt x="107" y="213"/>
                </a:cubicBezTo>
                <a:cubicBezTo>
                  <a:pt x="92" y="213"/>
                  <a:pt x="78" y="210"/>
                  <a:pt x="65" y="205"/>
                </a:cubicBezTo>
                <a:cubicBezTo>
                  <a:pt x="52" y="199"/>
                  <a:pt x="41" y="192"/>
                  <a:pt x="31" y="182"/>
                </a:cubicBezTo>
                <a:cubicBezTo>
                  <a:pt x="21" y="171"/>
                  <a:pt x="13" y="159"/>
                  <a:pt x="8" y="146"/>
                </a:cubicBezTo>
                <a:cubicBezTo>
                  <a:pt x="3" y="133"/>
                  <a:pt x="0" y="120"/>
                  <a:pt x="0" y="106"/>
                </a:cubicBezTo>
                <a:cubicBezTo>
                  <a:pt x="0" y="92"/>
                  <a:pt x="3" y="78"/>
                  <a:pt x="8" y="65"/>
                </a:cubicBezTo>
                <a:cubicBezTo>
                  <a:pt x="13" y="52"/>
                  <a:pt x="21" y="41"/>
                  <a:pt x="31" y="31"/>
                </a:cubicBezTo>
                <a:cubicBezTo>
                  <a:pt x="41" y="21"/>
                  <a:pt x="52" y="13"/>
                  <a:pt x="65" y="8"/>
                </a:cubicBezTo>
                <a:cubicBezTo>
                  <a:pt x="78" y="3"/>
                  <a:pt x="92" y="0"/>
                  <a:pt x="107" y="0"/>
                </a:cubicBezTo>
                <a:cubicBezTo>
                  <a:pt x="121" y="0"/>
                  <a:pt x="134" y="3"/>
                  <a:pt x="147" y="8"/>
                </a:cubicBezTo>
                <a:cubicBezTo>
                  <a:pt x="160" y="13"/>
                  <a:pt x="172" y="21"/>
                  <a:pt x="182" y="31"/>
                </a:cubicBezTo>
                <a:cubicBezTo>
                  <a:pt x="191" y="41"/>
                  <a:pt x="199" y="52"/>
                  <a:pt x="204" y="65"/>
                </a:cubicBezTo>
                <a:cubicBezTo>
                  <a:pt x="210" y="78"/>
                  <a:pt x="212" y="92"/>
                  <a:pt x="212" y="10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574" name=""/>
          <p:cNvSpPr txBox="1"/>
          <p:nvPr/>
        </p:nvSpPr>
        <p:spPr>
          <a:xfrm>
            <a:off x="1281240" y="3463920"/>
            <a:ext cx="4267800" cy="267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ja-JP" sz="2100" strike="noStrike" u="none">
                <a:solidFill>
                  <a:srgbClr val="e74c3c"/>
                </a:solidFill>
                <a:uFillTx/>
                <a:latin typeface="HiraginoSans-W6"/>
                <a:ea typeface="HiraginoSans-W6"/>
              </a:rPr>
              <a:t>顧客リストは整備されていますか？</a:t>
            </a:r>
            <a:endParaRPr b="0" lang="en-US" sz="2100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  <p:sp>
        <p:nvSpPr>
          <p:cNvPr id="575" name=""/>
          <p:cNvSpPr/>
          <p:nvPr/>
        </p:nvSpPr>
        <p:spPr>
          <a:xfrm>
            <a:off x="1066680" y="4867200"/>
            <a:ext cx="76320" cy="76320"/>
          </a:xfrm>
          <a:custGeom>
            <a:avLst/>
            <a:gdLst/>
            <a:ahLst/>
            <a:rect l="0" t="0" r="r" b="b"/>
            <a:pathLst>
              <a:path w="212" h="212">
                <a:moveTo>
                  <a:pt x="212" y="107"/>
                </a:moveTo>
                <a:cubicBezTo>
                  <a:pt x="212" y="121"/>
                  <a:pt x="210" y="134"/>
                  <a:pt x="204" y="147"/>
                </a:cubicBezTo>
                <a:cubicBezTo>
                  <a:pt x="199" y="160"/>
                  <a:pt x="191" y="171"/>
                  <a:pt x="182" y="181"/>
                </a:cubicBezTo>
                <a:cubicBezTo>
                  <a:pt x="172" y="191"/>
                  <a:pt x="160" y="199"/>
                  <a:pt x="147" y="204"/>
                </a:cubicBezTo>
                <a:cubicBezTo>
                  <a:pt x="134" y="210"/>
                  <a:pt x="121" y="212"/>
                  <a:pt x="107" y="212"/>
                </a:cubicBezTo>
                <a:cubicBezTo>
                  <a:pt x="92" y="212"/>
                  <a:pt x="78" y="210"/>
                  <a:pt x="65" y="204"/>
                </a:cubicBezTo>
                <a:cubicBezTo>
                  <a:pt x="52" y="199"/>
                  <a:pt x="41" y="191"/>
                  <a:pt x="31" y="181"/>
                </a:cubicBezTo>
                <a:cubicBezTo>
                  <a:pt x="21" y="171"/>
                  <a:pt x="13" y="160"/>
                  <a:pt x="8" y="147"/>
                </a:cubicBezTo>
                <a:cubicBezTo>
                  <a:pt x="3" y="134"/>
                  <a:pt x="0" y="121"/>
                  <a:pt x="0" y="107"/>
                </a:cubicBezTo>
                <a:cubicBezTo>
                  <a:pt x="0" y="93"/>
                  <a:pt x="3" y="78"/>
                  <a:pt x="8" y="65"/>
                </a:cubicBezTo>
                <a:cubicBezTo>
                  <a:pt x="13" y="52"/>
                  <a:pt x="21" y="41"/>
                  <a:pt x="31" y="31"/>
                </a:cubicBezTo>
                <a:cubicBezTo>
                  <a:pt x="41" y="21"/>
                  <a:pt x="52" y="13"/>
                  <a:pt x="65" y="8"/>
                </a:cubicBezTo>
                <a:cubicBezTo>
                  <a:pt x="78" y="2"/>
                  <a:pt x="92" y="0"/>
                  <a:pt x="107" y="0"/>
                </a:cubicBezTo>
                <a:cubicBezTo>
                  <a:pt x="121" y="0"/>
                  <a:pt x="134" y="2"/>
                  <a:pt x="147" y="8"/>
                </a:cubicBezTo>
                <a:cubicBezTo>
                  <a:pt x="160" y="13"/>
                  <a:pt x="172" y="21"/>
                  <a:pt x="182" y="31"/>
                </a:cubicBezTo>
                <a:cubicBezTo>
                  <a:pt x="191" y="41"/>
                  <a:pt x="199" y="52"/>
                  <a:pt x="204" y="65"/>
                </a:cubicBezTo>
                <a:cubicBezTo>
                  <a:pt x="210" y="78"/>
                  <a:pt x="212" y="93"/>
                  <a:pt x="212" y="10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576" name=""/>
          <p:cNvSpPr txBox="1"/>
          <p:nvPr/>
        </p:nvSpPr>
        <p:spPr>
          <a:xfrm>
            <a:off x="1281240" y="4102200"/>
            <a:ext cx="4534560" cy="267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ja-JP" sz="2100" strike="noStrike" u="none">
                <a:solidFill>
                  <a:srgbClr val="e74c3c"/>
                </a:solidFill>
                <a:uFillTx/>
                <a:latin typeface="HiraginoSans-W6"/>
                <a:ea typeface="HiraginoSans-W6"/>
              </a:rPr>
              <a:t>最後に連絡した⽇を覚えていますか？</a:t>
            </a:r>
            <a:endParaRPr b="0" lang="en-US" sz="2100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  <p:sp>
        <p:nvSpPr>
          <p:cNvPr id="577" name=""/>
          <p:cNvSpPr txBox="1"/>
          <p:nvPr/>
        </p:nvSpPr>
        <p:spPr>
          <a:xfrm>
            <a:off x="1281240" y="4740120"/>
            <a:ext cx="5068080" cy="267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ja-JP" sz="2100" strike="noStrike" u="none">
                <a:solidFill>
                  <a:srgbClr val="e74c3c"/>
                </a:solidFill>
                <a:uFillTx/>
                <a:latin typeface="HiraginoSans-W6"/>
                <a:ea typeface="HiraginoSans-W6"/>
              </a:rPr>
              <a:t>定期的なコンタクトを意識していますか？</a:t>
            </a:r>
            <a:endParaRPr b="0" lang="en-US" sz="2100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  <p:sp>
        <p:nvSpPr>
          <p:cNvPr id="578" name=""/>
          <p:cNvSpPr txBox="1"/>
          <p:nvPr/>
        </p:nvSpPr>
        <p:spPr>
          <a:xfrm>
            <a:off x="747720" y="5658480"/>
            <a:ext cx="242244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ja-JP" sz="2730" strike="noStrike" u="none">
                <a:solidFill>
                  <a:srgbClr val="34495e"/>
                </a:solidFill>
                <a:uFillTx/>
                <a:latin typeface="HiraginoSans-W5"/>
                <a:ea typeface="HiraginoSans-W5"/>
              </a:rPr>
              <a:t>重要なポイント</a:t>
            </a:r>
            <a:endParaRPr b="0" lang="en-US" sz="2730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  <p:sp>
        <p:nvSpPr>
          <p:cNvPr id="579" name=""/>
          <p:cNvSpPr txBox="1"/>
          <p:nvPr/>
        </p:nvSpPr>
        <p:spPr>
          <a:xfrm>
            <a:off x="747720" y="6502320"/>
            <a:ext cx="4801320" cy="267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ja-JP" sz="2100" strike="noStrike" u="none">
                <a:solidFill>
                  <a:srgbClr val="e74c3c"/>
                </a:solidFill>
                <a:uFillTx/>
                <a:latin typeface="HiraginoSans-W6"/>
                <a:ea typeface="HiraginoSans-W6"/>
              </a:rPr>
              <a:t>ここができるだけでかなり差がつきます</a:t>
            </a:r>
            <a:endParaRPr b="0" lang="en-US" sz="2100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  <p:pic>
        <p:nvPicPr>
          <p:cNvPr id="580" name="" descr=""/>
          <p:cNvPicPr/>
          <p:nvPr/>
        </p:nvPicPr>
        <p:blipFill>
          <a:blip r:embed="rId1"/>
          <a:stretch/>
        </p:blipFill>
        <p:spPr>
          <a:xfrm>
            <a:off x="749160" y="749160"/>
            <a:ext cx="63000" cy="659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81" name="" descr=""/>
          <p:cNvPicPr/>
          <p:nvPr/>
        </p:nvPicPr>
        <p:blipFill>
          <a:blip r:embed="rId2"/>
          <a:stretch/>
        </p:blipFill>
        <p:spPr>
          <a:xfrm>
            <a:off x="749160" y="749160"/>
            <a:ext cx="0" cy="659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82" name=""/>
          <p:cNvSpPr txBox="1"/>
          <p:nvPr/>
        </p:nvSpPr>
        <p:spPr>
          <a:xfrm>
            <a:off x="1147680" y="785520"/>
            <a:ext cx="5121360" cy="426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ja-JP" sz="3359" strike="noStrike" u="none">
                <a:solidFill>
                  <a:srgbClr val="2c3e50"/>
                </a:solidFill>
                <a:uFillTx/>
                <a:latin typeface="HiraginoSans-W6"/>
                <a:ea typeface="HiraginoSans-W6"/>
              </a:rPr>
              <a:t>営業活動の基本を⾒直そう</a:t>
            </a:r>
            <a:endParaRPr b="0" lang="en-US" sz="3359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  <p:sp>
        <p:nvSpPr>
          <p:cNvPr id="583" name=""/>
          <p:cNvSpPr txBox="1"/>
          <p:nvPr/>
        </p:nvSpPr>
        <p:spPr>
          <a:xfrm>
            <a:off x="11598480" y="6355800"/>
            <a:ext cx="25488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trike="noStrike" u="none">
                <a:solidFill>
                  <a:srgbClr val="777777"/>
                </a:solidFill>
                <a:uFillTx/>
                <a:latin typeface="HiraginoSans-W4"/>
                <a:ea typeface="HiraginoSans-W4"/>
              </a:rPr>
              <a:t>11</a:t>
            </a:r>
            <a:endParaRPr b="0" lang="en-US" sz="1800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  <p:sp>
        <p:nvSpPr>
          <p:cNvPr id="58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  <p:sp>
        <p:nvSpPr>
          <p:cNvPr id="586" name=""/>
          <p:cNvSpPr/>
          <p:nvPr/>
        </p:nvSpPr>
        <p:spPr>
          <a:xfrm>
            <a:off x="0" y="0"/>
            <a:ext cx="149040" cy="149040"/>
          </a:xfrm>
          <a:custGeom>
            <a:avLst/>
            <a:gdLst/>
            <a:ahLst/>
            <a:rect l="0" t="0" r="r" b="b"/>
            <a:pathLst>
              <a:path w="414" h="414">
                <a:moveTo>
                  <a:pt x="0" y="0"/>
                </a:moveTo>
                <a:lnTo>
                  <a:pt x="0" y="414"/>
                </a:lnTo>
                <a:lnTo>
                  <a:pt x="414" y="0"/>
                </a:lnTo>
                <a:lnTo>
                  <a:pt x="0" y="0"/>
                </a:lnTo>
                <a:close/>
              </a:path>
            </a:pathLst>
          </a:custGeom>
          <a:solidFill>
            <a:srgbClr val="667e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587" name=""/>
          <p:cNvSpPr/>
          <p:nvPr/>
        </p:nvSpPr>
        <p:spPr>
          <a:xfrm>
            <a:off x="0" y="0"/>
            <a:ext cx="297720" cy="297720"/>
          </a:xfrm>
          <a:custGeom>
            <a:avLst/>
            <a:gdLst/>
            <a:ahLst/>
            <a:rect l="0" t="0" r="r" b="b"/>
            <a:pathLst>
              <a:path w="827" h="827">
                <a:moveTo>
                  <a:pt x="413" y="0"/>
                </a:moveTo>
                <a:lnTo>
                  <a:pt x="0" y="413"/>
                </a:lnTo>
                <a:lnTo>
                  <a:pt x="0" y="827"/>
                </a:lnTo>
                <a:lnTo>
                  <a:pt x="827" y="0"/>
                </a:lnTo>
                <a:lnTo>
                  <a:pt x="413" y="0"/>
                </a:lnTo>
                <a:close/>
              </a:path>
            </a:pathLst>
          </a:custGeom>
          <a:solidFill>
            <a:srgbClr val="667de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588" name=""/>
          <p:cNvSpPr/>
          <p:nvPr/>
        </p:nvSpPr>
        <p:spPr>
          <a:xfrm>
            <a:off x="0" y="0"/>
            <a:ext cx="446760" cy="446760"/>
          </a:xfrm>
          <a:custGeom>
            <a:avLst/>
            <a:gdLst/>
            <a:ahLst/>
            <a:rect l="0" t="0" r="r" b="b"/>
            <a:pathLst>
              <a:path w="1241" h="1241">
                <a:moveTo>
                  <a:pt x="827" y="0"/>
                </a:moveTo>
                <a:lnTo>
                  <a:pt x="0" y="827"/>
                </a:lnTo>
                <a:lnTo>
                  <a:pt x="0" y="1241"/>
                </a:lnTo>
                <a:lnTo>
                  <a:pt x="1241" y="0"/>
                </a:lnTo>
                <a:lnTo>
                  <a:pt x="827" y="0"/>
                </a:lnTo>
                <a:close/>
              </a:path>
            </a:pathLst>
          </a:custGeom>
          <a:solidFill>
            <a:srgbClr val="667de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589" name=""/>
          <p:cNvSpPr/>
          <p:nvPr/>
        </p:nvSpPr>
        <p:spPr>
          <a:xfrm>
            <a:off x="0" y="0"/>
            <a:ext cx="595440" cy="595440"/>
          </a:xfrm>
          <a:custGeom>
            <a:avLst/>
            <a:gdLst/>
            <a:ahLst/>
            <a:rect l="0" t="0" r="r" b="b"/>
            <a:pathLst>
              <a:path w="1654" h="1654">
                <a:moveTo>
                  <a:pt x="1241" y="0"/>
                </a:moveTo>
                <a:lnTo>
                  <a:pt x="0" y="1241"/>
                </a:lnTo>
                <a:lnTo>
                  <a:pt x="0" y="1654"/>
                </a:lnTo>
                <a:lnTo>
                  <a:pt x="1654" y="0"/>
                </a:lnTo>
                <a:lnTo>
                  <a:pt x="1241" y="0"/>
                </a:lnTo>
                <a:close/>
              </a:path>
            </a:pathLst>
          </a:custGeom>
          <a:solidFill>
            <a:srgbClr val="667de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590" name=""/>
          <p:cNvSpPr/>
          <p:nvPr/>
        </p:nvSpPr>
        <p:spPr>
          <a:xfrm>
            <a:off x="0" y="0"/>
            <a:ext cx="744480" cy="744480"/>
          </a:xfrm>
          <a:custGeom>
            <a:avLst/>
            <a:gdLst/>
            <a:ahLst/>
            <a:rect l="0" t="0" r="r" b="b"/>
            <a:pathLst>
              <a:path w="2068" h="2068">
                <a:moveTo>
                  <a:pt x="1654" y="0"/>
                </a:moveTo>
                <a:lnTo>
                  <a:pt x="0" y="1654"/>
                </a:lnTo>
                <a:lnTo>
                  <a:pt x="0" y="2068"/>
                </a:lnTo>
                <a:lnTo>
                  <a:pt x="2068" y="0"/>
                </a:lnTo>
                <a:lnTo>
                  <a:pt x="1654" y="0"/>
                </a:lnTo>
                <a:close/>
              </a:path>
            </a:pathLst>
          </a:custGeom>
          <a:solidFill>
            <a:srgbClr val="677ce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591" name=""/>
          <p:cNvSpPr/>
          <p:nvPr/>
        </p:nvSpPr>
        <p:spPr>
          <a:xfrm>
            <a:off x="0" y="0"/>
            <a:ext cx="893160" cy="893160"/>
          </a:xfrm>
          <a:custGeom>
            <a:avLst/>
            <a:gdLst/>
            <a:ahLst/>
            <a:rect l="0" t="0" r="r" b="b"/>
            <a:pathLst>
              <a:path w="2481" h="2481">
                <a:moveTo>
                  <a:pt x="2068" y="0"/>
                </a:moveTo>
                <a:lnTo>
                  <a:pt x="0" y="2068"/>
                </a:lnTo>
                <a:lnTo>
                  <a:pt x="0" y="2481"/>
                </a:lnTo>
                <a:lnTo>
                  <a:pt x="2481" y="0"/>
                </a:lnTo>
                <a:lnTo>
                  <a:pt x="2068" y="0"/>
                </a:lnTo>
                <a:close/>
              </a:path>
            </a:pathLst>
          </a:custGeom>
          <a:solidFill>
            <a:srgbClr val="677ce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592" name=""/>
          <p:cNvSpPr/>
          <p:nvPr/>
        </p:nvSpPr>
        <p:spPr>
          <a:xfrm>
            <a:off x="0" y="0"/>
            <a:ext cx="1041840" cy="1041840"/>
          </a:xfrm>
          <a:custGeom>
            <a:avLst/>
            <a:gdLst/>
            <a:ahLst/>
            <a:rect l="0" t="0" r="r" b="b"/>
            <a:pathLst>
              <a:path w="2894" h="2894">
                <a:moveTo>
                  <a:pt x="2481" y="0"/>
                </a:moveTo>
                <a:lnTo>
                  <a:pt x="0" y="2481"/>
                </a:lnTo>
                <a:lnTo>
                  <a:pt x="0" y="2894"/>
                </a:lnTo>
                <a:lnTo>
                  <a:pt x="2894" y="0"/>
                </a:lnTo>
                <a:lnTo>
                  <a:pt x="2481" y="0"/>
                </a:lnTo>
                <a:close/>
              </a:path>
            </a:pathLst>
          </a:custGeom>
          <a:solidFill>
            <a:srgbClr val="677be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593" name=""/>
          <p:cNvSpPr/>
          <p:nvPr/>
        </p:nvSpPr>
        <p:spPr>
          <a:xfrm>
            <a:off x="0" y="0"/>
            <a:ext cx="1190880" cy="1190880"/>
          </a:xfrm>
          <a:custGeom>
            <a:avLst/>
            <a:gdLst/>
            <a:ahLst/>
            <a:rect l="0" t="0" r="r" b="b"/>
            <a:pathLst>
              <a:path w="3308" h="3308">
                <a:moveTo>
                  <a:pt x="2894" y="0"/>
                </a:moveTo>
                <a:lnTo>
                  <a:pt x="0" y="2894"/>
                </a:lnTo>
                <a:lnTo>
                  <a:pt x="0" y="3308"/>
                </a:lnTo>
                <a:lnTo>
                  <a:pt x="3308" y="0"/>
                </a:lnTo>
                <a:lnTo>
                  <a:pt x="2894" y="0"/>
                </a:lnTo>
                <a:close/>
              </a:path>
            </a:pathLst>
          </a:custGeom>
          <a:solidFill>
            <a:srgbClr val="677be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594" name=""/>
          <p:cNvSpPr/>
          <p:nvPr/>
        </p:nvSpPr>
        <p:spPr>
          <a:xfrm>
            <a:off x="0" y="0"/>
            <a:ext cx="1339560" cy="1339560"/>
          </a:xfrm>
          <a:custGeom>
            <a:avLst/>
            <a:gdLst/>
            <a:ahLst/>
            <a:rect l="0" t="0" r="r" b="b"/>
            <a:pathLst>
              <a:path w="3721" h="3721">
                <a:moveTo>
                  <a:pt x="3308" y="0"/>
                </a:moveTo>
                <a:lnTo>
                  <a:pt x="0" y="3308"/>
                </a:lnTo>
                <a:lnTo>
                  <a:pt x="0" y="3721"/>
                </a:lnTo>
                <a:lnTo>
                  <a:pt x="3721" y="0"/>
                </a:lnTo>
                <a:lnTo>
                  <a:pt x="3308" y="0"/>
                </a:lnTo>
                <a:close/>
              </a:path>
            </a:pathLst>
          </a:custGeom>
          <a:solidFill>
            <a:srgbClr val="677be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595" name=""/>
          <p:cNvSpPr/>
          <p:nvPr/>
        </p:nvSpPr>
        <p:spPr>
          <a:xfrm>
            <a:off x="0" y="0"/>
            <a:ext cx="1488600" cy="1488600"/>
          </a:xfrm>
          <a:custGeom>
            <a:avLst/>
            <a:gdLst/>
            <a:ahLst/>
            <a:rect l="0" t="0" r="r" b="b"/>
            <a:pathLst>
              <a:path w="4135" h="4135">
                <a:moveTo>
                  <a:pt x="3721" y="0"/>
                </a:moveTo>
                <a:lnTo>
                  <a:pt x="0" y="3721"/>
                </a:lnTo>
                <a:lnTo>
                  <a:pt x="0" y="4135"/>
                </a:lnTo>
                <a:lnTo>
                  <a:pt x="4135" y="0"/>
                </a:lnTo>
                <a:lnTo>
                  <a:pt x="3721" y="0"/>
                </a:lnTo>
                <a:close/>
              </a:path>
            </a:pathLst>
          </a:custGeom>
          <a:solidFill>
            <a:srgbClr val="677ae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596" name=""/>
          <p:cNvSpPr/>
          <p:nvPr/>
        </p:nvSpPr>
        <p:spPr>
          <a:xfrm>
            <a:off x="0" y="0"/>
            <a:ext cx="1637280" cy="1637280"/>
          </a:xfrm>
          <a:custGeom>
            <a:avLst/>
            <a:gdLst/>
            <a:ahLst/>
            <a:rect l="0" t="0" r="r" b="b"/>
            <a:pathLst>
              <a:path w="4548" h="4548">
                <a:moveTo>
                  <a:pt x="4135" y="0"/>
                </a:moveTo>
                <a:lnTo>
                  <a:pt x="0" y="4135"/>
                </a:lnTo>
                <a:lnTo>
                  <a:pt x="0" y="4548"/>
                </a:lnTo>
                <a:lnTo>
                  <a:pt x="4548" y="0"/>
                </a:lnTo>
                <a:lnTo>
                  <a:pt x="4135" y="0"/>
                </a:lnTo>
                <a:close/>
              </a:path>
            </a:pathLst>
          </a:custGeom>
          <a:solidFill>
            <a:srgbClr val="677ae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597" name=""/>
          <p:cNvSpPr/>
          <p:nvPr/>
        </p:nvSpPr>
        <p:spPr>
          <a:xfrm>
            <a:off x="0" y="0"/>
            <a:ext cx="1785960" cy="1785960"/>
          </a:xfrm>
          <a:custGeom>
            <a:avLst/>
            <a:gdLst/>
            <a:ahLst/>
            <a:rect l="0" t="0" r="r" b="b"/>
            <a:pathLst>
              <a:path w="4961" h="4961">
                <a:moveTo>
                  <a:pt x="4548" y="0"/>
                </a:moveTo>
                <a:lnTo>
                  <a:pt x="0" y="4548"/>
                </a:lnTo>
                <a:lnTo>
                  <a:pt x="0" y="4961"/>
                </a:lnTo>
                <a:lnTo>
                  <a:pt x="4961" y="0"/>
                </a:lnTo>
                <a:lnTo>
                  <a:pt x="4548" y="0"/>
                </a:lnTo>
                <a:close/>
              </a:path>
            </a:pathLst>
          </a:custGeom>
          <a:solidFill>
            <a:srgbClr val="6779e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598" name=""/>
          <p:cNvSpPr/>
          <p:nvPr/>
        </p:nvSpPr>
        <p:spPr>
          <a:xfrm>
            <a:off x="0" y="0"/>
            <a:ext cx="1935000" cy="1935000"/>
          </a:xfrm>
          <a:custGeom>
            <a:avLst/>
            <a:gdLst/>
            <a:ahLst/>
            <a:rect l="0" t="0" r="r" b="b"/>
            <a:pathLst>
              <a:path w="5375" h="5375">
                <a:moveTo>
                  <a:pt x="4961" y="0"/>
                </a:moveTo>
                <a:lnTo>
                  <a:pt x="0" y="4961"/>
                </a:lnTo>
                <a:lnTo>
                  <a:pt x="0" y="5375"/>
                </a:lnTo>
                <a:lnTo>
                  <a:pt x="5375" y="0"/>
                </a:lnTo>
                <a:lnTo>
                  <a:pt x="4961" y="0"/>
                </a:lnTo>
                <a:close/>
              </a:path>
            </a:pathLst>
          </a:custGeom>
          <a:solidFill>
            <a:srgbClr val="6879e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599" name=""/>
          <p:cNvSpPr/>
          <p:nvPr/>
        </p:nvSpPr>
        <p:spPr>
          <a:xfrm>
            <a:off x="0" y="0"/>
            <a:ext cx="2083680" cy="2083680"/>
          </a:xfrm>
          <a:custGeom>
            <a:avLst/>
            <a:gdLst/>
            <a:ahLst/>
            <a:rect l="0" t="0" r="r" b="b"/>
            <a:pathLst>
              <a:path w="5788" h="5788">
                <a:moveTo>
                  <a:pt x="5375" y="0"/>
                </a:moveTo>
                <a:lnTo>
                  <a:pt x="0" y="5375"/>
                </a:lnTo>
                <a:lnTo>
                  <a:pt x="0" y="5788"/>
                </a:lnTo>
                <a:lnTo>
                  <a:pt x="5788" y="0"/>
                </a:lnTo>
                <a:lnTo>
                  <a:pt x="5375" y="0"/>
                </a:lnTo>
                <a:close/>
              </a:path>
            </a:pathLst>
          </a:custGeom>
          <a:solidFill>
            <a:srgbClr val="6879e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00" name=""/>
          <p:cNvSpPr/>
          <p:nvPr/>
        </p:nvSpPr>
        <p:spPr>
          <a:xfrm>
            <a:off x="0" y="0"/>
            <a:ext cx="2232720" cy="2232720"/>
          </a:xfrm>
          <a:custGeom>
            <a:avLst/>
            <a:gdLst/>
            <a:ahLst/>
            <a:rect l="0" t="0" r="r" b="b"/>
            <a:pathLst>
              <a:path w="6202" h="6202">
                <a:moveTo>
                  <a:pt x="5788" y="0"/>
                </a:moveTo>
                <a:lnTo>
                  <a:pt x="0" y="5788"/>
                </a:lnTo>
                <a:lnTo>
                  <a:pt x="0" y="6202"/>
                </a:lnTo>
                <a:lnTo>
                  <a:pt x="6202" y="0"/>
                </a:lnTo>
                <a:lnTo>
                  <a:pt x="5788" y="0"/>
                </a:lnTo>
                <a:close/>
              </a:path>
            </a:pathLst>
          </a:custGeom>
          <a:solidFill>
            <a:srgbClr val="6878e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01" name=""/>
          <p:cNvSpPr/>
          <p:nvPr/>
        </p:nvSpPr>
        <p:spPr>
          <a:xfrm>
            <a:off x="0" y="0"/>
            <a:ext cx="2381400" cy="2381400"/>
          </a:xfrm>
          <a:custGeom>
            <a:avLst/>
            <a:gdLst/>
            <a:ahLst/>
            <a:rect l="0" t="0" r="r" b="b"/>
            <a:pathLst>
              <a:path w="6615" h="6615">
                <a:moveTo>
                  <a:pt x="6202" y="0"/>
                </a:moveTo>
                <a:lnTo>
                  <a:pt x="0" y="6202"/>
                </a:lnTo>
                <a:lnTo>
                  <a:pt x="0" y="6615"/>
                </a:lnTo>
                <a:lnTo>
                  <a:pt x="6615" y="0"/>
                </a:lnTo>
                <a:lnTo>
                  <a:pt x="6202" y="0"/>
                </a:lnTo>
                <a:close/>
              </a:path>
            </a:pathLst>
          </a:custGeom>
          <a:solidFill>
            <a:srgbClr val="6878e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02" name=""/>
          <p:cNvSpPr/>
          <p:nvPr/>
        </p:nvSpPr>
        <p:spPr>
          <a:xfrm>
            <a:off x="0" y="0"/>
            <a:ext cx="2530080" cy="2530080"/>
          </a:xfrm>
          <a:custGeom>
            <a:avLst/>
            <a:gdLst/>
            <a:ahLst/>
            <a:rect l="0" t="0" r="r" b="b"/>
            <a:pathLst>
              <a:path w="7028" h="7028">
                <a:moveTo>
                  <a:pt x="6615" y="0"/>
                </a:moveTo>
                <a:lnTo>
                  <a:pt x="0" y="6615"/>
                </a:lnTo>
                <a:lnTo>
                  <a:pt x="0" y="7028"/>
                </a:lnTo>
                <a:lnTo>
                  <a:pt x="7028" y="0"/>
                </a:lnTo>
                <a:lnTo>
                  <a:pt x="6615" y="0"/>
                </a:lnTo>
                <a:close/>
              </a:path>
            </a:pathLst>
          </a:custGeom>
          <a:solidFill>
            <a:srgbClr val="6877e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03" name=""/>
          <p:cNvSpPr/>
          <p:nvPr/>
        </p:nvSpPr>
        <p:spPr>
          <a:xfrm>
            <a:off x="0" y="0"/>
            <a:ext cx="2679120" cy="2679120"/>
          </a:xfrm>
          <a:custGeom>
            <a:avLst/>
            <a:gdLst/>
            <a:ahLst/>
            <a:rect l="0" t="0" r="r" b="b"/>
            <a:pathLst>
              <a:path w="7442" h="7442">
                <a:moveTo>
                  <a:pt x="7028" y="0"/>
                </a:moveTo>
                <a:lnTo>
                  <a:pt x="0" y="7028"/>
                </a:lnTo>
                <a:lnTo>
                  <a:pt x="0" y="7442"/>
                </a:lnTo>
                <a:lnTo>
                  <a:pt x="7442" y="0"/>
                </a:lnTo>
                <a:lnTo>
                  <a:pt x="7028" y="0"/>
                </a:lnTo>
                <a:close/>
              </a:path>
            </a:pathLst>
          </a:custGeom>
          <a:solidFill>
            <a:srgbClr val="6877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04" name=""/>
          <p:cNvSpPr/>
          <p:nvPr/>
        </p:nvSpPr>
        <p:spPr>
          <a:xfrm>
            <a:off x="0" y="0"/>
            <a:ext cx="2827800" cy="2827800"/>
          </a:xfrm>
          <a:custGeom>
            <a:avLst/>
            <a:gdLst/>
            <a:ahLst/>
            <a:rect l="0" t="0" r="r" b="b"/>
            <a:pathLst>
              <a:path w="7855" h="7855">
                <a:moveTo>
                  <a:pt x="7442" y="0"/>
                </a:moveTo>
                <a:lnTo>
                  <a:pt x="0" y="7442"/>
                </a:lnTo>
                <a:lnTo>
                  <a:pt x="0" y="7855"/>
                </a:lnTo>
                <a:lnTo>
                  <a:pt x="7855" y="0"/>
                </a:lnTo>
                <a:lnTo>
                  <a:pt x="7442" y="0"/>
                </a:lnTo>
                <a:close/>
              </a:path>
            </a:pathLst>
          </a:custGeom>
          <a:solidFill>
            <a:srgbClr val="6877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05" name=""/>
          <p:cNvSpPr/>
          <p:nvPr/>
        </p:nvSpPr>
        <p:spPr>
          <a:xfrm>
            <a:off x="0" y="0"/>
            <a:ext cx="2976840" cy="2976840"/>
          </a:xfrm>
          <a:custGeom>
            <a:avLst/>
            <a:gdLst/>
            <a:ahLst/>
            <a:rect l="0" t="0" r="r" b="b"/>
            <a:pathLst>
              <a:path w="8269" h="8269">
                <a:moveTo>
                  <a:pt x="7855" y="0"/>
                </a:moveTo>
                <a:lnTo>
                  <a:pt x="0" y="7855"/>
                </a:lnTo>
                <a:lnTo>
                  <a:pt x="0" y="8269"/>
                </a:lnTo>
                <a:lnTo>
                  <a:pt x="8269" y="0"/>
                </a:lnTo>
                <a:lnTo>
                  <a:pt x="7855" y="0"/>
                </a:lnTo>
                <a:close/>
              </a:path>
            </a:pathLst>
          </a:custGeom>
          <a:solidFill>
            <a:srgbClr val="6876d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06" name=""/>
          <p:cNvSpPr/>
          <p:nvPr/>
        </p:nvSpPr>
        <p:spPr>
          <a:xfrm>
            <a:off x="0" y="0"/>
            <a:ext cx="3125520" cy="3125520"/>
          </a:xfrm>
          <a:custGeom>
            <a:avLst/>
            <a:gdLst/>
            <a:ahLst/>
            <a:rect l="0" t="0" r="r" b="b"/>
            <a:pathLst>
              <a:path w="8682" h="8682">
                <a:moveTo>
                  <a:pt x="8269" y="0"/>
                </a:moveTo>
                <a:lnTo>
                  <a:pt x="0" y="8269"/>
                </a:lnTo>
                <a:lnTo>
                  <a:pt x="0" y="8682"/>
                </a:lnTo>
                <a:lnTo>
                  <a:pt x="8682" y="0"/>
                </a:lnTo>
                <a:lnTo>
                  <a:pt x="8269" y="0"/>
                </a:lnTo>
                <a:close/>
              </a:path>
            </a:pathLst>
          </a:custGeom>
          <a:solidFill>
            <a:srgbClr val="6976d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07" name=""/>
          <p:cNvSpPr/>
          <p:nvPr/>
        </p:nvSpPr>
        <p:spPr>
          <a:xfrm>
            <a:off x="0" y="0"/>
            <a:ext cx="3274560" cy="3274560"/>
          </a:xfrm>
          <a:custGeom>
            <a:avLst/>
            <a:gdLst/>
            <a:ahLst/>
            <a:rect l="0" t="0" r="r" b="b"/>
            <a:pathLst>
              <a:path w="9096" h="9096">
                <a:moveTo>
                  <a:pt x="8682" y="0"/>
                </a:moveTo>
                <a:lnTo>
                  <a:pt x="0" y="8682"/>
                </a:lnTo>
                <a:lnTo>
                  <a:pt x="0" y="9096"/>
                </a:lnTo>
                <a:lnTo>
                  <a:pt x="9096" y="0"/>
                </a:lnTo>
                <a:lnTo>
                  <a:pt x="8682" y="0"/>
                </a:lnTo>
                <a:close/>
              </a:path>
            </a:pathLst>
          </a:custGeom>
          <a:solidFill>
            <a:srgbClr val="6975d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08" name=""/>
          <p:cNvSpPr/>
          <p:nvPr/>
        </p:nvSpPr>
        <p:spPr>
          <a:xfrm>
            <a:off x="0" y="0"/>
            <a:ext cx="3423240" cy="3423240"/>
          </a:xfrm>
          <a:custGeom>
            <a:avLst/>
            <a:gdLst/>
            <a:ahLst/>
            <a:rect l="0" t="0" r="r" b="b"/>
            <a:pathLst>
              <a:path w="9509" h="9509">
                <a:moveTo>
                  <a:pt x="9096" y="0"/>
                </a:moveTo>
                <a:lnTo>
                  <a:pt x="0" y="9096"/>
                </a:lnTo>
                <a:lnTo>
                  <a:pt x="0" y="9509"/>
                </a:lnTo>
                <a:lnTo>
                  <a:pt x="9509" y="0"/>
                </a:lnTo>
                <a:lnTo>
                  <a:pt x="9096" y="0"/>
                </a:lnTo>
                <a:close/>
              </a:path>
            </a:pathLst>
          </a:custGeom>
          <a:solidFill>
            <a:srgbClr val="6975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09" name=""/>
          <p:cNvSpPr/>
          <p:nvPr/>
        </p:nvSpPr>
        <p:spPr>
          <a:xfrm>
            <a:off x="0" y="0"/>
            <a:ext cx="3571920" cy="3571920"/>
          </a:xfrm>
          <a:custGeom>
            <a:avLst/>
            <a:gdLst/>
            <a:ahLst/>
            <a:rect l="0" t="0" r="r" b="b"/>
            <a:pathLst>
              <a:path w="9922" h="9922">
                <a:moveTo>
                  <a:pt x="9509" y="0"/>
                </a:moveTo>
                <a:lnTo>
                  <a:pt x="0" y="9509"/>
                </a:lnTo>
                <a:lnTo>
                  <a:pt x="0" y="9922"/>
                </a:lnTo>
                <a:lnTo>
                  <a:pt x="9922" y="0"/>
                </a:lnTo>
                <a:lnTo>
                  <a:pt x="9509" y="0"/>
                </a:lnTo>
                <a:close/>
              </a:path>
            </a:pathLst>
          </a:custGeom>
          <a:solidFill>
            <a:srgbClr val="6975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10" name=""/>
          <p:cNvSpPr/>
          <p:nvPr/>
        </p:nvSpPr>
        <p:spPr>
          <a:xfrm>
            <a:off x="0" y="0"/>
            <a:ext cx="3720960" cy="3720960"/>
          </a:xfrm>
          <a:custGeom>
            <a:avLst/>
            <a:gdLst/>
            <a:ahLst/>
            <a:rect l="0" t="0" r="r" b="b"/>
            <a:pathLst>
              <a:path w="10336" h="10336">
                <a:moveTo>
                  <a:pt x="9922" y="0"/>
                </a:moveTo>
                <a:lnTo>
                  <a:pt x="0" y="9922"/>
                </a:lnTo>
                <a:lnTo>
                  <a:pt x="0" y="10336"/>
                </a:lnTo>
                <a:lnTo>
                  <a:pt x="10336" y="0"/>
                </a:lnTo>
                <a:lnTo>
                  <a:pt x="9922" y="0"/>
                </a:lnTo>
                <a:close/>
              </a:path>
            </a:pathLst>
          </a:custGeom>
          <a:solidFill>
            <a:srgbClr val="6974d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11" name=""/>
          <p:cNvSpPr/>
          <p:nvPr/>
        </p:nvSpPr>
        <p:spPr>
          <a:xfrm>
            <a:off x="0" y="0"/>
            <a:ext cx="3869640" cy="3869640"/>
          </a:xfrm>
          <a:custGeom>
            <a:avLst/>
            <a:gdLst/>
            <a:ahLst/>
            <a:rect l="0" t="0" r="r" b="b"/>
            <a:pathLst>
              <a:path w="10749" h="10749">
                <a:moveTo>
                  <a:pt x="10336" y="0"/>
                </a:moveTo>
                <a:lnTo>
                  <a:pt x="0" y="10336"/>
                </a:lnTo>
                <a:lnTo>
                  <a:pt x="0" y="10749"/>
                </a:lnTo>
                <a:lnTo>
                  <a:pt x="10749" y="0"/>
                </a:lnTo>
                <a:lnTo>
                  <a:pt x="10336" y="0"/>
                </a:lnTo>
                <a:close/>
              </a:path>
            </a:pathLst>
          </a:custGeom>
          <a:solidFill>
            <a:srgbClr val="6974d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12" name=""/>
          <p:cNvSpPr/>
          <p:nvPr/>
        </p:nvSpPr>
        <p:spPr>
          <a:xfrm>
            <a:off x="0" y="0"/>
            <a:ext cx="4018680" cy="4018680"/>
          </a:xfrm>
          <a:custGeom>
            <a:avLst/>
            <a:gdLst/>
            <a:ahLst/>
            <a:rect l="0" t="0" r="r" b="b"/>
            <a:pathLst>
              <a:path w="11163" h="11163">
                <a:moveTo>
                  <a:pt x="10749" y="0"/>
                </a:moveTo>
                <a:lnTo>
                  <a:pt x="0" y="10749"/>
                </a:lnTo>
                <a:lnTo>
                  <a:pt x="0" y="11163"/>
                </a:lnTo>
                <a:lnTo>
                  <a:pt x="11163" y="0"/>
                </a:lnTo>
                <a:lnTo>
                  <a:pt x="10749" y="0"/>
                </a:lnTo>
                <a:close/>
              </a:path>
            </a:pathLst>
          </a:custGeom>
          <a:solidFill>
            <a:srgbClr val="6973d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13" name=""/>
          <p:cNvSpPr/>
          <p:nvPr/>
        </p:nvSpPr>
        <p:spPr>
          <a:xfrm>
            <a:off x="0" y="0"/>
            <a:ext cx="4167360" cy="4167360"/>
          </a:xfrm>
          <a:custGeom>
            <a:avLst/>
            <a:gdLst/>
            <a:ahLst/>
            <a:rect l="0" t="0" r="r" b="b"/>
            <a:pathLst>
              <a:path w="11576" h="11576">
                <a:moveTo>
                  <a:pt x="11163" y="0"/>
                </a:moveTo>
                <a:lnTo>
                  <a:pt x="0" y="11163"/>
                </a:lnTo>
                <a:lnTo>
                  <a:pt x="0" y="11576"/>
                </a:lnTo>
                <a:lnTo>
                  <a:pt x="11576" y="0"/>
                </a:lnTo>
                <a:lnTo>
                  <a:pt x="11163" y="0"/>
                </a:lnTo>
                <a:close/>
              </a:path>
            </a:pathLst>
          </a:custGeom>
          <a:solidFill>
            <a:srgbClr val="6973d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14" name=""/>
          <p:cNvSpPr/>
          <p:nvPr/>
        </p:nvSpPr>
        <p:spPr>
          <a:xfrm>
            <a:off x="0" y="0"/>
            <a:ext cx="4316040" cy="4316040"/>
          </a:xfrm>
          <a:custGeom>
            <a:avLst/>
            <a:gdLst/>
            <a:ahLst/>
            <a:rect l="0" t="0" r="r" b="b"/>
            <a:pathLst>
              <a:path w="11989" h="11989">
                <a:moveTo>
                  <a:pt x="11576" y="0"/>
                </a:moveTo>
                <a:lnTo>
                  <a:pt x="0" y="11576"/>
                </a:lnTo>
                <a:lnTo>
                  <a:pt x="0" y="11989"/>
                </a:lnTo>
                <a:lnTo>
                  <a:pt x="11989" y="0"/>
                </a:lnTo>
                <a:lnTo>
                  <a:pt x="11576" y="0"/>
                </a:lnTo>
                <a:close/>
              </a:path>
            </a:pathLst>
          </a:custGeom>
          <a:solidFill>
            <a:srgbClr val="6a73d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15" name=""/>
          <p:cNvSpPr/>
          <p:nvPr/>
        </p:nvSpPr>
        <p:spPr>
          <a:xfrm>
            <a:off x="0" y="0"/>
            <a:ext cx="4465080" cy="4465080"/>
          </a:xfrm>
          <a:custGeom>
            <a:avLst/>
            <a:gdLst/>
            <a:ahLst/>
            <a:rect l="0" t="0" r="r" b="b"/>
            <a:pathLst>
              <a:path w="12403" h="12403">
                <a:moveTo>
                  <a:pt x="11989" y="0"/>
                </a:moveTo>
                <a:lnTo>
                  <a:pt x="0" y="11989"/>
                </a:lnTo>
                <a:lnTo>
                  <a:pt x="0" y="12403"/>
                </a:lnTo>
                <a:lnTo>
                  <a:pt x="12403" y="0"/>
                </a:lnTo>
                <a:lnTo>
                  <a:pt x="11989" y="0"/>
                </a:lnTo>
                <a:close/>
              </a:path>
            </a:pathLst>
          </a:custGeom>
          <a:solidFill>
            <a:srgbClr val="6a72d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16" name=""/>
          <p:cNvSpPr/>
          <p:nvPr/>
        </p:nvSpPr>
        <p:spPr>
          <a:xfrm>
            <a:off x="0" y="0"/>
            <a:ext cx="4613760" cy="4613760"/>
          </a:xfrm>
          <a:custGeom>
            <a:avLst/>
            <a:gdLst/>
            <a:ahLst/>
            <a:rect l="0" t="0" r="r" b="b"/>
            <a:pathLst>
              <a:path w="12816" h="12816">
                <a:moveTo>
                  <a:pt x="12403" y="0"/>
                </a:moveTo>
                <a:lnTo>
                  <a:pt x="0" y="12403"/>
                </a:lnTo>
                <a:lnTo>
                  <a:pt x="0" y="12816"/>
                </a:lnTo>
                <a:lnTo>
                  <a:pt x="12816" y="0"/>
                </a:lnTo>
                <a:lnTo>
                  <a:pt x="12403" y="0"/>
                </a:lnTo>
                <a:close/>
              </a:path>
            </a:pathLst>
          </a:custGeom>
          <a:solidFill>
            <a:srgbClr val="6a72d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17" name=""/>
          <p:cNvSpPr/>
          <p:nvPr/>
        </p:nvSpPr>
        <p:spPr>
          <a:xfrm>
            <a:off x="0" y="0"/>
            <a:ext cx="4762800" cy="4762800"/>
          </a:xfrm>
          <a:custGeom>
            <a:avLst/>
            <a:gdLst/>
            <a:ahLst/>
            <a:rect l="0" t="0" r="r" b="b"/>
            <a:pathLst>
              <a:path w="13230" h="13230">
                <a:moveTo>
                  <a:pt x="12816" y="0"/>
                </a:moveTo>
                <a:lnTo>
                  <a:pt x="0" y="12816"/>
                </a:lnTo>
                <a:lnTo>
                  <a:pt x="0" y="13230"/>
                </a:lnTo>
                <a:lnTo>
                  <a:pt x="13230" y="0"/>
                </a:lnTo>
                <a:lnTo>
                  <a:pt x="12816" y="0"/>
                </a:lnTo>
                <a:close/>
              </a:path>
            </a:pathLst>
          </a:custGeom>
          <a:solidFill>
            <a:srgbClr val="6a71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18" name=""/>
          <p:cNvSpPr/>
          <p:nvPr/>
        </p:nvSpPr>
        <p:spPr>
          <a:xfrm>
            <a:off x="0" y="0"/>
            <a:ext cx="4911480" cy="4911480"/>
          </a:xfrm>
          <a:custGeom>
            <a:avLst/>
            <a:gdLst/>
            <a:ahLst/>
            <a:rect l="0" t="0" r="r" b="b"/>
            <a:pathLst>
              <a:path w="13643" h="13643">
                <a:moveTo>
                  <a:pt x="13230" y="0"/>
                </a:moveTo>
                <a:lnTo>
                  <a:pt x="0" y="13230"/>
                </a:lnTo>
                <a:lnTo>
                  <a:pt x="0" y="13643"/>
                </a:lnTo>
                <a:lnTo>
                  <a:pt x="13643" y="0"/>
                </a:lnTo>
                <a:lnTo>
                  <a:pt x="13230" y="0"/>
                </a:lnTo>
                <a:close/>
              </a:path>
            </a:pathLst>
          </a:custGeom>
          <a:solidFill>
            <a:srgbClr val="6a71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19" name=""/>
          <p:cNvSpPr/>
          <p:nvPr/>
        </p:nvSpPr>
        <p:spPr>
          <a:xfrm>
            <a:off x="0" y="0"/>
            <a:ext cx="5060160" cy="5060160"/>
          </a:xfrm>
          <a:custGeom>
            <a:avLst/>
            <a:gdLst/>
            <a:ahLst/>
            <a:rect l="0" t="0" r="r" b="b"/>
            <a:pathLst>
              <a:path w="14056" h="14056">
                <a:moveTo>
                  <a:pt x="13643" y="0"/>
                </a:moveTo>
                <a:lnTo>
                  <a:pt x="0" y="13643"/>
                </a:lnTo>
                <a:lnTo>
                  <a:pt x="0" y="14056"/>
                </a:lnTo>
                <a:lnTo>
                  <a:pt x="14056" y="0"/>
                </a:lnTo>
                <a:lnTo>
                  <a:pt x="13643" y="0"/>
                </a:lnTo>
                <a:close/>
              </a:path>
            </a:pathLst>
          </a:custGeom>
          <a:solidFill>
            <a:srgbClr val="6a71d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20" name=""/>
          <p:cNvSpPr/>
          <p:nvPr/>
        </p:nvSpPr>
        <p:spPr>
          <a:xfrm>
            <a:off x="0" y="0"/>
            <a:ext cx="5209200" cy="5209200"/>
          </a:xfrm>
          <a:custGeom>
            <a:avLst/>
            <a:gdLst/>
            <a:ahLst/>
            <a:rect l="0" t="0" r="r" b="b"/>
            <a:pathLst>
              <a:path w="14470" h="14470">
                <a:moveTo>
                  <a:pt x="14056" y="0"/>
                </a:moveTo>
                <a:lnTo>
                  <a:pt x="0" y="14056"/>
                </a:lnTo>
                <a:lnTo>
                  <a:pt x="0" y="14470"/>
                </a:lnTo>
                <a:lnTo>
                  <a:pt x="14470" y="0"/>
                </a:lnTo>
                <a:lnTo>
                  <a:pt x="14056" y="0"/>
                </a:lnTo>
                <a:close/>
              </a:path>
            </a:pathLst>
          </a:custGeom>
          <a:solidFill>
            <a:srgbClr val="6a70d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21" name=""/>
          <p:cNvSpPr/>
          <p:nvPr/>
        </p:nvSpPr>
        <p:spPr>
          <a:xfrm>
            <a:off x="0" y="0"/>
            <a:ext cx="5357880" cy="5357880"/>
          </a:xfrm>
          <a:custGeom>
            <a:avLst/>
            <a:gdLst/>
            <a:ahLst/>
            <a:rect l="0" t="0" r="r" b="b"/>
            <a:pathLst>
              <a:path w="14883" h="14883">
                <a:moveTo>
                  <a:pt x="14470" y="0"/>
                </a:moveTo>
                <a:lnTo>
                  <a:pt x="0" y="14470"/>
                </a:lnTo>
                <a:lnTo>
                  <a:pt x="0" y="14883"/>
                </a:lnTo>
                <a:lnTo>
                  <a:pt x="14883" y="0"/>
                </a:lnTo>
                <a:lnTo>
                  <a:pt x="14470" y="0"/>
                </a:lnTo>
                <a:close/>
              </a:path>
            </a:pathLst>
          </a:custGeom>
          <a:solidFill>
            <a:srgbClr val="6a70d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22" name=""/>
          <p:cNvSpPr/>
          <p:nvPr/>
        </p:nvSpPr>
        <p:spPr>
          <a:xfrm>
            <a:off x="0" y="0"/>
            <a:ext cx="5506920" cy="5506920"/>
          </a:xfrm>
          <a:custGeom>
            <a:avLst/>
            <a:gdLst/>
            <a:ahLst/>
            <a:rect l="0" t="0" r="r" b="b"/>
            <a:pathLst>
              <a:path w="15297" h="15297">
                <a:moveTo>
                  <a:pt x="14883" y="0"/>
                </a:moveTo>
                <a:lnTo>
                  <a:pt x="0" y="14883"/>
                </a:lnTo>
                <a:lnTo>
                  <a:pt x="0" y="15297"/>
                </a:lnTo>
                <a:lnTo>
                  <a:pt x="15297" y="0"/>
                </a:lnTo>
                <a:lnTo>
                  <a:pt x="14883" y="0"/>
                </a:lnTo>
                <a:close/>
              </a:path>
            </a:pathLst>
          </a:custGeom>
          <a:solidFill>
            <a:srgbClr val="6b6fd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23" name=""/>
          <p:cNvSpPr/>
          <p:nvPr/>
        </p:nvSpPr>
        <p:spPr>
          <a:xfrm>
            <a:off x="0" y="0"/>
            <a:ext cx="5655600" cy="5655600"/>
          </a:xfrm>
          <a:custGeom>
            <a:avLst/>
            <a:gdLst/>
            <a:ahLst/>
            <a:rect l="0" t="0" r="r" b="b"/>
            <a:pathLst>
              <a:path w="15710" h="15710">
                <a:moveTo>
                  <a:pt x="15297" y="0"/>
                </a:moveTo>
                <a:lnTo>
                  <a:pt x="0" y="15297"/>
                </a:lnTo>
                <a:lnTo>
                  <a:pt x="0" y="15710"/>
                </a:lnTo>
                <a:lnTo>
                  <a:pt x="15710" y="0"/>
                </a:lnTo>
                <a:lnTo>
                  <a:pt x="15297" y="0"/>
                </a:lnTo>
                <a:close/>
              </a:path>
            </a:pathLst>
          </a:custGeom>
          <a:solidFill>
            <a:srgbClr val="6b6fd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24" name=""/>
          <p:cNvSpPr/>
          <p:nvPr/>
        </p:nvSpPr>
        <p:spPr>
          <a:xfrm>
            <a:off x="0" y="0"/>
            <a:ext cx="5804640" cy="5804640"/>
          </a:xfrm>
          <a:custGeom>
            <a:avLst/>
            <a:gdLst/>
            <a:ahLst/>
            <a:rect l="0" t="0" r="r" b="b"/>
            <a:pathLst>
              <a:path w="16124" h="16124">
                <a:moveTo>
                  <a:pt x="15710" y="0"/>
                </a:moveTo>
                <a:lnTo>
                  <a:pt x="0" y="15710"/>
                </a:lnTo>
                <a:lnTo>
                  <a:pt x="0" y="16124"/>
                </a:lnTo>
                <a:lnTo>
                  <a:pt x="16124" y="0"/>
                </a:lnTo>
                <a:lnTo>
                  <a:pt x="15710" y="0"/>
                </a:lnTo>
                <a:close/>
              </a:path>
            </a:pathLst>
          </a:custGeom>
          <a:solidFill>
            <a:srgbClr val="6b6f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25" name=""/>
          <p:cNvSpPr/>
          <p:nvPr/>
        </p:nvSpPr>
        <p:spPr>
          <a:xfrm>
            <a:off x="0" y="0"/>
            <a:ext cx="5953320" cy="5953320"/>
          </a:xfrm>
          <a:custGeom>
            <a:avLst/>
            <a:gdLst/>
            <a:ahLst/>
            <a:rect l="0" t="0" r="r" b="b"/>
            <a:pathLst>
              <a:path w="16537" h="16537">
                <a:moveTo>
                  <a:pt x="16124" y="0"/>
                </a:moveTo>
                <a:lnTo>
                  <a:pt x="0" y="16124"/>
                </a:lnTo>
                <a:lnTo>
                  <a:pt x="0" y="16537"/>
                </a:lnTo>
                <a:lnTo>
                  <a:pt x="16537" y="0"/>
                </a:lnTo>
                <a:lnTo>
                  <a:pt x="16124" y="0"/>
                </a:lnTo>
                <a:close/>
              </a:path>
            </a:pathLst>
          </a:custGeom>
          <a:solidFill>
            <a:srgbClr val="6b6ed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26" name=""/>
          <p:cNvSpPr/>
          <p:nvPr/>
        </p:nvSpPr>
        <p:spPr>
          <a:xfrm>
            <a:off x="0" y="0"/>
            <a:ext cx="6102000" cy="6102000"/>
          </a:xfrm>
          <a:custGeom>
            <a:avLst/>
            <a:gdLst/>
            <a:ahLst/>
            <a:rect l="0" t="0" r="r" b="b"/>
            <a:pathLst>
              <a:path w="16950" h="16950">
                <a:moveTo>
                  <a:pt x="16537" y="0"/>
                </a:moveTo>
                <a:lnTo>
                  <a:pt x="0" y="16537"/>
                </a:lnTo>
                <a:lnTo>
                  <a:pt x="0" y="16950"/>
                </a:lnTo>
                <a:lnTo>
                  <a:pt x="16950" y="0"/>
                </a:lnTo>
                <a:lnTo>
                  <a:pt x="16537" y="0"/>
                </a:lnTo>
                <a:close/>
              </a:path>
            </a:pathLst>
          </a:custGeom>
          <a:solidFill>
            <a:srgbClr val="6b6ed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27" name=""/>
          <p:cNvSpPr/>
          <p:nvPr/>
        </p:nvSpPr>
        <p:spPr>
          <a:xfrm>
            <a:off x="0" y="0"/>
            <a:ext cx="6251040" cy="6251040"/>
          </a:xfrm>
          <a:custGeom>
            <a:avLst/>
            <a:gdLst/>
            <a:ahLst/>
            <a:rect l="0" t="0" r="r" b="b"/>
            <a:pathLst>
              <a:path w="17364" h="17364">
                <a:moveTo>
                  <a:pt x="16950" y="0"/>
                </a:moveTo>
                <a:lnTo>
                  <a:pt x="0" y="16950"/>
                </a:lnTo>
                <a:lnTo>
                  <a:pt x="0" y="17364"/>
                </a:lnTo>
                <a:lnTo>
                  <a:pt x="17364" y="0"/>
                </a:lnTo>
                <a:lnTo>
                  <a:pt x="16950" y="0"/>
                </a:lnTo>
                <a:close/>
              </a:path>
            </a:pathLst>
          </a:custGeom>
          <a:solidFill>
            <a:srgbClr val="6b6dd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28" name=""/>
          <p:cNvSpPr/>
          <p:nvPr/>
        </p:nvSpPr>
        <p:spPr>
          <a:xfrm>
            <a:off x="0" y="0"/>
            <a:ext cx="6399720" cy="6399720"/>
          </a:xfrm>
          <a:custGeom>
            <a:avLst/>
            <a:gdLst/>
            <a:ahLst/>
            <a:rect l="0" t="0" r="r" b="b"/>
            <a:pathLst>
              <a:path w="17777" h="17777">
                <a:moveTo>
                  <a:pt x="17364" y="0"/>
                </a:moveTo>
                <a:lnTo>
                  <a:pt x="0" y="17364"/>
                </a:lnTo>
                <a:lnTo>
                  <a:pt x="0" y="17777"/>
                </a:lnTo>
                <a:lnTo>
                  <a:pt x="17777" y="0"/>
                </a:lnTo>
                <a:lnTo>
                  <a:pt x="17364" y="0"/>
                </a:lnTo>
                <a:close/>
              </a:path>
            </a:pathLst>
          </a:custGeom>
          <a:solidFill>
            <a:srgbClr val="6b6dd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29" name=""/>
          <p:cNvSpPr/>
          <p:nvPr/>
        </p:nvSpPr>
        <p:spPr>
          <a:xfrm>
            <a:off x="0" y="0"/>
            <a:ext cx="6548760" cy="6548760"/>
          </a:xfrm>
          <a:custGeom>
            <a:avLst/>
            <a:gdLst/>
            <a:ahLst/>
            <a:rect l="0" t="0" r="r" b="b"/>
            <a:pathLst>
              <a:path w="18191" h="18191">
                <a:moveTo>
                  <a:pt x="17777" y="0"/>
                </a:moveTo>
                <a:lnTo>
                  <a:pt x="0" y="17777"/>
                </a:lnTo>
                <a:lnTo>
                  <a:pt x="0" y="18191"/>
                </a:lnTo>
                <a:lnTo>
                  <a:pt x="18191" y="0"/>
                </a:lnTo>
                <a:lnTo>
                  <a:pt x="17777" y="0"/>
                </a:lnTo>
                <a:close/>
              </a:path>
            </a:pathLst>
          </a:custGeom>
          <a:solidFill>
            <a:srgbClr val="6b6dd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30" name=""/>
          <p:cNvSpPr/>
          <p:nvPr/>
        </p:nvSpPr>
        <p:spPr>
          <a:xfrm>
            <a:off x="0" y="0"/>
            <a:ext cx="6697440" cy="6697440"/>
          </a:xfrm>
          <a:custGeom>
            <a:avLst/>
            <a:gdLst/>
            <a:ahLst/>
            <a:rect l="0" t="0" r="r" b="b"/>
            <a:pathLst>
              <a:path w="18604" h="18604">
                <a:moveTo>
                  <a:pt x="18191" y="0"/>
                </a:moveTo>
                <a:lnTo>
                  <a:pt x="0" y="18191"/>
                </a:lnTo>
                <a:lnTo>
                  <a:pt x="0" y="18604"/>
                </a:lnTo>
                <a:lnTo>
                  <a:pt x="18604" y="0"/>
                </a:lnTo>
                <a:lnTo>
                  <a:pt x="18191" y="0"/>
                </a:lnTo>
                <a:close/>
              </a:path>
            </a:pathLst>
          </a:custGeom>
          <a:solidFill>
            <a:srgbClr val="6c6cd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31" name=""/>
          <p:cNvSpPr/>
          <p:nvPr/>
        </p:nvSpPr>
        <p:spPr>
          <a:xfrm>
            <a:off x="0" y="0"/>
            <a:ext cx="6846120" cy="6846120"/>
          </a:xfrm>
          <a:custGeom>
            <a:avLst/>
            <a:gdLst/>
            <a:ahLst/>
            <a:rect l="0" t="0" r="r" b="b"/>
            <a:pathLst>
              <a:path w="19017" h="19017">
                <a:moveTo>
                  <a:pt x="18604" y="0"/>
                </a:moveTo>
                <a:lnTo>
                  <a:pt x="0" y="18604"/>
                </a:lnTo>
                <a:lnTo>
                  <a:pt x="0" y="19017"/>
                </a:lnTo>
                <a:lnTo>
                  <a:pt x="19017" y="0"/>
                </a:lnTo>
                <a:lnTo>
                  <a:pt x="18604" y="0"/>
                </a:lnTo>
                <a:close/>
              </a:path>
            </a:pathLst>
          </a:custGeom>
          <a:solidFill>
            <a:srgbClr val="6c6cd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32" name=""/>
          <p:cNvSpPr/>
          <p:nvPr/>
        </p:nvSpPr>
        <p:spPr>
          <a:xfrm>
            <a:off x="0" y="0"/>
            <a:ext cx="6858000" cy="6858000"/>
          </a:xfrm>
          <a:custGeom>
            <a:avLst/>
            <a:gdLst/>
            <a:ahLst/>
            <a:rect l="0" t="0" r="r" b="b"/>
            <a:pathLst>
              <a:path w="19050" h="19050">
                <a:moveTo>
                  <a:pt x="19017" y="0"/>
                </a:moveTo>
                <a:lnTo>
                  <a:pt x="0" y="19017"/>
                </a:lnTo>
                <a:lnTo>
                  <a:pt x="0" y="19050"/>
                </a:lnTo>
                <a:lnTo>
                  <a:pt x="19050" y="0"/>
                </a:lnTo>
                <a:lnTo>
                  <a:pt x="19017" y="0"/>
                </a:lnTo>
                <a:close/>
              </a:path>
            </a:pathLst>
          </a:custGeom>
          <a:solidFill>
            <a:srgbClr val="6c6bd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33" name=""/>
          <p:cNvSpPr/>
          <p:nvPr/>
        </p:nvSpPr>
        <p:spPr>
          <a:xfrm>
            <a:off x="0" y="0"/>
            <a:ext cx="6995160" cy="6858000"/>
          </a:xfrm>
          <a:custGeom>
            <a:avLst/>
            <a:gdLst/>
            <a:ahLst/>
            <a:rect l="0" t="0" r="r" b="b"/>
            <a:pathLst>
              <a:path w="19431" h="19050">
                <a:moveTo>
                  <a:pt x="19050" y="0"/>
                </a:moveTo>
                <a:lnTo>
                  <a:pt x="0" y="19050"/>
                </a:lnTo>
                <a:lnTo>
                  <a:pt x="380" y="19050"/>
                </a:lnTo>
                <a:lnTo>
                  <a:pt x="19431" y="0"/>
                </a:lnTo>
                <a:lnTo>
                  <a:pt x="19050" y="0"/>
                </a:lnTo>
                <a:close/>
              </a:path>
            </a:pathLst>
          </a:custGeom>
          <a:solidFill>
            <a:srgbClr val="6c6bd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34" name=""/>
          <p:cNvSpPr/>
          <p:nvPr/>
        </p:nvSpPr>
        <p:spPr>
          <a:xfrm>
            <a:off x="136800" y="0"/>
            <a:ext cx="7007040" cy="6858000"/>
          </a:xfrm>
          <a:custGeom>
            <a:avLst/>
            <a:gdLst/>
            <a:ahLst/>
            <a:rect l="0" t="0" r="r" b="b"/>
            <a:pathLst>
              <a:path w="19464" h="19050">
                <a:moveTo>
                  <a:pt x="19051" y="0"/>
                </a:moveTo>
                <a:lnTo>
                  <a:pt x="0" y="19050"/>
                </a:lnTo>
                <a:lnTo>
                  <a:pt x="413" y="19050"/>
                </a:lnTo>
                <a:lnTo>
                  <a:pt x="19464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6c6bc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35" name=""/>
          <p:cNvSpPr/>
          <p:nvPr/>
        </p:nvSpPr>
        <p:spPr>
          <a:xfrm>
            <a:off x="285480" y="0"/>
            <a:ext cx="7007400" cy="6858000"/>
          </a:xfrm>
          <a:custGeom>
            <a:avLst/>
            <a:gdLst/>
            <a:ahLst/>
            <a:rect l="0" t="0" r="r" b="b"/>
            <a:pathLst>
              <a:path w="19465" h="19050">
                <a:moveTo>
                  <a:pt x="19051" y="0"/>
                </a:moveTo>
                <a:lnTo>
                  <a:pt x="0" y="19050"/>
                </a:lnTo>
                <a:lnTo>
                  <a:pt x="414" y="19050"/>
                </a:lnTo>
                <a:lnTo>
                  <a:pt x="19465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6c6bc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36" name=""/>
          <p:cNvSpPr/>
          <p:nvPr/>
        </p:nvSpPr>
        <p:spPr>
          <a:xfrm>
            <a:off x="434520" y="0"/>
            <a:ext cx="7007040" cy="6858000"/>
          </a:xfrm>
          <a:custGeom>
            <a:avLst/>
            <a:gdLst/>
            <a:ahLst/>
            <a:rect l="0" t="0" r="r" b="b"/>
            <a:pathLst>
              <a:path w="19464" h="19050">
                <a:moveTo>
                  <a:pt x="19051" y="0"/>
                </a:moveTo>
                <a:lnTo>
                  <a:pt x="0" y="19050"/>
                </a:lnTo>
                <a:lnTo>
                  <a:pt x="413" y="19050"/>
                </a:lnTo>
                <a:lnTo>
                  <a:pt x="19464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6c6ac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37" name=""/>
          <p:cNvSpPr/>
          <p:nvPr/>
        </p:nvSpPr>
        <p:spPr>
          <a:xfrm>
            <a:off x="583200" y="0"/>
            <a:ext cx="7007040" cy="6858000"/>
          </a:xfrm>
          <a:custGeom>
            <a:avLst/>
            <a:gdLst/>
            <a:ahLst/>
            <a:rect l="0" t="0" r="r" b="b"/>
            <a:pathLst>
              <a:path w="19464" h="19050">
                <a:moveTo>
                  <a:pt x="19051" y="0"/>
                </a:moveTo>
                <a:lnTo>
                  <a:pt x="0" y="19050"/>
                </a:lnTo>
                <a:lnTo>
                  <a:pt x="413" y="19050"/>
                </a:lnTo>
                <a:lnTo>
                  <a:pt x="19464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6c6ac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38" name=""/>
          <p:cNvSpPr/>
          <p:nvPr/>
        </p:nvSpPr>
        <p:spPr>
          <a:xfrm>
            <a:off x="731880" y="0"/>
            <a:ext cx="7007400" cy="6858000"/>
          </a:xfrm>
          <a:custGeom>
            <a:avLst/>
            <a:gdLst/>
            <a:ahLst/>
            <a:rect l="0" t="0" r="r" b="b"/>
            <a:pathLst>
              <a:path w="19465" h="19050">
                <a:moveTo>
                  <a:pt x="19051" y="0"/>
                </a:moveTo>
                <a:lnTo>
                  <a:pt x="0" y="19050"/>
                </a:lnTo>
                <a:lnTo>
                  <a:pt x="414" y="19050"/>
                </a:lnTo>
                <a:lnTo>
                  <a:pt x="19465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6c69c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39" name=""/>
          <p:cNvSpPr/>
          <p:nvPr/>
        </p:nvSpPr>
        <p:spPr>
          <a:xfrm>
            <a:off x="880920" y="0"/>
            <a:ext cx="7007040" cy="6858000"/>
          </a:xfrm>
          <a:custGeom>
            <a:avLst/>
            <a:gdLst/>
            <a:ahLst/>
            <a:rect l="0" t="0" r="r" b="b"/>
            <a:pathLst>
              <a:path w="19464" h="19050">
                <a:moveTo>
                  <a:pt x="19051" y="0"/>
                </a:moveTo>
                <a:lnTo>
                  <a:pt x="0" y="19050"/>
                </a:lnTo>
                <a:lnTo>
                  <a:pt x="413" y="19050"/>
                </a:lnTo>
                <a:lnTo>
                  <a:pt x="19464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6d69c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40" name=""/>
          <p:cNvSpPr/>
          <p:nvPr/>
        </p:nvSpPr>
        <p:spPr>
          <a:xfrm>
            <a:off x="1029600" y="0"/>
            <a:ext cx="7007400" cy="6858000"/>
          </a:xfrm>
          <a:custGeom>
            <a:avLst/>
            <a:gdLst/>
            <a:ahLst/>
            <a:rect l="0" t="0" r="r" b="b"/>
            <a:pathLst>
              <a:path w="19465" h="19050">
                <a:moveTo>
                  <a:pt x="19051" y="0"/>
                </a:moveTo>
                <a:lnTo>
                  <a:pt x="0" y="19050"/>
                </a:lnTo>
                <a:lnTo>
                  <a:pt x="414" y="19050"/>
                </a:lnTo>
                <a:lnTo>
                  <a:pt x="19465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6d69c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41" name=""/>
          <p:cNvSpPr/>
          <p:nvPr/>
        </p:nvSpPr>
        <p:spPr>
          <a:xfrm>
            <a:off x="1178640" y="0"/>
            <a:ext cx="7007040" cy="6858000"/>
          </a:xfrm>
          <a:custGeom>
            <a:avLst/>
            <a:gdLst/>
            <a:ahLst/>
            <a:rect l="0" t="0" r="r" b="b"/>
            <a:pathLst>
              <a:path w="19464" h="19050">
                <a:moveTo>
                  <a:pt x="19051" y="0"/>
                </a:moveTo>
                <a:lnTo>
                  <a:pt x="0" y="19050"/>
                </a:lnTo>
                <a:lnTo>
                  <a:pt x="413" y="19050"/>
                </a:lnTo>
                <a:lnTo>
                  <a:pt x="19464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6d68c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42" name=""/>
          <p:cNvSpPr/>
          <p:nvPr/>
        </p:nvSpPr>
        <p:spPr>
          <a:xfrm>
            <a:off x="1327320" y="0"/>
            <a:ext cx="7007400" cy="6858000"/>
          </a:xfrm>
          <a:custGeom>
            <a:avLst/>
            <a:gdLst/>
            <a:ahLst/>
            <a:rect l="0" t="0" r="r" b="b"/>
            <a:pathLst>
              <a:path w="19465" h="19050">
                <a:moveTo>
                  <a:pt x="19051" y="0"/>
                </a:moveTo>
                <a:lnTo>
                  <a:pt x="0" y="19050"/>
                </a:lnTo>
                <a:lnTo>
                  <a:pt x="414" y="19050"/>
                </a:lnTo>
                <a:lnTo>
                  <a:pt x="19465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6d68c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43" name=""/>
          <p:cNvSpPr/>
          <p:nvPr/>
        </p:nvSpPr>
        <p:spPr>
          <a:xfrm>
            <a:off x="1476360" y="0"/>
            <a:ext cx="7007040" cy="6858000"/>
          </a:xfrm>
          <a:custGeom>
            <a:avLst/>
            <a:gdLst/>
            <a:ahLst/>
            <a:rect l="0" t="0" r="r" b="b"/>
            <a:pathLst>
              <a:path w="19464" h="19050">
                <a:moveTo>
                  <a:pt x="19051" y="0"/>
                </a:moveTo>
                <a:lnTo>
                  <a:pt x="0" y="19050"/>
                </a:lnTo>
                <a:lnTo>
                  <a:pt x="413" y="19050"/>
                </a:lnTo>
                <a:lnTo>
                  <a:pt x="19464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6d67c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44" name=""/>
          <p:cNvSpPr/>
          <p:nvPr/>
        </p:nvSpPr>
        <p:spPr>
          <a:xfrm>
            <a:off x="1625040" y="0"/>
            <a:ext cx="7007040" cy="6858000"/>
          </a:xfrm>
          <a:custGeom>
            <a:avLst/>
            <a:gdLst/>
            <a:ahLst/>
            <a:rect l="0" t="0" r="r" b="b"/>
            <a:pathLst>
              <a:path w="19464" h="19050">
                <a:moveTo>
                  <a:pt x="19051" y="0"/>
                </a:moveTo>
                <a:lnTo>
                  <a:pt x="0" y="19050"/>
                </a:lnTo>
                <a:lnTo>
                  <a:pt x="413" y="19050"/>
                </a:lnTo>
                <a:lnTo>
                  <a:pt x="19464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6d67c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45" name=""/>
          <p:cNvSpPr/>
          <p:nvPr/>
        </p:nvSpPr>
        <p:spPr>
          <a:xfrm>
            <a:off x="1773720" y="0"/>
            <a:ext cx="7007400" cy="6858000"/>
          </a:xfrm>
          <a:custGeom>
            <a:avLst/>
            <a:gdLst/>
            <a:ahLst/>
            <a:rect l="0" t="0" r="r" b="b"/>
            <a:pathLst>
              <a:path w="19465" h="19050">
                <a:moveTo>
                  <a:pt x="19051" y="0"/>
                </a:moveTo>
                <a:lnTo>
                  <a:pt x="0" y="19050"/>
                </a:lnTo>
                <a:lnTo>
                  <a:pt x="414" y="19050"/>
                </a:lnTo>
                <a:lnTo>
                  <a:pt x="19465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6d67c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46" name=""/>
          <p:cNvSpPr/>
          <p:nvPr/>
        </p:nvSpPr>
        <p:spPr>
          <a:xfrm>
            <a:off x="1922760" y="0"/>
            <a:ext cx="7007040" cy="6858000"/>
          </a:xfrm>
          <a:custGeom>
            <a:avLst/>
            <a:gdLst/>
            <a:ahLst/>
            <a:rect l="0" t="0" r="r" b="b"/>
            <a:pathLst>
              <a:path w="19464" h="19050">
                <a:moveTo>
                  <a:pt x="19051" y="0"/>
                </a:moveTo>
                <a:lnTo>
                  <a:pt x="0" y="19050"/>
                </a:lnTo>
                <a:lnTo>
                  <a:pt x="413" y="19050"/>
                </a:lnTo>
                <a:lnTo>
                  <a:pt x="19464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6d66c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47" name=""/>
          <p:cNvSpPr/>
          <p:nvPr/>
        </p:nvSpPr>
        <p:spPr>
          <a:xfrm>
            <a:off x="2071440" y="0"/>
            <a:ext cx="7007400" cy="6858000"/>
          </a:xfrm>
          <a:custGeom>
            <a:avLst/>
            <a:gdLst/>
            <a:ahLst/>
            <a:rect l="0" t="0" r="r" b="b"/>
            <a:pathLst>
              <a:path w="19465" h="19050">
                <a:moveTo>
                  <a:pt x="19051" y="0"/>
                </a:moveTo>
                <a:lnTo>
                  <a:pt x="0" y="19050"/>
                </a:lnTo>
                <a:lnTo>
                  <a:pt x="414" y="19050"/>
                </a:lnTo>
                <a:lnTo>
                  <a:pt x="19465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6e66c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48" name=""/>
          <p:cNvSpPr/>
          <p:nvPr/>
        </p:nvSpPr>
        <p:spPr>
          <a:xfrm>
            <a:off x="2220480" y="0"/>
            <a:ext cx="7007040" cy="6858000"/>
          </a:xfrm>
          <a:custGeom>
            <a:avLst/>
            <a:gdLst/>
            <a:ahLst/>
            <a:rect l="0" t="0" r="r" b="b"/>
            <a:pathLst>
              <a:path w="19464" h="19050">
                <a:moveTo>
                  <a:pt x="19051" y="0"/>
                </a:moveTo>
                <a:lnTo>
                  <a:pt x="0" y="19050"/>
                </a:lnTo>
                <a:lnTo>
                  <a:pt x="413" y="19050"/>
                </a:lnTo>
                <a:lnTo>
                  <a:pt x="19464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6e65c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49" name=""/>
          <p:cNvSpPr/>
          <p:nvPr/>
        </p:nvSpPr>
        <p:spPr>
          <a:xfrm>
            <a:off x="2369160" y="0"/>
            <a:ext cx="7007040" cy="6858000"/>
          </a:xfrm>
          <a:custGeom>
            <a:avLst/>
            <a:gdLst/>
            <a:ahLst/>
            <a:rect l="0" t="0" r="r" b="b"/>
            <a:pathLst>
              <a:path w="19464" h="19050">
                <a:moveTo>
                  <a:pt x="19051" y="0"/>
                </a:moveTo>
                <a:lnTo>
                  <a:pt x="0" y="19050"/>
                </a:lnTo>
                <a:lnTo>
                  <a:pt x="413" y="19050"/>
                </a:lnTo>
                <a:lnTo>
                  <a:pt x="19464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6e65c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50" name=""/>
          <p:cNvSpPr/>
          <p:nvPr/>
        </p:nvSpPr>
        <p:spPr>
          <a:xfrm>
            <a:off x="2517840" y="0"/>
            <a:ext cx="7007400" cy="6858000"/>
          </a:xfrm>
          <a:custGeom>
            <a:avLst/>
            <a:gdLst/>
            <a:ahLst/>
            <a:rect l="0" t="0" r="r" b="b"/>
            <a:pathLst>
              <a:path w="19465" h="19050">
                <a:moveTo>
                  <a:pt x="19051" y="0"/>
                </a:moveTo>
                <a:lnTo>
                  <a:pt x="0" y="19050"/>
                </a:lnTo>
                <a:lnTo>
                  <a:pt x="414" y="19050"/>
                </a:lnTo>
                <a:lnTo>
                  <a:pt x="19465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6e65c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51" name=""/>
          <p:cNvSpPr/>
          <p:nvPr/>
        </p:nvSpPr>
        <p:spPr>
          <a:xfrm>
            <a:off x="2666880" y="0"/>
            <a:ext cx="7007040" cy="6858000"/>
          </a:xfrm>
          <a:custGeom>
            <a:avLst/>
            <a:gdLst/>
            <a:ahLst/>
            <a:rect l="0" t="0" r="r" b="b"/>
            <a:pathLst>
              <a:path w="19464" h="19050">
                <a:moveTo>
                  <a:pt x="19051" y="0"/>
                </a:moveTo>
                <a:lnTo>
                  <a:pt x="0" y="19050"/>
                </a:lnTo>
                <a:lnTo>
                  <a:pt x="413" y="19050"/>
                </a:lnTo>
                <a:lnTo>
                  <a:pt x="19464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6e64c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52" name=""/>
          <p:cNvSpPr/>
          <p:nvPr/>
        </p:nvSpPr>
        <p:spPr>
          <a:xfrm>
            <a:off x="2815560" y="0"/>
            <a:ext cx="7007400" cy="6858000"/>
          </a:xfrm>
          <a:custGeom>
            <a:avLst/>
            <a:gdLst/>
            <a:ahLst/>
            <a:rect l="0" t="0" r="r" b="b"/>
            <a:pathLst>
              <a:path w="19465" h="19050">
                <a:moveTo>
                  <a:pt x="19051" y="0"/>
                </a:moveTo>
                <a:lnTo>
                  <a:pt x="0" y="19050"/>
                </a:lnTo>
                <a:lnTo>
                  <a:pt x="414" y="19050"/>
                </a:lnTo>
                <a:lnTo>
                  <a:pt x="19465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6e64c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53" name=""/>
          <p:cNvSpPr/>
          <p:nvPr/>
        </p:nvSpPr>
        <p:spPr>
          <a:xfrm>
            <a:off x="2964600" y="0"/>
            <a:ext cx="7007040" cy="6858000"/>
          </a:xfrm>
          <a:custGeom>
            <a:avLst/>
            <a:gdLst/>
            <a:ahLst/>
            <a:rect l="0" t="0" r="r" b="b"/>
            <a:pathLst>
              <a:path w="19464" h="19050">
                <a:moveTo>
                  <a:pt x="19051" y="0"/>
                </a:moveTo>
                <a:lnTo>
                  <a:pt x="0" y="19050"/>
                </a:lnTo>
                <a:lnTo>
                  <a:pt x="413" y="19050"/>
                </a:lnTo>
                <a:lnTo>
                  <a:pt x="19464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6e63c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54" name=""/>
          <p:cNvSpPr/>
          <p:nvPr/>
        </p:nvSpPr>
        <p:spPr>
          <a:xfrm>
            <a:off x="3113280" y="0"/>
            <a:ext cx="7007040" cy="6858000"/>
          </a:xfrm>
          <a:custGeom>
            <a:avLst/>
            <a:gdLst/>
            <a:ahLst/>
            <a:rect l="0" t="0" r="r" b="b"/>
            <a:pathLst>
              <a:path w="19464" h="19050">
                <a:moveTo>
                  <a:pt x="19051" y="0"/>
                </a:moveTo>
                <a:lnTo>
                  <a:pt x="0" y="19050"/>
                </a:lnTo>
                <a:lnTo>
                  <a:pt x="413" y="19050"/>
                </a:lnTo>
                <a:lnTo>
                  <a:pt x="19464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6e63c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55" name=""/>
          <p:cNvSpPr/>
          <p:nvPr/>
        </p:nvSpPr>
        <p:spPr>
          <a:xfrm>
            <a:off x="3261960" y="0"/>
            <a:ext cx="7007400" cy="6858000"/>
          </a:xfrm>
          <a:custGeom>
            <a:avLst/>
            <a:gdLst/>
            <a:ahLst/>
            <a:rect l="0" t="0" r="r" b="b"/>
            <a:pathLst>
              <a:path w="19465" h="19050">
                <a:moveTo>
                  <a:pt x="19051" y="0"/>
                </a:moveTo>
                <a:lnTo>
                  <a:pt x="0" y="19050"/>
                </a:lnTo>
                <a:lnTo>
                  <a:pt x="414" y="19050"/>
                </a:lnTo>
                <a:lnTo>
                  <a:pt x="19465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6f63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56" name=""/>
          <p:cNvSpPr/>
          <p:nvPr/>
        </p:nvSpPr>
        <p:spPr>
          <a:xfrm>
            <a:off x="3411000" y="0"/>
            <a:ext cx="7007040" cy="6858000"/>
          </a:xfrm>
          <a:custGeom>
            <a:avLst/>
            <a:gdLst/>
            <a:ahLst/>
            <a:rect l="0" t="0" r="r" b="b"/>
            <a:pathLst>
              <a:path w="19464" h="19050">
                <a:moveTo>
                  <a:pt x="19051" y="0"/>
                </a:moveTo>
                <a:lnTo>
                  <a:pt x="0" y="19050"/>
                </a:lnTo>
                <a:lnTo>
                  <a:pt x="414" y="19050"/>
                </a:lnTo>
                <a:lnTo>
                  <a:pt x="19464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6f62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57" name=""/>
          <p:cNvSpPr/>
          <p:nvPr/>
        </p:nvSpPr>
        <p:spPr>
          <a:xfrm>
            <a:off x="3559680" y="0"/>
            <a:ext cx="7007400" cy="6858000"/>
          </a:xfrm>
          <a:custGeom>
            <a:avLst/>
            <a:gdLst/>
            <a:ahLst/>
            <a:rect l="0" t="0" r="r" b="b"/>
            <a:pathLst>
              <a:path w="19465" h="19050">
                <a:moveTo>
                  <a:pt x="19050" y="0"/>
                </a:moveTo>
                <a:lnTo>
                  <a:pt x="0" y="19050"/>
                </a:lnTo>
                <a:lnTo>
                  <a:pt x="414" y="19050"/>
                </a:lnTo>
                <a:lnTo>
                  <a:pt x="19465" y="0"/>
                </a:lnTo>
                <a:lnTo>
                  <a:pt x="19050" y="0"/>
                </a:lnTo>
                <a:close/>
              </a:path>
            </a:pathLst>
          </a:custGeom>
          <a:solidFill>
            <a:srgbClr val="6f62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58" name=""/>
          <p:cNvSpPr/>
          <p:nvPr/>
        </p:nvSpPr>
        <p:spPr>
          <a:xfrm>
            <a:off x="3708720" y="0"/>
            <a:ext cx="7007040" cy="6858000"/>
          </a:xfrm>
          <a:custGeom>
            <a:avLst/>
            <a:gdLst/>
            <a:ahLst/>
            <a:rect l="0" t="0" r="r" b="b"/>
            <a:pathLst>
              <a:path w="19464" h="19050">
                <a:moveTo>
                  <a:pt x="19051" y="0"/>
                </a:moveTo>
                <a:lnTo>
                  <a:pt x="0" y="19050"/>
                </a:lnTo>
                <a:lnTo>
                  <a:pt x="413" y="19050"/>
                </a:lnTo>
                <a:lnTo>
                  <a:pt x="19464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6f61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59" name=""/>
          <p:cNvSpPr/>
          <p:nvPr/>
        </p:nvSpPr>
        <p:spPr>
          <a:xfrm>
            <a:off x="3857400" y="0"/>
            <a:ext cx="7007400" cy="6858000"/>
          </a:xfrm>
          <a:custGeom>
            <a:avLst/>
            <a:gdLst/>
            <a:ahLst/>
            <a:rect l="0" t="0" r="r" b="b"/>
            <a:pathLst>
              <a:path w="19465" h="19050">
                <a:moveTo>
                  <a:pt x="19051" y="0"/>
                </a:moveTo>
                <a:lnTo>
                  <a:pt x="0" y="19050"/>
                </a:lnTo>
                <a:lnTo>
                  <a:pt x="414" y="19050"/>
                </a:lnTo>
                <a:lnTo>
                  <a:pt x="19465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6f61c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60" name=""/>
          <p:cNvSpPr/>
          <p:nvPr/>
        </p:nvSpPr>
        <p:spPr>
          <a:xfrm>
            <a:off x="4006440" y="0"/>
            <a:ext cx="7007040" cy="6858000"/>
          </a:xfrm>
          <a:custGeom>
            <a:avLst/>
            <a:gdLst/>
            <a:ahLst/>
            <a:rect l="0" t="0" r="r" b="b"/>
            <a:pathLst>
              <a:path w="19464" h="19050">
                <a:moveTo>
                  <a:pt x="19051" y="0"/>
                </a:moveTo>
                <a:lnTo>
                  <a:pt x="0" y="19050"/>
                </a:lnTo>
                <a:lnTo>
                  <a:pt x="413" y="19050"/>
                </a:lnTo>
                <a:lnTo>
                  <a:pt x="19464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6f61c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61" name=""/>
          <p:cNvSpPr/>
          <p:nvPr/>
        </p:nvSpPr>
        <p:spPr>
          <a:xfrm>
            <a:off x="4155120" y="0"/>
            <a:ext cx="7007040" cy="6858000"/>
          </a:xfrm>
          <a:custGeom>
            <a:avLst/>
            <a:gdLst/>
            <a:ahLst/>
            <a:rect l="0" t="0" r="r" b="b"/>
            <a:pathLst>
              <a:path w="19464" h="19050">
                <a:moveTo>
                  <a:pt x="19051" y="0"/>
                </a:moveTo>
                <a:lnTo>
                  <a:pt x="0" y="19050"/>
                </a:lnTo>
                <a:lnTo>
                  <a:pt x="413" y="19050"/>
                </a:lnTo>
                <a:lnTo>
                  <a:pt x="19464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6f60c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62" name=""/>
          <p:cNvSpPr/>
          <p:nvPr/>
        </p:nvSpPr>
        <p:spPr>
          <a:xfrm>
            <a:off x="4303800" y="0"/>
            <a:ext cx="7007400" cy="6858000"/>
          </a:xfrm>
          <a:custGeom>
            <a:avLst/>
            <a:gdLst/>
            <a:ahLst/>
            <a:rect l="0" t="0" r="r" b="b"/>
            <a:pathLst>
              <a:path w="19465" h="19050">
                <a:moveTo>
                  <a:pt x="19051" y="0"/>
                </a:moveTo>
                <a:lnTo>
                  <a:pt x="0" y="19050"/>
                </a:lnTo>
                <a:lnTo>
                  <a:pt x="414" y="19050"/>
                </a:lnTo>
                <a:lnTo>
                  <a:pt x="19465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6f60c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63" name=""/>
          <p:cNvSpPr/>
          <p:nvPr/>
        </p:nvSpPr>
        <p:spPr>
          <a:xfrm>
            <a:off x="4452840" y="0"/>
            <a:ext cx="7007040" cy="6858000"/>
          </a:xfrm>
          <a:custGeom>
            <a:avLst/>
            <a:gdLst/>
            <a:ahLst/>
            <a:rect l="0" t="0" r="r" b="b"/>
            <a:pathLst>
              <a:path w="19464" h="19050">
                <a:moveTo>
                  <a:pt x="19051" y="0"/>
                </a:moveTo>
                <a:lnTo>
                  <a:pt x="0" y="19050"/>
                </a:lnTo>
                <a:lnTo>
                  <a:pt x="413" y="19050"/>
                </a:lnTo>
                <a:lnTo>
                  <a:pt x="19464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705fb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64" name=""/>
          <p:cNvSpPr/>
          <p:nvPr/>
        </p:nvSpPr>
        <p:spPr>
          <a:xfrm>
            <a:off x="4601520" y="0"/>
            <a:ext cx="7007400" cy="6858000"/>
          </a:xfrm>
          <a:custGeom>
            <a:avLst/>
            <a:gdLst/>
            <a:ahLst/>
            <a:rect l="0" t="0" r="r" b="b"/>
            <a:pathLst>
              <a:path w="19465" h="19050">
                <a:moveTo>
                  <a:pt x="19051" y="0"/>
                </a:moveTo>
                <a:lnTo>
                  <a:pt x="0" y="19050"/>
                </a:lnTo>
                <a:lnTo>
                  <a:pt x="414" y="19050"/>
                </a:lnTo>
                <a:lnTo>
                  <a:pt x="19465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705fb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65" name=""/>
          <p:cNvSpPr/>
          <p:nvPr/>
        </p:nvSpPr>
        <p:spPr>
          <a:xfrm>
            <a:off x="4750560" y="0"/>
            <a:ext cx="7007040" cy="6858000"/>
          </a:xfrm>
          <a:custGeom>
            <a:avLst/>
            <a:gdLst/>
            <a:ahLst/>
            <a:rect l="0" t="0" r="r" b="b"/>
            <a:pathLst>
              <a:path w="19464" h="19050">
                <a:moveTo>
                  <a:pt x="19051" y="0"/>
                </a:moveTo>
                <a:lnTo>
                  <a:pt x="0" y="19050"/>
                </a:lnTo>
                <a:lnTo>
                  <a:pt x="413" y="19050"/>
                </a:lnTo>
                <a:lnTo>
                  <a:pt x="19464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705fb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66" name=""/>
          <p:cNvSpPr/>
          <p:nvPr/>
        </p:nvSpPr>
        <p:spPr>
          <a:xfrm>
            <a:off x="4899240" y="0"/>
            <a:ext cx="7007040" cy="6858000"/>
          </a:xfrm>
          <a:custGeom>
            <a:avLst/>
            <a:gdLst/>
            <a:ahLst/>
            <a:rect l="0" t="0" r="r" b="b"/>
            <a:pathLst>
              <a:path w="19464" h="19050">
                <a:moveTo>
                  <a:pt x="19051" y="0"/>
                </a:moveTo>
                <a:lnTo>
                  <a:pt x="0" y="19050"/>
                </a:lnTo>
                <a:lnTo>
                  <a:pt x="413" y="19050"/>
                </a:lnTo>
                <a:lnTo>
                  <a:pt x="19464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705eb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67" name=""/>
          <p:cNvSpPr/>
          <p:nvPr/>
        </p:nvSpPr>
        <p:spPr>
          <a:xfrm>
            <a:off x="5047920" y="0"/>
            <a:ext cx="7007400" cy="6858000"/>
          </a:xfrm>
          <a:custGeom>
            <a:avLst/>
            <a:gdLst/>
            <a:ahLst/>
            <a:rect l="0" t="0" r="r" b="b"/>
            <a:pathLst>
              <a:path w="19465" h="19050">
                <a:moveTo>
                  <a:pt x="19051" y="0"/>
                </a:moveTo>
                <a:lnTo>
                  <a:pt x="0" y="19050"/>
                </a:lnTo>
                <a:lnTo>
                  <a:pt x="414" y="19050"/>
                </a:lnTo>
                <a:lnTo>
                  <a:pt x="19465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705eb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68" name=""/>
          <p:cNvSpPr/>
          <p:nvPr/>
        </p:nvSpPr>
        <p:spPr>
          <a:xfrm>
            <a:off x="5196960" y="0"/>
            <a:ext cx="6995160" cy="6858000"/>
          </a:xfrm>
          <a:custGeom>
            <a:avLst/>
            <a:gdLst/>
            <a:ahLst/>
            <a:rect l="0" t="0" r="r" b="b"/>
            <a:pathLst>
              <a:path w="19431" h="19050">
                <a:moveTo>
                  <a:pt x="19051" y="0"/>
                </a:moveTo>
                <a:lnTo>
                  <a:pt x="0" y="19050"/>
                </a:lnTo>
                <a:lnTo>
                  <a:pt x="380" y="19050"/>
                </a:lnTo>
                <a:lnTo>
                  <a:pt x="19431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705db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69" name=""/>
          <p:cNvSpPr/>
          <p:nvPr/>
        </p:nvSpPr>
        <p:spPr>
          <a:xfrm>
            <a:off x="5333760" y="0"/>
            <a:ext cx="6858360" cy="6858000"/>
          </a:xfrm>
          <a:custGeom>
            <a:avLst/>
            <a:gdLst/>
            <a:ahLst/>
            <a:rect l="0" t="0" r="r" b="b"/>
            <a:pathLst>
              <a:path w="19051" h="19050">
                <a:moveTo>
                  <a:pt x="19051" y="0"/>
                </a:moveTo>
                <a:lnTo>
                  <a:pt x="0" y="19050"/>
                </a:lnTo>
                <a:lnTo>
                  <a:pt x="33" y="19050"/>
                </a:lnTo>
                <a:lnTo>
                  <a:pt x="19051" y="33"/>
                </a:lnTo>
                <a:lnTo>
                  <a:pt x="19051" y="0"/>
                </a:lnTo>
                <a:close/>
              </a:path>
            </a:pathLst>
          </a:custGeom>
          <a:solidFill>
            <a:srgbClr val="705db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70" name=""/>
          <p:cNvSpPr/>
          <p:nvPr/>
        </p:nvSpPr>
        <p:spPr>
          <a:xfrm>
            <a:off x="5345640" y="11880"/>
            <a:ext cx="6846480" cy="6846120"/>
          </a:xfrm>
          <a:custGeom>
            <a:avLst/>
            <a:gdLst/>
            <a:ahLst/>
            <a:rect l="0" t="0" r="r" b="b"/>
            <a:pathLst>
              <a:path w="19018" h="19017">
                <a:moveTo>
                  <a:pt x="19018" y="0"/>
                </a:moveTo>
                <a:lnTo>
                  <a:pt x="0" y="19017"/>
                </a:lnTo>
                <a:lnTo>
                  <a:pt x="414" y="19017"/>
                </a:lnTo>
                <a:lnTo>
                  <a:pt x="19018" y="413"/>
                </a:lnTo>
                <a:lnTo>
                  <a:pt x="19018" y="0"/>
                </a:lnTo>
                <a:close/>
              </a:path>
            </a:pathLst>
          </a:custGeom>
          <a:solidFill>
            <a:srgbClr val="705db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71" name=""/>
          <p:cNvSpPr/>
          <p:nvPr/>
        </p:nvSpPr>
        <p:spPr>
          <a:xfrm>
            <a:off x="5494680" y="160560"/>
            <a:ext cx="6697440" cy="6697440"/>
          </a:xfrm>
          <a:custGeom>
            <a:avLst/>
            <a:gdLst/>
            <a:ahLst/>
            <a:rect l="0" t="0" r="r" b="b"/>
            <a:pathLst>
              <a:path w="18604" h="18604">
                <a:moveTo>
                  <a:pt x="18604" y="0"/>
                </a:moveTo>
                <a:lnTo>
                  <a:pt x="0" y="18604"/>
                </a:lnTo>
                <a:lnTo>
                  <a:pt x="413" y="18604"/>
                </a:lnTo>
                <a:lnTo>
                  <a:pt x="18604" y="413"/>
                </a:lnTo>
                <a:lnTo>
                  <a:pt x="18604" y="0"/>
                </a:lnTo>
                <a:close/>
              </a:path>
            </a:pathLst>
          </a:custGeom>
          <a:solidFill>
            <a:srgbClr val="705db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72" name=""/>
          <p:cNvSpPr/>
          <p:nvPr/>
        </p:nvSpPr>
        <p:spPr>
          <a:xfrm>
            <a:off x="5643360" y="309240"/>
            <a:ext cx="6548760" cy="6548760"/>
          </a:xfrm>
          <a:custGeom>
            <a:avLst/>
            <a:gdLst/>
            <a:ahLst/>
            <a:rect l="0" t="0" r="r" b="b"/>
            <a:pathLst>
              <a:path w="18191" h="18191">
                <a:moveTo>
                  <a:pt x="18191" y="0"/>
                </a:moveTo>
                <a:lnTo>
                  <a:pt x="0" y="18191"/>
                </a:lnTo>
                <a:lnTo>
                  <a:pt x="413" y="18191"/>
                </a:lnTo>
                <a:lnTo>
                  <a:pt x="18191" y="414"/>
                </a:lnTo>
                <a:lnTo>
                  <a:pt x="18191" y="0"/>
                </a:lnTo>
                <a:close/>
              </a:path>
            </a:pathLst>
          </a:custGeom>
          <a:solidFill>
            <a:srgbClr val="715c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73" name=""/>
          <p:cNvSpPr/>
          <p:nvPr/>
        </p:nvSpPr>
        <p:spPr>
          <a:xfrm>
            <a:off x="5792040" y="458280"/>
            <a:ext cx="6400080" cy="6399720"/>
          </a:xfrm>
          <a:custGeom>
            <a:avLst/>
            <a:gdLst/>
            <a:ahLst/>
            <a:rect l="0" t="0" r="r" b="b"/>
            <a:pathLst>
              <a:path w="17778" h="17777">
                <a:moveTo>
                  <a:pt x="17778" y="0"/>
                </a:moveTo>
                <a:lnTo>
                  <a:pt x="0" y="17777"/>
                </a:lnTo>
                <a:lnTo>
                  <a:pt x="414" y="17777"/>
                </a:lnTo>
                <a:lnTo>
                  <a:pt x="17778" y="413"/>
                </a:lnTo>
                <a:lnTo>
                  <a:pt x="17778" y="0"/>
                </a:lnTo>
                <a:close/>
              </a:path>
            </a:pathLst>
          </a:custGeom>
          <a:solidFill>
            <a:srgbClr val="715c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74" name=""/>
          <p:cNvSpPr/>
          <p:nvPr/>
        </p:nvSpPr>
        <p:spPr>
          <a:xfrm>
            <a:off x="5941080" y="606960"/>
            <a:ext cx="6251040" cy="6251040"/>
          </a:xfrm>
          <a:custGeom>
            <a:avLst/>
            <a:gdLst/>
            <a:ahLst/>
            <a:rect l="0" t="0" r="r" b="b"/>
            <a:pathLst>
              <a:path w="17364" h="17364">
                <a:moveTo>
                  <a:pt x="17364" y="0"/>
                </a:moveTo>
                <a:lnTo>
                  <a:pt x="0" y="17364"/>
                </a:lnTo>
                <a:lnTo>
                  <a:pt x="413" y="17364"/>
                </a:lnTo>
                <a:lnTo>
                  <a:pt x="17364" y="414"/>
                </a:lnTo>
                <a:lnTo>
                  <a:pt x="17364" y="0"/>
                </a:lnTo>
                <a:close/>
              </a:path>
            </a:pathLst>
          </a:custGeom>
          <a:solidFill>
            <a:srgbClr val="715cb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75" name=""/>
          <p:cNvSpPr/>
          <p:nvPr/>
        </p:nvSpPr>
        <p:spPr>
          <a:xfrm>
            <a:off x="6089760" y="756000"/>
            <a:ext cx="6102360" cy="6102000"/>
          </a:xfrm>
          <a:custGeom>
            <a:avLst/>
            <a:gdLst/>
            <a:ahLst/>
            <a:rect l="0" t="0" r="r" b="b"/>
            <a:pathLst>
              <a:path w="16951" h="16950">
                <a:moveTo>
                  <a:pt x="16951" y="0"/>
                </a:moveTo>
                <a:lnTo>
                  <a:pt x="0" y="16950"/>
                </a:lnTo>
                <a:lnTo>
                  <a:pt x="414" y="16950"/>
                </a:lnTo>
                <a:lnTo>
                  <a:pt x="16951" y="413"/>
                </a:lnTo>
                <a:lnTo>
                  <a:pt x="16951" y="0"/>
                </a:lnTo>
                <a:close/>
              </a:path>
            </a:pathLst>
          </a:custGeom>
          <a:solidFill>
            <a:srgbClr val="715bb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76" name=""/>
          <p:cNvSpPr/>
          <p:nvPr/>
        </p:nvSpPr>
        <p:spPr>
          <a:xfrm>
            <a:off x="6238800" y="904680"/>
            <a:ext cx="5953320" cy="5953320"/>
          </a:xfrm>
          <a:custGeom>
            <a:avLst/>
            <a:gdLst/>
            <a:ahLst/>
            <a:rect l="0" t="0" r="r" b="b"/>
            <a:pathLst>
              <a:path w="16537" h="16537">
                <a:moveTo>
                  <a:pt x="16537" y="0"/>
                </a:moveTo>
                <a:lnTo>
                  <a:pt x="0" y="16537"/>
                </a:lnTo>
                <a:lnTo>
                  <a:pt x="413" y="16537"/>
                </a:lnTo>
                <a:lnTo>
                  <a:pt x="16537" y="413"/>
                </a:lnTo>
                <a:lnTo>
                  <a:pt x="16537" y="0"/>
                </a:lnTo>
                <a:close/>
              </a:path>
            </a:pathLst>
          </a:custGeom>
          <a:solidFill>
            <a:srgbClr val="715bb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77" name=""/>
          <p:cNvSpPr/>
          <p:nvPr/>
        </p:nvSpPr>
        <p:spPr>
          <a:xfrm>
            <a:off x="6387480" y="1053360"/>
            <a:ext cx="5804640" cy="5804640"/>
          </a:xfrm>
          <a:custGeom>
            <a:avLst/>
            <a:gdLst/>
            <a:ahLst/>
            <a:rect l="0" t="0" r="r" b="b"/>
            <a:pathLst>
              <a:path w="16124" h="16124">
                <a:moveTo>
                  <a:pt x="16124" y="0"/>
                </a:moveTo>
                <a:lnTo>
                  <a:pt x="0" y="16124"/>
                </a:lnTo>
                <a:lnTo>
                  <a:pt x="414" y="16124"/>
                </a:lnTo>
                <a:lnTo>
                  <a:pt x="16124" y="414"/>
                </a:lnTo>
                <a:lnTo>
                  <a:pt x="16124" y="0"/>
                </a:lnTo>
                <a:close/>
              </a:path>
            </a:pathLst>
          </a:custGeom>
          <a:solidFill>
            <a:srgbClr val="715ab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78" name=""/>
          <p:cNvSpPr/>
          <p:nvPr/>
        </p:nvSpPr>
        <p:spPr>
          <a:xfrm>
            <a:off x="6536520" y="1202400"/>
            <a:ext cx="5655600" cy="5655600"/>
          </a:xfrm>
          <a:custGeom>
            <a:avLst/>
            <a:gdLst/>
            <a:ahLst/>
            <a:rect l="0" t="0" r="r" b="b"/>
            <a:pathLst>
              <a:path w="15710" h="15710">
                <a:moveTo>
                  <a:pt x="15710" y="0"/>
                </a:moveTo>
                <a:lnTo>
                  <a:pt x="0" y="15710"/>
                </a:lnTo>
                <a:lnTo>
                  <a:pt x="413" y="15710"/>
                </a:lnTo>
                <a:lnTo>
                  <a:pt x="15710" y="413"/>
                </a:lnTo>
                <a:lnTo>
                  <a:pt x="15710" y="0"/>
                </a:lnTo>
                <a:close/>
              </a:path>
            </a:pathLst>
          </a:custGeom>
          <a:solidFill>
            <a:srgbClr val="715ab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79" name=""/>
          <p:cNvSpPr/>
          <p:nvPr/>
        </p:nvSpPr>
        <p:spPr>
          <a:xfrm>
            <a:off x="6685200" y="1351080"/>
            <a:ext cx="5506920" cy="5506920"/>
          </a:xfrm>
          <a:custGeom>
            <a:avLst/>
            <a:gdLst/>
            <a:ahLst/>
            <a:rect l="0" t="0" r="r" b="b"/>
            <a:pathLst>
              <a:path w="15297" h="15297">
                <a:moveTo>
                  <a:pt x="15297" y="0"/>
                </a:moveTo>
                <a:lnTo>
                  <a:pt x="0" y="15297"/>
                </a:lnTo>
                <a:lnTo>
                  <a:pt x="413" y="15297"/>
                </a:lnTo>
                <a:lnTo>
                  <a:pt x="15297" y="414"/>
                </a:lnTo>
                <a:lnTo>
                  <a:pt x="15297" y="0"/>
                </a:lnTo>
                <a:close/>
              </a:path>
            </a:pathLst>
          </a:custGeom>
          <a:solidFill>
            <a:srgbClr val="715ab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80" name=""/>
          <p:cNvSpPr/>
          <p:nvPr/>
        </p:nvSpPr>
        <p:spPr>
          <a:xfrm>
            <a:off x="6833880" y="1500120"/>
            <a:ext cx="5358240" cy="5357880"/>
          </a:xfrm>
          <a:custGeom>
            <a:avLst/>
            <a:gdLst/>
            <a:ahLst/>
            <a:rect l="0" t="0" r="r" b="b"/>
            <a:pathLst>
              <a:path w="14884" h="14883">
                <a:moveTo>
                  <a:pt x="14884" y="0"/>
                </a:moveTo>
                <a:lnTo>
                  <a:pt x="0" y="14883"/>
                </a:lnTo>
                <a:lnTo>
                  <a:pt x="414" y="14883"/>
                </a:lnTo>
                <a:lnTo>
                  <a:pt x="14884" y="413"/>
                </a:lnTo>
                <a:lnTo>
                  <a:pt x="14884" y="0"/>
                </a:lnTo>
                <a:close/>
              </a:path>
            </a:pathLst>
          </a:custGeom>
          <a:solidFill>
            <a:srgbClr val="7259b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81" name=""/>
          <p:cNvSpPr/>
          <p:nvPr/>
        </p:nvSpPr>
        <p:spPr>
          <a:xfrm>
            <a:off x="6982920" y="1648800"/>
            <a:ext cx="5209200" cy="5209200"/>
          </a:xfrm>
          <a:custGeom>
            <a:avLst/>
            <a:gdLst/>
            <a:ahLst/>
            <a:rect l="0" t="0" r="r" b="b"/>
            <a:pathLst>
              <a:path w="14470" h="14470">
                <a:moveTo>
                  <a:pt x="14470" y="0"/>
                </a:moveTo>
                <a:lnTo>
                  <a:pt x="0" y="14470"/>
                </a:lnTo>
                <a:lnTo>
                  <a:pt x="413" y="14470"/>
                </a:lnTo>
                <a:lnTo>
                  <a:pt x="14470" y="414"/>
                </a:lnTo>
                <a:lnTo>
                  <a:pt x="14470" y="0"/>
                </a:lnTo>
                <a:close/>
              </a:path>
            </a:pathLst>
          </a:custGeom>
          <a:solidFill>
            <a:srgbClr val="7259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82" name=""/>
          <p:cNvSpPr/>
          <p:nvPr/>
        </p:nvSpPr>
        <p:spPr>
          <a:xfrm>
            <a:off x="7131600" y="1797840"/>
            <a:ext cx="5060520" cy="5060160"/>
          </a:xfrm>
          <a:custGeom>
            <a:avLst/>
            <a:gdLst/>
            <a:ahLst/>
            <a:rect l="0" t="0" r="r" b="b"/>
            <a:pathLst>
              <a:path w="14057" h="14056">
                <a:moveTo>
                  <a:pt x="14057" y="0"/>
                </a:moveTo>
                <a:lnTo>
                  <a:pt x="0" y="14056"/>
                </a:lnTo>
                <a:lnTo>
                  <a:pt x="414" y="14056"/>
                </a:lnTo>
                <a:lnTo>
                  <a:pt x="14057" y="413"/>
                </a:lnTo>
                <a:lnTo>
                  <a:pt x="14057" y="0"/>
                </a:lnTo>
                <a:close/>
              </a:path>
            </a:pathLst>
          </a:custGeom>
          <a:solidFill>
            <a:srgbClr val="7258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83" name=""/>
          <p:cNvSpPr/>
          <p:nvPr/>
        </p:nvSpPr>
        <p:spPr>
          <a:xfrm>
            <a:off x="7280640" y="1946520"/>
            <a:ext cx="4911480" cy="4911480"/>
          </a:xfrm>
          <a:custGeom>
            <a:avLst/>
            <a:gdLst/>
            <a:ahLst/>
            <a:rect l="0" t="0" r="r" b="b"/>
            <a:pathLst>
              <a:path w="13643" h="13643">
                <a:moveTo>
                  <a:pt x="13643" y="0"/>
                </a:moveTo>
                <a:lnTo>
                  <a:pt x="0" y="13643"/>
                </a:lnTo>
                <a:lnTo>
                  <a:pt x="414" y="13643"/>
                </a:lnTo>
                <a:lnTo>
                  <a:pt x="13643" y="413"/>
                </a:lnTo>
                <a:lnTo>
                  <a:pt x="13643" y="0"/>
                </a:lnTo>
                <a:close/>
              </a:path>
            </a:pathLst>
          </a:custGeom>
          <a:solidFill>
            <a:srgbClr val="7258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84" name=""/>
          <p:cNvSpPr/>
          <p:nvPr/>
        </p:nvSpPr>
        <p:spPr>
          <a:xfrm>
            <a:off x="7429320" y="2095200"/>
            <a:ext cx="4762800" cy="4762800"/>
          </a:xfrm>
          <a:custGeom>
            <a:avLst/>
            <a:gdLst/>
            <a:ahLst/>
            <a:rect l="0" t="0" r="r" b="b"/>
            <a:pathLst>
              <a:path w="13230" h="13230">
                <a:moveTo>
                  <a:pt x="13230" y="0"/>
                </a:moveTo>
                <a:lnTo>
                  <a:pt x="0" y="13230"/>
                </a:lnTo>
                <a:lnTo>
                  <a:pt x="413" y="13230"/>
                </a:lnTo>
                <a:lnTo>
                  <a:pt x="13230" y="414"/>
                </a:lnTo>
                <a:lnTo>
                  <a:pt x="13230" y="0"/>
                </a:lnTo>
                <a:close/>
              </a:path>
            </a:pathLst>
          </a:custGeom>
          <a:solidFill>
            <a:srgbClr val="7258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85" name=""/>
          <p:cNvSpPr/>
          <p:nvPr/>
        </p:nvSpPr>
        <p:spPr>
          <a:xfrm>
            <a:off x="7578000" y="2244240"/>
            <a:ext cx="4614120" cy="4613760"/>
          </a:xfrm>
          <a:custGeom>
            <a:avLst/>
            <a:gdLst/>
            <a:ahLst/>
            <a:rect l="0" t="0" r="r" b="b"/>
            <a:pathLst>
              <a:path w="12817" h="12816">
                <a:moveTo>
                  <a:pt x="12817" y="0"/>
                </a:moveTo>
                <a:lnTo>
                  <a:pt x="0" y="12816"/>
                </a:lnTo>
                <a:lnTo>
                  <a:pt x="414" y="12816"/>
                </a:lnTo>
                <a:lnTo>
                  <a:pt x="12817" y="414"/>
                </a:lnTo>
                <a:lnTo>
                  <a:pt x="12817" y="0"/>
                </a:lnTo>
                <a:close/>
              </a:path>
            </a:pathLst>
          </a:custGeom>
          <a:solidFill>
            <a:srgbClr val="7257b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86" name=""/>
          <p:cNvSpPr/>
          <p:nvPr/>
        </p:nvSpPr>
        <p:spPr>
          <a:xfrm>
            <a:off x="7727040" y="2392920"/>
            <a:ext cx="4465080" cy="4465080"/>
          </a:xfrm>
          <a:custGeom>
            <a:avLst/>
            <a:gdLst/>
            <a:ahLst/>
            <a:rect l="0" t="0" r="r" b="b"/>
            <a:pathLst>
              <a:path w="12403" h="12403">
                <a:moveTo>
                  <a:pt x="12403" y="0"/>
                </a:moveTo>
                <a:lnTo>
                  <a:pt x="0" y="12403"/>
                </a:lnTo>
                <a:lnTo>
                  <a:pt x="413" y="12403"/>
                </a:lnTo>
                <a:lnTo>
                  <a:pt x="12403" y="414"/>
                </a:lnTo>
                <a:lnTo>
                  <a:pt x="12403" y="0"/>
                </a:lnTo>
                <a:close/>
              </a:path>
            </a:pathLst>
          </a:custGeom>
          <a:solidFill>
            <a:srgbClr val="7257b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87" name=""/>
          <p:cNvSpPr/>
          <p:nvPr/>
        </p:nvSpPr>
        <p:spPr>
          <a:xfrm>
            <a:off x="7875720" y="2541960"/>
            <a:ext cx="4316400" cy="4316040"/>
          </a:xfrm>
          <a:custGeom>
            <a:avLst/>
            <a:gdLst/>
            <a:ahLst/>
            <a:rect l="0" t="0" r="r" b="b"/>
            <a:pathLst>
              <a:path w="11990" h="11989">
                <a:moveTo>
                  <a:pt x="11990" y="0"/>
                </a:moveTo>
                <a:lnTo>
                  <a:pt x="0" y="11989"/>
                </a:lnTo>
                <a:lnTo>
                  <a:pt x="414" y="11989"/>
                </a:lnTo>
                <a:lnTo>
                  <a:pt x="11990" y="413"/>
                </a:lnTo>
                <a:lnTo>
                  <a:pt x="11990" y="0"/>
                </a:lnTo>
                <a:close/>
              </a:path>
            </a:pathLst>
          </a:custGeom>
          <a:solidFill>
            <a:srgbClr val="7256b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88" name=""/>
          <p:cNvSpPr/>
          <p:nvPr/>
        </p:nvSpPr>
        <p:spPr>
          <a:xfrm>
            <a:off x="8024760" y="2690640"/>
            <a:ext cx="4167360" cy="4167360"/>
          </a:xfrm>
          <a:custGeom>
            <a:avLst/>
            <a:gdLst/>
            <a:ahLst/>
            <a:rect l="0" t="0" r="r" b="b"/>
            <a:pathLst>
              <a:path w="11576" h="11576">
                <a:moveTo>
                  <a:pt x="11576" y="0"/>
                </a:moveTo>
                <a:lnTo>
                  <a:pt x="0" y="11576"/>
                </a:lnTo>
                <a:lnTo>
                  <a:pt x="413" y="11576"/>
                </a:lnTo>
                <a:lnTo>
                  <a:pt x="11576" y="413"/>
                </a:lnTo>
                <a:lnTo>
                  <a:pt x="11576" y="0"/>
                </a:lnTo>
                <a:close/>
              </a:path>
            </a:pathLst>
          </a:custGeom>
          <a:solidFill>
            <a:srgbClr val="7356b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89" name=""/>
          <p:cNvSpPr/>
          <p:nvPr/>
        </p:nvSpPr>
        <p:spPr>
          <a:xfrm>
            <a:off x="8173440" y="2839320"/>
            <a:ext cx="4018680" cy="4018680"/>
          </a:xfrm>
          <a:custGeom>
            <a:avLst/>
            <a:gdLst/>
            <a:ahLst/>
            <a:rect l="0" t="0" r="r" b="b"/>
            <a:pathLst>
              <a:path w="11163" h="11163">
                <a:moveTo>
                  <a:pt x="11163" y="0"/>
                </a:moveTo>
                <a:lnTo>
                  <a:pt x="0" y="11163"/>
                </a:lnTo>
                <a:lnTo>
                  <a:pt x="413" y="11163"/>
                </a:lnTo>
                <a:lnTo>
                  <a:pt x="11163" y="414"/>
                </a:lnTo>
                <a:lnTo>
                  <a:pt x="11163" y="0"/>
                </a:lnTo>
                <a:close/>
              </a:path>
            </a:pathLst>
          </a:custGeom>
          <a:solidFill>
            <a:srgbClr val="7356b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90" name=""/>
          <p:cNvSpPr/>
          <p:nvPr/>
        </p:nvSpPr>
        <p:spPr>
          <a:xfrm>
            <a:off x="8322120" y="2988360"/>
            <a:ext cx="3870000" cy="3869640"/>
          </a:xfrm>
          <a:custGeom>
            <a:avLst/>
            <a:gdLst/>
            <a:ahLst/>
            <a:rect l="0" t="0" r="r" b="b"/>
            <a:pathLst>
              <a:path w="10750" h="10749">
                <a:moveTo>
                  <a:pt x="10750" y="0"/>
                </a:moveTo>
                <a:lnTo>
                  <a:pt x="0" y="10749"/>
                </a:lnTo>
                <a:lnTo>
                  <a:pt x="414" y="10749"/>
                </a:lnTo>
                <a:lnTo>
                  <a:pt x="10750" y="413"/>
                </a:lnTo>
                <a:lnTo>
                  <a:pt x="10750" y="0"/>
                </a:lnTo>
                <a:close/>
              </a:path>
            </a:pathLst>
          </a:custGeom>
          <a:solidFill>
            <a:srgbClr val="7355b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91" name=""/>
          <p:cNvSpPr/>
          <p:nvPr/>
        </p:nvSpPr>
        <p:spPr>
          <a:xfrm>
            <a:off x="8471160" y="3137040"/>
            <a:ext cx="3720960" cy="3720960"/>
          </a:xfrm>
          <a:custGeom>
            <a:avLst/>
            <a:gdLst/>
            <a:ahLst/>
            <a:rect l="0" t="0" r="r" b="b"/>
            <a:pathLst>
              <a:path w="10336" h="10336">
                <a:moveTo>
                  <a:pt x="10336" y="0"/>
                </a:moveTo>
                <a:lnTo>
                  <a:pt x="0" y="10336"/>
                </a:lnTo>
                <a:lnTo>
                  <a:pt x="413" y="10336"/>
                </a:lnTo>
                <a:lnTo>
                  <a:pt x="10336" y="414"/>
                </a:lnTo>
                <a:lnTo>
                  <a:pt x="10336" y="0"/>
                </a:lnTo>
                <a:close/>
              </a:path>
            </a:pathLst>
          </a:custGeom>
          <a:solidFill>
            <a:srgbClr val="7355b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92" name=""/>
          <p:cNvSpPr/>
          <p:nvPr/>
        </p:nvSpPr>
        <p:spPr>
          <a:xfrm>
            <a:off x="8619840" y="3286080"/>
            <a:ext cx="3572280" cy="3571920"/>
          </a:xfrm>
          <a:custGeom>
            <a:avLst/>
            <a:gdLst/>
            <a:ahLst/>
            <a:rect l="0" t="0" r="r" b="b"/>
            <a:pathLst>
              <a:path w="9923" h="9922">
                <a:moveTo>
                  <a:pt x="9923" y="0"/>
                </a:moveTo>
                <a:lnTo>
                  <a:pt x="0" y="9922"/>
                </a:lnTo>
                <a:lnTo>
                  <a:pt x="414" y="9922"/>
                </a:lnTo>
                <a:lnTo>
                  <a:pt x="9923" y="413"/>
                </a:lnTo>
                <a:lnTo>
                  <a:pt x="9923" y="0"/>
                </a:lnTo>
                <a:close/>
              </a:path>
            </a:pathLst>
          </a:custGeom>
          <a:solidFill>
            <a:srgbClr val="7354a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93" name=""/>
          <p:cNvSpPr/>
          <p:nvPr/>
        </p:nvSpPr>
        <p:spPr>
          <a:xfrm>
            <a:off x="8768880" y="3434760"/>
            <a:ext cx="3423240" cy="3423240"/>
          </a:xfrm>
          <a:custGeom>
            <a:avLst/>
            <a:gdLst/>
            <a:ahLst/>
            <a:rect l="0" t="0" r="r" b="b"/>
            <a:pathLst>
              <a:path w="9509" h="9509">
                <a:moveTo>
                  <a:pt x="9509" y="0"/>
                </a:moveTo>
                <a:lnTo>
                  <a:pt x="0" y="9509"/>
                </a:lnTo>
                <a:lnTo>
                  <a:pt x="413" y="9509"/>
                </a:lnTo>
                <a:lnTo>
                  <a:pt x="9509" y="413"/>
                </a:lnTo>
                <a:lnTo>
                  <a:pt x="9509" y="0"/>
                </a:lnTo>
                <a:close/>
              </a:path>
            </a:pathLst>
          </a:custGeom>
          <a:solidFill>
            <a:srgbClr val="7354a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94" name=""/>
          <p:cNvSpPr/>
          <p:nvPr/>
        </p:nvSpPr>
        <p:spPr>
          <a:xfrm>
            <a:off x="8917560" y="3583440"/>
            <a:ext cx="3274560" cy="3274560"/>
          </a:xfrm>
          <a:custGeom>
            <a:avLst/>
            <a:gdLst/>
            <a:ahLst/>
            <a:rect l="0" t="0" r="r" b="b"/>
            <a:pathLst>
              <a:path w="9096" h="9096">
                <a:moveTo>
                  <a:pt x="9096" y="0"/>
                </a:moveTo>
                <a:lnTo>
                  <a:pt x="0" y="9096"/>
                </a:lnTo>
                <a:lnTo>
                  <a:pt x="414" y="9096"/>
                </a:lnTo>
                <a:lnTo>
                  <a:pt x="9096" y="414"/>
                </a:lnTo>
                <a:lnTo>
                  <a:pt x="9096" y="0"/>
                </a:lnTo>
                <a:close/>
              </a:path>
            </a:pathLst>
          </a:custGeom>
          <a:solidFill>
            <a:srgbClr val="7354a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95" name=""/>
          <p:cNvSpPr/>
          <p:nvPr/>
        </p:nvSpPr>
        <p:spPr>
          <a:xfrm>
            <a:off x="9066600" y="3732480"/>
            <a:ext cx="3125520" cy="3125520"/>
          </a:xfrm>
          <a:custGeom>
            <a:avLst/>
            <a:gdLst/>
            <a:ahLst/>
            <a:rect l="0" t="0" r="r" b="b"/>
            <a:pathLst>
              <a:path w="8682" h="8682">
                <a:moveTo>
                  <a:pt x="8682" y="0"/>
                </a:moveTo>
                <a:lnTo>
                  <a:pt x="0" y="8682"/>
                </a:lnTo>
                <a:lnTo>
                  <a:pt x="413" y="8682"/>
                </a:lnTo>
                <a:lnTo>
                  <a:pt x="8682" y="413"/>
                </a:lnTo>
                <a:lnTo>
                  <a:pt x="8682" y="0"/>
                </a:lnTo>
                <a:close/>
              </a:path>
            </a:pathLst>
          </a:custGeom>
          <a:solidFill>
            <a:srgbClr val="7353a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96" name=""/>
          <p:cNvSpPr/>
          <p:nvPr/>
        </p:nvSpPr>
        <p:spPr>
          <a:xfrm>
            <a:off x="9215280" y="3881160"/>
            <a:ext cx="2976840" cy="2976840"/>
          </a:xfrm>
          <a:custGeom>
            <a:avLst/>
            <a:gdLst/>
            <a:ahLst/>
            <a:rect l="0" t="0" r="r" b="b"/>
            <a:pathLst>
              <a:path w="8269" h="8269">
                <a:moveTo>
                  <a:pt x="8269" y="0"/>
                </a:moveTo>
                <a:lnTo>
                  <a:pt x="0" y="8269"/>
                </a:lnTo>
                <a:lnTo>
                  <a:pt x="413" y="8269"/>
                </a:lnTo>
                <a:lnTo>
                  <a:pt x="8269" y="414"/>
                </a:lnTo>
                <a:lnTo>
                  <a:pt x="8269" y="0"/>
                </a:lnTo>
                <a:close/>
              </a:path>
            </a:pathLst>
          </a:custGeom>
          <a:solidFill>
            <a:srgbClr val="7453a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97" name=""/>
          <p:cNvSpPr/>
          <p:nvPr/>
        </p:nvSpPr>
        <p:spPr>
          <a:xfrm>
            <a:off x="9363960" y="4030200"/>
            <a:ext cx="2828160" cy="2827800"/>
          </a:xfrm>
          <a:custGeom>
            <a:avLst/>
            <a:gdLst/>
            <a:ahLst/>
            <a:rect l="0" t="0" r="r" b="b"/>
            <a:pathLst>
              <a:path w="7856" h="7855">
                <a:moveTo>
                  <a:pt x="7856" y="0"/>
                </a:moveTo>
                <a:lnTo>
                  <a:pt x="0" y="7855"/>
                </a:lnTo>
                <a:lnTo>
                  <a:pt x="414" y="7855"/>
                </a:lnTo>
                <a:lnTo>
                  <a:pt x="7856" y="413"/>
                </a:lnTo>
                <a:lnTo>
                  <a:pt x="7856" y="0"/>
                </a:lnTo>
                <a:close/>
              </a:path>
            </a:pathLst>
          </a:custGeom>
          <a:solidFill>
            <a:srgbClr val="7452a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98" name=""/>
          <p:cNvSpPr/>
          <p:nvPr/>
        </p:nvSpPr>
        <p:spPr>
          <a:xfrm>
            <a:off x="9513000" y="4178880"/>
            <a:ext cx="2679120" cy="2679120"/>
          </a:xfrm>
          <a:custGeom>
            <a:avLst/>
            <a:gdLst/>
            <a:ahLst/>
            <a:rect l="0" t="0" r="r" b="b"/>
            <a:pathLst>
              <a:path w="7442" h="7442">
                <a:moveTo>
                  <a:pt x="7442" y="0"/>
                </a:moveTo>
                <a:lnTo>
                  <a:pt x="0" y="7442"/>
                </a:lnTo>
                <a:lnTo>
                  <a:pt x="413" y="7442"/>
                </a:lnTo>
                <a:lnTo>
                  <a:pt x="7442" y="414"/>
                </a:lnTo>
                <a:lnTo>
                  <a:pt x="7442" y="0"/>
                </a:lnTo>
                <a:close/>
              </a:path>
            </a:pathLst>
          </a:custGeom>
          <a:solidFill>
            <a:srgbClr val="7452a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699" name=""/>
          <p:cNvSpPr/>
          <p:nvPr/>
        </p:nvSpPr>
        <p:spPr>
          <a:xfrm>
            <a:off x="9661680" y="4327920"/>
            <a:ext cx="2530440" cy="2530080"/>
          </a:xfrm>
          <a:custGeom>
            <a:avLst/>
            <a:gdLst/>
            <a:ahLst/>
            <a:rect l="0" t="0" r="r" b="b"/>
            <a:pathLst>
              <a:path w="7029" h="7028">
                <a:moveTo>
                  <a:pt x="7029" y="0"/>
                </a:moveTo>
                <a:lnTo>
                  <a:pt x="0" y="7028"/>
                </a:lnTo>
                <a:lnTo>
                  <a:pt x="414" y="7028"/>
                </a:lnTo>
                <a:lnTo>
                  <a:pt x="7029" y="413"/>
                </a:lnTo>
                <a:lnTo>
                  <a:pt x="7029" y="0"/>
                </a:lnTo>
                <a:close/>
              </a:path>
            </a:pathLst>
          </a:custGeom>
          <a:solidFill>
            <a:srgbClr val="7452a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700" name=""/>
          <p:cNvSpPr/>
          <p:nvPr/>
        </p:nvSpPr>
        <p:spPr>
          <a:xfrm>
            <a:off x="9810720" y="4476600"/>
            <a:ext cx="2381400" cy="2381400"/>
          </a:xfrm>
          <a:custGeom>
            <a:avLst/>
            <a:gdLst/>
            <a:ahLst/>
            <a:rect l="0" t="0" r="r" b="b"/>
            <a:pathLst>
              <a:path w="6615" h="6615">
                <a:moveTo>
                  <a:pt x="6615" y="0"/>
                </a:moveTo>
                <a:lnTo>
                  <a:pt x="0" y="6615"/>
                </a:lnTo>
                <a:lnTo>
                  <a:pt x="413" y="6615"/>
                </a:lnTo>
                <a:lnTo>
                  <a:pt x="6615" y="413"/>
                </a:lnTo>
                <a:lnTo>
                  <a:pt x="6615" y="0"/>
                </a:lnTo>
                <a:close/>
              </a:path>
            </a:pathLst>
          </a:custGeom>
          <a:solidFill>
            <a:srgbClr val="7451a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701" name=""/>
          <p:cNvSpPr/>
          <p:nvPr/>
        </p:nvSpPr>
        <p:spPr>
          <a:xfrm>
            <a:off x="9959400" y="4625280"/>
            <a:ext cx="2232720" cy="2232720"/>
          </a:xfrm>
          <a:custGeom>
            <a:avLst/>
            <a:gdLst/>
            <a:ahLst/>
            <a:rect l="0" t="0" r="r" b="b"/>
            <a:pathLst>
              <a:path w="6202" h="6202">
                <a:moveTo>
                  <a:pt x="6202" y="0"/>
                </a:moveTo>
                <a:lnTo>
                  <a:pt x="0" y="6202"/>
                </a:lnTo>
                <a:lnTo>
                  <a:pt x="414" y="6202"/>
                </a:lnTo>
                <a:lnTo>
                  <a:pt x="6202" y="414"/>
                </a:lnTo>
                <a:lnTo>
                  <a:pt x="6202" y="0"/>
                </a:lnTo>
                <a:close/>
              </a:path>
            </a:pathLst>
          </a:custGeom>
          <a:solidFill>
            <a:srgbClr val="7451a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702" name=""/>
          <p:cNvSpPr/>
          <p:nvPr/>
        </p:nvSpPr>
        <p:spPr>
          <a:xfrm>
            <a:off x="10108080" y="4774320"/>
            <a:ext cx="2084040" cy="2083680"/>
          </a:xfrm>
          <a:custGeom>
            <a:avLst/>
            <a:gdLst/>
            <a:ahLst/>
            <a:rect l="0" t="0" r="r" b="b"/>
            <a:pathLst>
              <a:path w="5789" h="5788">
                <a:moveTo>
                  <a:pt x="5789" y="0"/>
                </a:moveTo>
                <a:lnTo>
                  <a:pt x="0" y="5788"/>
                </a:lnTo>
                <a:lnTo>
                  <a:pt x="414" y="5788"/>
                </a:lnTo>
                <a:lnTo>
                  <a:pt x="5789" y="413"/>
                </a:lnTo>
                <a:lnTo>
                  <a:pt x="5789" y="0"/>
                </a:lnTo>
                <a:close/>
              </a:path>
            </a:pathLst>
          </a:custGeom>
          <a:solidFill>
            <a:srgbClr val="7450a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703" name=""/>
          <p:cNvSpPr/>
          <p:nvPr/>
        </p:nvSpPr>
        <p:spPr>
          <a:xfrm>
            <a:off x="10257120" y="4923000"/>
            <a:ext cx="1935000" cy="1935000"/>
          </a:xfrm>
          <a:custGeom>
            <a:avLst/>
            <a:gdLst/>
            <a:ahLst/>
            <a:rect l="0" t="0" r="r" b="b"/>
            <a:pathLst>
              <a:path w="5375" h="5375">
                <a:moveTo>
                  <a:pt x="5375" y="0"/>
                </a:moveTo>
                <a:lnTo>
                  <a:pt x="0" y="5375"/>
                </a:lnTo>
                <a:lnTo>
                  <a:pt x="413" y="5375"/>
                </a:lnTo>
                <a:lnTo>
                  <a:pt x="5375" y="414"/>
                </a:lnTo>
                <a:lnTo>
                  <a:pt x="5375" y="0"/>
                </a:lnTo>
                <a:close/>
              </a:path>
            </a:pathLst>
          </a:custGeom>
          <a:solidFill>
            <a:srgbClr val="7450a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704" name=""/>
          <p:cNvSpPr/>
          <p:nvPr/>
        </p:nvSpPr>
        <p:spPr>
          <a:xfrm>
            <a:off x="10405800" y="5072040"/>
            <a:ext cx="1786320" cy="1785960"/>
          </a:xfrm>
          <a:custGeom>
            <a:avLst/>
            <a:gdLst/>
            <a:ahLst/>
            <a:rect l="0" t="0" r="r" b="b"/>
            <a:pathLst>
              <a:path w="4962" h="4961">
                <a:moveTo>
                  <a:pt x="4962" y="0"/>
                </a:moveTo>
                <a:lnTo>
                  <a:pt x="0" y="4961"/>
                </a:lnTo>
                <a:lnTo>
                  <a:pt x="414" y="4961"/>
                </a:lnTo>
                <a:lnTo>
                  <a:pt x="4962" y="413"/>
                </a:lnTo>
                <a:lnTo>
                  <a:pt x="4962" y="0"/>
                </a:lnTo>
                <a:close/>
              </a:path>
            </a:pathLst>
          </a:custGeom>
          <a:solidFill>
            <a:srgbClr val="7550a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705" name=""/>
          <p:cNvSpPr/>
          <p:nvPr/>
        </p:nvSpPr>
        <p:spPr>
          <a:xfrm>
            <a:off x="10554840" y="5220720"/>
            <a:ext cx="1637280" cy="1637280"/>
          </a:xfrm>
          <a:custGeom>
            <a:avLst/>
            <a:gdLst/>
            <a:ahLst/>
            <a:rect l="0" t="0" r="r" b="b"/>
            <a:pathLst>
              <a:path w="4548" h="4548">
                <a:moveTo>
                  <a:pt x="4548" y="0"/>
                </a:moveTo>
                <a:lnTo>
                  <a:pt x="0" y="4548"/>
                </a:lnTo>
                <a:lnTo>
                  <a:pt x="414" y="4548"/>
                </a:lnTo>
                <a:lnTo>
                  <a:pt x="4548" y="413"/>
                </a:lnTo>
                <a:lnTo>
                  <a:pt x="4548" y="0"/>
                </a:lnTo>
                <a:close/>
              </a:path>
            </a:pathLst>
          </a:custGeom>
          <a:solidFill>
            <a:srgbClr val="754fa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706" name=""/>
          <p:cNvSpPr/>
          <p:nvPr/>
        </p:nvSpPr>
        <p:spPr>
          <a:xfrm>
            <a:off x="10703520" y="5369400"/>
            <a:ext cx="1488600" cy="1488600"/>
          </a:xfrm>
          <a:custGeom>
            <a:avLst/>
            <a:gdLst/>
            <a:ahLst/>
            <a:rect l="0" t="0" r="r" b="b"/>
            <a:pathLst>
              <a:path w="4135" h="4135">
                <a:moveTo>
                  <a:pt x="4135" y="0"/>
                </a:moveTo>
                <a:lnTo>
                  <a:pt x="0" y="4135"/>
                </a:lnTo>
                <a:lnTo>
                  <a:pt x="413" y="4135"/>
                </a:lnTo>
                <a:lnTo>
                  <a:pt x="4135" y="414"/>
                </a:lnTo>
                <a:lnTo>
                  <a:pt x="4135" y="0"/>
                </a:lnTo>
                <a:close/>
              </a:path>
            </a:pathLst>
          </a:custGeom>
          <a:solidFill>
            <a:srgbClr val="754fa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707" name=""/>
          <p:cNvSpPr/>
          <p:nvPr/>
        </p:nvSpPr>
        <p:spPr>
          <a:xfrm>
            <a:off x="10852200" y="5518440"/>
            <a:ext cx="1339920" cy="1339560"/>
          </a:xfrm>
          <a:custGeom>
            <a:avLst/>
            <a:gdLst/>
            <a:ahLst/>
            <a:rect l="0" t="0" r="r" b="b"/>
            <a:pathLst>
              <a:path w="3722" h="3721">
                <a:moveTo>
                  <a:pt x="3722" y="0"/>
                </a:moveTo>
                <a:lnTo>
                  <a:pt x="0" y="3721"/>
                </a:lnTo>
                <a:lnTo>
                  <a:pt x="414" y="3721"/>
                </a:lnTo>
                <a:lnTo>
                  <a:pt x="3722" y="413"/>
                </a:lnTo>
                <a:lnTo>
                  <a:pt x="3722" y="0"/>
                </a:lnTo>
                <a:close/>
              </a:path>
            </a:pathLst>
          </a:custGeom>
          <a:solidFill>
            <a:srgbClr val="754ea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708" name=""/>
          <p:cNvSpPr/>
          <p:nvPr/>
        </p:nvSpPr>
        <p:spPr>
          <a:xfrm>
            <a:off x="11001240" y="5667120"/>
            <a:ext cx="1190880" cy="1190880"/>
          </a:xfrm>
          <a:custGeom>
            <a:avLst/>
            <a:gdLst/>
            <a:ahLst/>
            <a:rect l="0" t="0" r="r" b="b"/>
            <a:pathLst>
              <a:path w="3308" h="3308">
                <a:moveTo>
                  <a:pt x="3308" y="0"/>
                </a:moveTo>
                <a:lnTo>
                  <a:pt x="0" y="3308"/>
                </a:lnTo>
                <a:lnTo>
                  <a:pt x="413" y="3308"/>
                </a:lnTo>
                <a:lnTo>
                  <a:pt x="3308" y="414"/>
                </a:lnTo>
                <a:lnTo>
                  <a:pt x="3308" y="0"/>
                </a:lnTo>
                <a:close/>
              </a:path>
            </a:pathLst>
          </a:custGeom>
          <a:solidFill>
            <a:srgbClr val="754e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709" name=""/>
          <p:cNvSpPr/>
          <p:nvPr/>
        </p:nvSpPr>
        <p:spPr>
          <a:xfrm>
            <a:off x="11149920" y="5816160"/>
            <a:ext cx="1042200" cy="1041840"/>
          </a:xfrm>
          <a:custGeom>
            <a:avLst/>
            <a:gdLst/>
            <a:ahLst/>
            <a:rect l="0" t="0" r="r" b="b"/>
            <a:pathLst>
              <a:path w="2895" h="2894">
                <a:moveTo>
                  <a:pt x="2895" y="0"/>
                </a:moveTo>
                <a:lnTo>
                  <a:pt x="0" y="2894"/>
                </a:lnTo>
                <a:lnTo>
                  <a:pt x="414" y="2894"/>
                </a:lnTo>
                <a:lnTo>
                  <a:pt x="2895" y="413"/>
                </a:lnTo>
                <a:lnTo>
                  <a:pt x="2895" y="0"/>
                </a:lnTo>
                <a:close/>
              </a:path>
            </a:pathLst>
          </a:custGeom>
          <a:solidFill>
            <a:srgbClr val="754e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710" name=""/>
          <p:cNvSpPr/>
          <p:nvPr/>
        </p:nvSpPr>
        <p:spPr>
          <a:xfrm>
            <a:off x="11298960" y="5964840"/>
            <a:ext cx="893160" cy="893160"/>
          </a:xfrm>
          <a:custGeom>
            <a:avLst/>
            <a:gdLst/>
            <a:ahLst/>
            <a:rect l="0" t="0" r="r" b="b"/>
            <a:pathLst>
              <a:path w="2481" h="2481">
                <a:moveTo>
                  <a:pt x="2481" y="0"/>
                </a:moveTo>
                <a:lnTo>
                  <a:pt x="0" y="2481"/>
                </a:lnTo>
                <a:lnTo>
                  <a:pt x="413" y="2481"/>
                </a:lnTo>
                <a:lnTo>
                  <a:pt x="2481" y="413"/>
                </a:lnTo>
                <a:lnTo>
                  <a:pt x="2481" y="0"/>
                </a:lnTo>
                <a:close/>
              </a:path>
            </a:pathLst>
          </a:custGeom>
          <a:solidFill>
            <a:srgbClr val="754da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711" name=""/>
          <p:cNvSpPr/>
          <p:nvPr/>
        </p:nvSpPr>
        <p:spPr>
          <a:xfrm>
            <a:off x="11447640" y="6113520"/>
            <a:ext cx="744480" cy="744480"/>
          </a:xfrm>
          <a:custGeom>
            <a:avLst/>
            <a:gdLst/>
            <a:ahLst/>
            <a:rect l="0" t="0" r="r" b="b"/>
            <a:pathLst>
              <a:path w="2068" h="2068">
                <a:moveTo>
                  <a:pt x="2068" y="0"/>
                </a:moveTo>
                <a:lnTo>
                  <a:pt x="0" y="2068"/>
                </a:lnTo>
                <a:lnTo>
                  <a:pt x="415" y="2068"/>
                </a:lnTo>
                <a:lnTo>
                  <a:pt x="2068" y="414"/>
                </a:lnTo>
                <a:lnTo>
                  <a:pt x="2068" y="0"/>
                </a:lnTo>
                <a:close/>
              </a:path>
            </a:pathLst>
          </a:custGeom>
          <a:solidFill>
            <a:srgbClr val="754da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712" name=""/>
          <p:cNvSpPr/>
          <p:nvPr/>
        </p:nvSpPr>
        <p:spPr>
          <a:xfrm>
            <a:off x="11596680" y="6262560"/>
            <a:ext cx="595440" cy="595440"/>
          </a:xfrm>
          <a:custGeom>
            <a:avLst/>
            <a:gdLst/>
            <a:ahLst/>
            <a:rect l="0" t="0" r="r" b="b"/>
            <a:pathLst>
              <a:path w="1654" h="1654">
                <a:moveTo>
                  <a:pt x="1654" y="0"/>
                </a:moveTo>
                <a:lnTo>
                  <a:pt x="0" y="1654"/>
                </a:lnTo>
                <a:lnTo>
                  <a:pt x="414" y="1654"/>
                </a:lnTo>
                <a:lnTo>
                  <a:pt x="1654" y="413"/>
                </a:lnTo>
                <a:lnTo>
                  <a:pt x="1654" y="0"/>
                </a:lnTo>
                <a:close/>
              </a:path>
            </a:pathLst>
          </a:custGeom>
          <a:solidFill>
            <a:srgbClr val="764ca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713" name=""/>
          <p:cNvSpPr/>
          <p:nvPr/>
        </p:nvSpPr>
        <p:spPr>
          <a:xfrm>
            <a:off x="11745360" y="6411240"/>
            <a:ext cx="446760" cy="446760"/>
          </a:xfrm>
          <a:custGeom>
            <a:avLst/>
            <a:gdLst/>
            <a:ahLst/>
            <a:rect l="0" t="0" r="r" b="b"/>
            <a:pathLst>
              <a:path w="1241" h="1241">
                <a:moveTo>
                  <a:pt x="1241" y="0"/>
                </a:moveTo>
                <a:lnTo>
                  <a:pt x="0" y="1241"/>
                </a:lnTo>
                <a:lnTo>
                  <a:pt x="414" y="1241"/>
                </a:lnTo>
                <a:lnTo>
                  <a:pt x="1241" y="415"/>
                </a:lnTo>
                <a:lnTo>
                  <a:pt x="1241" y="0"/>
                </a:lnTo>
                <a:close/>
              </a:path>
            </a:pathLst>
          </a:custGeom>
          <a:solidFill>
            <a:srgbClr val="764ca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714" name=""/>
          <p:cNvSpPr/>
          <p:nvPr/>
        </p:nvSpPr>
        <p:spPr>
          <a:xfrm>
            <a:off x="11894040" y="6560280"/>
            <a:ext cx="298080" cy="297720"/>
          </a:xfrm>
          <a:custGeom>
            <a:avLst/>
            <a:gdLst/>
            <a:ahLst/>
            <a:rect l="0" t="0" r="r" b="b"/>
            <a:pathLst>
              <a:path w="828" h="827">
                <a:moveTo>
                  <a:pt x="828" y="0"/>
                </a:moveTo>
                <a:lnTo>
                  <a:pt x="0" y="827"/>
                </a:lnTo>
                <a:lnTo>
                  <a:pt x="415" y="827"/>
                </a:lnTo>
                <a:lnTo>
                  <a:pt x="828" y="414"/>
                </a:lnTo>
                <a:lnTo>
                  <a:pt x="828" y="0"/>
                </a:lnTo>
                <a:close/>
              </a:path>
            </a:pathLst>
          </a:custGeom>
          <a:solidFill>
            <a:srgbClr val="764ca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715" name=""/>
          <p:cNvSpPr/>
          <p:nvPr/>
        </p:nvSpPr>
        <p:spPr>
          <a:xfrm>
            <a:off x="12043080" y="6708960"/>
            <a:ext cx="149040" cy="149040"/>
          </a:xfrm>
          <a:custGeom>
            <a:avLst/>
            <a:gdLst/>
            <a:ahLst/>
            <a:rect l="0" t="0" r="r" b="b"/>
            <a:pathLst>
              <a:path w="414" h="414">
                <a:moveTo>
                  <a:pt x="414" y="0"/>
                </a:moveTo>
                <a:lnTo>
                  <a:pt x="0" y="414"/>
                </a:lnTo>
                <a:lnTo>
                  <a:pt x="414" y="414"/>
                </a:lnTo>
                <a:lnTo>
                  <a:pt x="414" y="0"/>
                </a:lnTo>
                <a:close/>
              </a:path>
            </a:pathLst>
          </a:custGeom>
          <a:solidFill>
            <a:srgbClr val="764ba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pic>
        <p:nvPicPr>
          <p:cNvPr id="716" name="" descr=""/>
          <p:cNvPicPr/>
          <p:nvPr/>
        </p:nvPicPr>
        <p:blipFill>
          <a:blip r:embed="rId1"/>
          <a:stretch/>
        </p:blipFill>
        <p:spPr>
          <a:xfrm>
            <a:off x="4014360" y="2941200"/>
            <a:ext cx="4562640" cy="907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17" name=""/>
          <p:cNvSpPr/>
          <p:nvPr/>
        </p:nvSpPr>
        <p:spPr>
          <a:xfrm>
            <a:off x="4014000" y="2941200"/>
            <a:ext cx="4563360" cy="908640"/>
          </a:xfrm>
          <a:custGeom>
            <a:avLst/>
            <a:gdLst/>
            <a:ahLst/>
            <a:rect l="0" t="0" r="r" b="b"/>
            <a:pathLst>
              <a:path w="12676" h="2524">
                <a:moveTo>
                  <a:pt x="0" y="0"/>
                </a:moveTo>
                <a:lnTo>
                  <a:pt x="12676" y="0"/>
                </a:lnTo>
                <a:lnTo>
                  <a:pt x="12676" y="2524"/>
                </a:lnTo>
                <a:lnTo>
                  <a:pt x="0" y="25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718" name=""/>
          <p:cNvSpPr txBox="1"/>
          <p:nvPr/>
        </p:nvSpPr>
        <p:spPr>
          <a:xfrm>
            <a:off x="4056840" y="2904840"/>
            <a:ext cx="4001760" cy="893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6300" strike="noStrike" u="none">
                <a:solidFill>
                  <a:srgbClr val="000000"/>
                </a:solidFill>
                <a:uFillTx/>
                <a:latin typeface="HiraginoSans-W6"/>
                <a:ea typeface="HiraginoSans-W6"/>
              </a:rPr>
              <a:t>Thank you</a:t>
            </a:r>
            <a:endParaRPr b="0" lang="en-US" sz="6300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  <p:sp>
        <p:nvSpPr>
          <p:cNvPr id="719" name=""/>
          <p:cNvSpPr/>
          <p:nvPr/>
        </p:nvSpPr>
        <p:spPr>
          <a:xfrm>
            <a:off x="3638520" y="2809800"/>
            <a:ext cx="57240" cy="1238400"/>
          </a:xfrm>
          <a:custGeom>
            <a:avLst/>
            <a:gdLst/>
            <a:ahLst/>
            <a:rect l="0" t="0" r="r" b="b"/>
            <a:pathLst>
              <a:path w="159" h="3440">
                <a:moveTo>
                  <a:pt x="0" y="3361"/>
                </a:moveTo>
                <a:lnTo>
                  <a:pt x="0" y="79"/>
                </a:lnTo>
                <a:cubicBezTo>
                  <a:pt x="0" y="69"/>
                  <a:pt x="2" y="58"/>
                  <a:pt x="6" y="49"/>
                </a:cubicBezTo>
                <a:cubicBezTo>
                  <a:pt x="10" y="39"/>
                  <a:pt x="15" y="30"/>
                  <a:pt x="23" y="23"/>
                </a:cubicBezTo>
                <a:cubicBezTo>
                  <a:pt x="30" y="16"/>
                  <a:pt x="39" y="10"/>
                  <a:pt x="49" y="6"/>
                </a:cubicBezTo>
                <a:cubicBezTo>
                  <a:pt x="58" y="2"/>
                  <a:pt x="68" y="0"/>
                  <a:pt x="79" y="0"/>
                </a:cubicBezTo>
                <a:cubicBezTo>
                  <a:pt x="90" y="0"/>
                  <a:pt x="101" y="2"/>
                  <a:pt x="110" y="6"/>
                </a:cubicBezTo>
                <a:cubicBezTo>
                  <a:pt x="120" y="10"/>
                  <a:pt x="129" y="16"/>
                  <a:pt x="136" y="23"/>
                </a:cubicBezTo>
                <a:cubicBezTo>
                  <a:pt x="144" y="30"/>
                  <a:pt x="149" y="39"/>
                  <a:pt x="153" y="49"/>
                </a:cubicBezTo>
                <a:cubicBezTo>
                  <a:pt x="157" y="58"/>
                  <a:pt x="159" y="69"/>
                  <a:pt x="159" y="79"/>
                </a:cubicBezTo>
                <a:lnTo>
                  <a:pt x="159" y="3361"/>
                </a:lnTo>
                <a:cubicBezTo>
                  <a:pt x="159" y="3371"/>
                  <a:pt x="157" y="3382"/>
                  <a:pt x="153" y="3391"/>
                </a:cubicBezTo>
                <a:cubicBezTo>
                  <a:pt x="149" y="3401"/>
                  <a:pt x="144" y="3410"/>
                  <a:pt x="136" y="3417"/>
                </a:cubicBezTo>
                <a:cubicBezTo>
                  <a:pt x="129" y="3424"/>
                  <a:pt x="120" y="3430"/>
                  <a:pt x="110" y="3434"/>
                </a:cubicBezTo>
                <a:cubicBezTo>
                  <a:pt x="101" y="3438"/>
                  <a:pt x="90" y="3440"/>
                  <a:pt x="79" y="3440"/>
                </a:cubicBezTo>
                <a:cubicBezTo>
                  <a:pt x="68" y="3440"/>
                  <a:pt x="58" y="3438"/>
                  <a:pt x="49" y="3434"/>
                </a:cubicBezTo>
                <a:cubicBezTo>
                  <a:pt x="39" y="3430"/>
                  <a:pt x="30" y="3424"/>
                  <a:pt x="23" y="3417"/>
                </a:cubicBezTo>
                <a:cubicBezTo>
                  <a:pt x="15" y="3410"/>
                  <a:pt x="10" y="3401"/>
                  <a:pt x="6" y="3391"/>
                </a:cubicBezTo>
                <a:cubicBezTo>
                  <a:pt x="2" y="3382"/>
                  <a:pt x="0" y="3371"/>
                  <a:pt x="0" y="336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  <p:sp>
        <p:nvSpPr>
          <p:cNvPr id="720" name=""/>
          <p:cNvSpPr txBox="1"/>
          <p:nvPr/>
        </p:nvSpPr>
        <p:spPr>
          <a:xfrm>
            <a:off x="4037760" y="2885760"/>
            <a:ext cx="4001760" cy="893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6300" strike="noStrike" u="none">
                <a:solidFill>
                  <a:srgbClr val="ffffff"/>
                </a:solidFill>
                <a:uFillTx/>
                <a:latin typeface="HiraginoSans-W6"/>
                <a:ea typeface="HiraginoSans-W6"/>
              </a:rPr>
              <a:t>Thank you</a:t>
            </a:r>
            <a:endParaRPr b="0" lang="en-US" sz="6300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  <p:sp>
        <p:nvSpPr>
          <p:cNvPr id="721" name=""/>
          <p:cNvSpPr txBox="1"/>
          <p:nvPr/>
        </p:nvSpPr>
        <p:spPr>
          <a:xfrm>
            <a:off x="11598480" y="6355800"/>
            <a:ext cx="25488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trike="noStrike" u="none">
                <a:solidFill>
                  <a:srgbClr val="777777"/>
                </a:solidFill>
                <a:uFillTx/>
                <a:latin typeface="HiraginoSans-W4"/>
                <a:ea typeface="HiraginoSans-W4"/>
              </a:rPr>
              <a:t>12</a:t>
            </a:r>
            <a:endParaRPr b="0" lang="en-US" sz="1800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  <p:sp>
        <p:nvSpPr>
          <p:cNvPr id="14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  <p:sp>
        <p:nvSpPr>
          <p:cNvPr id="14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afa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  <p:sp>
        <p:nvSpPr>
          <p:cNvPr id="146" name=""/>
          <p:cNvSpPr/>
          <p:nvPr/>
        </p:nvSpPr>
        <p:spPr>
          <a:xfrm>
            <a:off x="1066680" y="366696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7"/>
                </a:moveTo>
                <a:cubicBezTo>
                  <a:pt x="212" y="121"/>
                  <a:pt x="210" y="134"/>
                  <a:pt x="204" y="147"/>
                </a:cubicBezTo>
                <a:cubicBezTo>
                  <a:pt x="199" y="160"/>
                  <a:pt x="191" y="172"/>
                  <a:pt x="182" y="182"/>
                </a:cubicBezTo>
                <a:cubicBezTo>
                  <a:pt x="172" y="192"/>
                  <a:pt x="160" y="199"/>
                  <a:pt x="147" y="205"/>
                </a:cubicBezTo>
                <a:cubicBezTo>
                  <a:pt x="134" y="210"/>
                  <a:pt x="121" y="213"/>
                  <a:pt x="107" y="213"/>
                </a:cubicBezTo>
                <a:cubicBezTo>
                  <a:pt x="92" y="213"/>
                  <a:pt x="78" y="210"/>
                  <a:pt x="65" y="205"/>
                </a:cubicBezTo>
                <a:cubicBezTo>
                  <a:pt x="52" y="199"/>
                  <a:pt x="41" y="192"/>
                  <a:pt x="31" y="182"/>
                </a:cubicBezTo>
                <a:cubicBezTo>
                  <a:pt x="21" y="172"/>
                  <a:pt x="13" y="160"/>
                  <a:pt x="8" y="147"/>
                </a:cubicBezTo>
                <a:cubicBezTo>
                  <a:pt x="3" y="134"/>
                  <a:pt x="0" y="121"/>
                  <a:pt x="0" y="107"/>
                </a:cubicBezTo>
                <a:cubicBezTo>
                  <a:pt x="0" y="93"/>
                  <a:pt x="3" y="79"/>
                  <a:pt x="8" y="66"/>
                </a:cubicBezTo>
                <a:cubicBezTo>
                  <a:pt x="13" y="53"/>
                  <a:pt x="21" y="41"/>
                  <a:pt x="31" y="31"/>
                </a:cubicBezTo>
                <a:cubicBezTo>
                  <a:pt x="41" y="21"/>
                  <a:pt x="52" y="13"/>
                  <a:pt x="65" y="8"/>
                </a:cubicBezTo>
                <a:cubicBezTo>
                  <a:pt x="78" y="3"/>
                  <a:pt x="92" y="0"/>
                  <a:pt x="107" y="0"/>
                </a:cubicBezTo>
                <a:cubicBezTo>
                  <a:pt x="121" y="0"/>
                  <a:pt x="134" y="3"/>
                  <a:pt x="147" y="8"/>
                </a:cubicBezTo>
                <a:cubicBezTo>
                  <a:pt x="160" y="13"/>
                  <a:pt x="172" y="21"/>
                  <a:pt x="182" y="31"/>
                </a:cubicBezTo>
                <a:cubicBezTo>
                  <a:pt x="191" y="41"/>
                  <a:pt x="199" y="53"/>
                  <a:pt x="204" y="66"/>
                </a:cubicBezTo>
                <a:cubicBezTo>
                  <a:pt x="210" y="79"/>
                  <a:pt x="212" y="93"/>
                  <a:pt x="212" y="10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747720" y="2696040"/>
            <a:ext cx="346032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ja-JP" sz="2730" strike="noStrike" u="none">
                <a:solidFill>
                  <a:srgbClr val="34495e"/>
                </a:solidFill>
                <a:uFillTx/>
                <a:latin typeface="HiraginoSans-W5"/>
                <a:ea typeface="HiraginoSans-W5"/>
              </a:rPr>
              <a:t>市況の変化による影響</a:t>
            </a:r>
            <a:endParaRPr b="0" lang="en-US" sz="2730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  <p:sp>
        <p:nvSpPr>
          <p:cNvPr id="148" name=""/>
          <p:cNvSpPr/>
          <p:nvPr/>
        </p:nvSpPr>
        <p:spPr>
          <a:xfrm>
            <a:off x="1066680" y="4305240"/>
            <a:ext cx="76320" cy="76320"/>
          </a:xfrm>
          <a:custGeom>
            <a:avLst/>
            <a:gdLst/>
            <a:ahLst/>
            <a:rect l="0" t="0" r="r" b="b"/>
            <a:pathLst>
              <a:path w="212" h="212">
                <a:moveTo>
                  <a:pt x="212" y="105"/>
                </a:moveTo>
                <a:cubicBezTo>
                  <a:pt x="212" y="120"/>
                  <a:pt x="210" y="133"/>
                  <a:pt x="204" y="146"/>
                </a:cubicBezTo>
                <a:cubicBezTo>
                  <a:pt x="199" y="159"/>
                  <a:pt x="191" y="170"/>
                  <a:pt x="182" y="181"/>
                </a:cubicBezTo>
                <a:cubicBezTo>
                  <a:pt x="172" y="191"/>
                  <a:pt x="160" y="199"/>
                  <a:pt x="147" y="204"/>
                </a:cubicBezTo>
                <a:cubicBezTo>
                  <a:pt x="134" y="210"/>
                  <a:pt x="121" y="212"/>
                  <a:pt x="107" y="212"/>
                </a:cubicBezTo>
                <a:cubicBezTo>
                  <a:pt x="92" y="212"/>
                  <a:pt x="78" y="210"/>
                  <a:pt x="65" y="204"/>
                </a:cubicBezTo>
                <a:cubicBezTo>
                  <a:pt x="52" y="199"/>
                  <a:pt x="41" y="191"/>
                  <a:pt x="31" y="181"/>
                </a:cubicBezTo>
                <a:cubicBezTo>
                  <a:pt x="21" y="170"/>
                  <a:pt x="13" y="159"/>
                  <a:pt x="8" y="146"/>
                </a:cubicBezTo>
                <a:cubicBezTo>
                  <a:pt x="3" y="133"/>
                  <a:pt x="0" y="120"/>
                  <a:pt x="0" y="105"/>
                </a:cubicBezTo>
                <a:cubicBezTo>
                  <a:pt x="0" y="91"/>
                  <a:pt x="3" y="78"/>
                  <a:pt x="8" y="65"/>
                </a:cubicBezTo>
                <a:cubicBezTo>
                  <a:pt x="13" y="52"/>
                  <a:pt x="21" y="41"/>
                  <a:pt x="31" y="31"/>
                </a:cubicBezTo>
                <a:cubicBezTo>
                  <a:pt x="41" y="21"/>
                  <a:pt x="52" y="13"/>
                  <a:pt x="65" y="8"/>
                </a:cubicBezTo>
                <a:cubicBezTo>
                  <a:pt x="78" y="2"/>
                  <a:pt x="92" y="0"/>
                  <a:pt x="107" y="0"/>
                </a:cubicBezTo>
                <a:cubicBezTo>
                  <a:pt x="121" y="0"/>
                  <a:pt x="134" y="2"/>
                  <a:pt x="147" y="8"/>
                </a:cubicBezTo>
                <a:cubicBezTo>
                  <a:pt x="160" y="13"/>
                  <a:pt x="172" y="21"/>
                  <a:pt x="182" y="31"/>
                </a:cubicBezTo>
                <a:cubicBezTo>
                  <a:pt x="191" y="41"/>
                  <a:pt x="199" y="52"/>
                  <a:pt x="204" y="65"/>
                </a:cubicBezTo>
                <a:cubicBezTo>
                  <a:pt x="210" y="78"/>
                  <a:pt x="212" y="91"/>
                  <a:pt x="212" y="10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149" name=""/>
          <p:cNvSpPr txBox="1"/>
          <p:nvPr/>
        </p:nvSpPr>
        <p:spPr>
          <a:xfrm>
            <a:off x="1281240" y="3540240"/>
            <a:ext cx="4801320" cy="267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ja-JP" sz="2100" strike="noStrike" u="none">
                <a:solidFill>
                  <a:srgbClr val="e74c3c"/>
                </a:solidFill>
                <a:uFillTx/>
                <a:latin typeface="HiraginoSans-W6"/>
                <a:ea typeface="HiraginoSans-W6"/>
              </a:rPr>
              <a:t>従来の営業⼿法では成果が出にくい状況</a:t>
            </a:r>
            <a:endParaRPr b="0" lang="en-US" sz="2100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  <p:sp>
        <p:nvSpPr>
          <p:cNvPr id="150" name=""/>
          <p:cNvSpPr/>
          <p:nvPr/>
        </p:nvSpPr>
        <p:spPr>
          <a:xfrm>
            <a:off x="1066680" y="4952880"/>
            <a:ext cx="76320" cy="76320"/>
          </a:xfrm>
          <a:custGeom>
            <a:avLst/>
            <a:gdLst/>
            <a:ahLst/>
            <a:rect l="0" t="0" r="r" b="b"/>
            <a:pathLst>
              <a:path w="212" h="212">
                <a:moveTo>
                  <a:pt x="212" y="107"/>
                </a:moveTo>
                <a:cubicBezTo>
                  <a:pt x="212" y="121"/>
                  <a:pt x="210" y="134"/>
                  <a:pt x="204" y="147"/>
                </a:cubicBezTo>
                <a:cubicBezTo>
                  <a:pt x="199" y="160"/>
                  <a:pt x="191" y="172"/>
                  <a:pt x="182" y="182"/>
                </a:cubicBezTo>
                <a:cubicBezTo>
                  <a:pt x="172" y="191"/>
                  <a:pt x="160" y="199"/>
                  <a:pt x="147" y="204"/>
                </a:cubicBezTo>
                <a:cubicBezTo>
                  <a:pt x="134" y="210"/>
                  <a:pt x="121" y="212"/>
                  <a:pt x="107" y="212"/>
                </a:cubicBezTo>
                <a:cubicBezTo>
                  <a:pt x="92" y="212"/>
                  <a:pt x="78" y="210"/>
                  <a:pt x="65" y="204"/>
                </a:cubicBezTo>
                <a:cubicBezTo>
                  <a:pt x="52" y="199"/>
                  <a:pt x="41" y="191"/>
                  <a:pt x="31" y="182"/>
                </a:cubicBezTo>
                <a:cubicBezTo>
                  <a:pt x="21" y="172"/>
                  <a:pt x="13" y="160"/>
                  <a:pt x="8" y="147"/>
                </a:cubicBezTo>
                <a:cubicBezTo>
                  <a:pt x="3" y="134"/>
                  <a:pt x="0" y="121"/>
                  <a:pt x="0" y="107"/>
                </a:cubicBezTo>
                <a:cubicBezTo>
                  <a:pt x="0" y="93"/>
                  <a:pt x="3" y="79"/>
                  <a:pt x="8" y="66"/>
                </a:cubicBezTo>
                <a:cubicBezTo>
                  <a:pt x="13" y="52"/>
                  <a:pt x="21" y="41"/>
                  <a:pt x="31" y="31"/>
                </a:cubicBezTo>
                <a:cubicBezTo>
                  <a:pt x="41" y="21"/>
                  <a:pt x="52" y="13"/>
                  <a:pt x="65" y="8"/>
                </a:cubicBezTo>
                <a:cubicBezTo>
                  <a:pt x="78" y="3"/>
                  <a:pt x="92" y="0"/>
                  <a:pt x="107" y="0"/>
                </a:cubicBezTo>
                <a:cubicBezTo>
                  <a:pt x="121" y="0"/>
                  <a:pt x="134" y="3"/>
                  <a:pt x="147" y="8"/>
                </a:cubicBezTo>
                <a:cubicBezTo>
                  <a:pt x="160" y="13"/>
                  <a:pt x="172" y="21"/>
                  <a:pt x="182" y="31"/>
                </a:cubicBezTo>
                <a:cubicBezTo>
                  <a:pt x="191" y="41"/>
                  <a:pt x="199" y="52"/>
                  <a:pt x="204" y="66"/>
                </a:cubicBezTo>
                <a:cubicBezTo>
                  <a:pt x="210" y="79"/>
                  <a:pt x="212" y="93"/>
                  <a:pt x="212" y="10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151" name=""/>
          <p:cNvSpPr txBox="1"/>
          <p:nvPr/>
        </p:nvSpPr>
        <p:spPr>
          <a:xfrm>
            <a:off x="1281240" y="4178160"/>
            <a:ext cx="4267800" cy="267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ja-JP" sz="2100" strike="noStrike" u="none">
                <a:solidFill>
                  <a:srgbClr val="1f2328"/>
                </a:solidFill>
                <a:uFillTx/>
                <a:latin typeface="HiraginoSans-W4"/>
                <a:ea typeface="HiraginoSans-W4"/>
              </a:rPr>
              <a:t>中堅エンジニア向け案件の競争激化</a:t>
            </a:r>
            <a:endParaRPr b="0" lang="en-US" sz="2100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  <p:sp>
        <p:nvSpPr>
          <p:cNvPr id="152" name=""/>
          <p:cNvSpPr txBox="1"/>
          <p:nvPr/>
        </p:nvSpPr>
        <p:spPr>
          <a:xfrm>
            <a:off x="1281240" y="4825800"/>
            <a:ext cx="3734640" cy="267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ja-JP" sz="2100" strike="noStrike" u="none">
                <a:solidFill>
                  <a:srgbClr val="1f2328"/>
                </a:solidFill>
                <a:uFillTx/>
                <a:latin typeface="HiraginoSans-W4"/>
                <a:ea typeface="HiraginoSans-W4"/>
              </a:rPr>
              <a:t>取り合いが発⽣している可能性</a:t>
            </a:r>
            <a:endParaRPr b="0" lang="en-US" sz="2100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  <p:sp>
        <p:nvSpPr>
          <p:cNvPr id="153" name=""/>
          <p:cNvSpPr/>
          <p:nvPr/>
        </p:nvSpPr>
        <p:spPr>
          <a:xfrm>
            <a:off x="752400" y="146664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e74c3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154" name=""/>
          <p:cNvSpPr/>
          <p:nvPr/>
        </p:nvSpPr>
        <p:spPr>
          <a:xfrm>
            <a:off x="752400" y="147708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e64c3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155" name=""/>
          <p:cNvSpPr/>
          <p:nvPr/>
        </p:nvSpPr>
        <p:spPr>
          <a:xfrm>
            <a:off x="752400" y="148752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e64b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156" name=""/>
          <p:cNvSpPr/>
          <p:nvPr/>
        </p:nvSpPr>
        <p:spPr>
          <a:xfrm>
            <a:off x="752400" y="149796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e54b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157" name=""/>
          <p:cNvSpPr/>
          <p:nvPr/>
        </p:nvSpPr>
        <p:spPr>
          <a:xfrm>
            <a:off x="752400" y="150840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e44b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158" name=""/>
          <p:cNvSpPr/>
          <p:nvPr/>
        </p:nvSpPr>
        <p:spPr>
          <a:xfrm>
            <a:off x="752400" y="151884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e44a3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159" name=""/>
          <p:cNvSpPr/>
          <p:nvPr/>
        </p:nvSpPr>
        <p:spPr>
          <a:xfrm>
            <a:off x="752400" y="152928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e34a3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160" name=""/>
          <p:cNvSpPr/>
          <p:nvPr/>
        </p:nvSpPr>
        <p:spPr>
          <a:xfrm>
            <a:off x="752400" y="153972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e24a3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161" name=""/>
          <p:cNvSpPr/>
          <p:nvPr/>
        </p:nvSpPr>
        <p:spPr>
          <a:xfrm>
            <a:off x="752400" y="155016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e2493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162" name=""/>
          <p:cNvSpPr/>
          <p:nvPr/>
        </p:nvSpPr>
        <p:spPr>
          <a:xfrm>
            <a:off x="752400" y="1560600"/>
            <a:ext cx="57240" cy="10440"/>
          </a:xfrm>
          <a:custGeom>
            <a:avLst/>
            <a:gdLst/>
            <a:ahLst/>
            <a:rect l="0" t="0" r="r" b="b"/>
            <a:pathLst>
              <a:path w="159" h="29">
                <a:moveTo>
                  <a:pt x="159" y="0"/>
                </a:moveTo>
                <a:lnTo>
                  <a:pt x="0" y="0"/>
                </a:lnTo>
                <a:lnTo>
                  <a:pt x="0" y="29"/>
                </a:lnTo>
                <a:lnTo>
                  <a:pt x="159" y="29"/>
                </a:lnTo>
                <a:lnTo>
                  <a:pt x="159" y="0"/>
                </a:lnTo>
                <a:close/>
              </a:path>
            </a:pathLst>
          </a:custGeom>
          <a:solidFill>
            <a:srgbClr val="e1493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163" name=""/>
          <p:cNvSpPr/>
          <p:nvPr/>
        </p:nvSpPr>
        <p:spPr>
          <a:xfrm>
            <a:off x="752400" y="157068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e1493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164" name=""/>
          <p:cNvSpPr/>
          <p:nvPr/>
        </p:nvSpPr>
        <p:spPr>
          <a:xfrm>
            <a:off x="752400" y="158112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e0493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165" name=""/>
          <p:cNvSpPr/>
          <p:nvPr/>
        </p:nvSpPr>
        <p:spPr>
          <a:xfrm>
            <a:off x="752400" y="159156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df483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166" name=""/>
          <p:cNvSpPr/>
          <p:nvPr/>
        </p:nvSpPr>
        <p:spPr>
          <a:xfrm>
            <a:off x="752400" y="160200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df483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167" name=""/>
          <p:cNvSpPr/>
          <p:nvPr/>
        </p:nvSpPr>
        <p:spPr>
          <a:xfrm>
            <a:off x="752400" y="161244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de483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168" name=""/>
          <p:cNvSpPr/>
          <p:nvPr/>
        </p:nvSpPr>
        <p:spPr>
          <a:xfrm>
            <a:off x="752400" y="162288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de473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169" name=""/>
          <p:cNvSpPr/>
          <p:nvPr/>
        </p:nvSpPr>
        <p:spPr>
          <a:xfrm>
            <a:off x="752400" y="163332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dd473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170" name=""/>
          <p:cNvSpPr/>
          <p:nvPr/>
        </p:nvSpPr>
        <p:spPr>
          <a:xfrm>
            <a:off x="752400" y="164376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dc473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171" name=""/>
          <p:cNvSpPr/>
          <p:nvPr/>
        </p:nvSpPr>
        <p:spPr>
          <a:xfrm>
            <a:off x="752400" y="165420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dc473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172" name=""/>
          <p:cNvSpPr/>
          <p:nvPr/>
        </p:nvSpPr>
        <p:spPr>
          <a:xfrm>
            <a:off x="752400" y="166464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db463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173" name=""/>
          <p:cNvSpPr/>
          <p:nvPr/>
        </p:nvSpPr>
        <p:spPr>
          <a:xfrm>
            <a:off x="752400" y="167508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db463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174" name=""/>
          <p:cNvSpPr/>
          <p:nvPr/>
        </p:nvSpPr>
        <p:spPr>
          <a:xfrm>
            <a:off x="752400" y="168552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da463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175" name=""/>
          <p:cNvSpPr/>
          <p:nvPr/>
        </p:nvSpPr>
        <p:spPr>
          <a:xfrm>
            <a:off x="752400" y="169596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d9453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176" name=""/>
          <p:cNvSpPr/>
          <p:nvPr/>
        </p:nvSpPr>
        <p:spPr>
          <a:xfrm>
            <a:off x="752400" y="170640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d9453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177" name=""/>
          <p:cNvSpPr/>
          <p:nvPr/>
        </p:nvSpPr>
        <p:spPr>
          <a:xfrm>
            <a:off x="752400" y="171684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d8453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178" name=""/>
          <p:cNvSpPr/>
          <p:nvPr/>
        </p:nvSpPr>
        <p:spPr>
          <a:xfrm>
            <a:off x="752400" y="1727280"/>
            <a:ext cx="57240" cy="10440"/>
          </a:xfrm>
          <a:custGeom>
            <a:avLst/>
            <a:gdLst/>
            <a:ahLst/>
            <a:rect l="0" t="0" r="r" b="b"/>
            <a:pathLst>
              <a:path w="159" h="29">
                <a:moveTo>
                  <a:pt x="159" y="0"/>
                </a:moveTo>
                <a:lnTo>
                  <a:pt x="0" y="0"/>
                </a:lnTo>
                <a:lnTo>
                  <a:pt x="0" y="29"/>
                </a:lnTo>
                <a:lnTo>
                  <a:pt x="159" y="29"/>
                </a:lnTo>
                <a:lnTo>
                  <a:pt x="159" y="0"/>
                </a:lnTo>
                <a:close/>
              </a:path>
            </a:pathLst>
          </a:custGeom>
          <a:solidFill>
            <a:srgbClr val="d7443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179" name=""/>
          <p:cNvSpPr/>
          <p:nvPr/>
        </p:nvSpPr>
        <p:spPr>
          <a:xfrm>
            <a:off x="752400" y="173736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d7443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180" name=""/>
          <p:cNvSpPr/>
          <p:nvPr/>
        </p:nvSpPr>
        <p:spPr>
          <a:xfrm>
            <a:off x="752400" y="174780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d6443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181" name=""/>
          <p:cNvSpPr/>
          <p:nvPr/>
        </p:nvSpPr>
        <p:spPr>
          <a:xfrm>
            <a:off x="752400" y="175824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d6443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182" name=""/>
          <p:cNvSpPr/>
          <p:nvPr/>
        </p:nvSpPr>
        <p:spPr>
          <a:xfrm>
            <a:off x="752400" y="1768680"/>
            <a:ext cx="57240" cy="11160"/>
          </a:xfrm>
          <a:custGeom>
            <a:avLst/>
            <a:gdLst/>
            <a:ahLst/>
            <a:rect l="0" t="0" r="r" b="b"/>
            <a:pathLst>
              <a:path w="159" h="31">
                <a:moveTo>
                  <a:pt x="159" y="0"/>
                </a:moveTo>
                <a:lnTo>
                  <a:pt x="0" y="0"/>
                </a:lnTo>
                <a:lnTo>
                  <a:pt x="0" y="31"/>
                </a:lnTo>
                <a:lnTo>
                  <a:pt x="159" y="31"/>
                </a:lnTo>
                <a:lnTo>
                  <a:pt x="159" y="0"/>
                </a:lnTo>
                <a:close/>
              </a:path>
            </a:pathLst>
          </a:custGeom>
          <a:solidFill>
            <a:srgbClr val="d5433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183" name=""/>
          <p:cNvSpPr/>
          <p:nvPr/>
        </p:nvSpPr>
        <p:spPr>
          <a:xfrm>
            <a:off x="752400" y="177912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d4433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184" name=""/>
          <p:cNvSpPr/>
          <p:nvPr/>
        </p:nvSpPr>
        <p:spPr>
          <a:xfrm>
            <a:off x="752400" y="178956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d4433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185" name=""/>
          <p:cNvSpPr/>
          <p:nvPr/>
        </p:nvSpPr>
        <p:spPr>
          <a:xfrm>
            <a:off x="752400" y="180000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d342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186" name=""/>
          <p:cNvSpPr/>
          <p:nvPr/>
        </p:nvSpPr>
        <p:spPr>
          <a:xfrm>
            <a:off x="752400" y="181044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d342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187" name=""/>
          <p:cNvSpPr/>
          <p:nvPr/>
        </p:nvSpPr>
        <p:spPr>
          <a:xfrm>
            <a:off x="752400" y="182088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d242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188" name=""/>
          <p:cNvSpPr/>
          <p:nvPr/>
        </p:nvSpPr>
        <p:spPr>
          <a:xfrm>
            <a:off x="752400" y="183132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d142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189" name=""/>
          <p:cNvSpPr/>
          <p:nvPr/>
        </p:nvSpPr>
        <p:spPr>
          <a:xfrm>
            <a:off x="752400" y="184176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d1413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190" name=""/>
          <p:cNvSpPr/>
          <p:nvPr/>
        </p:nvSpPr>
        <p:spPr>
          <a:xfrm>
            <a:off x="752400" y="185220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d0413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191" name=""/>
          <p:cNvSpPr/>
          <p:nvPr/>
        </p:nvSpPr>
        <p:spPr>
          <a:xfrm>
            <a:off x="752400" y="186264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d0413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192" name=""/>
          <p:cNvSpPr/>
          <p:nvPr/>
        </p:nvSpPr>
        <p:spPr>
          <a:xfrm>
            <a:off x="752400" y="187308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cf403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193" name=""/>
          <p:cNvSpPr/>
          <p:nvPr/>
        </p:nvSpPr>
        <p:spPr>
          <a:xfrm>
            <a:off x="752400" y="188352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ce403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194" name=""/>
          <p:cNvSpPr/>
          <p:nvPr/>
        </p:nvSpPr>
        <p:spPr>
          <a:xfrm>
            <a:off x="752400" y="189396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ce403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195" name=""/>
          <p:cNvSpPr/>
          <p:nvPr/>
        </p:nvSpPr>
        <p:spPr>
          <a:xfrm>
            <a:off x="752400" y="1904400"/>
            <a:ext cx="57240" cy="10440"/>
          </a:xfrm>
          <a:custGeom>
            <a:avLst/>
            <a:gdLst/>
            <a:ahLst/>
            <a:rect l="0" t="0" r="r" b="b"/>
            <a:pathLst>
              <a:path w="159" h="29">
                <a:moveTo>
                  <a:pt x="159" y="0"/>
                </a:moveTo>
                <a:lnTo>
                  <a:pt x="0" y="0"/>
                </a:lnTo>
                <a:lnTo>
                  <a:pt x="0" y="29"/>
                </a:lnTo>
                <a:lnTo>
                  <a:pt x="159" y="29"/>
                </a:lnTo>
                <a:lnTo>
                  <a:pt x="159" y="0"/>
                </a:lnTo>
                <a:close/>
              </a:path>
            </a:pathLst>
          </a:custGeom>
          <a:solidFill>
            <a:srgbClr val="cd3f3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196" name=""/>
          <p:cNvSpPr/>
          <p:nvPr/>
        </p:nvSpPr>
        <p:spPr>
          <a:xfrm>
            <a:off x="752400" y="191448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cd3f3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197" name=""/>
          <p:cNvSpPr/>
          <p:nvPr/>
        </p:nvSpPr>
        <p:spPr>
          <a:xfrm>
            <a:off x="752400" y="192492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cc3f3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198" name=""/>
          <p:cNvSpPr/>
          <p:nvPr/>
        </p:nvSpPr>
        <p:spPr>
          <a:xfrm>
            <a:off x="752400" y="193536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cb3f3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199" name=""/>
          <p:cNvSpPr/>
          <p:nvPr/>
        </p:nvSpPr>
        <p:spPr>
          <a:xfrm>
            <a:off x="752400" y="194580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cb3e3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200" name=""/>
          <p:cNvSpPr/>
          <p:nvPr/>
        </p:nvSpPr>
        <p:spPr>
          <a:xfrm>
            <a:off x="752400" y="195624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ca3e2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201" name=""/>
          <p:cNvSpPr/>
          <p:nvPr/>
        </p:nvSpPr>
        <p:spPr>
          <a:xfrm>
            <a:off x="752400" y="196668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c93e2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202" name=""/>
          <p:cNvSpPr/>
          <p:nvPr/>
        </p:nvSpPr>
        <p:spPr>
          <a:xfrm>
            <a:off x="752400" y="197712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c93d2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203" name=""/>
          <p:cNvSpPr/>
          <p:nvPr/>
        </p:nvSpPr>
        <p:spPr>
          <a:xfrm>
            <a:off x="752400" y="198756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c83d2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204" name=""/>
          <p:cNvSpPr/>
          <p:nvPr/>
        </p:nvSpPr>
        <p:spPr>
          <a:xfrm>
            <a:off x="752400" y="199800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c83d2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205" name=""/>
          <p:cNvSpPr/>
          <p:nvPr/>
        </p:nvSpPr>
        <p:spPr>
          <a:xfrm>
            <a:off x="752400" y="200844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c73d2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206" name=""/>
          <p:cNvSpPr/>
          <p:nvPr/>
        </p:nvSpPr>
        <p:spPr>
          <a:xfrm>
            <a:off x="752400" y="201888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c63c2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207" name=""/>
          <p:cNvSpPr/>
          <p:nvPr/>
        </p:nvSpPr>
        <p:spPr>
          <a:xfrm>
            <a:off x="752400" y="202932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c63c2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208" name=""/>
          <p:cNvSpPr/>
          <p:nvPr/>
        </p:nvSpPr>
        <p:spPr>
          <a:xfrm>
            <a:off x="752400" y="203976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c53c2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209" name=""/>
          <p:cNvSpPr/>
          <p:nvPr/>
        </p:nvSpPr>
        <p:spPr>
          <a:xfrm>
            <a:off x="752400" y="205020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c53b2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210" name=""/>
          <p:cNvSpPr/>
          <p:nvPr/>
        </p:nvSpPr>
        <p:spPr>
          <a:xfrm>
            <a:off x="752400" y="206064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c43b2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211" name=""/>
          <p:cNvSpPr/>
          <p:nvPr/>
        </p:nvSpPr>
        <p:spPr>
          <a:xfrm>
            <a:off x="752400" y="2071080"/>
            <a:ext cx="57240" cy="10440"/>
          </a:xfrm>
          <a:custGeom>
            <a:avLst/>
            <a:gdLst/>
            <a:ahLst/>
            <a:rect l="0" t="0" r="r" b="b"/>
            <a:pathLst>
              <a:path w="159" h="29">
                <a:moveTo>
                  <a:pt x="159" y="0"/>
                </a:moveTo>
                <a:lnTo>
                  <a:pt x="0" y="0"/>
                </a:lnTo>
                <a:lnTo>
                  <a:pt x="0" y="29"/>
                </a:lnTo>
                <a:lnTo>
                  <a:pt x="159" y="29"/>
                </a:lnTo>
                <a:lnTo>
                  <a:pt x="159" y="0"/>
                </a:lnTo>
                <a:close/>
              </a:path>
            </a:pathLst>
          </a:custGeom>
          <a:solidFill>
            <a:srgbClr val="c33b2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212" name=""/>
          <p:cNvSpPr/>
          <p:nvPr/>
        </p:nvSpPr>
        <p:spPr>
          <a:xfrm>
            <a:off x="752400" y="2081160"/>
            <a:ext cx="57240" cy="11160"/>
          </a:xfrm>
          <a:custGeom>
            <a:avLst/>
            <a:gdLst/>
            <a:ahLst/>
            <a:rect l="0" t="0" r="r" b="b"/>
            <a:pathLst>
              <a:path w="159" h="31">
                <a:moveTo>
                  <a:pt x="159" y="0"/>
                </a:moveTo>
                <a:lnTo>
                  <a:pt x="0" y="0"/>
                </a:lnTo>
                <a:lnTo>
                  <a:pt x="0" y="31"/>
                </a:lnTo>
                <a:lnTo>
                  <a:pt x="159" y="31"/>
                </a:lnTo>
                <a:lnTo>
                  <a:pt x="159" y="0"/>
                </a:lnTo>
                <a:close/>
              </a:path>
            </a:pathLst>
          </a:custGeom>
          <a:solidFill>
            <a:srgbClr val="c33a2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213" name=""/>
          <p:cNvSpPr/>
          <p:nvPr/>
        </p:nvSpPr>
        <p:spPr>
          <a:xfrm>
            <a:off x="752400" y="209160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c23a2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214" name=""/>
          <p:cNvSpPr/>
          <p:nvPr/>
        </p:nvSpPr>
        <p:spPr>
          <a:xfrm>
            <a:off x="752400" y="210204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c23a2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215" name=""/>
          <p:cNvSpPr/>
          <p:nvPr/>
        </p:nvSpPr>
        <p:spPr>
          <a:xfrm>
            <a:off x="752400" y="211248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c13a2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216" name=""/>
          <p:cNvSpPr/>
          <p:nvPr/>
        </p:nvSpPr>
        <p:spPr>
          <a:xfrm>
            <a:off x="752400" y="212292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c0392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217" name=""/>
          <p:cNvSpPr txBox="1"/>
          <p:nvPr/>
        </p:nvSpPr>
        <p:spPr>
          <a:xfrm>
            <a:off x="1147680" y="1499760"/>
            <a:ext cx="3841200" cy="426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ja-JP" sz="3359" strike="noStrike" u="none">
                <a:solidFill>
                  <a:srgbClr val="2c3e50"/>
                </a:solidFill>
                <a:uFillTx/>
                <a:latin typeface="HiraginoSans-W6"/>
                <a:ea typeface="HiraginoSans-W6"/>
              </a:rPr>
              <a:t>最近起きていること</a:t>
            </a:r>
            <a:endParaRPr b="0" lang="en-US" sz="3359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  <p:sp>
        <p:nvSpPr>
          <p:cNvPr id="218" name=""/>
          <p:cNvSpPr txBox="1"/>
          <p:nvPr/>
        </p:nvSpPr>
        <p:spPr>
          <a:xfrm>
            <a:off x="1175220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trike="noStrike" u="none">
                <a:solidFill>
                  <a:srgbClr val="777777"/>
                </a:solidFill>
                <a:uFillTx/>
                <a:latin typeface="HiraginoSans-W4"/>
                <a:ea typeface="HiraginoSans-W4"/>
              </a:rPr>
              <a:t>2</a:t>
            </a:r>
            <a:endParaRPr b="0" lang="en-US" sz="1800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  <p:sp>
        <p:nvSpPr>
          <p:cNvPr id="22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  <p:sp>
        <p:nvSpPr>
          <p:cNvPr id="22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afa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  <p:sp>
        <p:nvSpPr>
          <p:cNvPr id="222" name=""/>
          <p:cNvSpPr txBox="1"/>
          <p:nvPr/>
        </p:nvSpPr>
        <p:spPr>
          <a:xfrm>
            <a:off x="747720" y="2667600"/>
            <a:ext cx="276840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ja-JP" sz="2730" strike="noStrike" u="none">
                <a:solidFill>
                  <a:srgbClr val="34495e"/>
                </a:solidFill>
                <a:uFillTx/>
                <a:latin typeface="HiraginoSans-W5"/>
                <a:ea typeface="HiraginoSans-W5"/>
              </a:rPr>
              <a:t>⼆つのアプローチ</a:t>
            </a:r>
            <a:endParaRPr b="0" lang="en-US" sz="2730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  <p:sp>
        <p:nvSpPr>
          <p:cNvPr id="223" name=""/>
          <p:cNvSpPr txBox="1"/>
          <p:nvPr/>
        </p:nvSpPr>
        <p:spPr>
          <a:xfrm>
            <a:off x="747720" y="3468240"/>
            <a:ext cx="5033880" cy="329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310" strike="noStrike" u="none">
                <a:solidFill>
                  <a:srgbClr val="7f8c8d"/>
                </a:solidFill>
                <a:uFillTx/>
                <a:latin typeface="HiraginoSans-W5"/>
                <a:ea typeface="HiraginoSans-W5"/>
              </a:rPr>
              <a:t>1. </a:t>
            </a:r>
            <a:r>
              <a:rPr b="1" lang="ja-JP" sz="2310" strike="noStrike" u="none">
                <a:solidFill>
                  <a:srgbClr val="4488cc"/>
                </a:solidFill>
                <a:uFillTx/>
                <a:latin typeface="HiraginoSans-W5"/>
                <a:ea typeface="HiraginoSans-W5"/>
              </a:rPr>
              <a:t>これまでとは違う技術領域への参⼊</a:t>
            </a:r>
            <a:endParaRPr b="0" lang="en-US" sz="2310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  <p:sp>
        <p:nvSpPr>
          <p:cNvPr id="224" name=""/>
          <p:cNvSpPr txBox="1"/>
          <p:nvPr/>
        </p:nvSpPr>
        <p:spPr>
          <a:xfrm>
            <a:off x="747720" y="4059000"/>
            <a:ext cx="4151160" cy="329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310" strike="noStrike" u="none">
                <a:solidFill>
                  <a:srgbClr val="7f8c8d"/>
                </a:solidFill>
                <a:uFillTx/>
                <a:latin typeface="HiraginoSans-W5"/>
                <a:ea typeface="HiraginoSans-W5"/>
              </a:rPr>
              <a:t>2. </a:t>
            </a:r>
            <a:r>
              <a:rPr b="1" lang="ja-JP" sz="2310" strike="noStrike" u="none">
                <a:solidFill>
                  <a:srgbClr val="4488cc"/>
                </a:solidFill>
                <a:uFillTx/>
                <a:latin typeface="HiraginoSans-W5"/>
                <a:ea typeface="HiraginoSans-W5"/>
              </a:rPr>
              <a:t>より早い⾏動による案件獲得</a:t>
            </a:r>
            <a:endParaRPr b="0" lang="en-US" sz="2310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  <p:sp>
        <p:nvSpPr>
          <p:cNvPr id="225" name=""/>
          <p:cNvSpPr txBox="1"/>
          <p:nvPr/>
        </p:nvSpPr>
        <p:spPr>
          <a:xfrm>
            <a:off x="747720" y="5054400"/>
            <a:ext cx="5690520" cy="267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00" strike="noStrike" u="none">
                <a:solidFill>
                  <a:srgbClr val="e74c3c"/>
                </a:solidFill>
                <a:uFillTx/>
                <a:latin typeface="HiraginoSans-W6"/>
                <a:ea typeface="HiraginoSans-W6"/>
              </a:rPr>
              <a:t>→ </a:t>
            </a:r>
            <a:r>
              <a:rPr b="1" lang="ja-JP" sz="2100" strike="noStrike" u="none">
                <a:solidFill>
                  <a:srgbClr val="e74c3c"/>
                </a:solidFill>
                <a:uFillTx/>
                <a:latin typeface="HiraginoSans-W6"/>
                <a:ea typeface="HiraginoSans-W6"/>
              </a:rPr>
              <a:t>今⽇は「早く⾏動する」について詳しく説明</a:t>
            </a:r>
            <a:endParaRPr b="0" lang="en-US" sz="2100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  <p:sp>
        <p:nvSpPr>
          <p:cNvPr id="226" name=""/>
          <p:cNvSpPr/>
          <p:nvPr/>
        </p:nvSpPr>
        <p:spPr>
          <a:xfrm>
            <a:off x="752400" y="1447560"/>
            <a:ext cx="57240" cy="657720"/>
          </a:xfrm>
          <a:custGeom>
            <a:avLst/>
            <a:gdLst/>
            <a:ahLst/>
            <a:rect l="0" t="0" r="r" b="b"/>
            <a:pathLst>
              <a:path w="159" h="1827">
                <a:moveTo>
                  <a:pt x="0" y="80"/>
                </a:moveTo>
                <a:cubicBezTo>
                  <a:pt x="0" y="58"/>
                  <a:pt x="7" y="39"/>
                  <a:pt x="23" y="23"/>
                </a:cubicBezTo>
                <a:cubicBezTo>
                  <a:pt x="38" y="8"/>
                  <a:pt x="58" y="0"/>
                  <a:pt x="80" y="0"/>
                </a:cubicBezTo>
                <a:cubicBezTo>
                  <a:pt x="102" y="0"/>
                  <a:pt x="121" y="8"/>
                  <a:pt x="136" y="23"/>
                </a:cubicBezTo>
                <a:cubicBezTo>
                  <a:pt x="152" y="39"/>
                  <a:pt x="159" y="58"/>
                  <a:pt x="159" y="80"/>
                </a:cubicBezTo>
                <a:lnTo>
                  <a:pt x="159" y="1747"/>
                </a:lnTo>
                <a:cubicBezTo>
                  <a:pt x="159" y="1769"/>
                  <a:pt x="152" y="1788"/>
                  <a:pt x="136" y="1804"/>
                </a:cubicBezTo>
                <a:cubicBezTo>
                  <a:pt x="121" y="1819"/>
                  <a:pt x="102" y="1827"/>
                  <a:pt x="80" y="1827"/>
                </a:cubicBezTo>
                <a:cubicBezTo>
                  <a:pt x="58" y="1827"/>
                  <a:pt x="38" y="1819"/>
                  <a:pt x="23" y="1804"/>
                </a:cubicBezTo>
                <a:cubicBezTo>
                  <a:pt x="7" y="1788"/>
                  <a:pt x="0" y="1769"/>
                  <a:pt x="0" y="1747"/>
                </a:cubicBezTo>
                <a:lnTo>
                  <a:pt x="0" y="80"/>
                </a:lnTo>
                <a:close/>
              </a:path>
            </a:pathLst>
          </a:custGeom>
          <a:blipFill rotWithShape="0">
            <a:blip r:embed="rId1"/>
            <a:tile tx="0" ty="0" sx="133333" sy="-1835000" algn="ctr"/>
          </a:blip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227" name=""/>
          <p:cNvSpPr txBox="1"/>
          <p:nvPr/>
        </p:nvSpPr>
        <p:spPr>
          <a:xfrm>
            <a:off x="1147680" y="1480680"/>
            <a:ext cx="2987640" cy="426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ja-JP" sz="3359" strike="noStrike" u="none">
                <a:solidFill>
                  <a:srgbClr val="2c3e50"/>
                </a:solidFill>
                <a:uFillTx/>
                <a:latin typeface="HiraginoSans-W6"/>
                <a:ea typeface="HiraginoSans-W6"/>
              </a:rPr>
              <a:t>考えられる対策</a:t>
            </a:r>
            <a:endParaRPr b="0" lang="en-US" sz="3359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  <p:sp>
        <p:nvSpPr>
          <p:cNvPr id="228" name=""/>
          <p:cNvSpPr txBox="1"/>
          <p:nvPr/>
        </p:nvSpPr>
        <p:spPr>
          <a:xfrm>
            <a:off x="1175220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trike="noStrike" u="none">
                <a:solidFill>
                  <a:srgbClr val="777777"/>
                </a:solidFill>
                <a:uFillTx/>
                <a:latin typeface="HiraginoSans-W4"/>
                <a:ea typeface="HiraginoSans-W4"/>
              </a:rPr>
              <a:t>3</a:t>
            </a:r>
            <a:endParaRPr b="0" lang="en-US" sz="1800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  <p:sp>
        <p:nvSpPr>
          <p:cNvPr id="23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  <p:sp>
        <p:nvSpPr>
          <p:cNvPr id="23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afa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  <p:sp>
        <p:nvSpPr>
          <p:cNvPr id="232" name=""/>
          <p:cNvSpPr/>
          <p:nvPr/>
        </p:nvSpPr>
        <p:spPr>
          <a:xfrm>
            <a:off x="1066680" y="366696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7"/>
                </a:moveTo>
                <a:cubicBezTo>
                  <a:pt x="212" y="121"/>
                  <a:pt x="210" y="134"/>
                  <a:pt x="204" y="147"/>
                </a:cubicBezTo>
                <a:cubicBezTo>
                  <a:pt x="199" y="160"/>
                  <a:pt x="191" y="172"/>
                  <a:pt x="182" y="182"/>
                </a:cubicBezTo>
                <a:cubicBezTo>
                  <a:pt x="172" y="192"/>
                  <a:pt x="160" y="199"/>
                  <a:pt x="147" y="205"/>
                </a:cubicBezTo>
                <a:cubicBezTo>
                  <a:pt x="134" y="210"/>
                  <a:pt x="121" y="213"/>
                  <a:pt x="107" y="213"/>
                </a:cubicBezTo>
                <a:cubicBezTo>
                  <a:pt x="92" y="213"/>
                  <a:pt x="78" y="210"/>
                  <a:pt x="65" y="205"/>
                </a:cubicBezTo>
                <a:cubicBezTo>
                  <a:pt x="52" y="199"/>
                  <a:pt x="41" y="192"/>
                  <a:pt x="31" y="182"/>
                </a:cubicBezTo>
                <a:cubicBezTo>
                  <a:pt x="21" y="172"/>
                  <a:pt x="13" y="160"/>
                  <a:pt x="8" y="147"/>
                </a:cubicBezTo>
                <a:cubicBezTo>
                  <a:pt x="3" y="134"/>
                  <a:pt x="0" y="121"/>
                  <a:pt x="0" y="107"/>
                </a:cubicBezTo>
                <a:cubicBezTo>
                  <a:pt x="0" y="93"/>
                  <a:pt x="3" y="79"/>
                  <a:pt x="8" y="66"/>
                </a:cubicBezTo>
                <a:cubicBezTo>
                  <a:pt x="13" y="53"/>
                  <a:pt x="21" y="41"/>
                  <a:pt x="31" y="31"/>
                </a:cubicBezTo>
                <a:cubicBezTo>
                  <a:pt x="41" y="21"/>
                  <a:pt x="52" y="13"/>
                  <a:pt x="65" y="8"/>
                </a:cubicBezTo>
                <a:cubicBezTo>
                  <a:pt x="78" y="3"/>
                  <a:pt x="92" y="0"/>
                  <a:pt x="107" y="0"/>
                </a:cubicBezTo>
                <a:cubicBezTo>
                  <a:pt x="121" y="0"/>
                  <a:pt x="134" y="3"/>
                  <a:pt x="147" y="8"/>
                </a:cubicBezTo>
                <a:cubicBezTo>
                  <a:pt x="160" y="13"/>
                  <a:pt x="172" y="21"/>
                  <a:pt x="182" y="31"/>
                </a:cubicBezTo>
                <a:cubicBezTo>
                  <a:pt x="191" y="41"/>
                  <a:pt x="199" y="53"/>
                  <a:pt x="204" y="66"/>
                </a:cubicBezTo>
                <a:cubicBezTo>
                  <a:pt x="210" y="79"/>
                  <a:pt x="212" y="93"/>
                  <a:pt x="212" y="10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233" name=""/>
          <p:cNvSpPr txBox="1"/>
          <p:nvPr/>
        </p:nvSpPr>
        <p:spPr>
          <a:xfrm>
            <a:off x="747720" y="2696040"/>
            <a:ext cx="311436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ja-JP" sz="2730" strike="noStrike" u="none">
                <a:solidFill>
                  <a:srgbClr val="34495e"/>
                </a:solidFill>
                <a:uFillTx/>
                <a:latin typeface="HiraginoSans-W5"/>
                <a:ea typeface="HiraginoSans-W5"/>
              </a:rPr>
              <a:t>三つの主要なルート</a:t>
            </a:r>
            <a:endParaRPr b="0" lang="en-US" sz="2730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  <p:sp>
        <p:nvSpPr>
          <p:cNvPr id="234" name=""/>
          <p:cNvSpPr/>
          <p:nvPr/>
        </p:nvSpPr>
        <p:spPr>
          <a:xfrm>
            <a:off x="1066680" y="4305240"/>
            <a:ext cx="76320" cy="76320"/>
          </a:xfrm>
          <a:custGeom>
            <a:avLst/>
            <a:gdLst/>
            <a:ahLst/>
            <a:rect l="0" t="0" r="r" b="b"/>
            <a:pathLst>
              <a:path w="212" h="212">
                <a:moveTo>
                  <a:pt x="212" y="105"/>
                </a:moveTo>
                <a:cubicBezTo>
                  <a:pt x="212" y="120"/>
                  <a:pt x="210" y="133"/>
                  <a:pt x="204" y="146"/>
                </a:cubicBezTo>
                <a:cubicBezTo>
                  <a:pt x="199" y="159"/>
                  <a:pt x="191" y="170"/>
                  <a:pt x="182" y="181"/>
                </a:cubicBezTo>
                <a:cubicBezTo>
                  <a:pt x="172" y="191"/>
                  <a:pt x="160" y="199"/>
                  <a:pt x="147" y="204"/>
                </a:cubicBezTo>
                <a:cubicBezTo>
                  <a:pt x="134" y="210"/>
                  <a:pt x="121" y="212"/>
                  <a:pt x="107" y="212"/>
                </a:cubicBezTo>
                <a:cubicBezTo>
                  <a:pt x="92" y="212"/>
                  <a:pt x="78" y="210"/>
                  <a:pt x="65" y="204"/>
                </a:cubicBezTo>
                <a:cubicBezTo>
                  <a:pt x="52" y="199"/>
                  <a:pt x="41" y="191"/>
                  <a:pt x="31" y="181"/>
                </a:cubicBezTo>
                <a:cubicBezTo>
                  <a:pt x="21" y="170"/>
                  <a:pt x="13" y="159"/>
                  <a:pt x="8" y="146"/>
                </a:cubicBezTo>
                <a:cubicBezTo>
                  <a:pt x="3" y="133"/>
                  <a:pt x="0" y="120"/>
                  <a:pt x="0" y="105"/>
                </a:cubicBezTo>
                <a:cubicBezTo>
                  <a:pt x="0" y="91"/>
                  <a:pt x="3" y="78"/>
                  <a:pt x="8" y="65"/>
                </a:cubicBezTo>
                <a:cubicBezTo>
                  <a:pt x="13" y="52"/>
                  <a:pt x="21" y="41"/>
                  <a:pt x="31" y="31"/>
                </a:cubicBezTo>
                <a:cubicBezTo>
                  <a:pt x="41" y="21"/>
                  <a:pt x="52" y="13"/>
                  <a:pt x="65" y="8"/>
                </a:cubicBezTo>
                <a:cubicBezTo>
                  <a:pt x="78" y="2"/>
                  <a:pt x="92" y="0"/>
                  <a:pt x="107" y="0"/>
                </a:cubicBezTo>
                <a:cubicBezTo>
                  <a:pt x="121" y="0"/>
                  <a:pt x="134" y="2"/>
                  <a:pt x="147" y="8"/>
                </a:cubicBezTo>
                <a:cubicBezTo>
                  <a:pt x="160" y="13"/>
                  <a:pt x="172" y="21"/>
                  <a:pt x="182" y="31"/>
                </a:cubicBezTo>
                <a:cubicBezTo>
                  <a:pt x="191" y="41"/>
                  <a:pt x="199" y="52"/>
                  <a:pt x="204" y="65"/>
                </a:cubicBezTo>
                <a:cubicBezTo>
                  <a:pt x="210" y="78"/>
                  <a:pt x="212" y="91"/>
                  <a:pt x="212" y="10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235" name=""/>
          <p:cNvSpPr txBox="1"/>
          <p:nvPr/>
        </p:nvSpPr>
        <p:spPr>
          <a:xfrm>
            <a:off x="1281240" y="3540240"/>
            <a:ext cx="1334160" cy="267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ja-JP" sz="2100" strike="noStrike" u="none">
                <a:solidFill>
                  <a:srgbClr val="e74c3c"/>
                </a:solidFill>
                <a:uFillTx/>
                <a:latin typeface="HiraginoSans-W6"/>
                <a:ea typeface="HiraginoSans-W6"/>
              </a:rPr>
              <a:t>メール配信</a:t>
            </a:r>
            <a:endParaRPr b="0" lang="en-US" sz="2100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  <p:sp>
        <p:nvSpPr>
          <p:cNvPr id="236" name=""/>
          <p:cNvSpPr/>
          <p:nvPr/>
        </p:nvSpPr>
        <p:spPr>
          <a:xfrm>
            <a:off x="1066680" y="4952880"/>
            <a:ext cx="76320" cy="76320"/>
          </a:xfrm>
          <a:custGeom>
            <a:avLst/>
            <a:gdLst/>
            <a:ahLst/>
            <a:rect l="0" t="0" r="r" b="b"/>
            <a:pathLst>
              <a:path w="212" h="212">
                <a:moveTo>
                  <a:pt x="212" y="107"/>
                </a:moveTo>
                <a:cubicBezTo>
                  <a:pt x="212" y="121"/>
                  <a:pt x="210" y="134"/>
                  <a:pt x="204" y="147"/>
                </a:cubicBezTo>
                <a:cubicBezTo>
                  <a:pt x="199" y="160"/>
                  <a:pt x="191" y="172"/>
                  <a:pt x="182" y="182"/>
                </a:cubicBezTo>
                <a:cubicBezTo>
                  <a:pt x="172" y="191"/>
                  <a:pt x="160" y="199"/>
                  <a:pt x="147" y="204"/>
                </a:cubicBezTo>
                <a:cubicBezTo>
                  <a:pt x="134" y="210"/>
                  <a:pt x="121" y="212"/>
                  <a:pt x="107" y="212"/>
                </a:cubicBezTo>
                <a:cubicBezTo>
                  <a:pt x="92" y="212"/>
                  <a:pt x="78" y="210"/>
                  <a:pt x="65" y="204"/>
                </a:cubicBezTo>
                <a:cubicBezTo>
                  <a:pt x="52" y="199"/>
                  <a:pt x="41" y="191"/>
                  <a:pt x="31" y="182"/>
                </a:cubicBezTo>
                <a:cubicBezTo>
                  <a:pt x="21" y="172"/>
                  <a:pt x="13" y="160"/>
                  <a:pt x="8" y="147"/>
                </a:cubicBezTo>
                <a:cubicBezTo>
                  <a:pt x="3" y="134"/>
                  <a:pt x="0" y="121"/>
                  <a:pt x="0" y="107"/>
                </a:cubicBezTo>
                <a:cubicBezTo>
                  <a:pt x="0" y="93"/>
                  <a:pt x="3" y="79"/>
                  <a:pt x="8" y="66"/>
                </a:cubicBezTo>
                <a:cubicBezTo>
                  <a:pt x="13" y="52"/>
                  <a:pt x="21" y="41"/>
                  <a:pt x="31" y="31"/>
                </a:cubicBezTo>
                <a:cubicBezTo>
                  <a:pt x="41" y="21"/>
                  <a:pt x="52" y="13"/>
                  <a:pt x="65" y="8"/>
                </a:cubicBezTo>
                <a:cubicBezTo>
                  <a:pt x="78" y="3"/>
                  <a:pt x="92" y="0"/>
                  <a:pt x="107" y="0"/>
                </a:cubicBezTo>
                <a:cubicBezTo>
                  <a:pt x="121" y="0"/>
                  <a:pt x="134" y="3"/>
                  <a:pt x="147" y="8"/>
                </a:cubicBezTo>
                <a:cubicBezTo>
                  <a:pt x="160" y="13"/>
                  <a:pt x="172" y="21"/>
                  <a:pt x="182" y="31"/>
                </a:cubicBezTo>
                <a:cubicBezTo>
                  <a:pt x="191" y="41"/>
                  <a:pt x="199" y="52"/>
                  <a:pt x="204" y="66"/>
                </a:cubicBezTo>
                <a:cubicBezTo>
                  <a:pt x="210" y="79"/>
                  <a:pt x="212" y="93"/>
                  <a:pt x="212" y="10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237" name=""/>
          <p:cNvSpPr txBox="1"/>
          <p:nvPr/>
        </p:nvSpPr>
        <p:spPr>
          <a:xfrm>
            <a:off x="1281240" y="4178160"/>
            <a:ext cx="1334160" cy="267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ja-JP" sz="2100" strike="noStrike" u="none">
                <a:solidFill>
                  <a:srgbClr val="e74c3c"/>
                </a:solidFill>
                <a:uFillTx/>
                <a:latin typeface="HiraginoSans-W6"/>
                <a:ea typeface="HiraginoSans-W6"/>
              </a:rPr>
              <a:t>打ち合わせ</a:t>
            </a:r>
            <a:endParaRPr b="0" lang="en-US" sz="2100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  <p:sp>
        <p:nvSpPr>
          <p:cNvPr id="238" name=""/>
          <p:cNvSpPr txBox="1"/>
          <p:nvPr/>
        </p:nvSpPr>
        <p:spPr>
          <a:xfrm>
            <a:off x="1281240" y="4825800"/>
            <a:ext cx="1334160" cy="267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ja-JP" sz="2100" strike="noStrike" u="none">
                <a:solidFill>
                  <a:srgbClr val="e74c3c"/>
                </a:solidFill>
                <a:uFillTx/>
                <a:latin typeface="HiraginoSans-W6"/>
                <a:ea typeface="HiraginoSans-W6"/>
              </a:rPr>
              <a:t>直接の連絡</a:t>
            </a:r>
            <a:endParaRPr b="0" lang="en-US" sz="2100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  <p:sp>
        <p:nvSpPr>
          <p:cNvPr id="239" name=""/>
          <p:cNvSpPr/>
          <p:nvPr/>
        </p:nvSpPr>
        <p:spPr>
          <a:xfrm>
            <a:off x="752400" y="146664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e74c3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240" name=""/>
          <p:cNvSpPr/>
          <p:nvPr/>
        </p:nvSpPr>
        <p:spPr>
          <a:xfrm>
            <a:off x="752400" y="147708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e64c3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241" name=""/>
          <p:cNvSpPr/>
          <p:nvPr/>
        </p:nvSpPr>
        <p:spPr>
          <a:xfrm>
            <a:off x="752400" y="148752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e64b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242" name=""/>
          <p:cNvSpPr/>
          <p:nvPr/>
        </p:nvSpPr>
        <p:spPr>
          <a:xfrm>
            <a:off x="752400" y="149796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e54b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243" name=""/>
          <p:cNvSpPr/>
          <p:nvPr/>
        </p:nvSpPr>
        <p:spPr>
          <a:xfrm>
            <a:off x="752400" y="150840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e44b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244" name=""/>
          <p:cNvSpPr/>
          <p:nvPr/>
        </p:nvSpPr>
        <p:spPr>
          <a:xfrm>
            <a:off x="752400" y="151884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e44a3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245" name=""/>
          <p:cNvSpPr/>
          <p:nvPr/>
        </p:nvSpPr>
        <p:spPr>
          <a:xfrm>
            <a:off x="752400" y="152928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e34a3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246" name=""/>
          <p:cNvSpPr/>
          <p:nvPr/>
        </p:nvSpPr>
        <p:spPr>
          <a:xfrm>
            <a:off x="752400" y="153972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e24a3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247" name=""/>
          <p:cNvSpPr/>
          <p:nvPr/>
        </p:nvSpPr>
        <p:spPr>
          <a:xfrm>
            <a:off x="752400" y="155016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e2493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248" name=""/>
          <p:cNvSpPr/>
          <p:nvPr/>
        </p:nvSpPr>
        <p:spPr>
          <a:xfrm>
            <a:off x="752400" y="1560600"/>
            <a:ext cx="57240" cy="10440"/>
          </a:xfrm>
          <a:custGeom>
            <a:avLst/>
            <a:gdLst/>
            <a:ahLst/>
            <a:rect l="0" t="0" r="r" b="b"/>
            <a:pathLst>
              <a:path w="159" h="29">
                <a:moveTo>
                  <a:pt x="159" y="0"/>
                </a:moveTo>
                <a:lnTo>
                  <a:pt x="0" y="0"/>
                </a:lnTo>
                <a:lnTo>
                  <a:pt x="0" y="29"/>
                </a:lnTo>
                <a:lnTo>
                  <a:pt x="159" y="29"/>
                </a:lnTo>
                <a:lnTo>
                  <a:pt x="159" y="0"/>
                </a:lnTo>
                <a:close/>
              </a:path>
            </a:pathLst>
          </a:custGeom>
          <a:solidFill>
            <a:srgbClr val="e1493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249" name=""/>
          <p:cNvSpPr/>
          <p:nvPr/>
        </p:nvSpPr>
        <p:spPr>
          <a:xfrm>
            <a:off x="752400" y="157068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e1493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250" name=""/>
          <p:cNvSpPr/>
          <p:nvPr/>
        </p:nvSpPr>
        <p:spPr>
          <a:xfrm>
            <a:off x="752400" y="158112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e0493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251" name=""/>
          <p:cNvSpPr/>
          <p:nvPr/>
        </p:nvSpPr>
        <p:spPr>
          <a:xfrm>
            <a:off x="752400" y="159156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df483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252" name=""/>
          <p:cNvSpPr/>
          <p:nvPr/>
        </p:nvSpPr>
        <p:spPr>
          <a:xfrm>
            <a:off x="752400" y="160200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df483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253" name=""/>
          <p:cNvSpPr/>
          <p:nvPr/>
        </p:nvSpPr>
        <p:spPr>
          <a:xfrm>
            <a:off x="752400" y="161244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de483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254" name=""/>
          <p:cNvSpPr/>
          <p:nvPr/>
        </p:nvSpPr>
        <p:spPr>
          <a:xfrm>
            <a:off x="752400" y="162288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de473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255" name=""/>
          <p:cNvSpPr/>
          <p:nvPr/>
        </p:nvSpPr>
        <p:spPr>
          <a:xfrm>
            <a:off x="752400" y="163332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dd473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256" name=""/>
          <p:cNvSpPr/>
          <p:nvPr/>
        </p:nvSpPr>
        <p:spPr>
          <a:xfrm>
            <a:off x="752400" y="164376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dc473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257" name=""/>
          <p:cNvSpPr/>
          <p:nvPr/>
        </p:nvSpPr>
        <p:spPr>
          <a:xfrm>
            <a:off x="752400" y="165420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dc473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258" name=""/>
          <p:cNvSpPr/>
          <p:nvPr/>
        </p:nvSpPr>
        <p:spPr>
          <a:xfrm>
            <a:off x="752400" y="166464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db463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259" name=""/>
          <p:cNvSpPr/>
          <p:nvPr/>
        </p:nvSpPr>
        <p:spPr>
          <a:xfrm>
            <a:off x="752400" y="167508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db463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260" name=""/>
          <p:cNvSpPr/>
          <p:nvPr/>
        </p:nvSpPr>
        <p:spPr>
          <a:xfrm>
            <a:off x="752400" y="168552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da463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261" name=""/>
          <p:cNvSpPr/>
          <p:nvPr/>
        </p:nvSpPr>
        <p:spPr>
          <a:xfrm>
            <a:off x="752400" y="169596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d9453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262" name=""/>
          <p:cNvSpPr/>
          <p:nvPr/>
        </p:nvSpPr>
        <p:spPr>
          <a:xfrm>
            <a:off x="752400" y="170640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d9453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263" name=""/>
          <p:cNvSpPr/>
          <p:nvPr/>
        </p:nvSpPr>
        <p:spPr>
          <a:xfrm>
            <a:off x="752400" y="171684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d8453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264" name=""/>
          <p:cNvSpPr/>
          <p:nvPr/>
        </p:nvSpPr>
        <p:spPr>
          <a:xfrm>
            <a:off x="752400" y="1727280"/>
            <a:ext cx="57240" cy="10440"/>
          </a:xfrm>
          <a:custGeom>
            <a:avLst/>
            <a:gdLst/>
            <a:ahLst/>
            <a:rect l="0" t="0" r="r" b="b"/>
            <a:pathLst>
              <a:path w="159" h="29">
                <a:moveTo>
                  <a:pt x="159" y="0"/>
                </a:moveTo>
                <a:lnTo>
                  <a:pt x="0" y="0"/>
                </a:lnTo>
                <a:lnTo>
                  <a:pt x="0" y="29"/>
                </a:lnTo>
                <a:lnTo>
                  <a:pt x="159" y="29"/>
                </a:lnTo>
                <a:lnTo>
                  <a:pt x="159" y="0"/>
                </a:lnTo>
                <a:close/>
              </a:path>
            </a:pathLst>
          </a:custGeom>
          <a:solidFill>
            <a:srgbClr val="d7443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265" name=""/>
          <p:cNvSpPr/>
          <p:nvPr/>
        </p:nvSpPr>
        <p:spPr>
          <a:xfrm>
            <a:off x="752400" y="173736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d7443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266" name=""/>
          <p:cNvSpPr/>
          <p:nvPr/>
        </p:nvSpPr>
        <p:spPr>
          <a:xfrm>
            <a:off x="752400" y="174780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d6443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267" name=""/>
          <p:cNvSpPr/>
          <p:nvPr/>
        </p:nvSpPr>
        <p:spPr>
          <a:xfrm>
            <a:off x="752400" y="175824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d6443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268" name=""/>
          <p:cNvSpPr/>
          <p:nvPr/>
        </p:nvSpPr>
        <p:spPr>
          <a:xfrm>
            <a:off x="752400" y="1768680"/>
            <a:ext cx="57240" cy="11160"/>
          </a:xfrm>
          <a:custGeom>
            <a:avLst/>
            <a:gdLst/>
            <a:ahLst/>
            <a:rect l="0" t="0" r="r" b="b"/>
            <a:pathLst>
              <a:path w="159" h="31">
                <a:moveTo>
                  <a:pt x="159" y="0"/>
                </a:moveTo>
                <a:lnTo>
                  <a:pt x="0" y="0"/>
                </a:lnTo>
                <a:lnTo>
                  <a:pt x="0" y="31"/>
                </a:lnTo>
                <a:lnTo>
                  <a:pt x="159" y="31"/>
                </a:lnTo>
                <a:lnTo>
                  <a:pt x="159" y="0"/>
                </a:lnTo>
                <a:close/>
              </a:path>
            </a:pathLst>
          </a:custGeom>
          <a:solidFill>
            <a:srgbClr val="d5433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269" name=""/>
          <p:cNvSpPr/>
          <p:nvPr/>
        </p:nvSpPr>
        <p:spPr>
          <a:xfrm>
            <a:off x="752400" y="177912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d4433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270" name=""/>
          <p:cNvSpPr/>
          <p:nvPr/>
        </p:nvSpPr>
        <p:spPr>
          <a:xfrm>
            <a:off x="752400" y="178956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d4433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271" name=""/>
          <p:cNvSpPr/>
          <p:nvPr/>
        </p:nvSpPr>
        <p:spPr>
          <a:xfrm>
            <a:off x="752400" y="180000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d342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272" name=""/>
          <p:cNvSpPr/>
          <p:nvPr/>
        </p:nvSpPr>
        <p:spPr>
          <a:xfrm>
            <a:off x="752400" y="181044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d342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273" name=""/>
          <p:cNvSpPr/>
          <p:nvPr/>
        </p:nvSpPr>
        <p:spPr>
          <a:xfrm>
            <a:off x="752400" y="182088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d242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274" name=""/>
          <p:cNvSpPr/>
          <p:nvPr/>
        </p:nvSpPr>
        <p:spPr>
          <a:xfrm>
            <a:off x="752400" y="183132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d142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275" name=""/>
          <p:cNvSpPr/>
          <p:nvPr/>
        </p:nvSpPr>
        <p:spPr>
          <a:xfrm>
            <a:off x="752400" y="184176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d1413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276" name=""/>
          <p:cNvSpPr/>
          <p:nvPr/>
        </p:nvSpPr>
        <p:spPr>
          <a:xfrm>
            <a:off x="752400" y="185220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d0413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277" name=""/>
          <p:cNvSpPr/>
          <p:nvPr/>
        </p:nvSpPr>
        <p:spPr>
          <a:xfrm>
            <a:off x="752400" y="186264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d0413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278" name=""/>
          <p:cNvSpPr/>
          <p:nvPr/>
        </p:nvSpPr>
        <p:spPr>
          <a:xfrm>
            <a:off x="752400" y="187308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cf403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279" name=""/>
          <p:cNvSpPr/>
          <p:nvPr/>
        </p:nvSpPr>
        <p:spPr>
          <a:xfrm>
            <a:off x="752400" y="188352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ce403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280" name=""/>
          <p:cNvSpPr/>
          <p:nvPr/>
        </p:nvSpPr>
        <p:spPr>
          <a:xfrm>
            <a:off x="752400" y="189396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ce403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281" name=""/>
          <p:cNvSpPr/>
          <p:nvPr/>
        </p:nvSpPr>
        <p:spPr>
          <a:xfrm>
            <a:off x="752400" y="1904400"/>
            <a:ext cx="57240" cy="10440"/>
          </a:xfrm>
          <a:custGeom>
            <a:avLst/>
            <a:gdLst/>
            <a:ahLst/>
            <a:rect l="0" t="0" r="r" b="b"/>
            <a:pathLst>
              <a:path w="159" h="29">
                <a:moveTo>
                  <a:pt x="159" y="0"/>
                </a:moveTo>
                <a:lnTo>
                  <a:pt x="0" y="0"/>
                </a:lnTo>
                <a:lnTo>
                  <a:pt x="0" y="29"/>
                </a:lnTo>
                <a:lnTo>
                  <a:pt x="159" y="29"/>
                </a:lnTo>
                <a:lnTo>
                  <a:pt x="159" y="0"/>
                </a:lnTo>
                <a:close/>
              </a:path>
            </a:pathLst>
          </a:custGeom>
          <a:solidFill>
            <a:srgbClr val="cd3f3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282" name=""/>
          <p:cNvSpPr/>
          <p:nvPr/>
        </p:nvSpPr>
        <p:spPr>
          <a:xfrm>
            <a:off x="752400" y="191448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cd3f3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283" name=""/>
          <p:cNvSpPr/>
          <p:nvPr/>
        </p:nvSpPr>
        <p:spPr>
          <a:xfrm>
            <a:off x="752400" y="192492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cc3f3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284" name=""/>
          <p:cNvSpPr/>
          <p:nvPr/>
        </p:nvSpPr>
        <p:spPr>
          <a:xfrm>
            <a:off x="752400" y="193536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cb3f3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285" name=""/>
          <p:cNvSpPr/>
          <p:nvPr/>
        </p:nvSpPr>
        <p:spPr>
          <a:xfrm>
            <a:off x="752400" y="194580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cb3e3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286" name=""/>
          <p:cNvSpPr/>
          <p:nvPr/>
        </p:nvSpPr>
        <p:spPr>
          <a:xfrm>
            <a:off x="752400" y="195624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ca3e2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287" name=""/>
          <p:cNvSpPr/>
          <p:nvPr/>
        </p:nvSpPr>
        <p:spPr>
          <a:xfrm>
            <a:off x="752400" y="196668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c93e2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288" name=""/>
          <p:cNvSpPr/>
          <p:nvPr/>
        </p:nvSpPr>
        <p:spPr>
          <a:xfrm>
            <a:off x="752400" y="197712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c93d2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289" name=""/>
          <p:cNvSpPr/>
          <p:nvPr/>
        </p:nvSpPr>
        <p:spPr>
          <a:xfrm>
            <a:off x="752400" y="198756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c83d2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290" name=""/>
          <p:cNvSpPr/>
          <p:nvPr/>
        </p:nvSpPr>
        <p:spPr>
          <a:xfrm>
            <a:off x="752400" y="199800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c83d2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291" name=""/>
          <p:cNvSpPr/>
          <p:nvPr/>
        </p:nvSpPr>
        <p:spPr>
          <a:xfrm>
            <a:off x="752400" y="200844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c73d2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292" name=""/>
          <p:cNvSpPr/>
          <p:nvPr/>
        </p:nvSpPr>
        <p:spPr>
          <a:xfrm>
            <a:off x="752400" y="201888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c63c2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293" name=""/>
          <p:cNvSpPr/>
          <p:nvPr/>
        </p:nvSpPr>
        <p:spPr>
          <a:xfrm>
            <a:off x="752400" y="202932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c63c2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294" name=""/>
          <p:cNvSpPr/>
          <p:nvPr/>
        </p:nvSpPr>
        <p:spPr>
          <a:xfrm>
            <a:off x="752400" y="203976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c53c2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295" name=""/>
          <p:cNvSpPr/>
          <p:nvPr/>
        </p:nvSpPr>
        <p:spPr>
          <a:xfrm>
            <a:off x="752400" y="205020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c53b2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296" name=""/>
          <p:cNvSpPr/>
          <p:nvPr/>
        </p:nvSpPr>
        <p:spPr>
          <a:xfrm>
            <a:off x="752400" y="206064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c43b2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297" name=""/>
          <p:cNvSpPr/>
          <p:nvPr/>
        </p:nvSpPr>
        <p:spPr>
          <a:xfrm>
            <a:off x="752400" y="2071080"/>
            <a:ext cx="57240" cy="10440"/>
          </a:xfrm>
          <a:custGeom>
            <a:avLst/>
            <a:gdLst/>
            <a:ahLst/>
            <a:rect l="0" t="0" r="r" b="b"/>
            <a:pathLst>
              <a:path w="159" h="29">
                <a:moveTo>
                  <a:pt x="159" y="0"/>
                </a:moveTo>
                <a:lnTo>
                  <a:pt x="0" y="0"/>
                </a:lnTo>
                <a:lnTo>
                  <a:pt x="0" y="29"/>
                </a:lnTo>
                <a:lnTo>
                  <a:pt x="159" y="29"/>
                </a:lnTo>
                <a:lnTo>
                  <a:pt x="159" y="0"/>
                </a:lnTo>
                <a:close/>
              </a:path>
            </a:pathLst>
          </a:custGeom>
          <a:solidFill>
            <a:srgbClr val="c33b2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298" name=""/>
          <p:cNvSpPr/>
          <p:nvPr/>
        </p:nvSpPr>
        <p:spPr>
          <a:xfrm>
            <a:off x="752400" y="2081160"/>
            <a:ext cx="57240" cy="11160"/>
          </a:xfrm>
          <a:custGeom>
            <a:avLst/>
            <a:gdLst/>
            <a:ahLst/>
            <a:rect l="0" t="0" r="r" b="b"/>
            <a:pathLst>
              <a:path w="159" h="31">
                <a:moveTo>
                  <a:pt x="159" y="0"/>
                </a:moveTo>
                <a:lnTo>
                  <a:pt x="0" y="0"/>
                </a:lnTo>
                <a:lnTo>
                  <a:pt x="0" y="31"/>
                </a:lnTo>
                <a:lnTo>
                  <a:pt x="159" y="31"/>
                </a:lnTo>
                <a:lnTo>
                  <a:pt x="159" y="0"/>
                </a:lnTo>
                <a:close/>
              </a:path>
            </a:pathLst>
          </a:custGeom>
          <a:solidFill>
            <a:srgbClr val="c33a2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299" name=""/>
          <p:cNvSpPr/>
          <p:nvPr/>
        </p:nvSpPr>
        <p:spPr>
          <a:xfrm>
            <a:off x="752400" y="209160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c23a2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300" name=""/>
          <p:cNvSpPr/>
          <p:nvPr/>
        </p:nvSpPr>
        <p:spPr>
          <a:xfrm>
            <a:off x="752400" y="210204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c23a2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301" name=""/>
          <p:cNvSpPr/>
          <p:nvPr/>
        </p:nvSpPr>
        <p:spPr>
          <a:xfrm>
            <a:off x="752400" y="211248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c13a2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302" name=""/>
          <p:cNvSpPr/>
          <p:nvPr/>
        </p:nvSpPr>
        <p:spPr>
          <a:xfrm>
            <a:off x="752400" y="212292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c0392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303" name=""/>
          <p:cNvSpPr txBox="1"/>
          <p:nvPr/>
        </p:nvSpPr>
        <p:spPr>
          <a:xfrm>
            <a:off x="1147680" y="1499760"/>
            <a:ext cx="5121360" cy="426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ja-JP" sz="3359" strike="noStrike" u="none">
                <a:solidFill>
                  <a:srgbClr val="2c3e50"/>
                </a:solidFill>
                <a:uFillTx/>
                <a:latin typeface="HiraginoSans-W6"/>
                <a:ea typeface="HiraginoSans-W6"/>
              </a:rPr>
              <a:t>案件が⼿元に来るパターン</a:t>
            </a:r>
            <a:endParaRPr b="0" lang="en-US" sz="3359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  <p:sp>
        <p:nvSpPr>
          <p:cNvPr id="304" name=""/>
          <p:cNvSpPr txBox="1"/>
          <p:nvPr/>
        </p:nvSpPr>
        <p:spPr>
          <a:xfrm>
            <a:off x="11751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trike="noStrike" u="none">
                <a:solidFill>
                  <a:srgbClr val="777777"/>
                </a:solidFill>
                <a:uFillTx/>
                <a:latin typeface="HiraginoSans-W4"/>
                <a:ea typeface="HiraginoSans-W4"/>
              </a:rPr>
              <a:t>4</a:t>
            </a:r>
            <a:endParaRPr b="0" lang="en-US" sz="1800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  <p:sp>
        <p:nvSpPr>
          <p:cNvPr id="30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  <p:sp>
        <p:nvSpPr>
          <p:cNvPr id="30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afa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  <p:sp>
        <p:nvSpPr>
          <p:cNvPr id="308" name=""/>
          <p:cNvSpPr txBox="1"/>
          <p:nvPr/>
        </p:nvSpPr>
        <p:spPr>
          <a:xfrm>
            <a:off x="747720" y="2934360"/>
            <a:ext cx="657360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ja-JP" sz="2730" strike="noStrike" u="none">
                <a:solidFill>
                  <a:srgbClr val="34495e"/>
                </a:solidFill>
                <a:uFillTx/>
                <a:latin typeface="HiraginoSans-W5"/>
                <a:ea typeface="HiraginoSans-W5"/>
              </a:rPr>
              <a:t>メール配信される前にも複数の段階が存在</a:t>
            </a:r>
            <a:endParaRPr b="0" lang="en-US" sz="2730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  <p:sp>
        <p:nvSpPr>
          <p:cNvPr id="309" name=""/>
          <p:cNvSpPr txBox="1"/>
          <p:nvPr/>
        </p:nvSpPr>
        <p:spPr>
          <a:xfrm>
            <a:off x="747720" y="4216320"/>
            <a:ext cx="4534560" cy="267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ja-JP" sz="2100" strike="noStrike" u="none">
                <a:solidFill>
                  <a:srgbClr val="e74c3c"/>
                </a:solidFill>
                <a:uFillTx/>
                <a:latin typeface="HiraginoSans-W6"/>
                <a:ea typeface="HiraginoSans-W6"/>
              </a:rPr>
              <a:t>重要：メール配信は最終段階であり、</a:t>
            </a:r>
            <a:endParaRPr b="0" lang="en-US" sz="2100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  <p:sp>
        <p:nvSpPr>
          <p:cNvPr id="310" name=""/>
          <p:cNvSpPr txBox="1"/>
          <p:nvPr/>
        </p:nvSpPr>
        <p:spPr>
          <a:xfrm>
            <a:off x="747720" y="4788000"/>
            <a:ext cx="4267800" cy="267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ja-JP" sz="2100" strike="noStrike" u="none">
                <a:solidFill>
                  <a:srgbClr val="e74c3c"/>
                </a:solidFill>
                <a:uFillTx/>
                <a:latin typeface="HiraginoSans-W6"/>
                <a:ea typeface="HiraginoSans-W6"/>
              </a:rPr>
              <a:t>それ以前にも多くのステップがある</a:t>
            </a:r>
            <a:endParaRPr b="0" lang="en-US" sz="2100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  <p:sp>
        <p:nvSpPr>
          <p:cNvPr id="311" name=""/>
          <p:cNvSpPr/>
          <p:nvPr/>
        </p:nvSpPr>
        <p:spPr>
          <a:xfrm>
            <a:off x="752400" y="1714320"/>
            <a:ext cx="57240" cy="657720"/>
          </a:xfrm>
          <a:custGeom>
            <a:avLst/>
            <a:gdLst/>
            <a:ahLst/>
            <a:rect l="0" t="0" r="r" b="b"/>
            <a:pathLst>
              <a:path w="159" h="1827">
                <a:moveTo>
                  <a:pt x="0" y="79"/>
                </a:moveTo>
                <a:cubicBezTo>
                  <a:pt x="0" y="57"/>
                  <a:pt x="7" y="39"/>
                  <a:pt x="23" y="23"/>
                </a:cubicBezTo>
                <a:cubicBezTo>
                  <a:pt x="38" y="8"/>
                  <a:pt x="58" y="0"/>
                  <a:pt x="80" y="0"/>
                </a:cubicBezTo>
                <a:cubicBezTo>
                  <a:pt x="102" y="0"/>
                  <a:pt x="121" y="8"/>
                  <a:pt x="136" y="23"/>
                </a:cubicBezTo>
                <a:cubicBezTo>
                  <a:pt x="152" y="39"/>
                  <a:pt x="159" y="57"/>
                  <a:pt x="159" y="79"/>
                </a:cubicBezTo>
                <a:lnTo>
                  <a:pt x="159" y="1747"/>
                </a:lnTo>
                <a:cubicBezTo>
                  <a:pt x="159" y="1769"/>
                  <a:pt x="152" y="1788"/>
                  <a:pt x="136" y="1803"/>
                </a:cubicBezTo>
                <a:cubicBezTo>
                  <a:pt x="121" y="1819"/>
                  <a:pt x="102" y="1827"/>
                  <a:pt x="80" y="1827"/>
                </a:cubicBezTo>
                <a:cubicBezTo>
                  <a:pt x="58" y="1827"/>
                  <a:pt x="38" y="1819"/>
                  <a:pt x="23" y="1803"/>
                </a:cubicBezTo>
                <a:cubicBezTo>
                  <a:pt x="7" y="1788"/>
                  <a:pt x="0" y="1769"/>
                  <a:pt x="0" y="1747"/>
                </a:cubicBezTo>
                <a:lnTo>
                  <a:pt x="0" y="79"/>
                </a:lnTo>
                <a:close/>
              </a:path>
            </a:pathLst>
          </a:custGeom>
          <a:blipFill rotWithShape="0">
            <a:blip r:embed="rId1"/>
            <a:tile tx="0" ty="0" sx="133333" sy="-1835000" algn="ctr"/>
          </a:blip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312" name=""/>
          <p:cNvSpPr txBox="1"/>
          <p:nvPr/>
        </p:nvSpPr>
        <p:spPr>
          <a:xfrm>
            <a:off x="1147680" y="1747440"/>
            <a:ext cx="5121360" cy="426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ja-JP" sz="3359" strike="noStrike" u="none">
                <a:solidFill>
                  <a:srgbClr val="2c3e50"/>
                </a:solidFill>
                <a:uFillTx/>
                <a:latin typeface="HiraginoSans-W6"/>
                <a:ea typeface="HiraginoSans-W6"/>
              </a:rPr>
              <a:t>メール配信までのプロセス</a:t>
            </a:r>
            <a:endParaRPr b="0" lang="en-US" sz="3359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  <p:sp>
        <p:nvSpPr>
          <p:cNvPr id="313" name=""/>
          <p:cNvSpPr txBox="1"/>
          <p:nvPr/>
        </p:nvSpPr>
        <p:spPr>
          <a:xfrm>
            <a:off x="1175220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trike="noStrike" u="none">
                <a:solidFill>
                  <a:srgbClr val="777777"/>
                </a:solidFill>
                <a:uFillTx/>
                <a:latin typeface="HiraginoSans-W4"/>
                <a:ea typeface="HiraginoSans-W4"/>
              </a:rPr>
              <a:t>5</a:t>
            </a:r>
            <a:endParaRPr b="0" lang="en-US" sz="1800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  <p:sp>
        <p:nvSpPr>
          <p:cNvPr id="31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  <p:sp>
        <p:nvSpPr>
          <p:cNvPr id="31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afa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  <p:sp>
        <p:nvSpPr>
          <p:cNvPr id="317" name=""/>
          <p:cNvSpPr txBox="1"/>
          <p:nvPr/>
        </p:nvSpPr>
        <p:spPr>
          <a:xfrm>
            <a:off x="747720" y="2010960"/>
            <a:ext cx="4151160" cy="329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310" strike="noStrike" u="none">
                <a:solidFill>
                  <a:srgbClr val="7f8c8d"/>
                </a:solidFill>
                <a:uFillTx/>
                <a:latin typeface="HiraginoSans-W5"/>
                <a:ea typeface="HiraginoSans-W5"/>
              </a:rPr>
              <a:t>1. </a:t>
            </a:r>
            <a:r>
              <a:rPr b="1" lang="ja-JP" sz="2310" strike="noStrike" u="none">
                <a:solidFill>
                  <a:srgbClr val="4488cc"/>
                </a:solidFill>
                <a:uFillTx/>
                <a:latin typeface="HiraginoSans-W5"/>
                <a:ea typeface="HiraginoSans-W5"/>
              </a:rPr>
              <a:t>ある会社に案件の情報が来る</a:t>
            </a:r>
            <a:endParaRPr b="0" lang="en-US" sz="2310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  <p:sp>
        <p:nvSpPr>
          <p:cNvPr id="318" name=""/>
          <p:cNvSpPr txBox="1"/>
          <p:nvPr/>
        </p:nvSpPr>
        <p:spPr>
          <a:xfrm>
            <a:off x="747720" y="2611080"/>
            <a:ext cx="4151160" cy="329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310" strike="noStrike" u="none">
                <a:solidFill>
                  <a:srgbClr val="7f8c8d"/>
                </a:solidFill>
                <a:uFillTx/>
                <a:latin typeface="HiraginoSans-W5"/>
                <a:ea typeface="HiraginoSans-W5"/>
              </a:rPr>
              <a:t>2. </a:t>
            </a:r>
            <a:r>
              <a:rPr b="1" lang="ja-JP" sz="2310" strike="noStrike" u="none">
                <a:solidFill>
                  <a:srgbClr val="4488cc"/>
                </a:solidFill>
                <a:uFillTx/>
                <a:latin typeface="HiraginoSans-W5"/>
                <a:ea typeface="HiraginoSans-W5"/>
              </a:rPr>
              <a:t>そもそも提案するか検討する</a:t>
            </a:r>
            <a:endParaRPr b="0" lang="en-US" sz="2310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  <p:sp>
        <p:nvSpPr>
          <p:cNvPr id="319" name=""/>
          <p:cNvSpPr txBox="1"/>
          <p:nvPr/>
        </p:nvSpPr>
        <p:spPr>
          <a:xfrm>
            <a:off x="747720" y="3201480"/>
            <a:ext cx="5622120" cy="329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310" strike="noStrike" u="none">
                <a:solidFill>
                  <a:srgbClr val="7f8c8d"/>
                </a:solidFill>
                <a:uFillTx/>
                <a:latin typeface="HiraginoSans-W5"/>
                <a:ea typeface="HiraginoSans-W5"/>
              </a:rPr>
              <a:t>3. </a:t>
            </a:r>
            <a:r>
              <a:rPr b="1" lang="ja-JP" sz="2310" strike="noStrike" u="none">
                <a:solidFill>
                  <a:srgbClr val="4488cc"/>
                </a:solidFill>
                <a:uFillTx/>
                <a:latin typeface="HiraginoSans-W5"/>
                <a:ea typeface="HiraginoSans-W5"/>
              </a:rPr>
              <a:t>社内プロパーで回せないため外部を検討</a:t>
            </a:r>
            <a:endParaRPr b="0" lang="en-US" sz="2310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  <p:sp>
        <p:nvSpPr>
          <p:cNvPr id="320" name=""/>
          <p:cNvSpPr txBox="1"/>
          <p:nvPr/>
        </p:nvSpPr>
        <p:spPr>
          <a:xfrm>
            <a:off x="747720" y="3792240"/>
            <a:ext cx="4151160" cy="329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310" strike="noStrike" u="none">
                <a:solidFill>
                  <a:srgbClr val="7f8c8d"/>
                </a:solidFill>
                <a:uFillTx/>
                <a:latin typeface="HiraginoSans-W5"/>
                <a:ea typeface="HiraginoSans-W5"/>
              </a:rPr>
              <a:t>4. </a:t>
            </a:r>
            <a:r>
              <a:rPr b="1" lang="ja-JP" sz="2310" strike="noStrike" u="none">
                <a:solidFill>
                  <a:srgbClr val="4488cc"/>
                </a:solidFill>
                <a:uFillTx/>
                <a:latin typeface="HiraginoSans-W5"/>
                <a:ea typeface="HiraginoSans-W5"/>
              </a:rPr>
              <a:t>パートナーを使うか判断する</a:t>
            </a:r>
            <a:endParaRPr b="0" lang="en-US" sz="2310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  <p:sp>
        <p:nvSpPr>
          <p:cNvPr id="321" name=""/>
          <p:cNvSpPr txBox="1"/>
          <p:nvPr/>
        </p:nvSpPr>
        <p:spPr>
          <a:xfrm>
            <a:off x="747720" y="4392360"/>
            <a:ext cx="8269200" cy="329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310" strike="noStrike" u="none">
                <a:solidFill>
                  <a:srgbClr val="7f8c8d"/>
                </a:solidFill>
                <a:uFillTx/>
                <a:latin typeface="HiraginoSans-W5"/>
                <a:ea typeface="HiraginoSans-W5"/>
              </a:rPr>
              <a:t>5. </a:t>
            </a:r>
            <a:r>
              <a:rPr b="1" lang="ja-JP" sz="2310" strike="noStrike" u="none">
                <a:solidFill>
                  <a:srgbClr val="4488cc"/>
                </a:solidFill>
                <a:uFillTx/>
                <a:latin typeface="HiraginoSans-W5"/>
                <a:ea typeface="HiraginoSans-W5"/>
              </a:rPr>
              <a:t>案件概要を書く</a:t>
            </a:r>
            <a:r>
              <a:rPr b="1" lang="ja-JP" sz="2310" strike="noStrike" u="none">
                <a:solidFill>
                  <a:srgbClr val="7f8c8d"/>
                </a:solidFill>
                <a:uFillTx/>
                <a:latin typeface="HiraginoSans-W5"/>
                <a:ea typeface="HiraginoSans-W5"/>
              </a:rPr>
              <a:t>（負荷が⼤きく、ここで⽌まることが多い）</a:t>
            </a:r>
            <a:endParaRPr b="0" lang="en-US" sz="2310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  <p:sp>
        <p:nvSpPr>
          <p:cNvPr id="322" name=""/>
          <p:cNvSpPr txBox="1"/>
          <p:nvPr/>
        </p:nvSpPr>
        <p:spPr>
          <a:xfrm>
            <a:off x="747720" y="4982760"/>
            <a:ext cx="3857040" cy="329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310" strike="noStrike" u="none">
                <a:solidFill>
                  <a:srgbClr val="7f8c8d"/>
                </a:solidFill>
                <a:uFillTx/>
                <a:latin typeface="HiraginoSans-W5"/>
                <a:ea typeface="HiraginoSans-W5"/>
              </a:rPr>
              <a:t>6. </a:t>
            </a:r>
            <a:r>
              <a:rPr b="1" lang="ja-JP" sz="2310" strike="noStrike" u="none">
                <a:solidFill>
                  <a:srgbClr val="4488cc"/>
                </a:solidFill>
                <a:uFillTx/>
                <a:latin typeface="HiraginoSans-W5"/>
                <a:ea typeface="HiraginoSans-W5"/>
              </a:rPr>
              <a:t>営業で直接会った⼈に話す</a:t>
            </a:r>
            <a:endParaRPr b="0" lang="en-US" sz="2310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  <p:sp>
        <p:nvSpPr>
          <p:cNvPr id="323" name=""/>
          <p:cNvSpPr txBox="1"/>
          <p:nvPr/>
        </p:nvSpPr>
        <p:spPr>
          <a:xfrm>
            <a:off x="747720" y="5582880"/>
            <a:ext cx="1798200" cy="329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310" strike="noStrike" u="none">
                <a:solidFill>
                  <a:srgbClr val="7f8c8d"/>
                </a:solidFill>
                <a:uFillTx/>
                <a:latin typeface="HiraginoSans-W5"/>
                <a:ea typeface="HiraginoSans-W5"/>
              </a:rPr>
              <a:t>7. </a:t>
            </a:r>
            <a:r>
              <a:rPr b="1" lang="ja-JP" sz="2310" strike="noStrike" u="none">
                <a:solidFill>
                  <a:srgbClr val="4488cc"/>
                </a:solidFill>
                <a:uFillTx/>
                <a:latin typeface="HiraginoSans-W5"/>
                <a:ea typeface="HiraginoSans-W5"/>
              </a:rPr>
              <a:t>配信に回す</a:t>
            </a:r>
            <a:endParaRPr b="0" lang="en-US" sz="2310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  <p:sp>
        <p:nvSpPr>
          <p:cNvPr id="324" name=""/>
          <p:cNvSpPr/>
          <p:nvPr/>
        </p:nvSpPr>
        <p:spPr>
          <a:xfrm>
            <a:off x="752400" y="933120"/>
            <a:ext cx="57240" cy="657720"/>
          </a:xfrm>
          <a:custGeom>
            <a:avLst/>
            <a:gdLst/>
            <a:ahLst/>
            <a:rect l="0" t="0" r="r" b="b"/>
            <a:pathLst>
              <a:path w="159" h="1827">
                <a:moveTo>
                  <a:pt x="0" y="80"/>
                </a:moveTo>
                <a:cubicBezTo>
                  <a:pt x="0" y="58"/>
                  <a:pt x="7" y="39"/>
                  <a:pt x="23" y="24"/>
                </a:cubicBezTo>
                <a:cubicBezTo>
                  <a:pt x="38" y="8"/>
                  <a:pt x="58" y="0"/>
                  <a:pt x="80" y="0"/>
                </a:cubicBezTo>
                <a:cubicBezTo>
                  <a:pt x="102" y="0"/>
                  <a:pt x="121" y="8"/>
                  <a:pt x="136" y="24"/>
                </a:cubicBezTo>
                <a:cubicBezTo>
                  <a:pt x="152" y="39"/>
                  <a:pt x="159" y="58"/>
                  <a:pt x="159" y="80"/>
                </a:cubicBezTo>
                <a:lnTo>
                  <a:pt x="159" y="1748"/>
                </a:lnTo>
                <a:cubicBezTo>
                  <a:pt x="159" y="1770"/>
                  <a:pt x="152" y="1788"/>
                  <a:pt x="136" y="1804"/>
                </a:cubicBezTo>
                <a:cubicBezTo>
                  <a:pt x="121" y="1819"/>
                  <a:pt x="102" y="1827"/>
                  <a:pt x="80" y="1827"/>
                </a:cubicBezTo>
                <a:cubicBezTo>
                  <a:pt x="58" y="1827"/>
                  <a:pt x="38" y="1819"/>
                  <a:pt x="23" y="1804"/>
                </a:cubicBezTo>
                <a:cubicBezTo>
                  <a:pt x="7" y="1788"/>
                  <a:pt x="0" y="1770"/>
                  <a:pt x="0" y="1748"/>
                </a:cubicBezTo>
                <a:lnTo>
                  <a:pt x="0" y="80"/>
                </a:lnTo>
                <a:close/>
              </a:path>
            </a:pathLst>
          </a:custGeom>
          <a:blipFill rotWithShape="0">
            <a:blip r:embed="rId1"/>
            <a:tile tx="0" ty="0" sx="133333" sy="-1870000" algn="ctr"/>
          </a:blip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325" name=""/>
          <p:cNvSpPr txBox="1"/>
          <p:nvPr/>
        </p:nvSpPr>
        <p:spPr>
          <a:xfrm>
            <a:off x="1147680" y="966240"/>
            <a:ext cx="6473160" cy="4759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ja-JP" sz="3359" strike="noStrike" u="none">
                <a:solidFill>
                  <a:srgbClr val="2c3e50"/>
                </a:solidFill>
                <a:uFillTx/>
                <a:latin typeface="HiraginoSans-W6"/>
                <a:ea typeface="HiraginoSans-W6"/>
              </a:rPr>
              <a:t>メール配信がされるまでの </a:t>
            </a:r>
            <a:r>
              <a:rPr b="1" lang="en-US" sz="3359" strike="noStrike" u="none">
                <a:solidFill>
                  <a:srgbClr val="2c3e50"/>
                </a:solidFill>
                <a:uFillTx/>
                <a:latin typeface="HiraginoSans-W6"/>
                <a:ea typeface="HiraginoSans-W6"/>
              </a:rPr>
              <a:t>7 </a:t>
            </a:r>
            <a:r>
              <a:rPr b="1" lang="ja-JP" sz="3359" strike="noStrike" u="none">
                <a:solidFill>
                  <a:srgbClr val="2c3e50"/>
                </a:solidFill>
                <a:uFillTx/>
                <a:latin typeface="HiraginoSans-W6"/>
                <a:ea typeface="HiraginoSans-W6"/>
              </a:rPr>
              <a:t>段階</a:t>
            </a:r>
            <a:endParaRPr b="0" lang="en-US" sz="3359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  <p:sp>
        <p:nvSpPr>
          <p:cNvPr id="326" name=""/>
          <p:cNvSpPr txBox="1"/>
          <p:nvPr/>
        </p:nvSpPr>
        <p:spPr>
          <a:xfrm>
            <a:off x="1175220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trike="noStrike" u="none">
                <a:solidFill>
                  <a:srgbClr val="777777"/>
                </a:solidFill>
                <a:uFillTx/>
                <a:latin typeface="HiraginoSans-W4"/>
                <a:ea typeface="HiraginoSans-W4"/>
              </a:rPr>
              <a:t>6</a:t>
            </a:r>
            <a:endParaRPr b="0" lang="en-US" sz="1800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  <p:sp>
        <p:nvSpPr>
          <p:cNvPr id="32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  <p:sp>
        <p:nvSpPr>
          <p:cNvPr id="32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afa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  <p:sp>
        <p:nvSpPr>
          <p:cNvPr id="330" name=""/>
          <p:cNvSpPr/>
          <p:nvPr/>
        </p:nvSpPr>
        <p:spPr>
          <a:xfrm>
            <a:off x="1066680" y="366696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7"/>
                </a:moveTo>
                <a:cubicBezTo>
                  <a:pt x="212" y="121"/>
                  <a:pt x="210" y="134"/>
                  <a:pt x="204" y="147"/>
                </a:cubicBezTo>
                <a:cubicBezTo>
                  <a:pt x="199" y="160"/>
                  <a:pt x="191" y="172"/>
                  <a:pt x="182" y="182"/>
                </a:cubicBezTo>
                <a:cubicBezTo>
                  <a:pt x="172" y="192"/>
                  <a:pt x="160" y="199"/>
                  <a:pt x="147" y="205"/>
                </a:cubicBezTo>
                <a:cubicBezTo>
                  <a:pt x="134" y="210"/>
                  <a:pt x="121" y="213"/>
                  <a:pt x="107" y="213"/>
                </a:cubicBezTo>
                <a:cubicBezTo>
                  <a:pt x="92" y="213"/>
                  <a:pt x="78" y="210"/>
                  <a:pt x="65" y="205"/>
                </a:cubicBezTo>
                <a:cubicBezTo>
                  <a:pt x="52" y="199"/>
                  <a:pt x="41" y="192"/>
                  <a:pt x="31" y="182"/>
                </a:cubicBezTo>
                <a:cubicBezTo>
                  <a:pt x="21" y="172"/>
                  <a:pt x="13" y="160"/>
                  <a:pt x="8" y="147"/>
                </a:cubicBezTo>
                <a:cubicBezTo>
                  <a:pt x="3" y="134"/>
                  <a:pt x="0" y="121"/>
                  <a:pt x="0" y="107"/>
                </a:cubicBezTo>
                <a:cubicBezTo>
                  <a:pt x="0" y="93"/>
                  <a:pt x="3" y="79"/>
                  <a:pt x="8" y="66"/>
                </a:cubicBezTo>
                <a:cubicBezTo>
                  <a:pt x="13" y="53"/>
                  <a:pt x="21" y="41"/>
                  <a:pt x="31" y="31"/>
                </a:cubicBezTo>
                <a:cubicBezTo>
                  <a:pt x="41" y="21"/>
                  <a:pt x="52" y="13"/>
                  <a:pt x="65" y="8"/>
                </a:cubicBezTo>
                <a:cubicBezTo>
                  <a:pt x="78" y="3"/>
                  <a:pt x="92" y="0"/>
                  <a:pt x="107" y="0"/>
                </a:cubicBezTo>
                <a:cubicBezTo>
                  <a:pt x="121" y="0"/>
                  <a:pt x="134" y="3"/>
                  <a:pt x="147" y="8"/>
                </a:cubicBezTo>
                <a:cubicBezTo>
                  <a:pt x="160" y="13"/>
                  <a:pt x="172" y="21"/>
                  <a:pt x="182" y="31"/>
                </a:cubicBezTo>
                <a:cubicBezTo>
                  <a:pt x="191" y="41"/>
                  <a:pt x="199" y="53"/>
                  <a:pt x="204" y="66"/>
                </a:cubicBezTo>
                <a:cubicBezTo>
                  <a:pt x="210" y="79"/>
                  <a:pt x="212" y="93"/>
                  <a:pt x="212" y="10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331" name=""/>
          <p:cNvSpPr txBox="1"/>
          <p:nvPr/>
        </p:nvSpPr>
        <p:spPr>
          <a:xfrm>
            <a:off x="747720" y="2696040"/>
            <a:ext cx="5593680" cy="3859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ja-JP" sz="2730" strike="noStrike" u="none">
                <a:solidFill>
                  <a:srgbClr val="34495e"/>
                </a:solidFill>
                <a:uFillTx/>
                <a:latin typeface="HiraginoSans-W5"/>
                <a:ea typeface="HiraginoSans-W5"/>
              </a:rPr>
              <a:t>段階 </a:t>
            </a:r>
            <a:r>
              <a:rPr b="1" lang="en-US" sz="2730" strike="noStrike" u="none">
                <a:solidFill>
                  <a:srgbClr val="34495e"/>
                </a:solidFill>
                <a:uFillTx/>
                <a:latin typeface="HiraginoSans-W5"/>
                <a:ea typeface="HiraginoSans-W5"/>
              </a:rPr>
              <a:t>5 </a:t>
            </a:r>
            <a:r>
              <a:rPr b="1" lang="ja-JP" sz="2730" strike="noStrike" u="none">
                <a:solidFill>
                  <a:srgbClr val="34495e"/>
                </a:solidFill>
                <a:uFillTx/>
                <a:latin typeface="HiraginoSans-W5"/>
                <a:ea typeface="HiraginoSans-W5"/>
              </a:rPr>
              <a:t>の前にアクションを起こした</a:t>
            </a:r>
            <a:endParaRPr b="0" lang="en-US" sz="2730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  <p:sp>
        <p:nvSpPr>
          <p:cNvPr id="332" name=""/>
          <p:cNvSpPr/>
          <p:nvPr/>
        </p:nvSpPr>
        <p:spPr>
          <a:xfrm>
            <a:off x="1066680" y="4305240"/>
            <a:ext cx="76320" cy="76320"/>
          </a:xfrm>
          <a:custGeom>
            <a:avLst/>
            <a:gdLst/>
            <a:ahLst/>
            <a:rect l="0" t="0" r="r" b="b"/>
            <a:pathLst>
              <a:path w="212" h="212">
                <a:moveTo>
                  <a:pt x="212" y="105"/>
                </a:moveTo>
                <a:cubicBezTo>
                  <a:pt x="212" y="120"/>
                  <a:pt x="210" y="133"/>
                  <a:pt x="204" y="146"/>
                </a:cubicBezTo>
                <a:cubicBezTo>
                  <a:pt x="199" y="159"/>
                  <a:pt x="191" y="170"/>
                  <a:pt x="182" y="181"/>
                </a:cubicBezTo>
                <a:cubicBezTo>
                  <a:pt x="172" y="191"/>
                  <a:pt x="160" y="199"/>
                  <a:pt x="147" y="204"/>
                </a:cubicBezTo>
                <a:cubicBezTo>
                  <a:pt x="134" y="210"/>
                  <a:pt x="121" y="212"/>
                  <a:pt x="107" y="212"/>
                </a:cubicBezTo>
                <a:cubicBezTo>
                  <a:pt x="92" y="212"/>
                  <a:pt x="78" y="210"/>
                  <a:pt x="65" y="204"/>
                </a:cubicBezTo>
                <a:cubicBezTo>
                  <a:pt x="52" y="199"/>
                  <a:pt x="41" y="191"/>
                  <a:pt x="31" y="181"/>
                </a:cubicBezTo>
                <a:cubicBezTo>
                  <a:pt x="21" y="170"/>
                  <a:pt x="13" y="159"/>
                  <a:pt x="8" y="146"/>
                </a:cubicBezTo>
                <a:cubicBezTo>
                  <a:pt x="3" y="133"/>
                  <a:pt x="0" y="120"/>
                  <a:pt x="0" y="105"/>
                </a:cubicBezTo>
                <a:cubicBezTo>
                  <a:pt x="0" y="91"/>
                  <a:pt x="3" y="78"/>
                  <a:pt x="8" y="65"/>
                </a:cubicBezTo>
                <a:cubicBezTo>
                  <a:pt x="13" y="52"/>
                  <a:pt x="21" y="41"/>
                  <a:pt x="31" y="31"/>
                </a:cubicBezTo>
                <a:cubicBezTo>
                  <a:pt x="41" y="21"/>
                  <a:pt x="52" y="13"/>
                  <a:pt x="65" y="8"/>
                </a:cubicBezTo>
                <a:cubicBezTo>
                  <a:pt x="78" y="2"/>
                  <a:pt x="92" y="0"/>
                  <a:pt x="107" y="0"/>
                </a:cubicBezTo>
                <a:cubicBezTo>
                  <a:pt x="121" y="0"/>
                  <a:pt x="134" y="2"/>
                  <a:pt x="147" y="8"/>
                </a:cubicBezTo>
                <a:cubicBezTo>
                  <a:pt x="160" y="13"/>
                  <a:pt x="172" y="21"/>
                  <a:pt x="182" y="31"/>
                </a:cubicBezTo>
                <a:cubicBezTo>
                  <a:pt x="191" y="41"/>
                  <a:pt x="199" y="52"/>
                  <a:pt x="204" y="65"/>
                </a:cubicBezTo>
                <a:cubicBezTo>
                  <a:pt x="210" y="78"/>
                  <a:pt x="212" y="91"/>
                  <a:pt x="212" y="10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333" name=""/>
          <p:cNvSpPr txBox="1"/>
          <p:nvPr/>
        </p:nvSpPr>
        <p:spPr>
          <a:xfrm>
            <a:off x="1281240" y="3540240"/>
            <a:ext cx="3734640" cy="267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ja-JP" sz="2100" strike="noStrike" u="none">
                <a:solidFill>
                  <a:srgbClr val="e74c3c"/>
                </a:solidFill>
                <a:uFillTx/>
                <a:latin typeface="HiraginoSans-W6"/>
                <a:ea typeface="HiraginoSans-W6"/>
              </a:rPr>
              <a:t>案件概要が作成される前に連絡</a:t>
            </a:r>
            <a:endParaRPr b="0" lang="en-US" sz="2100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  <p:sp>
        <p:nvSpPr>
          <p:cNvPr id="334" name=""/>
          <p:cNvSpPr/>
          <p:nvPr/>
        </p:nvSpPr>
        <p:spPr>
          <a:xfrm>
            <a:off x="1066680" y="4952880"/>
            <a:ext cx="76320" cy="76320"/>
          </a:xfrm>
          <a:custGeom>
            <a:avLst/>
            <a:gdLst/>
            <a:ahLst/>
            <a:rect l="0" t="0" r="r" b="b"/>
            <a:pathLst>
              <a:path w="212" h="212">
                <a:moveTo>
                  <a:pt x="212" y="107"/>
                </a:moveTo>
                <a:cubicBezTo>
                  <a:pt x="212" y="121"/>
                  <a:pt x="210" y="134"/>
                  <a:pt x="204" y="147"/>
                </a:cubicBezTo>
                <a:cubicBezTo>
                  <a:pt x="199" y="160"/>
                  <a:pt x="191" y="172"/>
                  <a:pt x="182" y="182"/>
                </a:cubicBezTo>
                <a:cubicBezTo>
                  <a:pt x="172" y="191"/>
                  <a:pt x="160" y="199"/>
                  <a:pt x="147" y="204"/>
                </a:cubicBezTo>
                <a:cubicBezTo>
                  <a:pt x="134" y="210"/>
                  <a:pt x="121" y="212"/>
                  <a:pt x="107" y="212"/>
                </a:cubicBezTo>
                <a:cubicBezTo>
                  <a:pt x="92" y="212"/>
                  <a:pt x="78" y="210"/>
                  <a:pt x="65" y="204"/>
                </a:cubicBezTo>
                <a:cubicBezTo>
                  <a:pt x="52" y="199"/>
                  <a:pt x="41" y="191"/>
                  <a:pt x="31" y="182"/>
                </a:cubicBezTo>
                <a:cubicBezTo>
                  <a:pt x="21" y="172"/>
                  <a:pt x="13" y="160"/>
                  <a:pt x="8" y="147"/>
                </a:cubicBezTo>
                <a:cubicBezTo>
                  <a:pt x="3" y="134"/>
                  <a:pt x="0" y="121"/>
                  <a:pt x="0" y="107"/>
                </a:cubicBezTo>
                <a:cubicBezTo>
                  <a:pt x="0" y="93"/>
                  <a:pt x="3" y="79"/>
                  <a:pt x="8" y="66"/>
                </a:cubicBezTo>
                <a:cubicBezTo>
                  <a:pt x="13" y="52"/>
                  <a:pt x="21" y="41"/>
                  <a:pt x="31" y="31"/>
                </a:cubicBezTo>
                <a:cubicBezTo>
                  <a:pt x="41" y="21"/>
                  <a:pt x="52" y="13"/>
                  <a:pt x="65" y="8"/>
                </a:cubicBezTo>
                <a:cubicBezTo>
                  <a:pt x="78" y="3"/>
                  <a:pt x="92" y="0"/>
                  <a:pt x="107" y="0"/>
                </a:cubicBezTo>
                <a:cubicBezTo>
                  <a:pt x="121" y="0"/>
                  <a:pt x="134" y="3"/>
                  <a:pt x="147" y="8"/>
                </a:cubicBezTo>
                <a:cubicBezTo>
                  <a:pt x="160" y="13"/>
                  <a:pt x="172" y="21"/>
                  <a:pt x="182" y="31"/>
                </a:cubicBezTo>
                <a:cubicBezTo>
                  <a:pt x="191" y="41"/>
                  <a:pt x="199" y="52"/>
                  <a:pt x="204" y="66"/>
                </a:cubicBezTo>
                <a:cubicBezTo>
                  <a:pt x="210" y="79"/>
                  <a:pt x="212" y="93"/>
                  <a:pt x="212" y="10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335" name=""/>
          <p:cNvSpPr txBox="1"/>
          <p:nvPr/>
        </p:nvSpPr>
        <p:spPr>
          <a:xfrm>
            <a:off x="1281240" y="4178160"/>
            <a:ext cx="2667600" cy="267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ja-JP" sz="2100" strike="noStrike" u="none">
                <a:solidFill>
                  <a:srgbClr val="e74c3c"/>
                </a:solidFill>
                <a:uFillTx/>
                <a:latin typeface="HiraginoSans-W6"/>
                <a:ea typeface="HiraginoSans-W6"/>
              </a:rPr>
              <a:t>要員情報を事前に送付</a:t>
            </a:r>
            <a:endParaRPr b="0" lang="en-US" sz="2100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  <p:sp>
        <p:nvSpPr>
          <p:cNvPr id="336" name=""/>
          <p:cNvSpPr txBox="1"/>
          <p:nvPr/>
        </p:nvSpPr>
        <p:spPr>
          <a:xfrm>
            <a:off x="1281240" y="4825800"/>
            <a:ext cx="2934360" cy="267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ja-JP" sz="2100" strike="noStrike" u="none">
                <a:solidFill>
                  <a:srgbClr val="e74c3c"/>
                </a:solidFill>
                <a:uFillTx/>
                <a:latin typeface="HiraginoSans-W6"/>
                <a:ea typeface="HiraginoSans-W6"/>
              </a:rPr>
              <a:t>結果的に案件獲得に成功</a:t>
            </a:r>
            <a:endParaRPr b="0" lang="en-US" sz="2100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  <p:sp>
        <p:nvSpPr>
          <p:cNvPr id="337" name=""/>
          <p:cNvSpPr/>
          <p:nvPr/>
        </p:nvSpPr>
        <p:spPr>
          <a:xfrm>
            <a:off x="752400" y="146664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e74c3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338" name=""/>
          <p:cNvSpPr/>
          <p:nvPr/>
        </p:nvSpPr>
        <p:spPr>
          <a:xfrm>
            <a:off x="752400" y="147708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e64c3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339" name=""/>
          <p:cNvSpPr/>
          <p:nvPr/>
        </p:nvSpPr>
        <p:spPr>
          <a:xfrm>
            <a:off x="752400" y="148752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e64b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340" name=""/>
          <p:cNvSpPr/>
          <p:nvPr/>
        </p:nvSpPr>
        <p:spPr>
          <a:xfrm>
            <a:off x="752400" y="149796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e54b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341" name=""/>
          <p:cNvSpPr/>
          <p:nvPr/>
        </p:nvSpPr>
        <p:spPr>
          <a:xfrm>
            <a:off x="752400" y="150840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e44b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342" name=""/>
          <p:cNvSpPr/>
          <p:nvPr/>
        </p:nvSpPr>
        <p:spPr>
          <a:xfrm>
            <a:off x="752400" y="151884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e44a3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343" name=""/>
          <p:cNvSpPr/>
          <p:nvPr/>
        </p:nvSpPr>
        <p:spPr>
          <a:xfrm>
            <a:off x="752400" y="152928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e34a3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344" name=""/>
          <p:cNvSpPr/>
          <p:nvPr/>
        </p:nvSpPr>
        <p:spPr>
          <a:xfrm>
            <a:off x="752400" y="153972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e24a3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345" name=""/>
          <p:cNvSpPr/>
          <p:nvPr/>
        </p:nvSpPr>
        <p:spPr>
          <a:xfrm>
            <a:off x="752400" y="155016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e2493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346" name=""/>
          <p:cNvSpPr/>
          <p:nvPr/>
        </p:nvSpPr>
        <p:spPr>
          <a:xfrm>
            <a:off x="752400" y="1560600"/>
            <a:ext cx="57240" cy="10440"/>
          </a:xfrm>
          <a:custGeom>
            <a:avLst/>
            <a:gdLst/>
            <a:ahLst/>
            <a:rect l="0" t="0" r="r" b="b"/>
            <a:pathLst>
              <a:path w="159" h="29">
                <a:moveTo>
                  <a:pt x="159" y="0"/>
                </a:moveTo>
                <a:lnTo>
                  <a:pt x="0" y="0"/>
                </a:lnTo>
                <a:lnTo>
                  <a:pt x="0" y="29"/>
                </a:lnTo>
                <a:lnTo>
                  <a:pt x="159" y="29"/>
                </a:lnTo>
                <a:lnTo>
                  <a:pt x="159" y="0"/>
                </a:lnTo>
                <a:close/>
              </a:path>
            </a:pathLst>
          </a:custGeom>
          <a:solidFill>
            <a:srgbClr val="e1493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347" name=""/>
          <p:cNvSpPr/>
          <p:nvPr/>
        </p:nvSpPr>
        <p:spPr>
          <a:xfrm>
            <a:off x="752400" y="157068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e1493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348" name=""/>
          <p:cNvSpPr/>
          <p:nvPr/>
        </p:nvSpPr>
        <p:spPr>
          <a:xfrm>
            <a:off x="752400" y="158112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e0493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349" name=""/>
          <p:cNvSpPr/>
          <p:nvPr/>
        </p:nvSpPr>
        <p:spPr>
          <a:xfrm>
            <a:off x="752400" y="159156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df483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350" name=""/>
          <p:cNvSpPr/>
          <p:nvPr/>
        </p:nvSpPr>
        <p:spPr>
          <a:xfrm>
            <a:off x="752400" y="160200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df483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351" name=""/>
          <p:cNvSpPr/>
          <p:nvPr/>
        </p:nvSpPr>
        <p:spPr>
          <a:xfrm>
            <a:off x="752400" y="161244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de483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352" name=""/>
          <p:cNvSpPr/>
          <p:nvPr/>
        </p:nvSpPr>
        <p:spPr>
          <a:xfrm>
            <a:off x="752400" y="162288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de473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353" name=""/>
          <p:cNvSpPr/>
          <p:nvPr/>
        </p:nvSpPr>
        <p:spPr>
          <a:xfrm>
            <a:off x="752400" y="163332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dd473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354" name=""/>
          <p:cNvSpPr/>
          <p:nvPr/>
        </p:nvSpPr>
        <p:spPr>
          <a:xfrm>
            <a:off x="752400" y="164376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dc473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355" name=""/>
          <p:cNvSpPr/>
          <p:nvPr/>
        </p:nvSpPr>
        <p:spPr>
          <a:xfrm>
            <a:off x="752400" y="165420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dc473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356" name=""/>
          <p:cNvSpPr/>
          <p:nvPr/>
        </p:nvSpPr>
        <p:spPr>
          <a:xfrm>
            <a:off x="752400" y="166464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db463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357" name=""/>
          <p:cNvSpPr/>
          <p:nvPr/>
        </p:nvSpPr>
        <p:spPr>
          <a:xfrm>
            <a:off x="752400" y="167508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db463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358" name=""/>
          <p:cNvSpPr/>
          <p:nvPr/>
        </p:nvSpPr>
        <p:spPr>
          <a:xfrm>
            <a:off x="752400" y="168552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da463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359" name=""/>
          <p:cNvSpPr/>
          <p:nvPr/>
        </p:nvSpPr>
        <p:spPr>
          <a:xfrm>
            <a:off x="752400" y="169596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d9453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360" name=""/>
          <p:cNvSpPr/>
          <p:nvPr/>
        </p:nvSpPr>
        <p:spPr>
          <a:xfrm>
            <a:off x="752400" y="170640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d9453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361" name=""/>
          <p:cNvSpPr/>
          <p:nvPr/>
        </p:nvSpPr>
        <p:spPr>
          <a:xfrm>
            <a:off x="752400" y="171684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d8453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362" name=""/>
          <p:cNvSpPr/>
          <p:nvPr/>
        </p:nvSpPr>
        <p:spPr>
          <a:xfrm>
            <a:off x="752400" y="1727280"/>
            <a:ext cx="57240" cy="10440"/>
          </a:xfrm>
          <a:custGeom>
            <a:avLst/>
            <a:gdLst/>
            <a:ahLst/>
            <a:rect l="0" t="0" r="r" b="b"/>
            <a:pathLst>
              <a:path w="159" h="29">
                <a:moveTo>
                  <a:pt x="159" y="0"/>
                </a:moveTo>
                <a:lnTo>
                  <a:pt x="0" y="0"/>
                </a:lnTo>
                <a:lnTo>
                  <a:pt x="0" y="29"/>
                </a:lnTo>
                <a:lnTo>
                  <a:pt x="159" y="29"/>
                </a:lnTo>
                <a:lnTo>
                  <a:pt x="159" y="0"/>
                </a:lnTo>
                <a:close/>
              </a:path>
            </a:pathLst>
          </a:custGeom>
          <a:solidFill>
            <a:srgbClr val="d7443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363" name=""/>
          <p:cNvSpPr/>
          <p:nvPr/>
        </p:nvSpPr>
        <p:spPr>
          <a:xfrm>
            <a:off x="752400" y="173736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d7443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364" name=""/>
          <p:cNvSpPr/>
          <p:nvPr/>
        </p:nvSpPr>
        <p:spPr>
          <a:xfrm>
            <a:off x="752400" y="174780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d6443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365" name=""/>
          <p:cNvSpPr/>
          <p:nvPr/>
        </p:nvSpPr>
        <p:spPr>
          <a:xfrm>
            <a:off x="752400" y="175824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d6443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366" name=""/>
          <p:cNvSpPr/>
          <p:nvPr/>
        </p:nvSpPr>
        <p:spPr>
          <a:xfrm>
            <a:off x="752400" y="1768680"/>
            <a:ext cx="57240" cy="11160"/>
          </a:xfrm>
          <a:custGeom>
            <a:avLst/>
            <a:gdLst/>
            <a:ahLst/>
            <a:rect l="0" t="0" r="r" b="b"/>
            <a:pathLst>
              <a:path w="159" h="31">
                <a:moveTo>
                  <a:pt x="159" y="0"/>
                </a:moveTo>
                <a:lnTo>
                  <a:pt x="0" y="0"/>
                </a:lnTo>
                <a:lnTo>
                  <a:pt x="0" y="31"/>
                </a:lnTo>
                <a:lnTo>
                  <a:pt x="159" y="31"/>
                </a:lnTo>
                <a:lnTo>
                  <a:pt x="159" y="0"/>
                </a:lnTo>
                <a:close/>
              </a:path>
            </a:pathLst>
          </a:custGeom>
          <a:solidFill>
            <a:srgbClr val="d5433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367" name=""/>
          <p:cNvSpPr/>
          <p:nvPr/>
        </p:nvSpPr>
        <p:spPr>
          <a:xfrm>
            <a:off x="752400" y="177912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d4433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368" name=""/>
          <p:cNvSpPr/>
          <p:nvPr/>
        </p:nvSpPr>
        <p:spPr>
          <a:xfrm>
            <a:off x="752400" y="178956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d4433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369" name=""/>
          <p:cNvSpPr/>
          <p:nvPr/>
        </p:nvSpPr>
        <p:spPr>
          <a:xfrm>
            <a:off x="752400" y="180000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d342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370" name=""/>
          <p:cNvSpPr/>
          <p:nvPr/>
        </p:nvSpPr>
        <p:spPr>
          <a:xfrm>
            <a:off x="752400" y="181044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d342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371" name=""/>
          <p:cNvSpPr/>
          <p:nvPr/>
        </p:nvSpPr>
        <p:spPr>
          <a:xfrm>
            <a:off x="752400" y="182088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d242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372" name=""/>
          <p:cNvSpPr/>
          <p:nvPr/>
        </p:nvSpPr>
        <p:spPr>
          <a:xfrm>
            <a:off x="752400" y="183132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d142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373" name=""/>
          <p:cNvSpPr/>
          <p:nvPr/>
        </p:nvSpPr>
        <p:spPr>
          <a:xfrm>
            <a:off x="752400" y="184176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d1413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374" name=""/>
          <p:cNvSpPr/>
          <p:nvPr/>
        </p:nvSpPr>
        <p:spPr>
          <a:xfrm>
            <a:off x="752400" y="185220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d0413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375" name=""/>
          <p:cNvSpPr/>
          <p:nvPr/>
        </p:nvSpPr>
        <p:spPr>
          <a:xfrm>
            <a:off x="752400" y="186264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d0413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376" name=""/>
          <p:cNvSpPr/>
          <p:nvPr/>
        </p:nvSpPr>
        <p:spPr>
          <a:xfrm>
            <a:off x="752400" y="187308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cf403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377" name=""/>
          <p:cNvSpPr/>
          <p:nvPr/>
        </p:nvSpPr>
        <p:spPr>
          <a:xfrm>
            <a:off x="752400" y="188352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ce403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378" name=""/>
          <p:cNvSpPr/>
          <p:nvPr/>
        </p:nvSpPr>
        <p:spPr>
          <a:xfrm>
            <a:off x="752400" y="189396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ce403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379" name=""/>
          <p:cNvSpPr/>
          <p:nvPr/>
        </p:nvSpPr>
        <p:spPr>
          <a:xfrm>
            <a:off x="752400" y="1904400"/>
            <a:ext cx="57240" cy="10440"/>
          </a:xfrm>
          <a:custGeom>
            <a:avLst/>
            <a:gdLst/>
            <a:ahLst/>
            <a:rect l="0" t="0" r="r" b="b"/>
            <a:pathLst>
              <a:path w="159" h="29">
                <a:moveTo>
                  <a:pt x="159" y="0"/>
                </a:moveTo>
                <a:lnTo>
                  <a:pt x="0" y="0"/>
                </a:lnTo>
                <a:lnTo>
                  <a:pt x="0" y="29"/>
                </a:lnTo>
                <a:lnTo>
                  <a:pt x="159" y="29"/>
                </a:lnTo>
                <a:lnTo>
                  <a:pt x="159" y="0"/>
                </a:lnTo>
                <a:close/>
              </a:path>
            </a:pathLst>
          </a:custGeom>
          <a:solidFill>
            <a:srgbClr val="cd3f3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380" name=""/>
          <p:cNvSpPr/>
          <p:nvPr/>
        </p:nvSpPr>
        <p:spPr>
          <a:xfrm>
            <a:off x="752400" y="191448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cd3f3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381" name=""/>
          <p:cNvSpPr/>
          <p:nvPr/>
        </p:nvSpPr>
        <p:spPr>
          <a:xfrm>
            <a:off x="752400" y="192492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cc3f3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382" name=""/>
          <p:cNvSpPr/>
          <p:nvPr/>
        </p:nvSpPr>
        <p:spPr>
          <a:xfrm>
            <a:off x="752400" y="193536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cb3f3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383" name=""/>
          <p:cNvSpPr/>
          <p:nvPr/>
        </p:nvSpPr>
        <p:spPr>
          <a:xfrm>
            <a:off x="752400" y="194580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cb3e3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384" name=""/>
          <p:cNvSpPr/>
          <p:nvPr/>
        </p:nvSpPr>
        <p:spPr>
          <a:xfrm>
            <a:off x="752400" y="195624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ca3e2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385" name=""/>
          <p:cNvSpPr/>
          <p:nvPr/>
        </p:nvSpPr>
        <p:spPr>
          <a:xfrm>
            <a:off x="752400" y="196668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c93e2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386" name=""/>
          <p:cNvSpPr/>
          <p:nvPr/>
        </p:nvSpPr>
        <p:spPr>
          <a:xfrm>
            <a:off x="752400" y="197712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c93d2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387" name=""/>
          <p:cNvSpPr/>
          <p:nvPr/>
        </p:nvSpPr>
        <p:spPr>
          <a:xfrm>
            <a:off x="752400" y="198756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c83d2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388" name=""/>
          <p:cNvSpPr/>
          <p:nvPr/>
        </p:nvSpPr>
        <p:spPr>
          <a:xfrm>
            <a:off x="752400" y="199800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c83d2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389" name=""/>
          <p:cNvSpPr/>
          <p:nvPr/>
        </p:nvSpPr>
        <p:spPr>
          <a:xfrm>
            <a:off x="752400" y="200844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c73d2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390" name=""/>
          <p:cNvSpPr/>
          <p:nvPr/>
        </p:nvSpPr>
        <p:spPr>
          <a:xfrm>
            <a:off x="752400" y="201888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c63c2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391" name=""/>
          <p:cNvSpPr/>
          <p:nvPr/>
        </p:nvSpPr>
        <p:spPr>
          <a:xfrm>
            <a:off x="752400" y="202932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c63c2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392" name=""/>
          <p:cNvSpPr/>
          <p:nvPr/>
        </p:nvSpPr>
        <p:spPr>
          <a:xfrm>
            <a:off x="752400" y="203976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c53c2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393" name=""/>
          <p:cNvSpPr/>
          <p:nvPr/>
        </p:nvSpPr>
        <p:spPr>
          <a:xfrm>
            <a:off x="752400" y="205020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c53b2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394" name=""/>
          <p:cNvSpPr/>
          <p:nvPr/>
        </p:nvSpPr>
        <p:spPr>
          <a:xfrm>
            <a:off x="752400" y="206064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c43b2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395" name=""/>
          <p:cNvSpPr/>
          <p:nvPr/>
        </p:nvSpPr>
        <p:spPr>
          <a:xfrm>
            <a:off x="752400" y="2071080"/>
            <a:ext cx="57240" cy="10440"/>
          </a:xfrm>
          <a:custGeom>
            <a:avLst/>
            <a:gdLst/>
            <a:ahLst/>
            <a:rect l="0" t="0" r="r" b="b"/>
            <a:pathLst>
              <a:path w="159" h="29">
                <a:moveTo>
                  <a:pt x="159" y="0"/>
                </a:moveTo>
                <a:lnTo>
                  <a:pt x="0" y="0"/>
                </a:lnTo>
                <a:lnTo>
                  <a:pt x="0" y="29"/>
                </a:lnTo>
                <a:lnTo>
                  <a:pt x="159" y="29"/>
                </a:lnTo>
                <a:lnTo>
                  <a:pt x="159" y="0"/>
                </a:lnTo>
                <a:close/>
              </a:path>
            </a:pathLst>
          </a:custGeom>
          <a:solidFill>
            <a:srgbClr val="c33b2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396" name=""/>
          <p:cNvSpPr/>
          <p:nvPr/>
        </p:nvSpPr>
        <p:spPr>
          <a:xfrm>
            <a:off x="752400" y="2081160"/>
            <a:ext cx="57240" cy="11160"/>
          </a:xfrm>
          <a:custGeom>
            <a:avLst/>
            <a:gdLst/>
            <a:ahLst/>
            <a:rect l="0" t="0" r="r" b="b"/>
            <a:pathLst>
              <a:path w="159" h="31">
                <a:moveTo>
                  <a:pt x="159" y="0"/>
                </a:moveTo>
                <a:lnTo>
                  <a:pt x="0" y="0"/>
                </a:lnTo>
                <a:lnTo>
                  <a:pt x="0" y="31"/>
                </a:lnTo>
                <a:lnTo>
                  <a:pt x="159" y="31"/>
                </a:lnTo>
                <a:lnTo>
                  <a:pt x="159" y="0"/>
                </a:lnTo>
                <a:close/>
              </a:path>
            </a:pathLst>
          </a:custGeom>
          <a:solidFill>
            <a:srgbClr val="c33a2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397" name=""/>
          <p:cNvSpPr/>
          <p:nvPr/>
        </p:nvSpPr>
        <p:spPr>
          <a:xfrm>
            <a:off x="752400" y="209160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c23a2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398" name=""/>
          <p:cNvSpPr/>
          <p:nvPr/>
        </p:nvSpPr>
        <p:spPr>
          <a:xfrm>
            <a:off x="752400" y="210204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c23a2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399" name=""/>
          <p:cNvSpPr/>
          <p:nvPr/>
        </p:nvSpPr>
        <p:spPr>
          <a:xfrm>
            <a:off x="752400" y="211248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c13a2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400" name=""/>
          <p:cNvSpPr/>
          <p:nvPr/>
        </p:nvSpPr>
        <p:spPr>
          <a:xfrm>
            <a:off x="752400" y="2122920"/>
            <a:ext cx="57240" cy="10800"/>
          </a:xfrm>
          <a:custGeom>
            <a:avLst/>
            <a:gdLst/>
            <a:ahLst/>
            <a:rect l="0" t="0" r="r" b="b"/>
            <a:pathLst>
              <a:path w="159" h="30">
                <a:moveTo>
                  <a:pt x="159" y="0"/>
                </a:moveTo>
                <a:lnTo>
                  <a:pt x="0" y="0"/>
                </a:lnTo>
                <a:lnTo>
                  <a:pt x="0" y="30"/>
                </a:lnTo>
                <a:lnTo>
                  <a:pt x="159" y="30"/>
                </a:lnTo>
                <a:lnTo>
                  <a:pt x="159" y="0"/>
                </a:lnTo>
                <a:close/>
              </a:path>
            </a:pathLst>
          </a:custGeom>
          <a:solidFill>
            <a:srgbClr val="c0392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401" name=""/>
          <p:cNvSpPr txBox="1"/>
          <p:nvPr/>
        </p:nvSpPr>
        <p:spPr>
          <a:xfrm>
            <a:off x="1147680" y="1499760"/>
            <a:ext cx="4694760" cy="426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ja-JP" sz="3359" strike="noStrike" u="none">
                <a:solidFill>
                  <a:srgbClr val="2c3e50"/>
                </a:solidFill>
                <a:uFillTx/>
                <a:latin typeface="HiraginoSans-W6"/>
                <a:ea typeface="HiraginoSans-W6"/>
              </a:rPr>
              <a:t>今回のケース：成功事例</a:t>
            </a:r>
            <a:endParaRPr b="0" lang="en-US" sz="3359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  <p:sp>
        <p:nvSpPr>
          <p:cNvPr id="402" name=""/>
          <p:cNvSpPr txBox="1"/>
          <p:nvPr/>
        </p:nvSpPr>
        <p:spPr>
          <a:xfrm>
            <a:off x="1175220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trike="noStrike" u="none">
                <a:solidFill>
                  <a:srgbClr val="777777"/>
                </a:solidFill>
                <a:uFillTx/>
                <a:latin typeface="HiraginoSans-W4"/>
                <a:ea typeface="HiraginoSans-W4"/>
              </a:rPr>
              <a:t>7</a:t>
            </a:r>
            <a:endParaRPr b="0" lang="en-US" sz="1800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  <p:sp>
        <p:nvSpPr>
          <p:cNvPr id="40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  <p:sp>
        <p:nvSpPr>
          <p:cNvPr id="405" name=""/>
          <p:cNvSpPr/>
          <p:nvPr/>
        </p:nvSpPr>
        <p:spPr>
          <a:xfrm>
            <a:off x="0" y="0"/>
            <a:ext cx="297720" cy="297720"/>
          </a:xfrm>
          <a:custGeom>
            <a:avLst/>
            <a:gdLst/>
            <a:ahLst/>
            <a:rect l="0" t="0" r="r" b="b"/>
            <a:pathLst>
              <a:path w="827" h="827">
                <a:moveTo>
                  <a:pt x="0" y="0"/>
                </a:moveTo>
                <a:lnTo>
                  <a:pt x="0" y="827"/>
                </a:lnTo>
                <a:lnTo>
                  <a:pt x="827" y="0"/>
                </a:lnTo>
                <a:lnTo>
                  <a:pt x="0" y="0"/>
                </a:lnTo>
                <a:close/>
              </a:path>
            </a:pathLst>
          </a:custGeom>
          <a:solidFill>
            <a:srgbClr val="1e3c7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406" name=""/>
          <p:cNvSpPr/>
          <p:nvPr/>
        </p:nvSpPr>
        <p:spPr>
          <a:xfrm>
            <a:off x="0" y="0"/>
            <a:ext cx="595440" cy="595440"/>
          </a:xfrm>
          <a:custGeom>
            <a:avLst/>
            <a:gdLst/>
            <a:ahLst/>
            <a:rect l="0" t="0" r="r" b="b"/>
            <a:pathLst>
              <a:path w="1654" h="1654">
                <a:moveTo>
                  <a:pt x="826" y="0"/>
                </a:moveTo>
                <a:lnTo>
                  <a:pt x="0" y="826"/>
                </a:lnTo>
                <a:lnTo>
                  <a:pt x="0" y="1654"/>
                </a:lnTo>
                <a:lnTo>
                  <a:pt x="1654" y="0"/>
                </a:lnTo>
                <a:lnTo>
                  <a:pt x="826" y="0"/>
                </a:lnTo>
                <a:close/>
              </a:path>
            </a:pathLst>
          </a:custGeom>
          <a:solidFill>
            <a:srgbClr val="1e3c7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407" name=""/>
          <p:cNvSpPr/>
          <p:nvPr/>
        </p:nvSpPr>
        <p:spPr>
          <a:xfrm>
            <a:off x="0" y="0"/>
            <a:ext cx="893160" cy="893160"/>
          </a:xfrm>
          <a:custGeom>
            <a:avLst/>
            <a:gdLst/>
            <a:ahLst/>
            <a:rect l="0" t="0" r="r" b="b"/>
            <a:pathLst>
              <a:path w="2481" h="2481">
                <a:moveTo>
                  <a:pt x="1654" y="0"/>
                </a:moveTo>
                <a:lnTo>
                  <a:pt x="0" y="1654"/>
                </a:lnTo>
                <a:lnTo>
                  <a:pt x="0" y="2481"/>
                </a:lnTo>
                <a:lnTo>
                  <a:pt x="2481" y="0"/>
                </a:lnTo>
                <a:lnTo>
                  <a:pt x="1654" y="0"/>
                </a:lnTo>
                <a:close/>
              </a:path>
            </a:pathLst>
          </a:custGeom>
          <a:solidFill>
            <a:srgbClr val="1f3d7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408" name=""/>
          <p:cNvSpPr/>
          <p:nvPr/>
        </p:nvSpPr>
        <p:spPr>
          <a:xfrm>
            <a:off x="0" y="0"/>
            <a:ext cx="1190880" cy="1190880"/>
          </a:xfrm>
          <a:custGeom>
            <a:avLst/>
            <a:gdLst/>
            <a:ahLst/>
            <a:rect l="0" t="0" r="r" b="b"/>
            <a:pathLst>
              <a:path w="3308" h="3308">
                <a:moveTo>
                  <a:pt x="2481" y="0"/>
                </a:moveTo>
                <a:lnTo>
                  <a:pt x="0" y="2481"/>
                </a:lnTo>
                <a:lnTo>
                  <a:pt x="0" y="3308"/>
                </a:lnTo>
                <a:lnTo>
                  <a:pt x="3308" y="0"/>
                </a:lnTo>
                <a:lnTo>
                  <a:pt x="2481" y="0"/>
                </a:lnTo>
                <a:close/>
              </a:path>
            </a:pathLst>
          </a:custGeom>
          <a:solidFill>
            <a:srgbClr val="1f3d7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409" name=""/>
          <p:cNvSpPr/>
          <p:nvPr/>
        </p:nvSpPr>
        <p:spPr>
          <a:xfrm>
            <a:off x="0" y="0"/>
            <a:ext cx="1488600" cy="1488600"/>
          </a:xfrm>
          <a:custGeom>
            <a:avLst/>
            <a:gdLst/>
            <a:ahLst/>
            <a:rect l="0" t="0" r="r" b="b"/>
            <a:pathLst>
              <a:path w="4135" h="4135">
                <a:moveTo>
                  <a:pt x="3308" y="0"/>
                </a:moveTo>
                <a:lnTo>
                  <a:pt x="0" y="3308"/>
                </a:lnTo>
                <a:lnTo>
                  <a:pt x="0" y="4135"/>
                </a:lnTo>
                <a:lnTo>
                  <a:pt x="4135" y="0"/>
                </a:lnTo>
                <a:lnTo>
                  <a:pt x="3308" y="0"/>
                </a:lnTo>
                <a:close/>
              </a:path>
            </a:pathLst>
          </a:custGeom>
          <a:solidFill>
            <a:srgbClr val="1f3d7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410" name=""/>
          <p:cNvSpPr/>
          <p:nvPr/>
        </p:nvSpPr>
        <p:spPr>
          <a:xfrm>
            <a:off x="0" y="0"/>
            <a:ext cx="1785960" cy="1785960"/>
          </a:xfrm>
          <a:custGeom>
            <a:avLst/>
            <a:gdLst/>
            <a:ahLst/>
            <a:rect l="0" t="0" r="r" b="b"/>
            <a:pathLst>
              <a:path w="4961" h="4961">
                <a:moveTo>
                  <a:pt x="4135" y="0"/>
                </a:moveTo>
                <a:lnTo>
                  <a:pt x="0" y="4135"/>
                </a:lnTo>
                <a:lnTo>
                  <a:pt x="0" y="4961"/>
                </a:lnTo>
                <a:lnTo>
                  <a:pt x="4961" y="0"/>
                </a:lnTo>
                <a:lnTo>
                  <a:pt x="4135" y="0"/>
                </a:lnTo>
                <a:close/>
              </a:path>
            </a:pathLst>
          </a:custGeom>
          <a:solidFill>
            <a:srgbClr val="1f3e7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411" name=""/>
          <p:cNvSpPr/>
          <p:nvPr/>
        </p:nvSpPr>
        <p:spPr>
          <a:xfrm>
            <a:off x="0" y="0"/>
            <a:ext cx="2083680" cy="2083680"/>
          </a:xfrm>
          <a:custGeom>
            <a:avLst/>
            <a:gdLst/>
            <a:ahLst/>
            <a:rect l="0" t="0" r="r" b="b"/>
            <a:pathLst>
              <a:path w="5788" h="5788">
                <a:moveTo>
                  <a:pt x="4961" y="0"/>
                </a:moveTo>
                <a:lnTo>
                  <a:pt x="0" y="4961"/>
                </a:lnTo>
                <a:lnTo>
                  <a:pt x="0" y="5788"/>
                </a:lnTo>
                <a:lnTo>
                  <a:pt x="5788" y="0"/>
                </a:lnTo>
                <a:lnTo>
                  <a:pt x="4961" y="0"/>
                </a:lnTo>
                <a:close/>
              </a:path>
            </a:pathLst>
          </a:custGeom>
          <a:solidFill>
            <a:srgbClr val="1f3e7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412" name=""/>
          <p:cNvSpPr/>
          <p:nvPr/>
        </p:nvSpPr>
        <p:spPr>
          <a:xfrm>
            <a:off x="0" y="0"/>
            <a:ext cx="2381400" cy="2381400"/>
          </a:xfrm>
          <a:custGeom>
            <a:avLst/>
            <a:gdLst/>
            <a:ahLst/>
            <a:rect l="0" t="0" r="r" b="b"/>
            <a:pathLst>
              <a:path w="6615" h="6615">
                <a:moveTo>
                  <a:pt x="5788" y="0"/>
                </a:moveTo>
                <a:lnTo>
                  <a:pt x="0" y="5788"/>
                </a:lnTo>
                <a:lnTo>
                  <a:pt x="0" y="6615"/>
                </a:lnTo>
                <a:lnTo>
                  <a:pt x="6615" y="0"/>
                </a:lnTo>
                <a:lnTo>
                  <a:pt x="5788" y="0"/>
                </a:lnTo>
                <a:close/>
              </a:path>
            </a:pathLst>
          </a:custGeom>
          <a:solidFill>
            <a:srgbClr val="1f3f7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413" name=""/>
          <p:cNvSpPr/>
          <p:nvPr/>
        </p:nvSpPr>
        <p:spPr>
          <a:xfrm>
            <a:off x="0" y="0"/>
            <a:ext cx="2679120" cy="2679120"/>
          </a:xfrm>
          <a:custGeom>
            <a:avLst/>
            <a:gdLst/>
            <a:ahLst/>
            <a:rect l="0" t="0" r="r" b="b"/>
            <a:pathLst>
              <a:path w="7442" h="7442">
                <a:moveTo>
                  <a:pt x="6615" y="0"/>
                </a:moveTo>
                <a:lnTo>
                  <a:pt x="0" y="6615"/>
                </a:lnTo>
                <a:lnTo>
                  <a:pt x="0" y="7442"/>
                </a:lnTo>
                <a:lnTo>
                  <a:pt x="7442" y="0"/>
                </a:lnTo>
                <a:lnTo>
                  <a:pt x="6615" y="0"/>
                </a:lnTo>
                <a:close/>
              </a:path>
            </a:pathLst>
          </a:custGeom>
          <a:solidFill>
            <a:srgbClr val="203f7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414" name=""/>
          <p:cNvSpPr/>
          <p:nvPr/>
        </p:nvSpPr>
        <p:spPr>
          <a:xfrm>
            <a:off x="0" y="0"/>
            <a:ext cx="2976840" cy="2976840"/>
          </a:xfrm>
          <a:custGeom>
            <a:avLst/>
            <a:gdLst/>
            <a:ahLst/>
            <a:rect l="0" t="0" r="r" b="b"/>
            <a:pathLst>
              <a:path w="8269" h="8269">
                <a:moveTo>
                  <a:pt x="7442" y="0"/>
                </a:moveTo>
                <a:lnTo>
                  <a:pt x="0" y="7442"/>
                </a:lnTo>
                <a:lnTo>
                  <a:pt x="0" y="8269"/>
                </a:lnTo>
                <a:lnTo>
                  <a:pt x="8269" y="0"/>
                </a:lnTo>
                <a:lnTo>
                  <a:pt x="7442" y="0"/>
                </a:lnTo>
                <a:close/>
              </a:path>
            </a:pathLst>
          </a:custGeom>
          <a:solidFill>
            <a:srgbClr val="203f7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415" name=""/>
          <p:cNvSpPr/>
          <p:nvPr/>
        </p:nvSpPr>
        <p:spPr>
          <a:xfrm>
            <a:off x="0" y="0"/>
            <a:ext cx="3274560" cy="3274560"/>
          </a:xfrm>
          <a:custGeom>
            <a:avLst/>
            <a:gdLst/>
            <a:ahLst/>
            <a:rect l="0" t="0" r="r" b="b"/>
            <a:pathLst>
              <a:path w="9096" h="9096">
                <a:moveTo>
                  <a:pt x="8269" y="0"/>
                </a:moveTo>
                <a:lnTo>
                  <a:pt x="0" y="8269"/>
                </a:lnTo>
                <a:lnTo>
                  <a:pt x="0" y="9096"/>
                </a:lnTo>
                <a:lnTo>
                  <a:pt x="9096" y="0"/>
                </a:lnTo>
                <a:lnTo>
                  <a:pt x="8269" y="0"/>
                </a:lnTo>
                <a:close/>
              </a:path>
            </a:pathLst>
          </a:custGeom>
          <a:solidFill>
            <a:srgbClr val="20407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416" name=""/>
          <p:cNvSpPr/>
          <p:nvPr/>
        </p:nvSpPr>
        <p:spPr>
          <a:xfrm>
            <a:off x="0" y="0"/>
            <a:ext cx="3571920" cy="3571920"/>
          </a:xfrm>
          <a:custGeom>
            <a:avLst/>
            <a:gdLst/>
            <a:ahLst/>
            <a:rect l="0" t="0" r="r" b="b"/>
            <a:pathLst>
              <a:path w="9922" h="9922">
                <a:moveTo>
                  <a:pt x="9096" y="0"/>
                </a:moveTo>
                <a:lnTo>
                  <a:pt x="0" y="9096"/>
                </a:lnTo>
                <a:lnTo>
                  <a:pt x="0" y="9922"/>
                </a:lnTo>
                <a:lnTo>
                  <a:pt x="9922" y="0"/>
                </a:lnTo>
                <a:lnTo>
                  <a:pt x="9096" y="0"/>
                </a:lnTo>
                <a:close/>
              </a:path>
            </a:pathLst>
          </a:custGeom>
          <a:solidFill>
            <a:srgbClr val="20407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417" name=""/>
          <p:cNvSpPr/>
          <p:nvPr/>
        </p:nvSpPr>
        <p:spPr>
          <a:xfrm>
            <a:off x="0" y="0"/>
            <a:ext cx="3869640" cy="3869640"/>
          </a:xfrm>
          <a:custGeom>
            <a:avLst/>
            <a:gdLst/>
            <a:ahLst/>
            <a:rect l="0" t="0" r="r" b="b"/>
            <a:pathLst>
              <a:path w="10749" h="10749">
                <a:moveTo>
                  <a:pt x="9922" y="0"/>
                </a:moveTo>
                <a:lnTo>
                  <a:pt x="0" y="9922"/>
                </a:lnTo>
                <a:lnTo>
                  <a:pt x="0" y="10749"/>
                </a:lnTo>
                <a:lnTo>
                  <a:pt x="10749" y="0"/>
                </a:lnTo>
                <a:lnTo>
                  <a:pt x="9922" y="0"/>
                </a:lnTo>
                <a:close/>
              </a:path>
            </a:pathLst>
          </a:custGeom>
          <a:solidFill>
            <a:srgbClr val="20407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418" name=""/>
          <p:cNvSpPr/>
          <p:nvPr/>
        </p:nvSpPr>
        <p:spPr>
          <a:xfrm>
            <a:off x="0" y="0"/>
            <a:ext cx="4167360" cy="4167360"/>
          </a:xfrm>
          <a:custGeom>
            <a:avLst/>
            <a:gdLst/>
            <a:ahLst/>
            <a:rect l="0" t="0" r="r" b="b"/>
            <a:pathLst>
              <a:path w="11576" h="11576">
                <a:moveTo>
                  <a:pt x="10749" y="0"/>
                </a:moveTo>
                <a:lnTo>
                  <a:pt x="0" y="10749"/>
                </a:lnTo>
                <a:lnTo>
                  <a:pt x="0" y="11576"/>
                </a:lnTo>
                <a:lnTo>
                  <a:pt x="11576" y="0"/>
                </a:lnTo>
                <a:lnTo>
                  <a:pt x="10749" y="0"/>
                </a:lnTo>
                <a:close/>
              </a:path>
            </a:pathLst>
          </a:custGeom>
          <a:solidFill>
            <a:srgbClr val="21417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419" name=""/>
          <p:cNvSpPr/>
          <p:nvPr/>
        </p:nvSpPr>
        <p:spPr>
          <a:xfrm>
            <a:off x="0" y="0"/>
            <a:ext cx="4465080" cy="4465080"/>
          </a:xfrm>
          <a:custGeom>
            <a:avLst/>
            <a:gdLst/>
            <a:ahLst/>
            <a:rect l="0" t="0" r="r" b="b"/>
            <a:pathLst>
              <a:path w="12403" h="12403">
                <a:moveTo>
                  <a:pt x="11576" y="0"/>
                </a:moveTo>
                <a:lnTo>
                  <a:pt x="0" y="11576"/>
                </a:lnTo>
                <a:lnTo>
                  <a:pt x="0" y="12403"/>
                </a:lnTo>
                <a:lnTo>
                  <a:pt x="12403" y="0"/>
                </a:lnTo>
                <a:lnTo>
                  <a:pt x="11576" y="0"/>
                </a:lnTo>
                <a:close/>
              </a:path>
            </a:pathLst>
          </a:custGeom>
          <a:solidFill>
            <a:srgbClr val="21417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420" name=""/>
          <p:cNvSpPr/>
          <p:nvPr/>
        </p:nvSpPr>
        <p:spPr>
          <a:xfrm>
            <a:off x="0" y="0"/>
            <a:ext cx="4762800" cy="4762800"/>
          </a:xfrm>
          <a:custGeom>
            <a:avLst/>
            <a:gdLst/>
            <a:ahLst/>
            <a:rect l="0" t="0" r="r" b="b"/>
            <a:pathLst>
              <a:path w="13230" h="13230">
                <a:moveTo>
                  <a:pt x="12403" y="0"/>
                </a:moveTo>
                <a:lnTo>
                  <a:pt x="0" y="12403"/>
                </a:lnTo>
                <a:lnTo>
                  <a:pt x="0" y="13230"/>
                </a:lnTo>
                <a:lnTo>
                  <a:pt x="13230" y="0"/>
                </a:lnTo>
                <a:lnTo>
                  <a:pt x="12403" y="0"/>
                </a:lnTo>
                <a:close/>
              </a:path>
            </a:pathLst>
          </a:custGeom>
          <a:solidFill>
            <a:srgbClr val="21417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421" name=""/>
          <p:cNvSpPr/>
          <p:nvPr/>
        </p:nvSpPr>
        <p:spPr>
          <a:xfrm>
            <a:off x="0" y="0"/>
            <a:ext cx="5060160" cy="5060160"/>
          </a:xfrm>
          <a:custGeom>
            <a:avLst/>
            <a:gdLst/>
            <a:ahLst/>
            <a:rect l="0" t="0" r="r" b="b"/>
            <a:pathLst>
              <a:path w="14056" h="14056">
                <a:moveTo>
                  <a:pt x="13230" y="0"/>
                </a:moveTo>
                <a:lnTo>
                  <a:pt x="0" y="13230"/>
                </a:lnTo>
                <a:lnTo>
                  <a:pt x="0" y="14056"/>
                </a:lnTo>
                <a:lnTo>
                  <a:pt x="14056" y="0"/>
                </a:lnTo>
                <a:lnTo>
                  <a:pt x="13230" y="0"/>
                </a:lnTo>
                <a:close/>
              </a:path>
            </a:pathLst>
          </a:custGeom>
          <a:solidFill>
            <a:srgbClr val="21427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422" name=""/>
          <p:cNvSpPr/>
          <p:nvPr/>
        </p:nvSpPr>
        <p:spPr>
          <a:xfrm>
            <a:off x="0" y="0"/>
            <a:ext cx="5357880" cy="5357880"/>
          </a:xfrm>
          <a:custGeom>
            <a:avLst/>
            <a:gdLst/>
            <a:ahLst/>
            <a:rect l="0" t="0" r="r" b="b"/>
            <a:pathLst>
              <a:path w="14883" h="14883">
                <a:moveTo>
                  <a:pt x="14056" y="0"/>
                </a:moveTo>
                <a:lnTo>
                  <a:pt x="0" y="14056"/>
                </a:lnTo>
                <a:lnTo>
                  <a:pt x="0" y="14883"/>
                </a:lnTo>
                <a:lnTo>
                  <a:pt x="14883" y="0"/>
                </a:lnTo>
                <a:lnTo>
                  <a:pt x="14056" y="0"/>
                </a:lnTo>
                <a:close/>
              </a:path>
            </a:pathLst>
          </a:custGeom>
          <a:solidFill>
            <a:srgbClr val="21427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423" name=""/>
          <p:cNvSpPr/>
          <p:nvPr/>
        </p:nvSpPr>
        <p:spPr>
          <a:xfrm>
            <a:off x="0" y="0"/>
            <a:ext cx="5655600" cy="5655600"/>
          </a:xfrm>
          <a:custGeom>
            <a:avLst/>
            <a:gdLst/>
            <a:ahLst/>
            <a:rect l="0" t="0" r="r" b="b"/>
            <a:pathLst>
              <a:path w="15710" h="15710">
                <a:moveTo>
                  <a:pt x="14883" y="0"/>
                </a:moveTo>
                <a:lnTo>
                  <a:pt x="0" y="14883"/>
                </a:lnTo>
                <a:lnTo>
                  <a:pt x="0" y="15710"/>
                </a:lnTo>
                <a:lnTo>
                  <a:pt x="15710" y="0"/>
                </a:lnTo>
                <a:lnTo>
                  <a:pt x="14883" y="0"/>
                </a:lnTo>
                <a:close/>
              </a:path>
            </a:pathLst>
          </a:custGeom>
          <a:solidFill>
            <a:srgbClr val="22427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424" name=""/>
          <p:cNvSpPr/>
          <p:nvPr/>
        </p:nvSpPr>
        <p:spPr>
          <a:xfrm>
            <a:off x="0" y="0"/>
            <a:ext cx="5953320" cy="5953320"/>
          </a:xfrm>
          <a:custGeom>
            <a:avLst/>
            <a:gdLst/>
            <a:ahLst/>
            <a:rect l="0" t="0" r="r" b="b"/>
            <a:pathLst>
              <a:path w="16537" h="16537">
                <a:moveTo>
                  <a:pt x="15710" y="0"/>
                </a:moveTo>
                <a:lnTo>
                  <a:pt x="0" y="15710"/>
                </a:lnTo>
                <a:lnTo>
                  <a:pt x="0" y="16537"/>
                </a:lnTo>
                <a:lnTo>
                  <a:pt x="16537" y="0"/>
                </a:lnTo>
                <a:lnTo>
                  <a:pt x="15710" y="0"/>
                </a:lnTo>
                <a:close/>
              </a:path>
            </a:pathLst>
          </a:custGeom>
          <a:solidFill>
            <a:srgbClr val="22437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425" name=""/>
          <p:cNvSpPr/>
          <p:nvPr/>
        </p:nvSpPr>
        <p:spPr>
          <a:xfrm>
            <a:off x="0" y="0"/>
            <a:ext cx="6251040" cy="6251040"/>
          </a:xfrm>
          <a:custGeom>
            <a:avLst/>
            <a:gdLst/>
            <a:ahLst/>
            <a:rect l="0" t="0" r="r" b="b"/>
            <a:pathLst>
              <a:path w="17364" h="17364">
                <a:moveTo>
                  <a:pt x="16537" y="0"/>
                </a:moveTo>
                <a:lnTo>
                  <a:pt x="0" y="16537"/>
                </a:lnTo>
                <a:lnTo>
                  <a:pt x="0" y="17364"/>
                </a:lnTo>
                <a:lnTo>
                  <a:pt x="17364" y="0"/>
                </a:lnTo>
                <a:lnTo>
                  <a:pt x="16537" y="0"/>
                </a:lnTo>
                <a:close/>
              </a:path>
            </a:pathLst>
          </a:custGeom>
          <a:solidFill>
            <a:srgbClr val="22437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426" name=""/>
          <p:cNvSpPr/>
          <p:nvPr/>
        </p:nvSpPr>
        <p:spPr>
          <a:xfrm>
            <a:off x="0" y="0"/>
            <a:ext cx="6548760" cy="6548760"/>
          </a:xfrm>
          <a:custGeom>
            <a:avLst/>
            <a:gdLst/>
            <a:ahLst/>
            <a:rect l="0" t="0" r="r" b="b"/>
            <a:pathLst>
              <a:path w="18191" h="18191">
                <a:moveTo>
                  <a:pt x="17364" y="0"/>
                </a:moveTo>
                <a:lnTo>
                  <a:pt x="0" y="17364"/>
                </a:lnTo>
                <a:lnTo>
                  <a:pt x="0" y="18191"/>
                </a:lnTo>
                <a:lnTo>
                  <a:pt x="18191" y="0"/>
                </a:lnTo>
                <a:lnTo>
                  <a:pt x="17364" y="0"/>
                </a:lnTo>
                <a:close/>
              </a:path>
            </a:pathLst>
          </a:custGeom>
          <a:solidFill>
            <a:srgbClr val="2243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427" name=""/>
          <p:cNvSpPr/>
          <p:nvPr/>
        </p:nvSpPr>
        <p:spPr>
          <a:xfrm>
            <a:off x="0" y="0"/>
            <a:ext cx="6846120" cy="6846120"/>
          </a:xfrm>
          <a:custGeom>
            <a:avLst/>
            <a:gdLst/>
            <a:ahLst/>
            <a:rect l="0" t="0" r="r" b="b"/>
            <a:pathLst>
              <a:path w="19017" h="19017">
                <a:moveTo>
                  <a:pt x="18191" y="0"/>
                </a:moveTo>
                <a:lnTo>
                  <a:pt x="0" y="18191"/>
                </a:lnTo>
                <a:lnTo>
                  <a:pt x="0" y="19017"/>
                </a:lnTo>
                <a:lnTo>
                  <a:pt x="19017" y="0"/>
                </a:lnTo>
                <a:lnTo>
                  <a:pt x="18191" y="0"/>
                </a:lnTo>
                <a:close/>
              </a:path>
            </a:pathLst>
          </a:custGeom>
          <a:solidFill>
            <a:srgbClr val="2244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428" name=""/>
          <p:cNvSpPr/>
          <p:nvPr/>
        </p:nvSpPr>
        <p:spPr>
          <a:xfrm>
            <a:off x="0" y="0"/>
            <a:ext cx="6858000" cy="6858000"/>
          </a:xfrm>
          <a:custGeom>
            <a:avLst/>
            <a:gdLst/>
            <a:ahLst/>
            <a:rect l="0" t="0" r="r" b="b"/>
            <a:pathLst>
              <a:path w="19050" h="19050">
                <a:moveTo>
                  <a:pt x="19017" y="0"/>
                </a:moveTo>
                <a:lnTo>
                  <a:pt x="0" y="19017"/>
                </a:lnTo>
                <a:lnTo>
                  <a:pt x="0" y="19050"/>
                </a:lnTo>
                <a:lnTo>
                  <a:pt x="19050" y="0"/>
                </a:lnTo>
                <a:lnTo>
                  <a:pt x="19017" y="0"/>
                </a:lnTo>
                <a:close/>
              </a:path>
            </a:pathLst>
          </a:custGeom>
          <a:solidFill>
            <a:srgbClr val="22448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429" name=""/>
          <p:cNvSpPr/>
          <p:nvPr/>
        </p:nvSpPr>
        <p:spPr>
          <a:xfrm>
            <a:off x="0" y="0"/>
            <a:ext cx="7143840" cy="6858000"/>
          </a:xfrm>
          <a:custGeom>
            <a:avLst/>
            <a:gdLst/>
            <a:ahLst/>
            <a:rect l="0" t="0" r="r" b="b"/>
            <a:pathLst>
              <a:path w="19844" h="19050">
                <a:moveTo>
                  <a:pt x="19050" y="0"/>
                </a:moveTo>
                <a:lnTo>
                  <a:pt x="0" y="19050"/>
                </a:lnTo>
                <a:lnTo>
                  <a:pt x="793" y="19050"/>
                </a:lnTo>
                <a:lnTo>
                  <a:pt x="19844" y="0"/>
                </a:lnTo>
                <a:lnTo>
                  <a:pt x="19050" y="0"/>
                </a:lnTo>
                <a:close/>
              </a:path>
            </a:pathLst>
          </a:custGeom>
          <a:solidFill>
            <a:srgbClr val="23448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430" name=""/>
          <p:cNvSpPr/>
          <p:nvPr/>
        </p:nvSpPr>
        <p:spPr>
          <a:xfrm>
            <a:off x="285480" y="0"/>
            <a:ext cx="7156080" cy="6858000"/>
          </a:xfrm>
          <a:custGeom>
            <a:avLst/>
            <a:gdLst/>
            <a:ahLst/>
            <a:rect l="0" t="0" r="r" b="b"/>
            <a:pathLst>
              <a:path w="19878" h="19050">
                <a:moveTo>
                  <a:pt x="19051" y="0"/>
                </a:moveTo>
                <a:lnTo>
                  <a:pt x="0" y="19050"/>
                </a:lnTo>
                <a:lnTo>
                  <a:pt x="827" y="19050"/>
                </a:lnTo>
                <a:lnTo>
                  <a:pt x="19878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23448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431" name=""/>
          <p:cNvSpPr/>
          <p:nvPr/>
        </p:nvSpPr>
        <p:spPr>
          <a:xfrm>
            <a:off x="583200" y="0"/>
            <a:ext cx="7156080" cy="6858000"/>
          </a:xfrm>
          <a:custGeom>
            <a:avLst/>
            <a:gdLst/>
            <a:ahLst/>
            <a:rect l="0" t="0" r="r" b="b"/>
            <a:pathLst>
              <a:path w="19878" h="19050">
                <a:moveTo>
                  <a:pt x="19051" y="0"/>
                </a:moveTo>
                <a:lnTo>
                  <a:pt x="0" y="19050"/>
                </a:lnTo>
                <a:lnTo>
                  <a:pt x="827" y="19050"/>
                </a:lnTo>
                <a:lnTo>
                  <a:pt x="19878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23458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432" name=""/>
          <p:cNvSpPr/>
          <p:nvPr/>
        </p:nvSpPr>
        <p:spPr>
          <a:xfrm>
            <a:off x="880920" y="0"/>
            <a:ext cx="7156080" cy="6858000"/>
          </a:xfrm>
          <a:custGeom>
            <a:avLst/>
            <a:gdLst/>
            <a:ahLst/>
            <a:rect l="0" t="0" r="r" b="b"/>
            <a:pathLst>
              <a:path w="19878" h="19050">
                <a:moveTo>
                  <a:pt x="19051" y="0"/>
                </a:moveTo>
                <a:lnTo>
                  <a:pt x="0" y="19050"/>
                </a:lnTo>
                <a:lnTo>
                  <a:pt x="827" y="19050"/>
                </a:lnTo>
                <a:lnTo>
                  <a:pt x="19878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2345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433" name=""/>
          <p:cNvSpPr/>
          <p:nvPr/>
        </p:nvSpPr>
        <p:spPr>
          <a:xfrm>
            <a:off x="1178640" y="0"/>
            <a:ext cx="7156080" cy="6858000"/>
          </a:xfrm>
          <a:custGeom>
            <a:avLst/>
            <a:gdLst/>
            <a:ahLst/>
            <a:rect l="0" t="0" r="r" b="b"/>
            <a:pathLst>
              <a:path w="19878" h="19050">
                <a:moveTo>
                  <a:pt x="19051" y="0"/>
                </a:moveTo>
                <a:lnTo>
                  <a:pt x="0" y="19050"/>
                </a:lnTo>
                <a:lnTo>
                  <a:pt x="827" y="19050"/>
                </a:lnTo>
                <a:lnTo>
                  <a:pt x="19878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2345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434" name=""/>
          <p:cNvSpPr/>
          <p:nvPr/>
        </p:nvSpPr>
        <p:spPr>
          <a:xfrm>
            <a:off x="1476360" y="0"/>
            <a:ext cx="7155720" cy="6858000"/>
          </a:xfrm>
          <a:custGeom>
            <a:avLst/>
            <a:gdLst/>
            <a:ahLst/>
            <a:rect l="0" t="0" r="r" b="b"/>
            <a:pathLst>
              <a:path w="19877" h="19050">
                <a:moveTo>
                  <a:pt x="19051" y="0"/>
                </a:moveTo>
                <a:lnTo>
                  <a:pt x="0" y="19050"/>
                </a:lnTo>
                <a:lnTo>
                  <a:pt x="826" y="19050"/>
                </a:lnTo>
                <a:lnTo>
                  <a:pt x="19877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23468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435" name=""/>
          <p:cNvSpPr/>
          <p:nvPr/>
        </p:nvSpPr>
        <p:spPr>
          <a:xfrm>
            <a:off x="1773720" y="0"/>
            <a:ext cx="7156080" cy="6858000"/>
          </a:xfrm>
          <a:custGeom>
            <a:avLst/>
            <a:gdLst/>
            <a:ahLst/>
            <a:rect l="0" t="0" r="r" b="b"/>
            <a:pathLst>
              <a:path w="19878" h="19050">
                <a:moveTo>
                  <a:pt x="19051" y="0"/>
                </a:moveTo>
                <a:lnTo>
                  <a:pt x="0" y="19050"/>
                </a:lnTo>
                <a:lnTo>
                  <a:pt x="827" y="19050"/>
                </a:lnTo>
                <a:lnTo>
                  <a:pt x="19878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24468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436" name=""/>
          <p:cNvSpPr/>
          <p:nvPr/>
        </p:nvSpPr>
        <p:spPr>
          <a:xfrm>
            <a:off x="2071440" y="0"/>
            <a:ext cx="7156080" cy="6858000"/>
          </a:xfrm>
          <a:custGeom>
            <a:avLst/>
            <a:gdLst/>
            <a:ahLst/>
            <a:rect l="0" t="0" r="r" b="b"/>
            <a:pathLst>
              <a:path w="19878" h="19050">
                <a:moveTo>
                  <a:pt x="19051" y="0"/>
                </a:moveTo>
                <a:lnTo>
                  <a:pt x="0" y="19050"/>
                </a:lnTo>
                <a:lnTo>
                  <a:pt x="827" y="19050"/>
                </a:lnTo>
                <a:lnTo>
                  <a:pt x="19878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24468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437" name=""/>
          <p:cNvSpPr/>
          <p:nvPr/>
        </p:nvSpPr>
        <p:spPr>
          <a:xfrm>
            <a:off x="2369160" y="0"/>
            <a:ext cx="7156080" cy="6858000"/>
          </a:xfrm>
          <a:custGeom>
            <a:avLst/>
            <a:gdLst/>
            <a:ahLst/>
            <a:rect l="0" t="0" r="r" b="b"/>
            <a:pathLst>
              <a:path w="19878" h="19050">
                <a:moveTo>
                  <a:pt x="19051" y="0"/>
                </a:moveTo>
                <a:lnTo>
                  <a:pt x="0" y="19050"/>
                </a:lnTo>
                <a:lnTo>
                  <a:pt x="827" y="19050"/>
                </a:lnTo>
                <a:lnTo>
                  <a:pt x="19878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24478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438" name=""/>
          <p:cNvSpPr/>
          <p:nvPr/>
        </p:nvSpPr>
        <p:spPr>
          <a:xfrm>
            <a:off x="2666880" y="0"/>
            <a:ext cx="7156080" cy="6858000"/>
          </a:xfrm>
          <a:custGeom>
            <a:avLst/>
            <a:gdLst/>
            <a:ahLst/>
            <a:rect l="0" t="0" r="r" b="b"/>
            <a:pathLst>
              <a:path w="19878" h="19050">
                <a:moveTo>
                  <a:pt x="19051" y="0"/>
                </a:moveTo>
                <a:lnTo>
                  <a:pt x="0" y="19050"/>
                </a:lnTo>
                <a:lnTo>
                  <a:pt x="827" y="19050"/>
                </a:lnTo>
                <a:lnTo>
                  <a:pt x="19878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24478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439" name=""/>
          <p:cNvSpPr/>
          <p:nvPr/>
        </p:nvSpPr>
        <p:spPr>
          <a:xfrm>
            <a:off x="2964600" y="0"/>
            <a:ext cx="7155720" cy="6858000"/>
          </a:xfrm>
          <a:custGeom>
            <a:avLst/>
            <a:gdLst/>
            <a:ahLst/>
            <a:rect l="0" t="0" r="r" b="b"/>
            <a:pathLst>
              <a:path w="19877" h="19050">
                <a:moveTo>
                  <a:pt x="19051" y="0"/>
                </a:moveTo>
                <a:lnTo>
                  <a:pt x="0" y="19050"/>
                </a:lnTo>
                <a:lnTo>
                  <a:pt x="826" y="19050"/>
                </a:lnTo>
                <a:lnTo>
                  <a:pt x="19877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24488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440" name=""/>
          <p:cNvSpPr/>
          <p:nvPr/>
        </p:nvSpPr>
        <p:spPr>
          <a:xfrm>
            <a:off x="3261960" y="0"/>
            <a:ext cx="7156080" cy="6858000"/>
          </a:xfrm>
          <a:custGeom>
            <a:avLst/>
            <a:gdLst/>
            <a:ahLst/>
            <a:rect l="0" t="0" r="r" b="b"/>
            <a:pathLst>
              <a:path w="19878" h="19050">
                <a:moveTo>
                  <a:pt x="19051" y="0"/>
                </a:moveTo>
                <a:lnTo>
                  <a:pt x="0" y="19050"/>
                </a:lnTo>
                <a:lnTo>
                  <a:pt x="827" y="19050"/>
                </a:lnTo>
                <a:lnTo>
                  <a:pt x="19878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25488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441" name=""/>
          <p:cNvSpPr/>
          <p:nvPr/>
        </p:nvSpPr>
        <p:spPr>
          <a:xfrm>
            <a:off x="3559680" y="0"/>
            <a:ext cx="7156080" cy="6858000"/>
          </a:xfrm>
          <a:custGeom>
            <a:avLst/>
            <a:gdLst/>
            <a:ahLst/>
            <a:rect l="0" t="0" r="r" b="b"/>
            <a:pathLst>
              <a:path w="19878" h="19050">
                <a:moveTo>
                  <a:pt x="19051" y="0"/>
                </a:moveTo>
                <a:lnTo>
                  <a:pt x="0" y="19050"/>
                </a:lnTo>
                <a:lnTo>
                  <a:pt x="828" y="19050"/>
                </a:lnTo>
                <a:lnTo>
                  <a:pt x="19878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25488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442" name=""/>
          <p:cNvSpPr/>
          <p:nvPr/>
        </p:nvSpPr>
        <p:spPr>
          <a:xfrm>
            <a:off x="3857400" y="0"/>
            <a:ext cx="7156080" cy="6858000"/>
          </a:xfrm>
          <a:custGeom>
            <a:avLst/>
            <a:gdLst/>
            <a:ahLst/>
            <a:rect l="0" t="0" r="r" b="b"/>
            <a:pathLst>
              <a:path w="19878" h="19050">
                <a:moveTo>
                  <a:pt x="19050" y="0"/>
                </a:moveTo>
                <a:lnTo>
                  <a:pt x="0" y="19050"/>
                </a:lnTo>
                <a:lnTo>
                  <a:pt x="827" y="19050"/>
                </a:lnTo>
                <a:lnTo>
                  <a:pt x="19878" y="0"/>
                </a:lnTo>
                <a:lnTo>
                  <a:pt x="19050" y="0"/>
                </a:lnTo>
                <a:close/>
              </a:path>
            </a:pathLst>
          </a:custGeom>
          <a:solidFill>
            <a:srgbClr val="25498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443" name=""/>
          <p:cNvSpPr/>
          <p:nvPr/>
        </p:nvSpPr>
        <p:spPr>
          <a:xfrm>
            <a:off x="4155120" y="0"/>
            <a:ext cx="7156080" cy="6858000"/>
          </a:xfrm>
          <a:custGeom>
            <a:avLst/>
            <a:gdLst/>
            <a:ahLst/>
            <a:rect l="0" t="0" r="r" b="b"/>
            <a:pathLst>
              <a:path w="19878" h="19050">
                <a:moveTo>
                  <a:pt x="19051" y="0"/>
                </a:moveTo>
                <a:lnTo>
                  <a:pt x="0" y="19050"/>
                </a:lnTo>
                <a:lnTo>
                  <a:pt x="827" y="19050"/>
                </a:lnTo>
                <a:lnTo>
                  <a:pt x="19878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25498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444" name=""/>
          <p:cNvSpPr/>
          <p:nvPr/>
        </p:nvSpPr>
        <p:spPr>
          <a:xfrm>
            <a:off x="4452840" y="0"/>
            <a:ext cx="7156080" cy="6858000"/>
          </a:xfrm>
          <a:custGeom>
            <a:avLst/>
            <a:gdLst/>
            <a:ahLst/>
            <a:rect l="0" t="0" r="r" b="b"/>
            <a:pathLst>
              <a:path w="19878" h="19050">
                <a:moveTo>
                  <a:pt x="19051" y="0"/>
                </a:moveTo>
                <a:lnTo>
                  <a:pt x="0" y="19050"/>
                </a:lnTo>
                <a:lnTo>
                  <a:pt x="827" y="19050"/>
                </a:lnTo>
                <a:lnTo>
                  <a:pt x="19878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25498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445" name=""/>
          <p:cNvSpPr/>
          <p:nvPr/>
        </p:nvSpPr>
        <p:spPr>
          <a:xfrm>
            <a:off x="4750560" y="0"/>
            <a:ext cx="7155720" cy="6858000"/>
          </a:xfrm>
          <a:custGeom>
            <a:avLst/>
            <a:gdLst/>
            <a:ahLst/>
            <a:rect l="0" t="0" r="r" b="b"/>
            <a:pathLst>
              <a:path w="19877" h="19050">
                <a:moveTo>
                  <a:pt x="19051" y="0"/>
                </a:moveTo>
                <a:lnTo>
                  <a:pt x="0" y="19050"/>
                </a:lnTo>
                <a:lnTo>
                  <a:pt x="826" y="19050"/>
                </a:lnTo>
                <a:lnTo>
                  <a:pt x="19877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254a8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446" name=""/>
          <p:cNvSpPr/>
          <p:nvPr/>
        </p:nvSpPr>
        <p:spPr>
          <a:xfrm>
            <a:off x="5047920" y="0"/>
            <a:ext cx="7144200" cy="6858000"/>
          </a:xfrm>
          <a:custGeom>
            <a:avLst/>
            <a:gdLst/>
            <a:ahLst/>
            <a:rect l="0" t="0" r="r" b="b"/>
            <a:pathLst>
              <a:path w="19845" h="19050">
                <a:moveTo>
                  <a:pt x="19051" y="0"/>
                </a:moveTo>
                <a:lnTo>
                  <a:pt x="0" y="19050"/>
                </a:lnTo>
                <a:lnTo>
                  <a:pt x="794" y="19050"/>
                </a:lnTo>
                <a:lnTo>
                  <a:pt x="19845" y="0"/>
                </a:lnTo>
                <a:lnTo>
                  <a:pt x="19051" y="0"/>
                </a:lnTo>
                <a:close/>
              </a:path>
            </a:pathLst>
          </a:custGeom>
          <a:solidFill>
            <a:srgbClr val="264a8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447" name=""/>
          <p:cNvSpPr/>
          <p:nvPr/>
        </p:nvSpPr>
        <p:spPr>
          <a:xfrm>
            <a:off x="5333760" y="0"/>
            <a:ext cx="6858360" cy="6858000"/>
          </a:xfrm>
          <a:custGeom>
            <a:avLst/>
            <a:gdLst/>
            <a:ahLst/>
            <a:rect l="0" t="0" r="r" b="b"/>
            <a:pathLst>
              <a:path w="19051" h="19050">
                <a:moveTo>
                  <a:pt x="19051" y="0"/>
                </a:moveTo>
                <a:lnTo>
                  <a:pt x="0" y="19050"/>
                </a:lnTo>
                <a:lnTo>
                  <a:pt x="33" y="19050"/>
                </a:lnTo>
                <a:lnTo>
                  <a:pt x="19051" y="33"/>
                </a:lnTo>
                <a:lnTo>
                  <a:pt x="19051" y="0"/>
                </a:lnTo>
                <a:close/>
              </a:path>
            </a:pathLst>
          </a:custGeom>
          <a:solidFill>
            <a:srgbClr val="264a8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448" name=""/>
          <p:cNvSpPr/>
          <p:nvPr/>
        </p:nvSpPr>
        <p:spPr>
          <a:xfrm>
            <a:off x="5345640" y="11880"/>
            <a:ext cx="6846480" cy="6846120"/>
          </a:xfrm>
          <a:custGeom>
            <a:avLst/>
            <a:gdLst/>
            <a:ahLst/>
            <a:rect l="0" t="0" r="r" b="b"/>
            <a:pathLst>
              <a:path w="19018" h="19017">
                <a:moveTo>
                  <a:pt x="19018" y="0"/>
                </a:moveTo>
                <a:lnTo>
                  <a:pt x="0" y="19017"/>
                </a:lnTo>
                <a:lnTo>
                  <a:pt x="827" y="19017"/>
                </a:lnTo>
                <a:lnTo>
                  <a:pt x="19018" y="826"/>
                </a:lnTo>
                <a:lnTo>
                  <a:pt x="19018" y="0"/>
                </a:lnTo>
                <a:close/>
              </a:path>
            </a:pathLst>
          </a:custGeom>
          <a:solidFill>
            <a:srgbClr val="264a8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449" name=""/>
          <p:cNvSpPr/>
          <p:nvPr/>
        </p:nvSpPr>
        <p:spPr>
          <a:xfrm>
            <a:off x="5643360" y="309240"/>
            <a:ext cx="6548760" cy="6548760"/>
          </a:xfrm>
          <a:custGeom>
            <a:avLst/>
            <a:gdLst/>
            <a:ahLst/>
            <a:rect l="0" t="0" r="r" b="b"/>
            <a:pathLst>
              <a:path w="18191" h="18191">
                <a:moveTo>
                  <a:pt x="18191" y="0"/>
                </a:moveTo>
                <a:lnTo>
                  <a:pt x="0" y="18191"/>
                </a:lnTo>
                <a:lnTo>
                  <a:pt x="827" y="18191"/>
                </a:lnTo>
                <a:lnTo>
                  <a:pt x="18191" y="827"/>
                </a:lnTo>
                <a:lnTo>
                  <a:pt x="18191" y="0"/>
                </a:lnTo>
                <a:close/>
              </a:path>
            </a:pathLst>
          </a:custGeom>
          <a:solidFill>
            <a:srgbClr val="264b8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450" name=""/>
          <p:cNvSpPr/>
          <p:nvPr/>
        </p:nvSpPr>
        <p:spPr>
          <a:xfrm>
            <a:off x="5941080" y="606960"/>
            <a:ext cx="6251040" cy="6251040"/>
          </a:xfrm>
          <a:custGeom>
            <a:avLst/>
            <a:gdLst/>
            <a:ahLst/>
            <a:rect l="0" t="0" r="r" b="b"/>
            <a:pathLst>
              <a:path w="17364" h="17364">
                <a:moveTo>
                  <a:pt x="17364" y="0"/>
                </a:moveTo>
                <a:lnTo>
                  <a:pt x="0" y="17364"/>
                </a:lnTo>
                <a:lnTo>
                  <a:pt x="827" y="17364"/>
                </a:lnTo>
                <a:lnTo>
                  <a:pt x="17364" y="827"/>
                </a:lnTo>
                <a:lnTo>
                  <a:pt x="17364" y="0"/>
                </a:lnTo>
                <a:close/>
              </a:path>
            </a:pathLst>
          </a:custGeom>
          <a:solidFill>
            <a:srgbClr val="264b8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451" name=""/>
          <p:cNvSpPr/>
          <p:nvPr/>
        </p:nvSpPr>
        <p:spPr>
          <a:xfrm>
            <a:off x="6238800" y="904680"/>
            <a:ext cx="5953320" cy="5953320"/>
          </a:xfrm>
          <a:custGeom>
            <a:avLst/>
            <a:gdLst/>
            <a:ahLst/>
            <a:rect l="0" t="0" r="r" b="b"/>
            <a:pathLst>
              <a:path w="16537" h="16537">
                <a:moveTo>
                  <a:pt x="16537" y="0"/>
                </a:moveTo>
                <a:lnTo>
                  <a:pt x="0" y="16537"/>
                </a:lnTo>
                <a:lnTo>
                  <a:pt x="827" y="16537"/>
                </a:lnTo>
                <a:lnTo>
                  <a:pt x="16537" y="827"/>
                </a:lnTo>
                <a:lnTo>
                  <a:pt x="16537" y="0"/>
                </a:lnTo>
                <a:close/>
              </a:path>
            </a:pathLst>
          </a:custGeom>
          <a:solidFill>
            <a:srgbClr val="264b8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452" name=""/>
          <p:cNvSpPr/>
          <p:nvPr/>
        </p:nvSpPr>
        <p:spPr>
          <a:xfrm>
            <a:off x="6536520" y="1202400"/>
            <a:ext cx="5655600" cy="5655600"/>
          </a:xfrm>
          <a:custGeom>
            <a:avLst/>
            <a:gdLst/>
            <a:ahLst/>
            <a:rect l="0" t="0" r="r" b="b"/>
            <a:pathLst>
              <a:path w="15710" h="15710">
                <a:moveTo>
                  <a:pt x="15710" y="0"/>
                </a:moveTo>
                <a:lnTo>
                  <a:pt x="0" y="15710"/>
                </a:lnTo>
                <a:lnTo>
                  <a:pt x="826" y="15710"/>
                </a:lnTo>
                <a:lnTo>
                  <a:pt x="15710" y="827"/>
                </a:lnTo>
                <a:lnTo>
                  <a:pt x="15710" y="0"/>
                </a:lnTo>
                <a:close/>
              </a:path>
            </a:pathLst>
          </a:custGeom>
          <a:solidFill>
            <a:srgbClr val="274c8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453" name=""/>
          <p:cNvSpPr/>
          <p:nvPr/>
        </p:nvSpPr>
        <p:spPr>
          <a:xfrm>
            <a:off x="6833880" y="1500120"/>
            <a:ext cx="5358240" cy="5357880"/>
          </a:xfrm>
          <a:custGeom>
            <a:avLst/>
            <a:gdLst/>
            <a:ahLst/>
            <a:rect l="0" t="0" r="r" b="b"/>
            <a:pathLst>
              <a:path w="14884" h="14883">
                <a:moveTo>
                  <a:pt x="14884" y="0"/>
                </a:moveTo>
                <a:lnTo>
                  <a:pt x="0" y="14883"/>
                </a:lnTo>
                <a:lnTo>
                  <a:pt x="827" y="14883"/>
                </a:lnTo>
                <a:lnTo>
                  <a:pt x="14884" y="827"/>
                </a:lnTo>
                <a:lnTo>
                  <a:pt x="14884" y="0"/>
                </a:lnTo>
                <a:close/>
              </a:path>
            </a:pathLst>
          </a:custGeom>
          <a:solidFill>
            <a:srgbClr val="274c8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454" name=""/>
          <p:cNvSpPr/>
          <p:nvPr/>
        </p:nvSpPr>
        <p:spPr>
          <a:xfrm>
            <a:off x="7131600" y="1797840"/>
            <a:ext cx="5060520" cy="5060160"/>
          </a:xfrm>
          <a:custGeom>
            <a:avLst/>
            <a:gdLst/>
            <a:ahLst/>
            <a:rect l="0" t="0" r="r" b="b"/>
            <a:pathLst>
              <a:path w="14057" h="14056">
                <a:moveTo>
                  <a:pt x="14057" y="0"/>
                </a:moveTo>
                <a:lnTo>
                  <a:pt x="0" y="14056"/>
                </a:lnTo>
                <a:lnTo>
                  <a:pt x="827" y="14056"/>
                </a:lnTo>
                <a:lnTo>
                  <a:pt x="14057" y="826"/>
                </a:lnTo>
                <a:lnTo>
                  <a:pt x="14057" y="0"/>
                </a:lnTo>
                <a:close/>
              </a:path>
            </a:pathLst>
          </a:custGeom>
          <a:solidFill>
            <a:srgbClr val="274c8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455" name=""/>
          <p:cNvSpPr/>
          <p:nvPr/>
        </p:nvSpPr>
        <p:spPr>
          <a:xfrm>
            <a:off x="7429320" y="2095200"/>
            <a:ext cx="4762800" cy="4762800"/>
          </a:xfrm>
          <a:custGeom>
            <a:avLst/>
            <a:gdLst/>
            <a:ahLst/>
            <a:rect l="0" t="0" r="r" b="b"/>
            <a:pathLst>
              <a:path w="13230" h="13230">
                <a:moveTo>
                  <a:pt x="13230" y="0"/>
                </a:moveTo>
                <a:lnTo>
                  <a:pt x="0" y="13230"/>
                </a:lnTo>
                <a:lnTo>
                  <a:pt x="827" y="13230"/>
                </a:lnTo>
                <a:lnTo>
                  <a:pt x="13230" y="828"/>
                </a:lnTo>
                <a:lnTo>
                  <a:pt x="13230" y="0"/>
                </a:lnTo>
                <a:close/>
              </a:path>
            </a:pathLst>
          </a:custGeom>
          <a:solidFill>
            <a:srgbClr val="274d8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456" name=""/>
          <p:cNvSpPr/>
          <p:nvPr/>
        </p:nvSpPr>
        <p:spPr>
          <a:xfrm>
            <a:off x="7727040" y="2392920"/>
            <a:ext cx="4465080" cy="4465080"/>
          </a:xfrm>
          <a:custGeom>
            <a:avLst/>
            <a:gdLst/>
            <a:ahLst/>
            <a:rect l="0" t="0" r="r" b="b"/>
            <a:pathLst>
              <a:path w="12403" h="12403">
                <a:moveTo>
                  <a:pt x="12403" y="0"/>
                </a:moveTo>
                <a:lnTo>
                  <a:pt x="0" y="12403"/>
                </a:lnTo>
                <a:lnTo>
                  <a:pt x="827" y="12403"/>
                </a:lnTo>
                <a:lnTo>
                  <a:pt x="12403" y="827"/>
                </a:lnTo>
                <a:lnTo>
                  <a:pt x="12403" y="0"/>
                </a:lnTo>
                <a:close/>
              </a:path>
            </a:pathLst>
          </a:custGeom>
          <a:solidFill>
            <a:srgbClr val="274d8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457" name=""/>
          <p:cNvSpPr/>
          <p:nvPr/>
        </p:nvSpPr>
        <p:spPr>
          <a:xfrm>
            <a:off x="8024760" y="2690640"/>
            <a:ext cx="4167360" cy="4167360"/>
          </a:xfrm>
          <a:custGeom>
            <a:avLst/>
            <a:gdLst/>
            <a:ahLst/>
            <a:rect l="0" t="0" r="r" b="b"/>
            <a:pathLst>
              <a:path w="11576" h="11576">
                <a:moveTo>
                  <a:pt x="11576" y="0"/>
                </a:moveTo>
                <a:lnTo>
                  <a:pt x="0" y="11576"/>
                </a:lnTo>
                <a:lnTo>
                  <a:pt x="826" y="11576"/>
                </a:lnTo>
                <a:lnTo>
                  <a:pt x="11576" y="827"/>
                </a:lnTo>
                <a:lnTo>
                  <a:pt x="11576" y="0"/>
                </a:lnTo>
                <a:close/>
              </a:path>
            </a:pathLst>
          </a:custGeom>
          <a:solidFill>
            <a:srgbClr val="284d9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458" name=""/>
          <p:cNvSpPr/>
          <p:nvPr/>
        </p:nvSpPr>
        <p:spPr>
          <a:xfrm>
            <a:off x="8322120" y="2988360"/>
            <a:ext cx="3870000" cy="3869640"/>
          </a:xfrm>
          <a:custGeom>
            <a:avLst/>
            <a:gdLst/>
            <a:ahLst/>
            <a:rect l="0" t="0" r="r" b="b"/>
            <a:pathLst>
              <a:path w="10750" h="10749">
                <a:moveTo>
                  <a:pt x="10750" y="0"/>
                </a:moveTo>
                <a:lnTo>
                  <a:pt x="0" y="10749"/>
                </a:lnTo>
                <a:lnTo>
                  <a:pt x="827" y="10749"/>
                </a:lnTo>
                <a:lnTo>
                  <a:pt x="10750" y="827"/>
                </a:lnTo>
                <a:lnTo>
                  <a:pt x="10750" y="0"/>
                </a:lnTo>
                <a:close/>
              </a:path>
            </a:pathLst>
          </a:custGeom>
          <a:solidFill>
            <a:srgbClr val="284e9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459" name=""/>
          <p:cNvSpPr/>
          <p:nvPr/>
        </p:nvSpPr>
        <p:spPr>
          <a:xfrm>
            <a:off x="8619840" y="3286080"/>
            <a:ext cx="3572280" cy="3571920"/>
          </a:xfrm>
          <a:custGeom>
            <a:avLst/>
            <a:gdLst/>
            <a:ahLst/>
            <a:rect l="0" t="0" r="r" b="b"/>
            <a:pathLst>
              <a:path w="9923" h="9922">
                <a:moveTo>
                  <a:pt x="9923" y="0"/>
                </a:moveTo>
                <a:lnTo>
                  <a:pt x="0" y="9922"/>
                </a:lnTo>
                <a:lnTo>
                  <a:pt x="827" y="9922"/>
                </a:lnTo>
                <a:lnTo>
                  <a:pt x="9923" y="826"/>
                </a:lnTo>
                <a:lnTo>
                  <a:pt x="9923" y="0"/>
                </a:lnTo>
                <a:close/>
              </a:path>
            </a:pathLst>
          </a:custGeom>
          <a:solidFill>
            <a:srgbClr val="284e9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460" name=""/>
          <p:cNvSpPr/>
          <p:nvPr/>
        </p:nvSpPr>
        <p:spPr>
          <a:xfrm>
            <a:off x="8917560" y="3583440"/>
            <a:ext cx="3274560" cy="3274560"/>
          </a:xfrm>
          <a:custGeom>
            <a:avLst/>
            <a:gdLst/>
            <a:ahLst/>
            <a:rect l="0" t="0" r="r" b="b"/>
            <a:pathLst>
              <a:path w="9096" h="9096">
                <a:moveTo>
                  <a:pt x="9096" y="0"/>
                </a:moveTo>
                <a:lnTo>
                  <a:pt x="0" y="9096"/>
                </a:lnTo>
                <a:lnTo>
                  <a:pt x="827" y="9096"/>
                </a:lnTo>
                <a:lnTo>
                  <a:pt x="9096" y="827"/>
                </a:lnTo>
                <a:lnTo>
                  <a:pt x="9096" y="0"/>
                </a:lnTo>
                <a:close/>
              </a:path>
            </a:pathLst>
          </a:custGeom>
          <a:solidFill>
            <a:srgbClr val="284e9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461" name=""/>
          <p:cNvSpPr/>
          <p:nvPr/>
        </p:nvSpPr>
        <p:spPr>
          <a:xfrm>
            <a:off x="9215280" y="3881160"/>
            <a:ext cx="2976840" cy="2976840"/>
          </a:xfrm>
          <a:custGeom>
            <a:avLst/>
            <a:gdLst/>
            <a:ahLst/>
            <a:rect l="0" t="0" r="r" b="b"/>
            <a:pathLst>
              <a:path w="8269" h="8269">
                <a:moveTo>
                  <a:pt x="8269" y="0"/>
                </a:moveTo>
                <a:lnTo>
                  <a:pt x="0" y="8269"/>
                </a:lnTo>
                <a:lnTo>
                  <a:pt x="827" y="8269"/>
                </a:lnTo>
                <a:lnTo>
                  <a:pt x="8269" y="827"/>
                </a:lnTo>
                <a:lnTo>
                  <a:pt x="8269" y="0"/>
                </a:lnTo>
                <a:close/>
              </a:path>
            </a:pathLst>
          </a:custGeom>
          <a:solidFill>
            <a:srgbClr val="284f9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462" name=""/>
          <p:cNvSpPr/>
          <p:nvPr/>
        </p:nvSpPr>
        <p:spPr>
          <a:xfrm>
            <a:off x="9513000" y="4178880"/>
            <a:ext cx="2679120" cy="2679120"/>
          </a:xfrm>
          <a:custGeom>
            <a:avLst/>
            <a:gdLst/>
            <a:ahLst/>
            <a:rect l="0" t="0" r="r" b="b"/>
            <a:pathLst>
              <a:path w="7442" h="7442">
                <a:moveTo>
                  <a:pt x="7442" y="0"/>
                </a:moveTo>
                <a:lnTo>
                  <a:pt x="0" y="7442"/>
                </a:lnTo>
                <a:lnTo>
                  <a:pt x="827" y="7442"/>
                </a:lnTo>
                <a:lnTo>
                  <a:pt x="7442" y="827"/>
                </a:lnTo>
                <a:lnTo>
                  <a:pt x="7442" y="0"/>
                </a:lnTo>
                <a:close/>
              </a:path>
            </a:pathLst>
          </a:custGeom>
          <a:solidFill>
            <a:srgbClr val="284f9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463" name=""/>
          <p:cNvSpPr/>
          <p:nvPr/>
        </p:nvSpPr>
        <p:spPr>
          <a:xfrm>
            <a:off x="9810720" y="4476600"/>
            <a:ext cx="2381400" cy="2381400"/>
          </a:xfrm>
          <a:custGeom>
            <a:avLst/>
            <a:gdLst/>
            <a:ahLst/>
            <a:rect l="0" t="0" r="r" b="b"/>
            <a:pathLst>
              <a:path w="6615" h="6615">
                <a:moveTo>
                  <a:pt x="6615" y="0"/>
                </a:moveTo>
                <a:lnTo>
                  <a:pt x="0" y="6615"/>
                </a:lnTo>
                <a:lnTo>
                  <a:pt x="826" y="6615"/>
                </a:lnTo>
                <a:lnTo>
                  <a:pt x="6615" y="827"/>
                </a:lnTo>
                <a:lnTo>
                  <a:pt x="6615" y="0"/>
                </a:lnTo>
                <a:close/>
              </a:path>
            </a:pathLst>
          </a:custGeom>
          <a:solidFill>
            <a:srgbClr val="29509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464" name=""/>
          <p:cNvSpPr/>
          <p:nvPr/>
        </p:nvSpPr>
        <p:spPr>
          <a:xfrm>
            <a:off x="10108080" y="4774320"/>
            <a:ext cx="2084040" cy="2083680"/>
          </a:xfrm>
          <a:custGeom>
            <a:avLst/>
            <a:gdLst/>
            <a:ahLst/>
            <a:rect l="0" t="0" r="r" b="b"/>
            <a:pathLst>
              <a:path w="5789" h="5788">
                <a:moveTo>
                  <a:pt x="5789" y="0"/>
                </a:moveTo>
                <a:lnTo>
                  <a:pt x="0" y="5788"/>
                </a:lnTo>
                <a:lnTo>
                  <a:pt x="827" y="5788"/>
                </a:lnTo>
                <a:lnTo>
                  <a:pt x="5789" y="827"/>
                </a:lnTo>
                <a:lnTo>
                  <a:pt x="5789" y="0"/>
                </a:lnTo>
                <a:close/>
              </a:path>
            </a:pathLst>
          </a:custGeom>
          <a:solidFill>
            <a:srgbClr val="29509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465" name=""/>
          <p:cNvSpPr/>
          <p:nvPr/>
        </p:nvSpPr>
        <p:spPr>
          <a:xfrm>
            <a:off x="10405800" y="5072040"/>
            <a:ext cx="1786320" cy="1785960"/>
          </a:xfrm>
          <a:custGeom>
            <a:avLst/>
            <a:gdLst/>
            <a:ahLst/>
            <a:rect l="0" t="0" r="r" b="b"/>
            <a:pathLst>
              <a:path w="4962" h="4961">
                <a:moveTo>
                  <a:pt x="4962" y="0"/>
                </a:moveTo>
                <a:lnTo>
                  <a:pt x="0" y="4961"/>
                </a:lnTo>
                <a:lnTo>
                  <a:pt x="827" y="4961"/>
                </a:lnTo>
                <a:lnTo>
                  <a:pt x="4962" y="826"/>
                </a:lnTo>
                <a:lnTo>
                  <a:pt x="4962" y="0"/>
                </a:lnTo>
                <a:close/>
              </a:path>
            </a:pathLst>
          </a:custGeom>
          <a:solidFill>
            <a:srgbClr val="29509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466" name=""/>
          <p:cNvSpPr/>
          <p:nvPr/>
        </p:nvSpPr>
        <p:spPr>
          <a:xfrm>
            <a:off x="10703520" y="5369400"/>
            <a:ext cx="1488600" cy="1488600"/>
          </a:xfrm>
          <a:custGeom>
            <a:avLst/>
            <a:gdLst/>
            <a:ahLst/>
            <a:rect l="0" t="0" r="r" b="b"/>
            <a:pathLst>
              <a:path w="4135" h="4135">
                <a:moveTo>
                  <a:pt x="4135" y="0"/>
                </a:moveTo>
                <a:lnTo>
                  <a:pt x="0" y="4135"/>
                </a:lnTo>
                <a:lnTo>
                  <a:pt x="827" y="4135"/>
                </a:lnTo>
                <a:lnTo>
                  <a:pt x="4135" y="827"/>
                </a:lnTo>
                <a:lnTo>
                  <a:pt x="4135" y="0"/>
                </a:lnTo>
                <a:close/>
              </a:path>
            </a:pathLst>
          </a:custGeom>
          <a:solidFill>
            <a:srgbClr val="29519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467" name=""/>
          <p:cNvSpPr/>
          <p:nvPr/>
        </p:nvSpPr>
        <p:spPr>
          <a:xfrm>
            <a:off x="11001240" y="5667120"/>
            <a:ext cx="1190880" cy="1190880"/>
          </a:xfrm>
          <a:custGeom>
            <a:avLst/>
            <a:gdLst/>
            <a:ahLst/>
            <a:rect l="0" t="0" r="r" b="b"/>
            <a:pathLst>
              <a:path w="3308" h="3308">
                <a:moveTo>
                  <a:pt x="3308" y="0"/>
                </a:moveTo>
                <a:lnTo>
                  <a:pt x="0" y="3308"/>
                </a:lnTo>
                <a:lnTo>
                  <a:pt x="827" y="3308"/>
                </a:lnTo>
                <a:lnTo>
                  <a:pt x="3308" y="827"/>
                </a:lnTo>
                <a:lnTo>
                  <a:pt x="3308" y="0"/>
                </a:lnTo>
                <a:close/>
              </a:path>
            </a:pathLst>
          </a:custGeom>
          <a:solidFill>
            <a:srgbClr val="29519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468" name=""/>
          <p:cNvSpPr/>
          <p:nvPr/>
        </p:nvSpPr>
        <p:spPr>
          <a:xfrm>
            <a:off x="11298960" y="5964840"/>
            <a:ext cx="893160" cy="893160"/>
          </a:xfrm>
          <a:custGeom>
            <a:avLst/>
            <a:gdLst/>
            <a:ahLst/>
            <a:rect l="0" t="0" r="r" b="b"/>
            <a:pathLst>
              <a:path w="2481" h="2481">
                <a:moveTo>
                  <a:pt x="2481" y="0"/>
                </a:moveTo>
                <a:lnTo>
                  <a:pt x="0" y="2481"/>
                </a:lnTo>
                <a:lnTo>
                  <a:pt x="827" y="2481"/>
                </a:lnTo>
                <a:lnTo>
                  <a:pt x="2481" y="827"/>
                </a:lnTo>
                <a:lnTo>
                  <a:pt x="2481" y="0"/>
                </a:lnTo>
                <a:close/>
              </a:path>
            </a:pathLst>
          </a:custGeom>
          <a:solidFill>
            <a:srgbClr val="2a519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469" name=""/>
          <p:cNvSpPr/>
          <p:nvPr/>
        </p:nvSpPr>
        <p:spPr>
          <a:xfrm>
            <a:off x="11596680" y="6262560"/>
            <a:ext cx="595440" cy="595440"/>
          </a:xfrm>
          <a:custGeom>
            <a:avLst/>
            <a:gdLst/>
            <a:ahLst/>
            <a:rect l="0" t="0" r="r" b="b"/>
            <a:pathLst>
              <a:path w="1654" h="1654">
                <a:moveTo>
                  <a:pt x="1654" y="0"/>
                </a:moveTo>
                <a:lnTo>
                  <a:pt x="0" y="1654"/>
                </a:lnTo>
                <a:lnTo>
                  <a:pt x="827" y="1654"/>
                </a:lnTo>
                <a:lnTo>
                  <a:pt x="1654" y="827"/>
                </a:lnTo>
                <a:lnTo>
                  <a:pt x="1654" y="0"/>
                </a:lnTo>
                <a:close/>
              </a:path>
            </a:pathLst>
          </a:custGeom>
          <a:solidFill>
            <a:srgbClr val="2a529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470" name=""/>
          <p:cNvSpPr/>
          <p:nvPr/>
        </p:nvSpPr>
        <p:spPr>
          <a:xfrm>
            <a:off x="11894040" y="6560280"/>
            <a:ext cx="298080" cy="297720"/>
          </a:xfrm>
          <a:custGeom>
            <a:avLst/>
            <a:gdLst/>
            <a:ahLst/>
            <a:rect l="0" t="0" r="r" b="b"/>
            <a:pathLst>
              <a:path w="828" h="827">
                <a:moveTo>
                  <a:pt x="828" y="0"/>
                </a:moveTo>
                <a:lnTo>
                  <a:pt x="0" y="827"/>
                </a:lnTo>
                <a:lnTo>
                  <a:pt x="828" y="827"/>
                </a:lnTo>
                <a:lnTo>
                  <a:pt x="828" y="0"/>
                </a:lnTo>
                <a:close/>
              </a:path>
            </a:pathLst>
          </a:custGeom>
          <a:solidFill>
            <a:srgbClr val="2a529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471" name=""/>
          <p:cNvSpPr/>
          <p:nvPr/>
        </p:nvSpPr>
        <p:spPr>
          <a:xfrm>
            <a:off x="5152680" y="3733560"/>
            <a:ext cx="1886400" cy="29160"/>
          </a:xfrm>
          <a:custGeom>
            <a:avLst/>
            <a:gdLst/>
            <a:ahLst/>
            <a:rect l="0" t="0" r="r" b="b"/>
            <a:pathLst>
              <a:path w="5240" h="81">
                <a:moveTo>
                  <a:pt x="0" y="0"/>
                </a:moveTo>
                <a:lnTo>
                  <a:pt x="5240" y="0"/>
                </a:lnTo>
                <a:lnTo>
                  <a:pt x="5240" y="81"/>
                </a:lnTo>
                <a:lnTo>
                  <a:pt x="0" y="81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  <p:pic>
        <p:nvPicPr>
          <p:cNvPr id="472" name="" descr=""/>
          <p:cNvPicPr/>
          <p:nvPr/>
        </p:nvPicPr>
        <p:blipFill>
          <a:blip r:embed="rId1"/>
          <a:stretch/>
        </p:blipFill>
        <p:spPr>
          <a:xfrm>
            <a:off x="5166360" y="3102840"/>
            <a:ext cx="1932120" cy="517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73" name=""/>
          <p:cNvSpPr/>
          <p:nvPr/>
        </p:nvSpPr>
        <p:spPr>
          <a:xfrm>
            <a:off x="5166000" y="3102840"/>
            <a:ext cx="1932840" cy="518400"/>
          </a:xfrm>
          <a:custGeom>
            <a:avLst/>
            <a:gdLst/>
            <a:ahLst/>
            <a:rect l="0" t="0" r="r" b="b"/>
            <a:pathLst>
              <a:path w="5369" h="1440">
                <a:moveTo>
                  <a:pt x="0" y="0"/>
                </a:moveTo>
                <a:lnTo>
                  <a:pt x="5369" y="0"/>
                </a:lnTo>
                <a:lnTo>
                  <a:pt x="5369" y="1440"/>
                </a:lnTo>
                <a:lnTo>
                  <a:pt x="0" y="144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474" name=""/>
          <p:cNvSpPr txBox="1"/>
          <p:nvPr/>
        </p:nvSpPr>
        <p:spPr>
          <a:xfrm>
            <a:off x="5169240" y="3138120"/>
            <a:ext cx="1849680" cy="426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ja-JP" sz="3359" strike="noStrike" u="none">
                <a:solidFill>
                  <a:srgbClr val="000000"/>
                </a:solidFill>
                <a:uFillTx/>
                <a:latin typeface="HiraginoSans-W6"/>
                <a:ea typeface="HiraginoSans-W6"/>
              </a:rPr>
              <a:t>まとめ ①</a:t>
            </a:r>
            <a:endParaRPr b="0" lang="en-US" sz="3359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  <p:sp>
        <p:nvSpPr>
          <p:cNvPr id="475" name=""/>
          <p:cNvSpPr txBox="1"/>
          <p:nvPr/>
        </p:nvSpPr>
        <p:spPr>
          <a:xfrm>
            <a:off x="5150160" y="3119040"/>
            <a:ext cx="1849680" cy="426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ja-JP" sz="3359" strike="noStrike" u="none">
                <a:solidFill>
                  <a:srgbClr val="ffffff"/>
                </a:solidFill>
                <a:uFillTx/>
                <a:latin typeface="HiraginoSans-W6"/>
                <a:ea typeface="HiraginoSans-W6"/>
              </a:rPr>
              <a:t>まとめ ①</a:t>
            </a:r>
            <a:endParaRPr b="0" lang="en-US" sz="3359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  <p:sp>
        <p:nvSpPr>
          <p:cNvPr id="476" name=""/>
          <p:cNvSpPr txBox="1"/>
          <p:nvPr/>
        </p:nvSpPr>
        <p:spPr>
          <a:xfrm>
            <a:off x="1175220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trike="noStrike" u="none">
                <a:solidFill>
                  <a:srgbClr val="777777"/>
                </a:solidFill>
                <a:uFillTx/>
                <a:latin typeface="HiraginoSans-W4"/>
                <a:ea typeface="HiraginoSans-W4"/>
              </a:rPr>
              <a:t>8</a:t>
            </a:r>
            <a:endParaRPr b="0" lang="en-US" sz="1800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  <p:sp>
        <p:nvSpPr>
          <p:cNvPr id="47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  <p:sp>
        <p:nvSpPr>
          <p:cNvPr id="47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afa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  <p:sp>
        <p:nvSpPr>
          <p:cNvPr id="480" name=""/>
          <p:cNvSpPr/>
          <p:nvPr/>
        </p:nvSpPr>
        <p:spPr>
          <a:xfrm>
            <a:off x="1066680" y="294300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6"/>
                </a:moveTo>
                <a:cubicBezTo>
                  <a:pt x="212" y="120"/>
                  <a:pt x="210" y="133"/>
                  <a:pt x="204" y="146"/>
                </a:cubicBezTo>
                <a:cubicBezTo>
                  <a:pt x="199" y="159"/>
                  <a:pt x="191" y="172"/>
                  <a:pt x="182" y="182"/>
                </a:cubicBezTo>
                <a:cubicBezTo>
                  <a:pt x="172" y="192"/>
                  <a:pt x="160" y="199"/>
                  <a:pt x="147" y="205"/>
                </a:cubicBezTo>
                <a:cubicBezTo>
                  <a:pt x="134" y="210"/>
                  <a:pt x="121" y="213"/>
                  <a:pt x="107" y="213"/>
                </a:cubicBezTo>
                <a:cubicBezTo>
                  <a:pt x="92" y="213"/>
                  <a:pt x="78" y="210"/>
                  <a:pt x="65" y="205"/>
                </a:cubicBezTo>
                <a:cubicBezTo>
                  <a:pt x="52" y="199"/>
                  <a:pt x="41" y="192"/>
                  <a:pt x="31" y="182"/>
                </a:cubicBezTo>
                <a:cubicBezTo>
                  <a:pt x="21" y="172"/>
                  <a:pt x="13" y="159"/>
                  <a:pt x="8" y="146"/>
                </a:cubicBezTo>
                <a:cubicBezTo>
                  <a:pt x="3" y="133"/>
                  <a:pt x="0" y="120"/>
                  <a:pt x="0" y="106"/>
                </a:cubicBezTo>
                <a:cubicBezTo>
                  <a:pt x="0" y="92"/>
                  <a:pt x="3" y="78"/>
                  <a:pt x="8" y="65"/>
                </a:cubicBezTo>
                <a:cubicBezTo>
                  <a:pt x="13" y="52"/>
                  <a:pt x="21" y="41"/>
                  <a:pt x="31" y="31"/>
                </a:cubicBezTo>
                <a:cubicBezTo>
                  <a:pt x="41" y="21"/>
                  <a:pt x="52" y="14"/>
                  <a:pt x="65" y="8"/>
                </a:cubicBezTo>
                <a:cubicBezTo>
                  <a:pt x="78" y="3"/>
                  <a:pt x="92" y="0"/>
                  <a:pt x="107" y="0"/>
                </a:cubicBezTo>
                <a:cubicBezTo>
                  <a:pt x="121" y="0"/>
                  <a:pt x="134" y="3"/>
                  <a:pt x="147" y="8"/>
                </a:cubicBezTo>
                <a:cubicBezTo>
                  <a:pt x="160" y="14"/>
                  <a:pt x="172" y="21"/>
                  <a:pt x="182" y="31"/>
                </a:cubicBezTo>
                <a:cubicBezTo>
                  <a:pt x="191" y="41"/>
                  <a:pt x="199" y="52"/>
                  <a:pt x="204" y="65"/>
                </a:cubicBezTo>
                <a:cubicBezTo>
                  <a:pt x="210" y="78"/>
                  <a:pt x="212" y="92"/>
                  <a:pt x="212" y="10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481" name=""/>
          <p:cNvSpPr txBox="1"/>
          <p:nvPr/>
        </p:nvSpPr>
        <p:spPr>
          <a:xfrm>
            <a:off x="747720" y="1972080"/>
            <a:ext cx="691956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ja-JP" sz="2730" strike="noStrike" u="none">
                <a:solidFill>
                  <a:srgbClr val="34495e"/>
                </a:solidFill>
                <a:uFillTx/>
                <a:latin typeface="HiraginoSans-W5"/>
                <a:ea typeface="HiraginoSans-W5"/>
              </a:rPr>
              <a:t>「倍⾏動」ではなく「早い段階」がポイント</a:t>
            </a:r>
            <a:endParaRPr b="0" lang="en-US" sz="2730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  <p:sp>
        <p:nvSpPr>
          <p:cNvPr id="482" name=""/>
          <p:cNvSpPr/>
          <p:nvPr/>
        </p:nvSpPr>
        <p:spPr>
          <a:xfrm>
            <a:off x="1066680" y="359064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7"/>
                </a:moveTo>
                <a:cubicBezTo>
                  <a:pt x="212" y="121"/>
                  <a:pt x="210" y="135"/>
                  <a:pt x="204" y="148"/>
                </a:cubicBezTo>
                <a:cubicBezTo>
                  <a:pt x="199" y="161"/>
                  <a:pt x="191" y="172"/>
                  <a:pt x="182" y="182"/>
                </a:cubicBezTo>
                <a:cubicBezTo>
                  <a:pt x="172" y="192"/>
                  <a:pt x="160" y="200"/>
                  <a:pt x="147" y="205"/>
                </a:cubicBezTo>
                <a:cubicBezTo>
                  <a:pt x="134" y="210"/>
                  <a:pt x="121" y="213"/>
                  <a:pt x="107" y="213"/>
                </a:cubicBezTo>
                <a:cubicBezTo>
                  <a:pt x="92" y="213"/>
                  <a:pt x="78" y="210"/>
                  <a:pt x="65" y="205"/>
                </a:cubicBezTo>
                <a:cubicBezTo>
                  <a:pt x="52" y="200"/>
                  <a:pt x="41" y="192"/>
                  <a:pt x="31" y="182"/>
                </a:cubicBezTo>
                <a:cubicBezTo>
                  <a:pt x="21" y="172"/>
                  <a:pt x="13" y="161"/>
                  <a:pt x="8" y="148"/>
                </a:cubicBezTo>
                <a:cubicBezTo>
                  <a:pt x="3" y="135"/>
                  <a:pt x="0" y="121"/>
                  <a:pt x="0" y="107"/>
                </a:cubicBezTo>
                <a:cubicBezTo>
                  <a:pt x="0" y="93"/>
                  <a:pt x="3" y="80"/>
                  <a:pt x="8" y="67"/>
                </a:cubicBezTo>
                <a:cubicBezTo>
                  <a:pt x="13" y="54"/>
                  <a:pt x="21" y="41"/>
                  <a:pt x="31" y="31"/>
                </a:cubicBezTo>
                <a:cubicBezTo>
                  <a:pt x="41" y="21"/>
                  <a:pt x="52" y="14"/>
                  <a:pt x="65" y="8"/>
                </a:cubicBezTo>
                <a:cubicBezTo>
                  <a:pt x="78" y="3"/>
                  <a:pt x="92" y="0"/>
                  <a:pt x="107" y="0"/>
                </a:cubicBezTo>
                <a:cubicBezTo>
                  <a:pt x="121" y="0"/>
                  <a:pt x="134" y="3"/>
                  <a:pt x="147" y="8"/>
                </a:cubicBezTo>
                <a:cubicBezTo>
                  <a:pt x="160" y="14"/>
                  <a:pt x="172" y="21"/>
                  <a:pt x="182" y="31"/>
                </a:cubicBezTo>
                <a:cubicBezTo>
                  <a:pt x="191" y="41"/>
                  <a:pt x="199" y="54"/>
                  <a:pt x="204" y="67"/>
                </a:cubicBezTo>
                <a:cubicBezTo>
                  <a:pt x="210" y="80"/>
                  <a:pt x="212" y="93"/>
                  <a:pt x="212" y="10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ヒラギノ明朝 ProN"/>
            </a:endParaRPr>
          </a:p>
        </p:txBody>
      </p:sp>
      <p:sp>
        <p:nvSpPr>
          <p:cNvPr id="483" name=""/>
          <p:cNvSpPr txBox="1"/>
          <p:nvPr/>
        </p:nvSpPr>
        <p:spPr>
          <a:xfrm>
            <a:off x="1281240" y="2816280"/>
            <a:ext cx="4801320" cy="267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ja-JP" sz="2100" strike="noStrike" u="none">
                <a:solidFill>
                  <a:srgbClr val="e74c3c"/>
                </a:solidFill>
                <a:uFillTx/>
                <a:latin typeface="HiraginoSans-W6"/>
                <a:ea typeface="HiraginoSans-W6"/>
              </a:rPr>
              <a:t>他の⼈より早い段階で案件を拾いに⾏く</a:t>
            </a:r>
            <a:endParaRPr b="0" lang="en-US" sz="2100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  <p:sp>
        <p:nvSpPr>
          <p:cNvPr id="484" name=""/>
          <p:cNvSpPr txBox="1"/>
          <p:nvPr/>
        </p:nvSpPr>
        <p:spPr>
          <a:xfrm>
            <a:off x="1281240" y="3463920"/>
            <a:ext cx="2934360" cy="267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ja-JP" sz="2100" strike="noStrike" u="none">
                <a:solidFill>
                  <a:srgbClr val="e74c3c"/>
                </a:solidFill>
                <a:uFillTx/>
                <a:latin typeface="HiraginoSans-W6"/>
                <a:ea typeface="HiraginoSans-W6"/>
              </a:rPr>
              <a:t>積極的な提案姿勢を⽰す</a:t>
            </a:r>
            <a:endParaRPr b="0" lang="en-US" sz="2100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  <p:sp>
        <p:nvSpPr>
          <p:cNvPr id="485" name=""/>
          <p:cNvSpPr txBox="1"/>
          <p:nvPr/>
        </p:nvSpPr>
        <p:spPr>
          <a:xfrm>
            <a:off x="747720" y="4372560"/>
            <a:ext cx="346032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ja-JP" sz="2730" strike="noStrike" u="none">
                <a:solidFill>
                  <a:srgbClr val="34495e"/>
                </a:solidFill>
                <a:uFillTx/>
                <a:latin typeface="HiraginoSans-W5"/>
                <a:ea typeface="HiraginoSans-W5"/>
              </a:rPr>
              <a:t>具体的なアプローチ例</a:t>
            </a:r>
            <a:endParaRPr b="0" lang="en-US" sz="2730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  <p:sp>
        <p:nvSpPr>
          <p:cNvPr id="486" name=""/>
          <p:cNvSpPr txBox="1"/>
          <p:nvPr/>
        </p:nvSpPr>
        <p:spPr>
          <a:xfrm>
            <a:off x="747720" y="5226120"/>
            <a:ext cx="6935040" cy="267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ja-JP" sz="2100" strike="noStrike" u="none">
                <a:solidFill>
                  <a:srgbClr val="e74c3c"/>
                </a:solidFill>
                <a:uFillTx/>
                <a:latin typeface="HiraginoSans-W6"/>
                <a:ea typeface="HiraginoSans-W6"/>
              </a:rPr>
              <a:t>「いまヒアリングして、こちらで概要書きましょうか？」</a:t>
            </a:r>
            <a:endParaRPr b="0" lang="en-US" sz="2100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  <p:sp>
        <p:nvSpPr>
          <p:cNvPr id="487" name=""/>
          <p:cNvSpPr txBox="1"/>
          <p:nvPr/>
        </p:nvSpPr>
        <p:spPr>
          <a:xfrm>
            <a:off x="747720" y="6226200"/>
            <a:ext cx="4090320" cy="267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00" strike="noStrike" u="none">
                <a:solidFill>
                  <a:srgbClr val="e74c3c"/>
                </a:solidFill>
                <a:uFillTx/>
                <a:latin typeface="HiraginoSans-W6"/>
                <a:ea typeface="HiraginoSans-W6"/>
              </a:rPr>
              <a:t>→ </a:t>
            </a:r>
            <a:r>
              <a:rPr b="1" lang="ja-JP" sz="2100" strike="noStrike" u="none">
                <a:solidFill>
                  <a:srgbClr val="e74c3c"/>
                </a:solidFill>
                <a:uFillTx/>
                <a:latin typeface="HiraginoSans-W6"/>
                <a:ea typeface="HiraginoSans-W6"/>
              </a:rPr>
              <a:t>このくらい⾔ってもいいと思う</a:t>
            </a:r>
            <a:endParaRPr b="0" lang="en-US" sz="2100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  <p:pic>
        <p:nvPicPr>
          <p:cNvPr id="488" name="" descr=""/>
          <p:cNvPicPr/>
          <p:nvPr/>
        </p:nvPicPr>
        <p:blipFill>
          <a:blip r:embed="rId1"/>
          <a:stretch/>
        </p:blipFill>
        <p:spPr>
          <a:xfrm>
            <a:off x="749160" y="749160"/>
            <a:ext cx="63000" cy="659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89" name="" descr=""/>
          <p:cNvPicPr/>
          <p:nvPr/>
        </p:nvPicPr>
        <p:blipFill>
          <a:blip r:embed="rId2"/>
          <a:stretch/>
        </p:blipFill>
        <p:spPr>
          <a:xfrm>
            <a:off x="749160" y="749160"/>
            <a:ext cx="0" cy="659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90" name=""/>
          <p:cNvSpPr txBox="1"/>
          <p:nvPr/>
        </p:nvSpPr>
        <p:spPr>
          <a:xfrm>
            <a:off x="1147680" y="785520"/>
            <a:ext cx="3414600" cy="426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ja-JP" sz="3359" strike="noStrike" u="none">
                <a:solidFill>
                  <a:srgbClr val="2c3e50"/>
                </a:solidFill>
                <a:uFillTx/>
                <a:latin typeface="HiraginoSans-W6"/>
                <a:ea typeface="HiraginoSans-W6"/>
              </a:rPr>
              <a:t>⾏動のタイミング</a:t>
            </a:r>
            <a:endParaRPr b="0" lang="en-US" sz="3359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  <p:sp>
        <p:nvSpPr>
          <p:cNvPr id="491" name=""/>
          <p:cNvSpPr txBox="1"/>
          <p:nvPr/>
        </p:nvSpPr>
        <p:spPr>
          <a:xfrm>
            <a:off x="1175220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trike="noStrike" u="none">
                <a:solidFill>
                  <a:srgbClr val="777777"/>
                </a:solidFill>
                <a:uFillTx/>
                <a:latin typeface="HiraginoSans-W4"/>
                <a:ea typeface="HiraginoSans-W4"/>
              </a:rPr>
              <a:t>9</a:t>
            </a:r>
            <a:endParaRPr b="0" lang="en-US" sz="1800" strike="noStrike" u="none">
              <a:solidFill>
                <a:srgbClr val="000000"/>
              </a:solidFill>
              <a:uFillTx/>
              <a:latin typeface="ヒラギノ明朝 Pro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LibreOffice/24.8.4.2$MacOSX_X86_64 LibreOffice_project/bb3cfa12c7b1bf994ecc5649a80400d06cd71002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ja-JP</dc:language>
  <cp:lastModifiedBy/>
  <cp:revision>0</cp:revision>
  <dc:subject/>
  <dc:title/>
</cp:coreProperties>
</file>