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梶原 睦" userId="25dfffe512bbe50d" providerId="LiveId" clId="{31CB05DC-F428-4F24-8C54-069A3EE1C941}"/>
    <pc:docChg chg="undo custSel addSld delSld modSld">
      <pc:chgData name="梶原 睦" userId="25dfffe512bbe50d" providerId="LiveId" clId="{31CB05DC-F428-4F24-8C54-069A3EE1C941}" dt="2021-06-01T10:13:28.030" v="83" actId="47"/>
      <pc:docMkLst>
        <pc:docMk/>
      </pc:docMkLst>
      <pc:sldChg chg="addSp delSp modSp mod">
        <pc:chgData name="梶原 睦" userId="25dfffe512bbe50d" providerId="LiveId" clId="{31CB05DC-F428-4F24-8C54-069A3EE1C941}" dt="2021-06-01T09:59:15.447" v="17"/>
        <pc:sldMkLst>
          <pc:docMk/>
          <pc:sldMk cId="2353108585" sldId="256"/>
        </pc:sldMkLst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16" creationId="{92A52407-0FB4-4344-8169-E3FF4089D444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26" creationId="{C7D54A0A-36C1-4294-B51D-0A1060C46A4E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33" creationId="{DF570CBE-4A72-4666-97A4-FA6AD940581E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35" creationId="{C1AE3243-8B25-431F-A09D-06E390F46E87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37" creationId="{5D3240AB-2974-4656-A36C-3EDAE4A03717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38" creationId="{67A57FFA-639B-46D3-8642-1872A09A385E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42" creationId="{DB4F6687-BE73-4DAB-B302-50F436A9787B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47" creationId="{A4E8E566-2220-48C2-9ED1-88B65CA54563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48" creationId="{1615925E-5DBC-4469-8F2C-822810E453DE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51" creationId="{5330BE75-45A1-4E66-B3EA-8737C2AE79CF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52" creationId="{07934A7E-49A0-4347-A688-BA14CBCD1F17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55" creationId="{D6A330E1-A59F-4777-807C-8571A398575D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56" creationId="{49092ED8-3D8E-4AD3-A44E-1B749F2D4149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57" creationId="{E78D329F-00F7-4CE9-B41D-2A9A2C553981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58" creationId="{C07F2AFC-BCC4-416A-A66D-C9CE1517F6C9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59" creationId="{E80AC537-85F5-4D67-98F7-62DE6289CF94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60" creationId="{CD0C6FDC-B762-4534-954C-B4020918ADA6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61" creationId="{6FA8E04A-C692-4CE0-AEB0-B9672A47D50B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62" creationId="{E035AD63-AACB-4002-9B76-C3BFD3D05CD6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66" creationId="{FCB0F73F-B7A4-4755-AE78-2773C1C0F9BD}"/>
          </ac:spMkLst>
        </pc:spChg>
        <pc:spChg chg="add mod">
          <ac:chgData name="梶原 睦" userId="25dfffe512bbe50d" providerId="LiveId" clId="{31CB05DC-F428-4F24-8C54-069A3EE1C941}" dt="2021-06-01T09:59:15.447" v="17"/>
          <ac:spMkLst>
            <pc:docMk/>
            <pc:sldMk cId="2353108585" sldId="256"/>
            <ac:spMk id="83" creationId="{9C17B1DF-B598-4C02-8DE0-CD073EF0017A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84" creationId="{F47C57F9-B521-4C46-9F5E-449C598615C1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85" creationId="{CAD606FF-6BD2-469C-8730-D01DF37D5760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87" creationId="{D3BC7C36-8787-422A-A931-5F29DBF11550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97" creationId="{BFEBDC45-84D4-4EA0-BFEC-DC6B2FDB7827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99" creationId="{3BF02E3D-9F21-42EF-AB44-364F34AADECD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104" creationId="{69215E82-D9B1-49D2-894E-366CB4A99E8E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107" creationId="{5357D26D-BA42-439B-AFDC-FACEADFBE46A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135" creationId="{82F8C3C2-923C-4D1D-87C8-75D3FD0A9D69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136" creationId="{06656886-4880-4A62-96B1-47A07C4BF717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137" creationId="{D9FF690A-5CE2-4E07-8F45-0B594C67F2A6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141" creationId="{7ADC7E7E-C1F8-4365-BEB2-DA4E51C34ACD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151" creationId="{8EC09AC8-9389-4EB4-8DAE-3E1BD9C72019}"/>
          </ac:spMkLst>
        </pc:spChg>
        <pc:spChg chg="del">
          <ac:chgData name="梶原 睦" userId="25dfffe512bbe50d" providerId="LiveId" clId="{31CB05DC-F428-4F24-8C54-069A3EE1C941}" dt="2021-06-01T09:57:20.492" v="5" actId="478"/>
          <ac:spMkLst>
            <pc:docMk/>
            <pc:sldMk cId="2353108585" sldId="256"/>
            <ac:spMk id="159" creationId="{275123A8-3A9C-4422-8614-7FDFE325D088}"/>
          </ac:spMkLst>
        </pc:sp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7" creationId="{80AAF0AF-F328-4C6F-81A4-6B81803AEE53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9" creationId="{88FBEA16-B91E-487D-B713-DC3AFEEE7A33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21" creationId="{8B1BC89F-F739-41F1-B45B-464E50EB6410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22" creationId="{4D26A96E-725A-4305-87C8-B64972F25FC7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23" creationId="{86D7B850-26A4-4A85-911D-A648BEEE8318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24" creationId="{38ACC29F-B915-4A93-BE09-5D79F53A5EB0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36" creationId="{FBC7A019-A194-42AB-9569-A911CA17EF1E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49" creationId="{E2FEDCD0-59B3-469F-B6DA-06C23BDDB860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50" creationId="{DF7500C7-10BD-41B9-981B-5B58DAF275FE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53" creationId="{2EACE17C-AAD4-4F23-8C0C-336BE993CC69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54" creationId="{CFF8EAF9-C78B-4050-B9E9-8A410C0566BA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69" creationId="{51FFF16A-35DA-4121-95D3-4B61BCDA307C}"/>
          </ac:picMkLst>
        </pc:picChg>
        <pc:picChg chg="add mod">
          <ac:chgData name="梶原 睦" userId="25dfffe512bbe50d" providerId="LiveId" clId="{31CB05DC-F428-4F24-8C54-069A3EE1C941}" dt="2021-06-01T09:58:47.954" v="11"/>
          <ac:picMkLst>
            <pc:docMk/>
            <pc:sldMk cId="2353108585" sldId="256"/>
            <ac:picMk id="79" creationId="{7CAE56D4-6DC8-4F72-8696-C7B224752D08}"/>
          </ac:picMkLst>
        </pc:picChg>
        <pc:picChg chg="add mod">
          <ac:chgData name="梶原 睦" userId="25dfffe512bbe50d" providerId="LiveId" clId="{31CB05DC-F428-4F24-8C54-069A3EE1C941}" dt="2021-06-01T09:58:47.954" v="11"/>
          <ac:picMkLst>
            <pc:docMk/>
            <pc:sldMk cId="2353108585" sldId="256"/>
            <ac:picMk id="81" creationId="{929EC439-BFD3-4CFE-B8A4-4C82468B2ACD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90" creationId="{EA8B7277-AEE2-4ED3-82C5-0DFEC315C937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92" creationId="{F5E3B393-E080-4A87-86A5-95118132B87A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98" creationId="{F97E66A7-4A95-49E1-B4D6-0FF8A7F034FE}"/>
          </ac:picMkLst>
        </pc:picChg>
        <pc:picChg chg="del">
          <ac:chgData name="梶原 睦" userId="25dfffe512bbe50d" providerId="LiveId" clId="{31CB05DC-F428-4F24-8C54-069A3EE1C941}" dt="2021-06-01T09:58:53.276" v="12" actId="478"/>
          <ac:picMkLst>
            <pc:docMk/>
            <pc:sldMk cId="2353108585" sldId="256"/>
            <ac:picMk id="152" creationId="{199D74B3-B3B7-4B99-BF41-66B5B9E7A08D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1028" creationId="{D1C5F2A0-DDFA-494A-8462-E410278211BF}"/>
          </ac:picMkLst>
        </pc:picChg>
        <pc:picChg chg="del">
          <ac:chgData name="梶原 睦" userId="25dfffe512bbe50d" providerId="LiveId" clId="{31CB05DC-F428-4F24-8C54-069A3EE1C941}" dt="2021-06-01T09:58:53.276" v="12" actId="478"/>
          <ac:picMkLst>
            <pc:docMk/>
            <pc:sldMk cId="2353108585" sldId="256"/>
            <ac:picMk id="1031" creationId="{152EB293-7F4E-4D75-8C52-C3AC035814BD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1032" creationId="{EBAB0275-8003-4BAB-BC12-E352DBB7A138}"/>
          </ac:picMkLst>
        </pc:picChg>
        <pc:picChg chg="del">
          <ac:chgData name="梶原 睦" userId="25dfffe512bbe50d" providerId="LiveId" clId="{31CB05DC-F428-4F24-8C54-069A3EE1C941}" dt="2021-06-01T09:58:53.276" v="12" actId="478"/>
          <ac:picMkLst>
            <pc:docMk/>
            <pc:sldMk cId="2353108585" sldId="256"/>
            <ac:picMk id="1035" creationId="{44FBC063-3366-49F8-B9B5-3A1BAE711303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1038" creationId="{73087E0F-6F12-42ED-B9BA-60C8A3BC7062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1040" creationId="{ACB49AC0-DAFD-47D8-86B0-013BC5AB2EC8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1042" creationId="{1300100F-EB70-494E-B3E6-C103589E1BC0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1046" creationId="{B2D1CFAB-BC57-4872-9E85-2B8BA7074B62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1052" creationId="{C135D8CC-B53B-47CD-BE20-344808D12E5A}"/>
          </ac:picMkLst>
        </pc:picChg>
        <pc:picChg chg="del">
          <ac:chgData name="梶原 睦" userId="25dfffe512bbe50d" providerId="LiveId" clId="{31CB05DC-F428-4F24-8C54-069A3EE1C941}" dt="2021-06-01T09:57:20.492" v="5" actId="478"/>
          <ac:picMkLst>
            <pc:docMk/>
            <pc:sldMk cId="2353108585" sldId="256"/>
            <ac:picMk id="1054" creationId="{B9320105-2811-4D13-B62B-D73930BCBBE6}"/>
          </ac:picMkLst>
        </pc:pic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18" creationId="{FB89265C-937D-43C5-9C4A-1EA2F0D10F91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29" creationId="{E3419BE2-BDAD-4EEF-9880-73D3188B1C10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41" creationId="{B6844FF9-2170-4BDB-A33F-2231BB43589F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80" creationId="{02F4C432-3CAF-4359-9E05-6F640A5050EA}"/>
          </ac:cxnSpMkLst>
        </pc:cxnChg>
        <pc:cxnChg chg="add mod">
          <ac:chgData name="梶原 睦" userId="25dfffe512bbe50d" providerId="LiveId" clId="{31CB05DC-F428-4F24-8C54-069A3EE1C941}" dt="2021-06-01T09:58:47.954" v="11"/>
          <ac:cxnSpMkLst>
            <pc:docMk/>
            <pc:sldMk cId="2353108585" sldId="256"/>
            <ac:cxnSpMk id="82" creationId="{BAE690F5-174F-413E-A286-8910A4F02CBD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88" creationId="{6767003E-2349-4433-9629-C24031FD9374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96" creationId="{8A21DF1B-DF09-4B3C-B7BC-EAF20BAC5E6B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105" creationId="{A12ACAA4-A508-445F-A01E-BB53D312EEC8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108" creationId="{3C2DF9D9-3F1E-4871-B97E-9EE750A9863F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114" creationId="{3757ACAE-9440-4A15-8675-9E09F964F60D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120" creationId="{403324E1-26B2-4885-AB34-2AFF321083E4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125" creationId="{DBDF9A96-21FC-4AB6-B8AA-BCBEDB9B3AC6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129" creationId="{39AB0B59-502A-4282-902B-1AEFB0141756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142" creationId="{89495D33-0500-49DD-AE4B-3803A5D123BC}"/>
          </ac:cxnSpMkLst>
        </pc:cxnChg>
        <pc:cxnChg chg="del">
          <ac:chgData name="梶原 睦" userId="25dfffe512bbe50d" providerId="LiveId" clId="{31CB05DC-F428-4F24-8C54-069A3EE1C941}" dt="2021-06-01T09:58:53.276" v="12" actId="478"/>
          <ac:cxnSpMkLst>
            <pc:docMk/>
            <pc:sldMk cId="2353108585" sldId="256"/>
            <ac:cxnSpMk id="148" creationId="{3B1BA974-4A00-4ADD-BD6C-EEF83AFEA9A9}"/>
          </ac:cxnSpMkLst>
        </pc:cxnChg>
        <pc:cxnChg chg="del">
          <ac:chgData name="梶原 睦" userId="25dfffe512bbe50d" providerId="LiveId" clId="{31CB05DC-F428-4F24-8C54-069A3EE1C941}" dt="2021-06-01T09:57:20.492" v="5" actId="478"/>
          <ac:cxnSpMkLst>
            <pc:docMk/>
            <pc:sldMk cId="2353108585" sldId="256"/>
            <ac:cxnSpMk id="160" creationId="{3D29B0BE-FD1B-4489-A016-804369776086}"/>
          </ac:cxnSpMkLst>
        </pc:cxnChg>
      </pc:sldChg>
      <pc:sldChg chg="modSp add del mod">
        <pc:chgData name="梶原 睦" userId="25dfffe512bbe50d" providerId="LiveId" clId="{31CB05DC-F428-4F24-8C54-069A3EE1C941}" dt="2021-06-01T10:13:28.030" v="83" actId="47"/>
        <pc:sldMkLst>
          <pc:docMk/>
          <pc:sldMk cId="3440350259" sldId="257"/>
        </pc:sldMkLst>
        <pc:spChg chg="mod">
          <ac:chgData name="梶原 睦" userId="25dfffe512bbe50d" providerId="LiveId" clId="{31CB05DC-F428-4F24-8C54-069A3EE1C941}" dt="2021-06-01T10:01:39.164" v="32" actId="20577"/>
          <ac:spMkLst>
            <pc:docMk/>
            <pc:sldMk cId="3440350259" sldId="257"/>
            <ac:spMk id="57" creationId="{E78D329F-00F7-4CE9-B41D-2A9A2C553981}"/>
          </ac:spMkLst>
        </pc:spChg>
        <pc:spChg chg="mod">
          <ac:chgData name="梶原 睦" userId="25dfffe512bbe50d" providerId="LiveId" clId="{31CB05DC-F428-4F24-8C54-069A3EE1C941}" dt="2021-06-01T10:01:42.837" v="35" actId="20577"/>
          <ac:spMkLst>
            <pc:docMk/>
            <pc:sldMk cId="3440350259" sldId="257"/>
            <ac:spMk id="58" creationId="{C07F2AFC-BCC4-416A-A66D-C9CE1517F6C9}"/>
          </ac:spMkLst>
        </pc:spChg>
      </pc:sldChg>
      <pc:sldChg chg="addSp delSp add mod">
        <pc:chgData name="梶原 睦" userId="25dfffe512bbe50d" providerId="LiveId" clId="{31CB05DC-F428-4F24-8C54-069A3EE1C941}" dt="2021-06-01T09:59:11.181" v="16" actId="21"/>
        <pc:sldMkLst>
          <pc:docMk/>
          <pc:sldMk cId="1665905607" sldId="258"/>
        </pc:sldMkLst>
        <pc:spChg chg="add del">
          <ac:chgData name="梶原 睦" userId="25dfffe512bbe50d" providerId="LiveId" clId="{31CB05DC-F428-4F24-8C54-069A3EE1C941}" dt="2021-06-01T09:59:11.181" v="16" actId="21"/>
          <ac:spMkLst>
            <pc:docMk/>
            <pc:sldMk cId="1665905607" sldId="258"/>
            <ac:spMk id="16" creationId="{92A52407-0FB4-4344-8169-E3FF4089D444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33" creationId="{DF570CBE-4A72-4666-97A4-FA6AD940581E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35" creationId="{C1AE3243-8B25-431F-A09D-06E390F46E87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37" creationId="{5D3240AB-2974-4656-A36C-3EDAE4A03717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38" creationId="{67A57FFA-639B-46D3-8642-1872A09A385E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42" creationId="{DB4F6687-BE73-4DAB-B302-50F436A9787B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47" creationId="{A4E8E566-2220-48C2-9ED1-88B65CA54563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48" creationId="{1615925E-5DBC-4469-8F2C-822810E453DE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51" creationId="{5330BE75-45A1-4E66-B3EA-8737C2AE79CF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52" creationId="{07934A7E-49A0-4347-A688-BA14CBCD1F17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55" creationId="{D6A330E1-A59F-4777-807C-8571A398575D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56" creationId="{49092ED8-3D8E-4AD3-A44E-1B749F2D4149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57" creationId="{E78D329F-00F7-4CE9-B41D-2A9A2C553981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58" creationId="{C07F2AFC-BCC4-416A-A66D-C9CE1517F6C9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59" creationId="{E80AC537-85F5-4D67-98F7-62DE6289CF94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60" creationId="{CD0C6FDC-B762-4534-954C-B4020918ADA6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61" creationId="{6FA8E04A-C692-4CE0-AEB0-B9672A47D50B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62" creationId="{E035AD63-AACB-4002-9B76-C3BFD3D05CD6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66" creationId="{FCB0F73F-B7A4-4755-AE78-2773C1C0F9BD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84" creationId="{F47C57F9-B521-4C46-9F5E-449C598615C1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85" creationId="{CAD606FF-6BD2-469C-8730-D01DF37D5760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87" creationId="{D3BC7C36-8787-422A-A931-5F29DBF11550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97" creationId="{BFEBDC45-84D4-4EA0-BFEC-DC6B2FDB7827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99" creationId="{3BF02E3D-9F21-42EF-AB44-364F34AADECD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104" creationId="{69215E82-D9B1-49D2-894E-366CB4A99E8E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107" creationId="{5357D26D-BA42-439B-AFDC-FACEADFBE46A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135" creationId="{82F8C3C2-923C-4D1D-87C8-75D3FD0A9D69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136" creationId="{06656886-4880-4A62-96B1-47A07C4BF717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137" creationId="{D9FF690A-5CE2-4E07-8F45-0B594C67F2A6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141" creationId="{7ADC7E7E-C1F8-4365-BEB2-DA4E51C34ACD}"/>
          </ac:spMkLst>
        </pc:spChg>
        <pc:spChg chg="del">
          <ac:chgData name="梶原 睦" userId="25dfffe512bbe50d" providerId="LiveId" clId="{31CB05DC-F428-4F24-8C54-069A3EE1C941}" dt="2021-06-01T09:58:39.021" v="9" actId="478"/>
          <ac:spMkLst>
            <pc:docMk/>
            <pc:sldMk cId="1665905607" sldId="258"/>
            <ac:spMk id="151" creationId="{8EC09AC8-9389-4EB4-8DAE-3E1BD9C72019}"/>
          </ac:spMkLst>
        </pc:spChg>
        <pc:spChg chg="add del">
          <ac:chgData name="梶原 睦" userId="25dfffe512bbe50d" providerId="LiveId" clId="{31CB05DC-F428-4F24-8C54-069A3EE1C941}" dt="2021-06-01T09:58:31.738" v="8" actId="478"/>
          <ac:spMkLst>
            <pc:docMk/>
            <pc:sldMk cId="1665905607" sldId="258"/>
            <ac:spMk id="159" creationId="{275123A8-3A9C-4422-8614-7FDFE325D088}"/>
          </ac:spMkLst>
        </pc:sp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36" creationId="{FBC7A019-A194-42AB-9569-A911CA17EF1E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49" creationId="{E2FEDCD0-59B3-469F-B6DA-06C23BDDB860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50" creationId="{DF7500C7-10BD-41B9-981B-5B58DAF275FE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53" creationId="{2EACE17C-AAD4-4F23-8C0C-336BE993CC69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54" creationId="{CFF8EAF9-C78B-4050-B9E9-8A410C0566BA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69" creationId="{51FFF16A-35DA-4121-95D3-4B61BCDA307C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90" creationId="{EA8B7277-AEE2-4ED3-82C5-0DFEC315C937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92" creationId="{F5E3B393-E080-4A87-86A5-95118132B87A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98" creationId="{F97E66A7-4A95-49E1-B4D6-0FF8A7F034FE}"/>
          </ac:picMkLst>
        </pc:picChg>
        <pc:picChg chg="del">
          <ac:chgData name="梶原 睦" userId="25dfffe512bbe50d" providerId="LiveId" clId="{31CB05DC-F428-4F24-8C54-069A3EE1C941}" dt="2021-06-01T09:58:39.021" v="9" actId="478"/>
          <ac:picMkLst>
            <pc:docMk/>
            <pc:sldMk cId="1665905607" sldId="258"/>
            <ac:picMk id="152" creationId="{199D74B3-B3B7-4B99-BF41-66B5B9E7A08D}"/>
          </ac:picMkLst>
        </pc:picChg>
        <pc:picChg chg="add del">
          <ac:chgData name="梶原 睦" userId="25dfffe512bbe50d" providerId="LiveId" clId="{31CB05DC-F428-4F24-8C54-069A3EE1C941}" dt="2021-06-01T09:58:26.761" v="7" actId="478"/>
          <ac:picMkLst>
            <pc:docMk/>
            <pc:sldMk cId="1665905607" sldId="258"/>
            <ac:picMk id="1028" creationId="{D1C5F2A0-DDFA-494A-8462-E410278211BF}"/>
          </ac:picMkLst>
        </pc:picChg>
        <pc:picChg chg="del">
          <ac:chgData name="梶原 睦" userId="25dfffe512bbe50d" providerId="LiveId" clId="{31CB05DC-F428-4F24-8C54-069A3EE1C941}" dt="2021-06-01T09:58:39.021" v="9" actId="478"/>
          <ac:picMkLst>
            <pc:docMk/>
            <pc:sldMk cId="1665905607" sldId="258"/>
            <ac:picMk id="1031" creationId="{152EB293-7F4E-4D75-8C52-C3AC035814BD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1032" creationId="{EBAB0275-8003-4BAB-BC12-E352DBB7A138}"/>
          </ac:picMkLst>
        </pc:picChg>
        <pc:picChg chg="del">
          <ac:chgData name="梶原 睦" userId="25dfffe512bbe50d" providerId="LiveId" clId="{31CB05DC-F428-4F24-8C54-069A3EE1C941}" dt="2021-06-01T09:58:41.594" v="10" actId="478"/>
          <ac:picMkLst>
            <pc:docMk/>
            <pc:sldMk cId="1665905607" sldId="258"/>
            <ac:picMk id="1035" creationId="{44FBC063-3366-49F8-B9B5-3A1BAE711303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1038" creationId="{73087E0F-6F12-42ED-B9BA-60C8A3BC7062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1040" creationId="{ACB49AC0-DAFD-47D8-86B0-013BC5AB2EC8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1042" creationId="{1300100F-EB70-494E-B3E6-C103589E1BC0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1046" creationId="{B2D1CFAB-BC57-4872-9E85-2B8BA7074B62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1052" creationId="{C135D8CC-B53B-47CD-BE20-344808D12E5A}"/>
          </ac:picMkLst>
        </pc:picChg>
        <pc:picChg chg="add del">
          <ac:chgData name="梶原 睦" userId="25dfffe512bbe50d" providerId="LiveId" clId="{31CB05DC-F428-4F24-8C54-069A3EE1C941}" dt="2021-06-01T09:58:31.738" v="8" actId="478"/>
          <ac:picMkLst>
            <pc:docMk/>
            <pc:sldMk cId="1665905607" sldId="258"/>
            <ac:picMk id="1054" creationId="{B9320105-2811-4D13-B62B-D73930BCBBE6}"/>
          </ac:picMkLst>
        </pc:pic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41" creationId="{B6844FF9-2170-4BDB-A33F-2231BB43589F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80" creationId="{02F4C432-3CAF-4359-9E05-6F640A5050EA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88" creationId="{6767003E-2349-4433-9629-C24031FD9374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96" creationId="{8A21DF1B-DF09-4B3C-B7BC-EAF20BAC5E6B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105" creationId="{A12ACAA4-A508-445F-A01E-BB53D312EEC8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108" creationId="{3C2DF9D9-3F1E-4871-B97E-9EE750A9863F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114" creationId="{3757ACAE-9440-4A15-8675-9E09F964F60D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120" creationId="{403324E1-26B2-4885-AB34-2AFF321083E4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125" creationId="{DBDF9A96-21FC-4AB6-B8AA-BCBEDB9B3AC6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129" creationId="{39AB0B59-502A-4282-902B-1AEFB0141756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142" creationId="{89495D33-0500-49DD-AE4B-3803A5D123BC}"/>
          </ac:cxnSpMkLst>
        </pc:cxnChg>
        <pc:cxnChg chg="del">
          <ac:chgData name="梶原 睦" userId="25dfffe512bbe50d" providerId="LiveId" clId="{31CB05DC-F428-4F24-8C54-069A3EE1C941}" dt="2021-06-01T09:58:39.021" v="9" actId="478"/>
          <ac:cxnSpMkLst>
            <pc:docMk/>
            <pc:sldMk cId="1665905607" sldId="258"/>
            <ac:cxnSpMk id="148" creationId="{3B1BA974-4A00-4ADD-BD6C-EEF83AFEA9A9}"/>
          </ac:cxnSpMkLst>
        </pc:cxnChg>
        <pc:cxnChg chg="add del">
          <ac:chgData name="梶原 睦" userId="25dfffe512bbe50d" providerId="LiveId" clId="{31CB05DC-F428-4F24-8C54-069A3EE1C941}" dt="2021-06-01T09:58:31.738" v="8" actId="478"/>
          <ac:cxnSpMkLst>
            <pc:docMk/>
            <pc:sldMk cId="1665905607" sldId="258"/>
            <ac:cxnSpMk id="160" creationId="{3D29B0BE-FD1B-4489-A016-804369776086}"/>
          </ac:cxnSpMkLst>
        </pc:cxnChg>
      </pc:sldChg>
      <pc:sldChg chg="delSp modSp add mod">
        <pc:chgData name="梶原 睦" userId="25dfffe512bbe50d" providerId="LiveId" clId="{31CB05DC-F428-4F24-8C54-069A3EE1C941}" dt="2021-06-01T10:08:38.291" v="76" actId="478"/>
        <pc:sldMkLst>
          <pc:docMk/>
          <pc:sldMk cId="3324111654" sldId="259"/>
        </pc:sldMkLst>
        <pc:spChg chg="mod">
          <ac:chgData name="梶原 睦" userId="25dfffe512bbe50d" providerId="LiveId" clId="{31CB05DC-F428-4F24-8C54-069A3EE1C941}" dt="2021-06-01T10:01:31.153" v="26" actId="20577"/>
          <ac:spMkLst>
            <pc:docMk/>
            <pc:sldMk cId="3324111654" sldId="259"/>
            <ac:spMk id="57" creationId="{E78D329F-00F7-4CE9-B41D-2A9A2C553981}"/>
          </ac:spMkLst>
        </pc:spChg>
        <pc:spChg chg="mod">
          <ac:chgData name="梶原 睦" userId="25dfffe512bbe50d" providerId="LiveId" clId="{31CB05DC-F428-4F24-8C54-069A3EE1C941}" dt="2021-06-01T10:01:34.344" v="29" actId="20577"/>
          <ac:spMkLst>
            <pc:docMk/>
            <pc:sldMk cId="3324111654" sldId="259"/>
            <ac:spMk id="58" creationId="{C07F2AFC-BCC4-416A-A66D-C9CE1517F6C9}"/>
          </ac:spMkLst>
        </pc:spChg>
        <pc:spChg chg="del">
          <ac:chgData name="梶原 睦" userId="25dfffe512bbe50d" providerId="LiveId" clId="{31CB05DC-F428-4F24-8C54-069A3EE1C941}" dt="2021-06-01T09:59:40.215" v="18" actId="478"/>
          <ac:spMkLst>
            <pc:docMk/>
            <pc:sldMk cId="3324111654" sldId="259"/>
            <ac:spMk id="66" creationId="{FCB0F73F-B7A4-4755-AE78-2773C1C0F9BD}"/>
          </ac:spMkLst>
        </pc:spChg>
        <pc:spChg chg="del">
          <ac:chgData name="梶原 睦" userId="25dfffe512bbe50d" providerId="LiveId" clId="{31CB05DC-F428-4F24-8C54-069A3EE1C941}" dt="2021-06-01T10:02:05.938" v="41" actId="478"/>
          <ac:spMkLst>
            <pc:docMk/>
            <pc:sldMk cId="3324111654" sldId="259"/>
            <ac:spMk id="84" creationId="{F47C57F9-B521-4C46-9F5E-449C598615C1}"/>
          </ac:spMkLst>
        </pc:spChg>
        <pc:spChg chg="del">
          <ac:chgData name="梶原 睦" userId="25dfffe512bbe50d" providerId="LiveId" clId="{31CB05DC-F428-4F24-8C54-069A3EE1C941}" dt="2021-06-01T10:02:05.938" v="41" actId="478"/>
          <ac:spMkLst>
            <pc:docMk/>
            <pc:sldMk cId="3324111654" sldId="259"/>
            <ac:spMk id="85" creationId="{CAD606FF-6BD2-469C-8730-D01DF37D5760}"/>
          </ac:spMkLst>
        </pc:spChg>
        <pc:spChg chg="del">
          <ac:chgData name="梶原 睦" userId="25dfffe512bbe50d" providerId="LiveId" clId="{31CB05DC-F428-4F24-8C54-069A3EE1C941}" dt="2021-06-01T10:03:01.594" v="48" actId="478"/>
          <ac:spMkLst>
            <pc:docMk/>
            <pc:sldMk cId="3324111654" sldId="259"/>
            <ac:spMk id="87" creationId="{D3BC7C36-8787-422A-A931-5F29DBF11550}"/>
          </ac:spMkLst>
        </pc:spChg>
        <pc:spChg chg="del">
          <ac:chgData name="梶原 睦" userId="25dfffe512bbe50d" providerId="LiveId" clId="{31CB05DC-F428-4F24-8C54-069A3EE1C941}" dt="2021-06-01T10:01:18.007" v="19" actId="478"/>
          <ac:spMkLst>
            <pc:docMk/>
            <pc:sldMk cId="3324111654" sldId="259"/>
            <ac:spMk id="97" creationId="{BFEBDC45-84D4-4EA0-BFEC-DC6B2FDB7827}"/>
          </ac:spMkLst>
        </pc:spChg>
        <pc:spChg chg="del">
          <ac:chgData name="梶原 睦" userId="25dfffe512bbe50d" providerId="LiveId" clId="{31CB05DC-F428-4F24-8C54-069A3EE1C941}" dt="2021-06-01T10:01:18.007" v="19" actId="478"/>
          <ac:spMkLst>
            <pc:docMk/>
            <pc:sldMk cId="3324111654" sldId="259"/>
            <ac:spMk id="99" creationId="{3BF02E3D-9F21-42EF-AB44-364F34AADECD}"/>
          </ac:spMkLst>
        </pc:spChg>
        <pc:spChg chg="del">
          <ac:chgData name="梶原 睦" userId="25dfffe512bbe50d" providerId="LiveId" clId="{31CB05DC-F428-4F24-8C54-069A3EE1C941}" dt="2021-06-01T10:03:01.594" v="48" actId="478"/>
          <ac:spMkLst>
            <pc:docMk/>
            <pc:sldMk cId="3324111654" sldId="259"/>
            <ac:spMk id="104" creationId="{69215E82-D9B1-49D2-894E-366CB4A99E8E}"/>
          </ac:spMkLst>
        </pc:spChg>
        <pc:spChg chg="del">
          <ac:chgData name="梶原 睦" userId="25dfffe512bbe50d" providerId="LiveId" clId="{31CB05DC-F428-4F24-8C54-069A3EE1C941}" dt="2021-06-01T10:03:01.594" v="48" actId="478"/>
          <ac:spMkLst>
            <pc:docMk/>
            <pc:sldMk cId="3324111654" sldId="259"/>
            <ac:spMk id="107" creationId="{5357D26D-BA42-439B-AFDC-FACEADFBE46A}"/>
          </ac:spMkLst>
        </pc:spChg>
        <pc:spChg chg="del">
          <ac:chgData name="梶原 睦" userId="25dfffe512bbe50d" providerId="LiveId" clId="{31CB05DC-F428-4F24-8C54-069A3EE1C941}" dt="2021-06-01T10:03:21.474" v="50" actId="478"/>
          <ac:spMkLst>
            <pc:docMk/>
            <pc:sldMk cId="3324111654" sldId="259"/>
            <ac:spMk id="135" creationId="{82F8C3C2-923C-4D1D-87C8-75D3FD0A9D69}"/>
          </ac:spMkLst>
        </pc:spChg>
        <pc:spChg chg="del">
          <ac:chgData name="梶原 睦" userId="25dfffe512bbe50d" providerId="LiveId" clId="{31CB05DC-F428-4F24-8C54-069A3EE1C941}" dt="2021-06-01T10:08:38.291" v="76" actId="478"/>
          <ac:spMkLst>
            <pc:docMk/>
            <pc:sldMk cId="3324111654" sldId="259"/>
            <ac:spMk id="136" creationId="{06656886-4880-4A62-96B1-47A07C4BF717}"/>
          </ac:spMkLst>
        </pc:spChg>
        <pc:spChg chg="del">
          <ac:chgData name="梶原 睦" userId="25dfffe512bbe50d" providerId="LiveId" clId="{31CB05DC-F428-4F24-8C54-069A3EE1C941}" dt="2021-06-01T10:04:53.613" v="54" actId="478"/>
          <ac:spMkLst>
            <pc:docMk/>
            <pc:sldMk cId="3324111654" sldId="259"/>
            <ac:spMk id="137" creationId="{D9FF690A-5CE2-4E07-8F45-0B594C67F2A6}"/>
          </ac:spMkLst>
        </pc:spChg>
        <pc:spChg chg="del">
          <ac:chgData name="梶原 睦" userId="25dfffe512bbe50d" providerId="LiveId" clId="{31CB05DC-F428-4F24-8C54-069A3EE1C941}" dt="2021-06-01T10:03:04.964" v="49" actId="478"/>
          <ac:spMkLst>
            <pc:docMk/>
            <pc:sldMk cId="3324111654" sldId="259"/>
            <ac:spMk id="141" creationId="{7ADC7E7E-C1F8-4365-BEB2-DA4E51C34ACD}"/>
          </ac:spMkLst>
        </pc:spChg>
        <pc:spChg chg="del">
          <ac:chgData name="梶原 睦" userId="25dfffe512bbe50d" providerId="LiveId" clId="{31CB05DC-F428-4F24-8C54-069A3EE1C941}" dt="2021-06-01T10:02:34.214" v="45" actId="478"/>
          <ac:spMkLst>
            <pc:docMk/>
            <pc:sldMk cId="3324111654" sldId="259"/>
            <ac:spMk id="151" creationId="{8EC09AC8-9389-4EB4-8DAE-3E1BD9C72019}"/>
          </ac:spMkLst>
        </pc:spChg>
        <pc:spChg chg="del">
          <ac:chgData name="梶原 睦" userId="25dfffe512bbe50d" providerId="LiveId" clId="{31CB05DC-F428-4F24-8C54-069A3EE1C941}" dt="2021-06-01T10:03:01.594" v="48" actId="478"/>
          <ac:spMkLst>
            <pc:docMk/>
            <pc:sldMk cId="3324111654" sldId="259"/>
            <ac:spMk id="159" creationId="{275123A8-3A9C-4422-8614-7FDFE325D088}"/>
          </ac:spMkLst>
        </pc:spChg>
        <pc:picChg chg="del">
          <ac:chgData name="梶原 睦" userId="25dfffe512bbe50d" providerId="LiveId" clId="{31CB05DC-F428-4F24-8C54-069A3EE1C941}" dt="2021-06-01T09:59:40.215" v="18" actId="478"/>
          <ac:picMkLst>
            <pc:docMk/>
            <pc:sldMk cId="3324111654" sldId="259"/>
            <ac:picMk id="69" creationId="{51FFF16A-35DA-4121-95D3-4B61BCDA307C}"/>
          </ac:picMkLst>
        </pc:picChg>
        <pc:picChg chg="del">
          <ac:chgData name="梶原 睦" userId="25dfffe512bbe50d" providerId="LiveId" clId="{31CB05DC-F428-4F24-8C54-069A3EE1C941}" dt="2021-06-01T10:02:19.395" v="42" actId="478"/>
          <ac:picMkLst>
            <pc:docMk/>
            <pc:sldMk cId="3324111654" sldId="259"/>
            <ac:picMk id="90" creationId="{EA8B7277-AEE2-4ED3-82C5-0DFEC315C937}"/>
          </ac:picMkLst>
        </pc:picChg>
        <pc:picChg chg="del">
          <ac:chgData name="梶原 睦" userId="25dfffe512bbe50d" providerId="LiveId" clId="{31CB05DC-F428-4F24-8C54-069A3EE1C941}" dt="2021-06-01T10:02:19.395" v="42" actId="478"/>
          <ac:picMkLst>
            <pc:docMk/>
            <pc:sldMk cId="3324111654" sldId="259"/>
            <ac:picMk id="92" creationId="{F5E3B393-E080-4A87-86A5-95118132B87A}"/>
          </ac:picMkLst>
        </pc:picChg>
        <pc:picChg chg="del">
          <ac:chgData name="梶原 睦" userId="25dfffe512bbe50d" providerId="LiveId" clId="{31CB05DC-F428-4F24-8C54-069A3EE1C941}" dt="2021-06-01T10:01:18.007" v="19" actId="478"/>
          <ac:picMkLst>
            <pc:docMk/>
            <pc:sldMk cId="3324111654" sldId="259"/>
            <ac:picMk id="98" creationId="{F97E66A7-4A95-49E1-B4D6-0FF8A7F034FE}"/>
          </ac:picMkLst>
        </pc:picChg>
        <pc:picChg chg="del">
          <ac:chgData name="梶原 睦" userId="25dfffe512bbe50d" providerId="LiveId" clId="{31CB05DC-F428-4F24-8C54-069A3EE1C941}" dt="2021-06-01T10:02:31.230" v="44" actId="478"/>
          <ac:picMkLst>
            <pc:docMk/>
            <pc:sldMk cId="3324111654" sldId="259"/>
            <ac:picMk id="152" creationId="{199D74B3-B3B7-4B99-BF41-66B5B9E7A08D}"/>
          </ac:picMkLst>
        </pc:picChg>
        <pc:picChg chg="del">
          <ac:chgData name="梶原 睦" userId="25dfffe512bbe50d" providerId="LiveId" clId="{31CB05DC-F428-4F24-8C54-069A3EE1C941}" dt="2021-06-01T10:02:31.230" v="44" actId="478"/>
          <ac:picMkLst>
            <pc:docMk/>
            <pc:sldMk cId="3324111654" sldId="259"/>
            <ac:picMk id="1031" creationId="{152EB293-7F4E-4D75-8C52-C3AC035814BD}"/>
          </ac:picMkLst>
        </pc:picChg>
        <pc:picChg chg="del">
          <ac:chgData name="梶原 睦" userId="25dfffe512bbe50d" providerId="LiveId" clId="{31CB05DC-F428-4F24-8C54-069A3EE1C941}" dt="2021-06-01T10:02:31.230" v="44" actId="478"/>
          <ac:picMkLst>
            <pc:docMk/>
            <pc:sldMk cId="3324111654" sldId="259"/>
            <ac:picMk id="1035" creationId="{44FBC063-3366-49F8-B9B5-3A1BAE711303}"/>
          </ac:picMkLst>
        </pc:picChg>
        <pc:picChg chg="del">
          <ac:chgData name="梶原 睦" userId="25dfffe512bbe50d" providerId="LiveId" clId="{31CB05DC-F428-4F24-8C54-069A3EE1C941}" dt="2021-06-01T09:59:40.215" v="18" actId="478"/>
          <ac:picMkLst>
            <pc:docMk/>
            <pc:sldMk cId="3324111654" sldId="259"/>
            <ac:picMk id="1038" creationId="{73087E0F-6F12-42ED-B9BA-60C8A3BC7062}"/>
          </ac:picMkLst>
        </pc:picChg>
        <pc:picChg chg="del">
          <ac:chgData name="梶原 睦" userId="25dfffe512bbe50d" providerId="LiveId" clId="{31CB05DC-F428-4F24-8C54-069A3EE1C941}" dt="2021-06-01T10:02:19.395" v="42" actId="478"/>
          <ac:picMkLst>
            <pc:docMk/>
            <pc:sldMk cId="3324111654" sldId="259"/>
            <ac:picMk id="1040" creationId="{ACB49AC0-DAFD-47D8-86B0-013BC5AB2EC8}"/>
          </ac:picMkLst>
        </pc:picChg>
        <pc:picChg chg="del">
          <ac:chgData name="梶原 睦" userId="25dfffe512bbe50d" providerId="LiveId" clId="{31CB05DC-F428-4F24-8C54-069A3EE1C941}" dt="2021-06-01T10:01:18.007" v="19" actId="478"/>
          <ac:picMkLst>
            <pc:docMk/>
            <pc:sldMk cId="3324111654" sldId="259"/>
            <ac:picMk id="1042" creationId="{1300100F-EB70-494E-B3E6-C103589E1BC0}"/>
          </ac:picMkLst>
        </pc:picChg>
        <pc:picChg chg="del">
          <ac:chgData name="梶原 睦" userId="25dfffe512bbe50d" providerId="LiveId" clId="{31CB05DC-F428-4F24-8C54-069A3EE1C941}" dt="2021-06-01T09:59:40.215" v="18" actId="478"/>
          <ac:picMkLst>
            <pc:docMk/>
            <pc:sldMk cId="3324111654" sldId="259"/>
            <ac:picMk id="1046" creationId="{B2D1CFAB-BC57-4872-9E85-2B8BA7074B62}"/>
          </ac:picMkLst>
        </pc:picChg>
        <pc:picChg chg="del">
          <ac:chgData name="梶原 睦" userId="25dfffe512bbe50d" providerId="LiveId" clId="{31CB05DC-F428-4F24-8C54-069A3EE1C941}" dt="2021-06-01T10:02:37.976" v="46" actId="478"/>
          <ac:picMkLst>
            <pc:docMk/>
            <pc:sldMk cId="3324111654" sldId="259"/>
            <ac:picMk id="1052" creationId="{C135D8CC-B53B-47CD-BE20-344808D12E5A}"/>
          </ac:picMkLst>
        </pc:picChg>
        <pc:picChg chg="del">
          <ac:chgData name="梶原 睦" userId="25dfffe512bbe50d" providerId="LiveId" clId="{31CB05DC-F428-4F24-8C54-069A3EE1C941}" dt="2021-06-01T10:02:19.395" v="42" actId="478"/>
          <ac:picMkLst>
            <pc:docMk/>
            <pc:sldMk cId="3324111654" sldId="259"/>
            <ac:picMk id="1054" creationId="{B9320105-2811-4D13-B62B-D73930BCBBE6}"/>
          </ac:picMkLst>
        </pc:picChg>
        <pc:cxnChg chg="del">
          <ac:chgData name="梶原 睦" userId="25dfffe512bbe50d" providerId="LiveId" clId="{31CB05DC-F428-4F24-8C54-069A3EE1C941}" dt="2021-06-01T10:02:00.055" v="40" actId="478"/>
          <ac:cxnSpMkLst>
            <pc:docMk/>
            <pc:sldMk cId="3324111654" sldId="259"/>
            <ac:cxnSpMk id="41" creationId="{B6844FF9-2170-4BDB-A33F-2231BB43589F}"/>
          </ac:cxnSpMkLst>
        </pc:cxnChg>
        <pc:cxnChg chg="del">
          <ac:chgData name="梶原 睦" userId="25dfffe512bbe50d" providerId="LiveId" clId="{31CB05DC-F428-4F24-8C54-069A3EE1C941}" dt="2021-06-01T09:59:40.215" v="18" actId="478"/>
          <ac:cxnSpMkLst>
            <pc:docMk/>
            <pc:sldMk cId="3324111654" sldId="259"/>
            <ac:cxnSpMk id="80" creationId="{02F4C432-3CAF-4359-9E05-6F640A5050EA}"/>
          </ac:cxnSpMkLst>
        </pc:cxnChg>
        <pc:cxnChg chg="del">
          <ac:chgData name="梶原 睦" userId="25dfffe512bbe50d" providerId="LiveId" clId="{31CB05DC-F428-4F24-8C54-069A3EE1C941}" dt="2021-06-01T10:02:19.395" v="42" actId="478"/>
          <ac:cxnSpMkLst>
            <pc:docMk/>
            <pc:sldMk cId="3324111654" sldId="259"/>
            <ac:cxnSpMk id="88" creationId="{6767003E-2349-4433-9629-C24031FD9374}"/>
          </ac:cxnSpMkLst>
        </pc:cxnChg>
        <pc:cxnChg chg="del">
          <ac:chgData name="梶原 睦" userId="25dfffe512bbe50d" providerId="LiveId" clId="{31CB05DC-F428-4F24-8C54-069A3EE1C941}" dt="2021-06-01T09:59:40.215" v="18" actId="478"/>
          <ac:cxnSpMkLst>
            <pc:docMk/>
            <pc:sldMk cId="3324111654" sldId="259"/>
            <ac:cxnSpMk id="96" creationId="{8A21DF1B-DF09-4B3C-B7BC-EAF20BAC5E6B}"/>
          </ac:cxnSpMkLst>
        </pc:cxnChg>
        <pc:cxnChg chg="del">
          <ac:chgData name="梶原 睦" userId="25dfffe512bbe50d" providerId="LiveId" clId="{31CB05DC-F428-4F24-8C54-069A3EE1C941}" dt="2021-06-01T10:02:19.395" v="42" actId="478"/>
          <ac:cxnSpMkLst>
            <pc:docMk/>
            <pc:sldMk cId="3324111654" sldId="259"/>
            <ac:cxnSpMk id="105" creationId="{A12ACAA4-A508-445F-A01E-BB53D312EEC8}"/>
          </ac:cxnSpMkLst>
        </pc:cxnChg>
        <pc:cxnChg chg="del">
          <ac:chgData name="梶原 睦" userId="25dfffe512bbe50d" providerId="LiveId" clId="{31CB05DC-F428-4F24-8C54-069A3EE1C941}" dt="2021-06-01T10:02:19.395" v="42" actId="478"/>
          <ac:cxnSpMkLst>
            <pc:docMk/>
            <pc:sldMk cId="3324111654" sldId="259"/>
            <ac:cxnSpMk id="108" creationId="{3C2DF9D9-3F1E-4871-B97E-9EE750A9863F}"/>
          </ac:cxnSpMkLst>
        </pc:cxnChg>
        <pc:cxnChg chg="del">
          <ac:chgData name="梶原 睦" userId="25dfffe512bbe50d" providerId="LiveId" clId="{31CB05DC-F428-4F24-8C54-069A3EE1C941}" dt="2021-06-01T09:59:40.215" v="18" actId="478"/>
          <ac:cxnSpMkLst>
            <pc:docMk/>
            <pc:sldMk cId="3324111654" sldId="259"/>
            <ac:cxnSpMk id="114" creationId="{3757ACAE-9440-4A15-8675-9E09F964F60D}"/>
          </ac:cxnSpMkLst>
        </pc:cxnChg>
        <pc:cxnChg chg="del">
          <ac:chgData name="梶原 睦" userId="25dfffe512bbe50d" providerId="LiveId" clId="{31CB05DC-F428-4F24-8C54-069A3EE1C941}" dt="2021-06-01T09:59:40.215" v="18" actId="478"/>
          <ac:cxnSpMkLst>
            <pc:docMk/>
            <pc:sldMk cId="3324111654" sldId="259"/>
            <ac:cxnSpMk id="120" creationId="{403324E1-26B2-4885-AB34-2AFF321083E4}"/>
          </ac:cxnSpMkLst>
        </pc:cxnChg>
        <pc:cxnChg chg="del">
          <ac:chgData name="梶原 睦" userId="25dfffe512bbe50d" providerId="LiveId" clId="{31CB05DC-F428-4F24-8C54-069A3EE1C941}" dt="2021-06-01T10:02:41.515" v="47" actId="478"/>
          <ac:cxnSpMkLst>
            <pc:docMk/>
            <pc:sldMk cId="3324111654" sldId="259"/>
            <ac:cxnSpMk id="125" creationId="{DBDF9A96-21FC-4AB6-B8AA-BCBEDB9B3AC6}"/>
          </ac:cxnSpMkLst>
        </pc:cxnChg>
        <pc:cxnChg chg="del">
          <ac:chgData name="梶原 睦" userId="25dfffe512bbe50d" providerId="LiveId" clId="{31CB05DC-F428-4F24-8C54-069A3EE1C941}" dt="2021-06-01T10:02:00.055" v="40" actId="478"/>
          <ac:cxnSpMkLst>
            <pc:docMk/>
            <pc:sldMk cId="3324111654" sldId="259"/>
            <ac:cxnSpMk id="129" creationId="{39AB0B59-502A-4282-902B-1AEFB0141756}"/>
          </ac:cxnSpMkLst>
        </pc:cxnChg>
        <pc:cxnChg chg="del">
          <ac:chgData name="梶原 睦" userId="25dfffe512bbe50d" providerId="LiveId" clId="{31CB05DC-F428-4F24-8C54-069A3EE1C941}" dt="2021-06-01T10:02:37.976" v="46" actId="478"/>
          <ac:cxnSpMkLst>
            <pc:docMk/>
            <pc:sldMk cId="3324111654" sldId="259"/>
            <ac:cxnSpMk id="142" creationId="{89495D33-0500-49DD-AE4B-3803A5D123BC}"/>
          </ac:cxnSpMkLst>
        </pc:cxnChg>
        <pc:cxnChg chg="del">
          <ac:chgData name="梶原 睦" userId="25dfffe512bbe50d" providerId="LiveId" clId="{31CB05DC-F428-4F24-8C54-069A3EE1C941}" dt="2021-06-01T10:02:23.450" v="43" actId="478"/>
          <ac:cxnSpMkLst>
            <pc:docMk/>
            <pc:sldMk cId="3324111654" sldId="259"/>
            <ac:cxnSpMk id="148" creationId="{3B1BA974-4A00-4ADD-BD6C-EEF83AFEA9A9}"/>
          </ac:cxnSpMkLst>
        </pc:cxnChg>
        <pc:cxnChg chg="del">
          <ac:chgData name="梶原 睦" userId="25dfffe512bbe50d" providerId="LiveId" clId="{31CB05DC-F428-4F24-8C54-069A3EE1C941}" dt="2021-06-01T10:02:19.395" v="42" actId="478"/>
          <ac:cxnSpMkLst>
            <pc:docMk/>
            <pc:sldMk cId="3324111654" sldId="259"/>
            <ac:cxnSpMk id="160" creationId="{3D29B0BE-FD1B-4489-A016-804369776086}"/>
          </ac:cxnSpMkLst>
        </pc:cxnChg>
      </pc:sldChg>
      <pc:sldChg chg="add del">
        <pc:chgData name="梶原 睦" userId="25dfffe512bbe50d" providerId="LiveId" clId="{31CB05DC-F428-4F24-8C54-069A3EE1C941}" dt="2021-06-01T10:13:28.030" v="83" actId="47"/>
        <pc:sldMkLst>
          <pc:docMk/>
          <pc:sldMk cId="3289776237" sldId="260"/>
        </pc:sldMkLst>
      </pc:sldChg>
      <pc:sldChg chg="add del">
        <pc:chgData name="梶原 睦" userId="25dfffe512bbe50d" providerId="LiveId" clId="{31CB05DC-F428-4F24-8C54-069A3EE1C941}" dt="2021-06-01T10:01:49.236" v="36" actId="47"/>
        <pc:sldMkLst>
          <pc:docMk/>
          <pc:sldMk cId="3766779807" sldId="260"/>
        </pc:sldMkLst>
      </pc:sldChg>
      <pc:sldChg chg="add del">
        <pc:chgData name="梶原 睦" userId="25dfffe512bbe50d" providerId="LiveId" clId="{31CB05DC-F428-4F24-8C54-069A3EE1C941}" dt="2021-06-01T10:01:49.236" v="36" actId="47"/>
        <pc:sldMkLst>
          <pc:docMk/>
          <pc:sldMk cId="429060027" sldId="261"/>
        </pc:sldMkLst>
      </pc:sldChg>
      <pc:sldChg chg="add del">
        <pc:chgData name="梶原 睦" userId="25dfffe512bbe50d" providerId="LiveId" clId="{31CB05DC-F428-4F24-8C54-069A3EE1C941}" dt="2021-06-01T10:13:28.030" v="83" actId="47"/>
        <pc:sldMkLst>
          <pc:docMk/>
          <pc:sldMk cId="2662148605" sldId="261"/>
        </pc:sldMkLst>
      </pc:sldChg>
      <pc:sldChg chg="add del">
        <pc:chgData name="梶原 睦" userId="25dfffe512bbe50d" providerId="LiveId" clId="{31CB05DC-F428-4F24-8C54-069A3EE1C941}" dt="2021-06-01T09:59:08.484" v="15"/>
        <pc:sldMkLst>
          <pc:docMk/>
          <pc:sldMk cId="2034450820" sldId="262"/>
        </pc:sldMkLst>
      </pc:sldChg>
      <pc:sldChg chg="add del">
        <pc:chgData name="梶原 睦" userId="25dfffe512bbe50d" providerId="LiveId" clId="{31CB05DC-F428-4F24-8C54-069A3EE1C941}" dt="2021-06-01T10:13:23.282" v="82" actId="47"/>
        <pc:sldMkLst>
          <pc:docMk/>
          <pc:sldMk cId="4078751647" sldId="262"/>
        </pc:sldMkLst>
      </pc:sldChg>
      <pc:sldChg chg="addSp delSp modSp add mod">
        <pc:chgData name="梶原 睦" userId="25dfffe512bbe50d" providerId="LiveId" clId="{31CB05DC-F428-4F24-8C54-069A3EE1C941}" dt="2021-06-01T10:08:35.930" v="75" actId="478"/>
        <pc:sldMkLst>
          <pc:docMk/>
          <pc:sldMk cId="2680972430" sldId="263"/>
        </pc:sldMkLst>
        <pc:spChg chg="add mod">
          <ac:chgData name="梶原 睦" userId="25dfffe512bbe50d" providerId="LiveId" clId="{31CB05DC-F428-4F24-8C54-069A3EE1C941}" dt="2021-06-01T10:04:23.826" v="52"/>
          <ac:spMkLst>
            <pc:docMk/>
            <pc:sldMk cId="2680972430" sldId="263"/>
            <ac:spMk id="41" creationId="{F25408CB-73FF-4E0F-B4FD-ECCDE9B69D27}"/>
          </ac:spMkLst>
        </pc:spChg>
        <pc:spChg chg="add mod">
          <ac:chgData name="梶原 睦" userId="25dfffe512bbe50d" providerId="LiveId" clId="{31CB05DC-F428-4F24-8C54-069A3EE1C941}" dt="2021-06-01T10:04:23.826" v="52"/>
          <ac:spMkLst>
            <pc:docMk/>
            <pc:sldMk cId="2680972430" sldId="263"/>
            <ac:spMk id="63" creationId="{A521E0F3-8034-4056-8538-83F1BFC941DD}"/>
          </ac:spMkLst>
        </pc:spChg>
        <pc:spChg chg="add mod">
          <ac:chgData name="梶原 睦" userId="25dfffe512bbe50d" providerId="LiveId" clId="{31CB05DC-F428-4F24-8C54-069A3EE1C941}" dt="2021-06-01T10:04:23.826" v="52"/>
          <ac:spMkLst>
            <pc:docMk/>
            <pc:sldMk cId="2680972430" sldId="263"/>
            <ac:spMk id="64" creationId="{047B4ADD-CAFF-4DE6-9857-0BBA4579669C}"/>
          </ac:spMkLst>
        </pc:spChg>
        <pc:spChg chg="del">
          <ac:chgData name="梶原 睦" userId="25dfffe512bbe50d" providerId="LiveId" clId="{31CB05DC-F428-4F24-8C54-069A3EE1C941}" dt="2021-06-01T10:08:35.930" v="75" actId="478"/>
          <ac:spMkLst>
            <pc:docMk/>
            <pc:sldMk cId="2680972430" sldId="263"/>
            <ac:spMk id="136" creationId="{06656886-4880-4A62-96B1-47A07C4BF717}"/>
          </ac:spMkLst>
        </pc:spChg>
        <pc:spChg chg="del">
          <ac:chgData name="梶原 睦" userId="25dfffe512bbe50d" providerId="LiveId" clId="{31CB05DC-F428-4F24-8C54-069A3EE1C941}" dt="2021-06-01T10:04:46.233" v="53" actId="478"/>
          <ac:spMkLst>
            <pc:docMk/>
            <pc:sldMk cId="2680972430" sldId="263"/>
            <ac:spMk id="137" creationId="{D9FF690A-5CE2-4E07-8F45-0B594C67F2A6}"/>
          </ac:spMkLst>
        </pc:spChg>
        <pc:picChg chg="add mod">
          <ac:chgData name="梶原 睦" userId="25dfffe512bbe50d" providerId="LiveId" clId="{31CB05DC-F428-4F24-8C54-069A3EE1C941}" dt="2021-06-01T10:04:23.826" v="52"/>
          <ac:picMkLst>
            <pc:docMk/>
            <pc:sldMk cId="2680972430" sldId="263"/>
            <ac:picMk id="43" creationId="{7986727D-AA15-49AD-8215-980BDB633EDA}"/>
          </ac:picMkLst>
        </pc:picChg>
        <pc:picChg chg="add mod">
          <ac:chgData name="梶原 睦" userId="25dfffe512bbe50d" providerId="LiveId" clId="{31CB05DC-F428-4F24-8C54-069A3EE1C941}" dt="2021-06-01T10:04:23.826" v="52"/>
          <ac:picMkLst>
            <pc:docMk/>
            <pc:sldMk cId="2680972430" sldId="263"/>
            <ac:picMk id="44" creationId="{8332457F-B394-4952-83CA-06EF27B294BA}"/>
          </ac:picMkLst>
        </pc:picChg>
        <pc:cxnChg chg="add mod">
          <ac:chgData name="梶原 睦" userId="25dfffe512bbe50d" providerId="LiveId" clId="{31CB05DC-F428-4F24-8C54-069A3EE1C941}" dt="2021-06-01T10:04:23.826" v="52"/>
          <ac:cxnSpMkLst>
            <pc:docMk/>
            <pc:sldMk cId="2680972430" sldId="263"/>
            <ac:cxnSpMk id="45" creationId="{FB06D32C-7497-4D77-B08D-691FE82D4C3B}"/>
          </ac:cxnSpMkLst>
        </pc:cxnChg>
        <pc:cxnChg chg="add mod">
          <ac:chgData name="梶原 睦" userId="25dfffe512bbe50d" providerId="LiveId" clId="{31CB05DC-F428-4F24-8C54-069A3EE1C941}" dt="2021-06-01T10:04:23.826" v="52"/>
          <ac:cxnSpMkLst>
            <pc:docMk/>
            <pc:sldMk cId="2680972430" sldId="263"/>
            <ac:cxnSpMk id="46" creationId="{E5C2C097-C279-4116-BBDC-26A1212448A2}"/>
          </ac:cxnSpMkLst>
        </pc:cxnChg>
        <pc:cxnChg chg="add mod">
          <ac:chgData name="梶原 睦" userId="25dfffe512bbe50d" providerId="LiveId" clId="{31CB05DC-F428-4F24-8C54-069A3EE1C941}" dt="2021-06-01T10:04:23.826" v="52"/>
          <ac:cxnSpMkLst>
            <pc:docMk/>
            <pc:sldMk cId="2680972430" sldId="263"/>
            <ac:cxnSpMk id="65" creationId="{5F45150F-5E8B-4941-BCC1-47E14669A7B5}"/>
          </ac:cxnSpMkLst>
        </pc:cxnChg>
        <pc:cxnChg chg="add mod">
          <ac:chgData name="梶原 睦" userId="25dfffe512bbe50d" providerId="LiveId" clId="{31CB05DC-F428-4F24-8C54-069A3EE1C941}" dt="2021-06-01T10:04:23.826" v="52"/>
          <ac:cxnSpMkLst>
            <pc:docMk/>
            <pc:sldMk cId="2680972430" sldId="263"/>
            <ac:cxnSpMk id="66" creationId="{D7BA439A-06D6-4FE5-9F55-9DD862AD97EC}"/>
          </ac:cxnSpMkLst>
        </pc:cxnChg>
      </pc:sldChg>
      <pc:sldChg chg="addSp delSp modSp add mod">
        <pc:chgData name="梶原 睦" userId="25dfffe512bbe50d" providerId="LiveId" clId="{31CB05DC-F428-4F24-8C54-069A3EE1C941}" dt="2021-06-01T10:09:01.733" v="77"/>
        <pc:sldMkLst>
          <pc:docMk/>
          <pc:sldMk cId="726302040" sldId="264"/>
        </pc:sldMkLst>
        <pc:spChg chg="add mod">
          <ac:chgData name="梶原 睦" userId="25dfffe512bbe50d" providerId="LiveId" clId="{31CB05DC-F428-4F24-8C54-069A3EE1C941}" dt="2021-06-01T10:09:01.733" v="77"/>
          <ac:spMkLst>
            <pc:docMk/>
            <pc:sldMk cId="726302040" sldId="264"/>
            <ac:spMk id="69" creationId="{88B79EB0-26EA-440B-9518-AE53089CE67B}"/>
          </ac:spMkLst>
        </pc:spChg>
        <pc:spChg chg="del">
          <ac:chgData name="梶原 睦" userId="25dfffe512bbe50d" providerId="LiveId" clId="{31CB05DC-F428-4F24-8C54-069A3EE1C941}" dt="2021-06-01T10:08:33.623" v="74" actId="478"/>
          <ac:spMkLst>
            <pc:docMk/>
            <pc:sldMk cId="726302040" sldId="264"/>
            <ac:spMk id="136" creationId="{06656886-4880-4A62-96B1-47A07C4BF717}"/>
          </ac:spMkLst>
        </pc:spChg>
        <pc:picChg chg="add mod">
          <ac:chgData name="梶原 睦" userId="25dfffe512bbe50d" providerId="LiveId" clId="{31CB05DC-F428-4F24-8C54-069A3EE1C941}" dt="2021-06-01T10:05:26.060" v="56"/>
          <ac:picMkLst>
            <pc:docMk/>
            <pc:sldMk cId="726302040" sldId="264"/>
            <ac:picMk id="67" creationId="{42FD24C2-A0A5-47F7-B12B-A834E3F1F050}"/>
          </ac:picMkLst>
        </pc:picChg>
        <pc:cxnChg chg="add mod">
          <ac:chgData name="梶原 睦" userId="25dfffe512bbe50d" providerId="LiveId" clId="{31CB05DC-F428-4F24-8C54-069A3EE1C941}" dt="2021-06-01T10:05:26.060" v="56"/>
          <ac:cxnSpMkLst>
            <pc:docMk/>
            <pc:sldMk cId="726302040" sldId="264"/>
            <ac:cxnSpMk id="68" creationId="{0618AB8D-5722-4626-9671-20360BF5949D}"/>
          </ac:cxnSpMkLst>
        </pc:cxnChg>
      </pc:sldChg>
      <pc:sldChg chg="addSp delSp modSp add mod">
        <pc:chgData name="梶原 睦" userId="25dfffe512bbe50d" providerId="LiveId" clId="{31CB05DC-F428-4F24-8C54-069A3EE1C941}" dt="2021-06-01T10:08:30.296" v="73" actId="478"/>
        <pc:sldMkLst>
          <pc:docMk/>
          <pc:sldMk cId="2622453782" sldId="265"/>
        </pc:sldMkLst>
        <pc:spChg chg="add mod">
          <ac:chgData name="梶原 睦" userId="25dfffe512bbe50d" providerId="LiveId" clId="{31CB05DC-F428-4F24-8C54-069A3EE1C941}" dt="2021-06-01T10:06:17.586" v="58"/>
          <ac:spMkLst>
            <pc:docMk/>
            <pc:sldMk cId="2622453782" sldId="265"/>
            <ac:spMk id="70" creationId="{FE604EA5-68B2-41E8-AA0E-45CFDC855117}"/>
          </ac:spMkLst>
        </pc:spChg>
        <pc:spChg chg="add mod">
          <ac:chgData name="梶原 睦" userId="25dfffe512bbe50d" providerId="LiveId" clId="{31CB05DC-F428-4F24-8C54-069A3EE1C941}" dt="2021-06-01T10:06:17.586" v="58"/>
          <ac:spMkLst>
            <pc:docMk/>
            <pc:sldMk cId="2622453782" sldId="265"/>
            <ac:spMk id="72" creationId="{1405AC2E-7D45-4938-8ADC-4FB02E770364}"/>
          </ac:spMkLst>
        </pc:spChg>
        <pc:spChg chg="add mod">
          <ac:chgData name="梶原 睦" userId="25dfffe512bbe50d" providerId="LiveId" clId="{31CB05DC-F428-4F24-8C54-069A3EE1C941}" dt="2021-06-01T10:06:31.960" v="59"/>
          <ac:spMkLst>
            <pc:docMk/>
            <pc:sldMk cId="2622453782" sldId="265"/>
            <ac:spMk id="73" creationId="{288CA5F1-14A0-445A-B4FD-B69D6FB4DDDC}"/>
          </ac:spMkLst>
        </pc:spChg>
        <pc:spChg chg="del">
          <ac:chgData name="梶原 睦" userId="25dfffe512bbe50d" providerId="LiveId" clId="{31CB05DC-F428-4F24-8C54-069A3EE1C941}" dt="2021-06-01T10:08:30.296" v="73" actId="478"/>
          <ac:spMkLst>
            <pc:docMk/>
            <pc:sldMk cId="2622453782" sldId="265"/>
            <ac:spMk id="136" creationId="{06656886-4880-4A62-96B1-47A07C4BF717}"/>
          </ac:spMkLst>
        </pc:spChg>
        <pc:picChg chg="add mod">
          <ac:chgData name="梶原 睦" userId="25dfffe512bbe50d" providerId="LiveId" clId="{31CB05DC-F428-4F24-8C54-069A3EE1C941}" dt="2021-06-01T10:06:17.586" v="58"/>
          <ac:picMkLst>
            <pc:docMk/>
            <pc:sldMk cId="2622453782" sldId="265"/>
            <ac:picMk id="69" creationId="{1D9926A9-BC43-493E-AFFF-7B5CFD907E89}"/>
          </ac:picMkLst>
        </pc:picChg>
        <pc:picChg chg="add mod">
          <ac:chgData name="梶原 睦" userId="25dfffe512bbe50d" providerId="LiveId" clId="{31CB05DC-F428-4F24-8C54-069A3EE1C941}" dt="2021-06-01T10:06:17.586" v="58"/>
          <ac:picMkLst>
            <pc:docMk/>
            <pc:sldMk cId="2622453782" sldId="265"/>
            <ac:picMk id="71" creationId="{C2B9A1F5-9CEA-4C6B-BB10-0DF0F4A98AFF}"/>
          </ac:picMkLst>
        </pc:picChg>
      </pc:sldChg>
      <pc:sldChg chg="addSp delSp modSp add mod">
        <pc:chgData name="梶原 睦" userId="25dfffe512bbe50d" providerId="LiveId" clId="{31CB05DC-F428-4F24-8C54-069A3EE1C941}" dt="2021-06-01T10:08:28.333" v="72" actId="478"/>
        <pc:sldMkLst>
          <pc:docMk/>
          <pc:sldMk cId="724976767" sldId="266"/>
        </pc:sldMkLst>
        <pc:spChg chg="add mod">
          <ac:chgData name="梶原 睦" userId="25dfffe512bbe50d" providerId="LiveId" clId="{31CB05DC-F428-4F24-8C54-069A3EE1C941}" dt="2021-06-01T10:07:02.139" v="62"/>
          <ac:spMkLst>
            <pc:docMk/>
            <pc:sldMk cId="724976767" sldId="266"/>
            <ac:spMk id="76" creationId="{F2FEFFA7-813F-405D-9D14-D9EE467D5D88}"/>
          </ac:spMkLst>
        </pc:spChg>
        <pc:spChg chg="del">
          <ac:chgData name="梶原 睦" userId="25dfffe512bbe50d" providerId="LiveId" clId="{31CB05DC-F428-4F24-8C54-069A3EE1C941}" dt="2021-06-01T10:08:28.333" v="72" actId="478"/>
          <ac:spMkLst>
            <pc:docMk/>
            <pc:sldMk cId="724976767" sldId="266"/>
            <ac:spMk id="136" creationId="{06656886-4880-4A62-96B1-47A07C4BF717}"/>
          </ac:spMkLst>
        </pc:spChg>
        <pc:picChg chg="add mod">
          <ac:chgData name="梶原 睦" userId="25dfffe512bbe50d" providerId="LiveId" clId="{31CB05DC-F428-4F24-8C54-069A3EE1C941}" dt="2021-06-01T10:06:47.339" v="61"/>
          <ac:picMkLst>
            <pc:docMk/>
            <pc:sldMk cId="724976767" sldId="266"/>
            <ac:picMk id="74" creationId="{BA67AEB3-DF10-409B-9580-8F31D679608F}"/>
          </ac:picMkLst>
        </pc:picChg>
        <pc:cxnChg chg="add mod">
          <ac:chgData name="梶原 睦" userId="25dfffe512bbe50d" providerId="LiveId" clId="{31CB05DC-F428-4F24-8C54-069A3EE1C941}" dt="2021-06-01T10:06:47.339" v="61"/>
          <ac:cxnSpMkLst>
            <pc:docMk/>
            <pc:sldMk cId="724976767" sldId="266"/>
            <ac:cxnSpMk id="75" creationId="{633A5F45-5B03-49E9-B125-B8D1A95D040B}"/>
          </ac:cxnSpMkLst>
        </pc:cxnChg>
      </pc:sldChg>
      <pc:sldChg chg="addSp delSp modSp add mod">
        <pc:chgData name="梶原 睦" userId="25dfffe512bbe50d" providerId="LiveId" clId="{31CB05DC-F428-4F24-8C54-069A3EE1C941}" dt="2021-06-01T10:08:25.933" v="71" actId="478"/>
        <pc:sldMkLst>
          <pc:docMk/>
          <pc:sldMk cId="200251074" sldId="267"/>
        </pc:sldMkLst>
        <pc:spChg chg="add mod">
          <ac:chgData name="梶原 睦" userId="25dfffe512bbe50d" providerId="LiveId" clId="{31CB05DC-F428-4F24-8C54-069A3EE1C941}" dt="2021-06-01T10:07:15.672" v="64"/>
          <ac:spMkLst>
            <pc:docMk/>
            <pc:sldMk cId="200251074" sldId="267"/>
            <ac:spMk id="77" creationId="{5C834B45-EC94-4945-A14F-43FA501F486D}"/>
          </ac:spMkLst>
        </pc:spChg>
        <pc:spChg chg="del">
          <ac:chgData name="梶原 睦" userId="25dfffe512bbe50d" providerId="LiveId" clId="{31CB05DC-F428-4F24-8C54-069A3EE1C941}" dt="2021-06-01T10:08:25.933" v="71" actId="478"/>
          <ac:spMkLst>
            <pc:docMk/>
            <pc:sldMk cId="200251074" sldId="267"/>
            <ac:spMk id="136" creationId="{06656886-4880-4A62-96B1-47A07C4BF717}"/>
          </ac:spMkLst>
        </pc:spChg>
        <pc:picChg chg="add mod">
          <ac:chgData name="梶原 睦" userId="25dfffe512bbe50d" providerId="LiveId" clId="{31CB05DC-F428-4F24-8C54-069A3EE1C941}" dt="2021-06-01T10:07:15.672" v="64"/>
          <ac:picMkLst>
            <pc:docMk/>
            <pc:sldMk cId="200251074" sldId="267"/>
            <ac:picMk id="79" creationId="{A54E8AE2-7D1F-4EB0-BEB1-464048257479}"/>
          </ac:picMkLst>
        </pc:picChg>
        <pc:cxnChg chg="add mod">
          <ac:chgData name="梶原 睦" userId="25dfffe512bbe50d" providerId="LiveId" clId="{31CB05DC-F428-4F24-8C54-069A3EE1C941}" dt="2021-06-01T10:07:15.672" v="64"/>
          <ac:cxnSpMkLst>
            <pc:docMk/>
            <pc:sldMk cId="200251074" sldId="267"/>
            <ac:cxnSpMk id="78" creationId="{5A0D16E7-B5D6-4C3E-9CB5-61FB8FE4D737}"/>
          </ac:cxnSpMkLst>
        </pc:cxnChg>
      </pc:sldChg>
      <pc:sldChg chg="addSp delSp modSp add mod">
        <pc:chgData name="梶原 睦" userId="25dfffe512bbe50d" providerId="LiveId" clId="{31CB05DC-F428-4F24-8C54-069A3EE1C941}" dt="2021-06-01T10:08:23.083" v="70" actId="478"/>
        <pc:sldMkLst>
          <pc:docMk/>
          <pc:sldMk cId="1412564589" sldId="268"/>
        </pc:sldMkLst>
        <pc:spChg chg="add mod">
          <ac:chgData name="梶原 睦" userId="25dfffe512bbe50d" providerId="LiveId" clId="{31CB05DC-F428-4F24-8C54-069A3EE1C941}" dt="2021-06-01T10:07:37.464" v="66"/>
          <ac:spMkLst>
            <pc:docMk/>
            <pc:sldMk cId="1412564589" sldId="268"/>
            <ac:spMk id="84" creationId="{65E2C333-CE92-47E0-97C3-D21CA27EB76B}"/>
          </ac:spMkLst>
        </pc:spChg>
        <pc:spChg chg="del">
          <ac:chgData name="梶原 睦" userId="25dfffe512bbe50d" providerId="LiveId" clId="{31CB05DC-F428-4F24-8C54-069A3EE1C941}" dt="2021-06-01T10:08:23.083" v="70" actId="478"/>
          <ac:spMkLst>
            <pc:docMk/>
            <pc:sldMk cId="1412564589" sldId="268"/>
            <ac:spMk id="136" creationId="{06656886-4880-4A62-96B1-47A07C4BF717}"/>
          </ac:spMkLst>
        </pc:spChg>
        <pc:picChg chg="add mod">
          <ac:chgData name="梶原 睦" userId="25dfffe512bbe50d" providerId="LiveId" clId="{31CB05DC-F428-4F24-8C54-069A3EE1C941}" dt="2021-06-01T10:07:37.464" v="66"/>
          <ac:picMkLst>
            <pc:docMk/>
            <pc:sldMk cId="1412564589" sldId="268"/>
            <ac:picMk id="80" creationId="{2DDB40BE-9CCA-4F4A-82F7-50EB5B95EC99}"/>
          </ac:picMkLst>
        </pc:picChg>
        <pc:cxnChg chg="add mod">
          <ac:chgData name="梶原 睦" userId="25dfffe512bbe50d" providerId="LiveId" clId="{31CB05DC-F428-4F24-8C54-069A3EE1C941}" dt="2021-06-01T10:07:37.464" v="66"/>
          <ac:cxnSpMkLst>
            <pc:docMk/>
            <pc:sldMk cId="1412564589" sldId="268"/>
            <ac:cxnSpMk id="81" creationId="{F8F84339-AEB2-44A0-A17D-9ABDA3B27B55}"/>
          </ac:cxnSpMkLst>
        </pc:cxnChg>
        <pc:cxnChg chg="add mod">
          <ac:chgData name="梶原 睦" userId="25dfffe512bbe50d" providerId="LiveId" clId="{31CB05DC-F428-4F24-8C54-069A3EE1C941}" dt="2021-06-01T10:07:37.464" v="66"/>
          <ac:cxnSpMkLst>
            <pc:docMk/>
            <pc:sldMk cId="1412564589" sldId="268"/>
            <ac:cxnSpMk id="82" creationId="{A4C48BFD-64C9-448E-97E2-8FAC1E26BAED}"/>
          </ac:cxnSpMkLst>
        </pc:cxnChg>
        <pc:cxnChg chg="add mod">
          <ac:chgData name="梶原 睦" userId="25dfffe512bbe50d" providerId="LiveId" clId="{31CB05DC-F428-4F24-8C54-069A3EE1C941}" dt="2021-06-01T10:07:37.464" v="66"/>
          <ac:cxnSpMkLst>
            <pc:docMk/>
            <pc:sldMk cId="1412564589" sldId="268"/>
            <ac:cxnSpMk id="83" creationId="{094A9004-425B-45EA-8DDD-14D25ED1596E}"/>
          </ac:cxnSpMkLst>
        </pc:cxnChg>
      </pc:sldChg>
      <pc:sldChg chg="addSp delSp modSp add mod">
        <pc:chgData name="梶原 睦" userId="25dfffe512bbe50d" providerId="LiveId" clId="{31CB05DC-F428-4F24-8C54-069A3EE1C941}" dt="2021-06-01T10:08:08.581" v="69"/>
        <pc:sldMkLst>
          <pc:docMk/>
          <pc:sldMk cId="3173015632" sldId="269"/>
        </pc:sldMkLst>
        <pc:spChg chg="add mod">
          <ac:chgData name="梶原 睦" userId="25dfffe512bbe50d" providerId="LiveId" clId="{31CB05DC-F428-4F24-8C54-069A3EE1C941}" dt="2021-06-01T10:08:08.581" v="69"/>
          <ac:spMkLst>
            <pc:docMk/>
            <pc:sldMk cId="3173015632" sldId="269"/>
            <ac:spMk id="85" creationId="{40494AF1-0B02-4A3C-915C-7C09AACC9B9E}"/>
          </ac:spMkLst>
        </pc:spChg>
        <pc:spChg chg="add mod">
          <ac:chgData name="梶原 睦" userId="25dfffe512bbe50d" providerId="LiveId" clId="{31CB05DC-F428-4F24-8C54-069A3EE1C941}" dt="2021-06-01T10:08:08.581" v="69"/>
          <ac:spMkLst>
            <pc:docMk/>
            <pc:sldMk cId="3173015632" sldId="269"/>
            <ac:spMk id="86" creationId="{888ECB60-5627-485D-91D1-A3457FC2FFBA}"/>
          </ac:spMkLst>
        </pc:spChg>
        <pc:spChg chg="del">
          <ac:chgData name="梶原 睦" userId="25dfffe512bbe50d" providerId="LiveId" clId="{31CB05DC-F428-4F24-8C54-069A3EE1C941}" dt="2021-06-01T10:08:07.623" v="68" actId="478"/>
          <ac:spMkLst>
            <pc:docMk/>
            <pc:sldMk cId="3173015632" sldId="269"/>
            <ac:spMk id="136" creationId="{06656886-4880-4A62-96B1-47A07C4BF717}"/>
          </ac:spMkLst>
        </pc:spChg>
      </pc:sldChg>
      <pc:sldChg chg="addSp modSp add">
        <pc:chgData name="梶原 睦" userId="25dfffe512bbe50d" providerId="LiveId" clId="{31CB05DC-F428-4F24-8C54-069A3EE1C941}" dt="2021-06-01T10:12:48.931" v="80"/>
        <pc:sldMkLst>
          <pc:docMk/>
          <pc:sldMk cId="4093964441" sldId="270"/>
        </pc:sldMkLst>
        <pc:spChg chg="add mod">
          <ac:chgData name="梶原 睦" userId="25dfffe512bbe50d" providerId="LiveId" clId="{31CB05DC-F428-4F24-8C54-069A3EE1C941}" dt="2021-06-01T10:09:59.366" v="79"/>
          <ac:spMkLst>
            <pc:docMk/>
            <pc:sldMk cId="4093964441" sldId="270"/>
            <ac:spMk id="90" creationId="{8FB47C08-CAD9-43A5-ACED-90224BABB301}"/>
          </ac:spMkLst>
        </pc:spChg>
        <pc:spChg chg="add mod">
          <ac:chgData name="梶原 睦" userId="25dfffe512bbe50d" providerId="LiveId" clId="{31CB05DC-F428-4F24-8C54-069A3EE1C941}" dt="2021-06-01T10:12:48.931" v="80"/>
          <ac:spMkLst>
            <pc:docMk/>
            <pc:sldMk cId="4093964441" sldId="270"/>
            <ac:spMk id="94" creationId="{C74E4BC9-FF95-4DD8-A219-DC64509F8C63}"/>
          </ac:spMkLst>
        </pc:spChg>
        <pc:picChg chg="add mod">
          <ac:chgData name="梶原 睦" userId="25dfffe512bbe50d" providerId="LiveId" clId="{31CB05DC-F428-4F24-8C54-069A3EE1C941}" dt="2021-06-01T10:09:59.366" v="79"/>
          <ac:picMkLst>
            <pc:docMk/>
            <pc:sldMk cId="4093964441" sldId="270"/>
            <ac:picMk id="87" creationId="{581DAD5B-928F-4477-8DDC-DEE43CFF027E}"/>
          </ac:picMkLst>
        </pc:picChg>
        <pc:picChg chg="add mod">
          <ac:chgData name="梶原 睦" userId="25dfffe512bbe50d" providerId="LiveId" clId="{31CB05DC-F428-4F24-8C54-069A3EE1C941}" dt="2021-06-01T10:09:59.366" v="79"/>
          <ac:picMkLst>
            <pc:docMk/>
            <pc:sldMk cId="4093964441" sldId="270"/>
            <ac:picMk id="91" creationId="{A1FC4E04-2BFF-4563-8FB4-ED0F52DD9C01}"/>
          </ac:picMkLst>
        </pc:picChg>
        <pc:picChg chg="add mod">
          <ac:chgData name="梶原 睦" userId="25dfffe512bbe50d" providerId="LiveId" clId="{31CB05DC-F428-4F24-8C54-069A3EE1C941}" dt="2021-06-01T10:09:59.366" v="79"/>
          <ac:picMkLst>
            <pc:docMk/>
            <pc:sldMk cId="4093964441" sldId="270"/>
            <ac:picMk id="92" creationId="{C2899C46-522B-468F-B9F8-5B74D2EB23D0}"/>
          </ac:picMkLst>
        </pc:picChg>
        <pc:picChg chg="add mod">
          <ac:chgData name="梶原 睦" userId="25dfffe512bbe50d" providerId="LiveId" clId="{31CB05DC-F428-4F24-8C54-069A3EE1C941}" dt="2021-06-01T10:09:59.366" v="79"/>
          <ac:picMkLst>
            <pc:docMk/>
            <pc:sldMk cId="4093964441" sldId="270"/>
            <ac:picMk id="93" creationId="{BB9CF29D-A0C2-4E95-99E6-F5D338AC8764}"/>
          </ac:picMkLst>
        </pc:picChg>
        <pc:cxnChg chg="add mod">
          <ac:chgData name="梶原 睦" userId="25dfffe512bbe50d" providerId="LiveId" clId="{31CB05DC-F428-4F24-8C54-069A3EE1C941}" dt="2021-06-01T10:09:59.366" v="79"/>
          <ac:cxnSpMkLst>
            <pc:docMk/>
            <pc:sldMk cId="4093964441" sldId="270"/>
            <ac:cxnSpMk id="88" creationId="{2BF64614-7715-40EC-8925-3A7A509C3724}"/>
          </ac:cxnSpMkLst>
        </pc:cxnChg>
        <pc:cxnChg chg="add mod">
          <ac:chgData name="梶原 睦" userId="25dfffe512bbe50d" providerId="LiveId" clId="{31CB05DC-F428-4F24-8C54-069A3EE1C941}" dt="2021-06-01T10:09:59.366" v="79"/>
          <ac:cxnSpMkLst>
            <pc:docMk/>
            <pc:sldMk cId="4093964441" sldId="270"/>
            <ac:cxnSpMk id="89" creationId="{6DD2A845-8683-40A4-B241-B00D3F342484}"/>
          </ac:cxnSpMkLst>
        </pc:cxnChg>
      </pc:sldChg>
    </pc:docChg>
  </pc:docChgLst>
  <pc:docChgLst>
    <pc:chgData name="梶原 睦" userId="25dfffe512bbe50d" providerId="LiveId" clId="{4C9A1666-2D67-4D7F-9278-01EBA495FF57}"/>
    <pc:docChg chg="modSld">
      <pc:chgData name="梶原 睦" userId="25dfffe512bbe50d" providerId="LiveId" clId="{4C9A1666-2D67-4D7F-9278-01EBA495FF57}" dt="2021-05-10T10:30:24.691" v="37" actId="1076"/>
      <pc:docMkLst>
        <pc:docMk/>
      </pc:docMkLst>
      <pc:sldChg chg="modSp mod">
        <pc:chgData name="梶原 睦" userId="25dfffe512bbe50d" providerId="LiveId" clId="{4C9A1666-2D67-4D7F-9278-01EBA495FF57}" dt="2021-05-10T10:30:24.691" v="37" actId="1076"/>
        <pc:sldMkLst>
          <pc:docMk/>
          <pc:sldMk cId="2353108585" sldId="256"/>
        </pc:sldMkLst>
        <pc:spChg chg="mod">
          <ac:chgData name="梶原 睦" userId="25dfffe512bbe50d" providerId="LiveId" clId="{4C9A1666-2D67-4D7F-9278-01EBA495FF57}" dt="2021-05-10T10:30:12.230" v="36" actId="1035"/>
          <ac:spMkLst>
            <pc:docMk/>
            <pc:sldMk cId="2353108585" sldId="256"/>
            <ac:spMk id="13" creationId="{8E81FF4B-E48D-43D9-BA5B-4335FE3D2062}"/>
          </ac:spMkLst>
        </pc:spChg>
        <pc:spChg chg="mod">
          <ac:chgData name="梶原 睦" userId="25dfffe512bbe50d" providerId="LiveId" clId="{4C9A1666-2D67-4D7F-9278-01EBA495FF57}" dt="2021-05-07T05:41:45.930" v="18" actId="1076"/>
          <ac:spMkLst>
            <pc:docMk/>
            <pc:sldMk cId="2353108585" sldId="256"/>
            <ac:spMk id="15" creationId="{8C8584B6-19CB-4507-821D-5901C0D8820A}"/>
          </ac:spMkLst>
        </pc:spChg>
        <pc:spChg chg="mod">
          <ac:chgData name="梶原 睦" userId="25dfffe512bbe50d" providerId="LiveId" clId="{4C9A1666-2D67-4D7F-9278-01EBA495FF57}" dt="2021-05-10T10:30:24.691" v="37" actId="1076"/>
          <ac:spMkLst>
            <pc:docMk/>
            <pc:sldMk cId="2353108585" sldId="256"/>
            <ac:spMk id="61" creationId="{6FA8E04A-C692-4CE0-AEB0-B9672A47D50B}"/>
          </ac:spMkLst>
        </pc:spChg>
        <pc:spChg chg="mod">
          <ac:chgData name="梶原 睦" userId="25dfffe512bbe50d" providerId="LiveId" clId="{4C9A1666-2D67-4D7F-9278-01EBA495FF57}" dt="2021-05-10T10:30:24.691" v="37" actId="1076"/>
          <ac:spMkLst>
            <pc:docMk/>
            <pc:sldMk cId="2353108585" sldId="256"/>
            <ac:spMk id="62" creationId="{E035AD63-AACB-4002-9B76-C3BFD3D05CD6}"/>
          </ac:spMkLst>
        </pc:spChg>
        <pc:picChg chg="mod">
          <ac:chgData name="梶原 睦" userId="25dfffe512bbe50d" providerId="LiveId" clId="{4C9A1666-2D67-4D7F-9278-01EBA495FF57}" dt="2021-05-10T10:30:12.230" v="36" actId="1035"/>
          <ac:picMkLst>
            <pc:docMk/>
            <pc:sldMk cId="2353108585" sldId="256"/>
            <ac:picMk id="12" creationId="{C05AFC49-783E-414D-A42F-7F4E46BEFF4F}"/>
          </ac:picMkLst>
        </pc:picChg>
        <pc:picChg chg="mod">
          <ac:chgData name="梶原 睦" userId="25dfffe512bbe50d" providerId="LiveId" clId="{4C9A1666-2D67-4D7F-9278-01EBA495FF57}" dt="2021-05-07T01:00:05.096" v="17" actId="1038"/>
          <ac:picMkLst>
            <pc:docMk/>
            <pc:sldMk cId="2353108585" sldId="256"/>
            <ac:picMk id="1054" creationId="{B9320105-2811-4D13-B62B-D73930BCBB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4898F-7727-48CA-A5BD-6F8E185DC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F77A09-D438-41A1-90AC-CE910D3FE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E1B44-A11A-41B6-B6C7-F1626EDF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13EA7-B58B-4662-8ABD-AA5286EA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95CAA-83FB-42AE-B4C3-F826651C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60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7C9C6-0587-4ABC-88BC-D94452D6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2E09A9-4EF1-4476-B174-F4C5852DB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264A39-1790-4130-A603-DB99C4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853052-29CD-4E8E-A295-123D1168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915E0-225A-4050-B1EB-C01EEA19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F83FD2-172E-45EE-B863-C4777B5C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700B81-F5B0-4931-AE15-2056853B5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B41EB-3559-4134-94CF-D8F2110F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49993A-2731-4485-BA58-8D4C03C8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A5EA6F-D1EF-4F34-826E-D92D162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4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6B187-D73A-4EFE-AFDA-1C49404D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7FCDE-592D-484C-9440-EF36A5EB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90229-A303-4A93-8550-3FD60BF3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52C1C-F46A-4E90-BA7D-982A11EE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3559B1-2801-49F5-BA87-F067D01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2E86C-4739-487C-B9A3-C13A8F45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57552E-A766-4F60-A619-0937201F2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4BED4B-81DE-427B-800B-AE2D7FA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077398-4ACC-44E6-A116-1C85A3D3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91C7F-55BA-4688-AA76-0BBC1E48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12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B15CE-0D43-46BC-9D97-C4AE039B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B921F9-417C-406E-8C55-53E665CA0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5FA547-B5C4-41B0-B07E-E2BB5F3DC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EF1F89-4C11-442D-8EE2-4D5FD990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3FB823-4299-4F62-93E2-2F3274BF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919C61-3985-4FD9-A9C4-26865403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87DAD-13FB-42B8-90C3-0AEDB551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8D5350-0B14-442E-B476-2D7A0E5F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ED2864-7727-4EEC-9AC8-5680028E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4D78AD-DEA1-4B86-BA1F-579B16C95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5C26AC-FB52-456E-BAC6-BD99D02DF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05F964-9081-4381-A286-BE62DD34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58784F-7FD9-454C-8B8A-BA0BDF9F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EA7EBF-A899-4D0A-8659-E10DCBB4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656E8-D113-4CE4-8D7B-93DD421B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F7E173-08DA-40AD-8F02-19CD8F80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323C6C-C1FC-4F86-A974-026F80FD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6B254F-3F34-4F75-9994-DB89871A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0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B60D51-9BC4-44F7-A83D-F1DDA329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E683A0-873A-4D1F-9507-96FE384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E5712F-47A8-4188-97BA-3059B685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14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FB7E0-B368-431C-A23A-980FD7E2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CAE15E-743F-40EC-AA17-8B480361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113477-DF16-45BB-B8C7-D923D3734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A7B8A-A12D-4A71-8D45-BC233FD9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81CE4-3012-4509-BF55-BBBE0929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942797-8CCE-4D4B-8992-93CED8C4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1BAA7-BB75-4D38-A663-29EFEC96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2C9F91-A9C6-49C4-83FC-5802ED2C2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E382F0-60C9-437E-B982-983714CC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4EF35E-FB54-4F2D-BC96-2A39CD37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C26DEA-5746-47B7-B1B8-EFDF39C2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495926-C66A-405A-8F4B-ED44B14E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38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687BC1-BEC9-4D72-83AE-B88B0D6F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8347C-032D-4F1A-B69E-D588FE65D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E434B-3186-4F47-BEAC-3E1232C0F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7C3B-8515-4AAC-832E-A7B8191719D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6EFA6-7ACC-493D-A3D0-27FC530E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F364A-ACEF-4ADF-B2AE-6C243B57A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2E78-9FD5-4968-8E1B-525720E541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40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sv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グラフィックス 78" descr="ユーザー 単色塗りつぶし">
            <a:extLst>
              <a:ext uri="{FF2B5EF4-FFF2-40B4-BE49-F238E27FC236}">
                <a16:creationId xmlns:a16="http://schemas.microsoft.com/office/drawing/2014/main" id="{7CAE56D4-6DC8-4F72-8696-C7B224752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81" name="グラフィックス 80" descr="ノート PC 単色塗りつぶし">
            <a:extLst>
              <a:ext uri="{FF2B5EF4-FFF2-40B4-BE49-F238E27FC236}">
                <a16:creationId xmlns:a16="http://schemas.microsoft.com/office/drawing/2014/main" id="{929EC439-BFD3-4CFE-B8A4-4C82468B2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BAE690F5-174F-413E-A286-8910A4F02CB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C17B1DF-B598-4C02-8DE0-CD073EF0017A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/>
              <a:t>管理者アカウント</a:t>
            </a:r>
            <a:endParaRPr lang="en-US" altLang="ja-JP" sz="1200" b="1" dirty="0"/>
          </a:p>
          <a:p>
            <a:pPr algn="ctr"/>
            <a:r>
              <a:rPr kumimoji="1" lang="ja-JP" altLang="en-US" sz="1200" b="1" dirty="0"/>
              <a:t>（ルートユーザー）</a:t>
            </a:r>
          </a:p>
        </p:txBody>
      </p:sp>
    </p:spTree>
    <p:extLst>
      <p:ext uri="{BB962C8B-B14F-4D97-AF65-F5344CB8AC3E}">
        <p14:creationId xmlns:p14="http://schemas.microsoft.com/office/powerpoint/2010/main" val="235310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ネットワーク </a:t>
            </a:r>
            <a:r>
              <a:rPr lang="en-US" altLang="ja-JP" sz="1400" b="1" dirty="0">
                <a:solidFill>
                  <a:schemeClr val="tx1"/>
                </a:solidFill>
              </a:rPr>
              <a:t>Access Control List </a:t>
            </a:r>
            <a:r>
              <a:rPr lang="ja-JP" altLang="en-US" sz="1400" b="1" dirty="0">
                <a:solidFill>
                  <a:schemeClr val="tx1"/>
                </a:solidFill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</a:rPr>
              <a:t>NACL</a:t>
            </a:r>
            <a:r>
              <a:rPr lang="ja-JP" altLang="en-US" sz="1400" b="1" dirty="0">
                <a:solidFill>
                  <a:schemeClr val="tx1"/>
                </a:solidFill>
              </a:rPr>
              <a:t>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5408CB-73FF-4E0F-B4FD-ECCDE9B69D27}"/>
              </a:ext>
            </a:extLst>
          </p:cNvPr>
          <p:cNvSpPr/>
          <p:nvPr/>
        </p:nvSpPr>
        <p:spPr>
          <a:xfrm>
            <a:off x="1922773" y="3324388"/>
            <a:ext cx="5483043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セキュリティーグループ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3" name="Picture 14" descr="By Saralex - Aws Ec2 Logo Png (662x798)">
            <a:extLst>
              <a:ext uri="{FF2B5EF4-FFF2-40B4-BE49-F238E27FC236}">
                <a16:creationId xmlns:a16="http://schemas.microsoft.com/office/drawing/2014/main" id="{7986727D-AA15-49AD-8215-980BDB63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4" y="3899239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By Saralex - Aws Ec2 Logo Png (662x798)">
            <a:extLst>
              <a:ext uri="{FF2B5EF4-FFF2-40B4-BE49-F238E27FC236}">
                <a16:creationId xmlns:a16="http://schemas.microsoft.com/office/drawing/2014/main" id="{8332457F-B394-4952-83CA-06EF27B2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52" y="3899241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B06D32C-7497-4D77-B08D-691FE82D4C3B}"/>
              </a:ext>
            </a:extLst>
          </p:cNvPr>
          <p:cNvCxnSpPr>
            <a:cxnSpLocks/>
          </p:cNvCxnSpPr>
          <p:nvPr/>
        </p:nvCxnSpPr>
        <p:spPr>
          <a:xfrm>
            <a:off x="2773154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5C2C097-C279-4116-BBDC-26A1212448A2}"/>
              </a:ext>
            </a:extLst>
          </p:cNvPr>
          <p:cNvCxnSpPr>
            <a:cxnSpLocks/>
          </p:cNvCxnSpPr>
          <p:nvPr/>
        </p:nvCxnSpPr>
        <p:spPr>
          <a:xfrm>
            <a:off x="6577002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21E0F3-8034-4056-8538-83F1BFC941DD}"/>
              </a:ext>
            </a:extLst>
          </p:cNvPr>
          <p:cNvSpPr txBox="1"/>
          <p:nvPr/>
        </p:nvSpPr>
        <p:spPr>
          <a:xfrm>
            <a:off x="2544067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7B4ADD-CAFF-4DE6-9857-0BBA4579669C}"/>
              </a:ext>
            </a:extLst>
          </p:cNvPr>
          <p:cNvSpPr txBox="1"/>
          <p:nvPr/>
        </p:nvSpPr>
        <p:spPr>
          <a:xfrm>
            <a:off x="6347705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F45150F-5E8B-4941-BCC1-47E14669A7B5}"/>
              </a:ext>
            </a:extLst>
          </p:cNvPr>
          <p:cNvCxnSpPr>
            <a:cxnSpLocks/>
          </p:cNvCxnSpPr>
          <p:nvPr/>
        </p:nvCxnSpPr>
        <p:spPr>
          <a:xfrm>
            <a:off x="2768123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BA439A-06D6-4FE5-9F55-9DD862AD97EC}"/>
              </a:ext>
            </a:extLst>
          </p:cNvPr>
          <p:cNvCxnSpPr>
            <a:cxnSpLocks/>
          </p:cNvCxnSpPr>
          <p:nvPr/>
        </p:nvCxnSpPr>
        <p:spPr>
          <a:xfrm>
            <a:off x="6585240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6">
            <a:extLst>
              <a:ext uri="{FF2B5EF4-FFF2-40B4-BE49-F238E27FC236}">
                <a16:creationId xmlns:a16="http://schemas.microsoft.com/office/drawing/2014/main" id="{42FD24C2-A0A5-47F7-B12B-A834E3F1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94" y="2352553"/>
            <a:ext cx="674147" cy="6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618AB8D-5722-4626-9671-20360BF5949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324851" y="2689627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8">
            <a:extLst>
              <a:ext uri="{FF2B5EF4-FFF2-40B4-BE49-F238E27FC236}">
                <a16:creationId xmlns:a16="http://schemas.microsoft.com/office/drawing/2014/main" id="{1D9926A9-BC43-493E-AFFF-7B5CFD90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01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E604EA5-68B2-41E8-AA0E-45CFDC855117}"/>
              </a:ext>
            </a:extLst>
          </p:cNvPr>
          <p:cNvSpPr txBox="1"/>
          <p:nvPr/>
        </p:nvSpPr>
        <p:spPr>
          <a:xfrm>
            <a:off x="2142497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C2B9A1F5-9CEA-4C6B-BB10-0DF0F4A9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05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05AC2E-7D45-4938-8ADC-4FB02E770364}"/>
              </a:ext>
            </a:extLst>
          </p:cNvPr>
          <p:cNvSpPr txBox="1"/>
          <p:nvPr/>
        </p:nvSpPr>
        <p:spPr>
          <a:xfrm>
            <a:off x="5964101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88CA5F1-14A0-445A-B4FD-B69D6FB4DDDC}"/>
              </a:ext>
            </a:extLst>
          </p:cNvPr>
          <p:cNvSpPr txBox="1"/>
          <p:nvPr/>
        </p:nvSpPr>
        <p:spPr>
          <a:xfrm>
            <a:off x="8604968" y="293276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S3</a:t>
            </a:r>
            <a:endParaRPr kumimoji="1" lang="ja-JP" altLang="en-US" sz="1000" b="1"/>
          </a:p>
        </p:txBody>
      </p:sp>
      <p:pic>
        <p:nvPicPr>
          <p:cNvPr id="74" name="図 7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A67AEB3-DF10-409B-9580-8F31D67960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54" y="3471305"/>
            <a:ext cx="443064" cy="444910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33A5F45-5B03-49E9-B125-B8D1A95D040B}"/>
              </a:ext>
            </a:extLst>
          </p:cNvPr>
          <p:cNvCxnSpPr>
            <a:cxnSpLocks/>
          </p:cNvCxnSpPr>
          <p:nvPr/>
        </p:nvCxnSpPr>
        <p:spPr>
          <a:xfrm>
            <a:off x="8324851" y="3700848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2FEFFA7-813F-405D-9D14-D9EE467D5D88}"/>
              </a:ext>
            </a:extLst>
          </p:cNvPr>
          <p:cNvSpPr txBox="1"/>
          <p:nvPr/>
        </p:nvSpPr>
        <p:spPr>
          <a:xfrm>
            <a:off x="8604968" y="393530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b="1" dirty="0"/>
              <a:t>SNS</a:t>
            </a:r>
            <a:endParaRPr kumimoji="1" lang="ja-JP" altLang="en-US" sz="1000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C834B45-EC94-4945-A14F-43FA501F486D}"/>
              </a:ext>
            </a:extLst>
          </p:cNvPr>
          <p:cNvSpPr txBox="1"/>
          <p:nvPr/>
        </p:nvSpPr>
        <p:spPr>
          <a:xfrm>
            <a:off x="8340910" y="4896660"/>
            <a:ext cx="976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CloudWatch</a:t>
            </a:r>
            <a:endParaRPr kumimoji="1" lang="ja-JP" altLang="en-US" sz="1000" b="1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A0D16E7-B5D6-4C3E-9CB5-61FB8FE4D737}"/>
              </a:ext>
            </a:extLst>
          </p:cNvPr>
          <p:cNvCxnSpPr>
            <a:cxnSpLocks/>
          </p:cNvCxnSpPr>
          <p:nvPr/>
        </p:nvCxnSpPr>
        <p:spPr>
          <a:xfrm>
            <a:off x="8324851" y="4662203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図 7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A54E8AE2-7D1F-4EB0-BEB1-464048257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0" y="4399504"/>
            <a:ext cx="500302" cy="500302"/>
          </a:xfrm>
          <a:prstGeom prst="rect">
            <a:avLst/>
          </a:prstGeom>
        </p:spPr>
      </p:pic>
      <p:pic>
        <p:nvPicPr>
          <p:cNvPr id="80" name="Picture 22">
            <a:extLst>
              <a:ext uri="{FF2B5EF4-FFF2-40B4-BE49-F238E27FC236}">
                <a16:creationId xmlns:a16="http://schemas.microsoft.com/office/drawing/2014/main" id="{2DDB40BE-9CCA-4F4A-82F7-50EB5B95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10" y="1711572"/>
            <a:ext cx="4793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F8F84339-AEB2-44A0-A17D-9ABDA3B27B55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768123" y="1951229"/>
            <a:ext cx="1688087" cy="496962"/>
          </a:xfrm>
          <a:prstGeom prst="bentConnector3">
            <a:avLst>
              <a:gd name="adj1" fmla="val 22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A4C48BFD-64C9-448E-97E2-8FAC1E26BAED}"/>
              </a:ext>
            </a:extLst>
          </p:cNvPr>
          <p:cNvCxnSpPr>
            <a:cxnSpLocks/>
            <a:endCxn id="80" idx="3"/>
          </p:cNvCxnSpPr>
          <p:nvPr/>
        </p:nvCxnSpPr>
        <p:spPr>
          <a:xfrm rot="10800000">
            <a:off x="4935524" y="1951230"/>
            <a:ext cx="1649716" cy="508019"/>
          </a:xfrm>
          <a:prstGeom prst="bentConnector3">
            <a:avLst>
              <a:gd name="adj1" fmla="val 6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094A9004-425B-45EA-8DDD-14D25ED1596E}"/>
              </a:ext>
            </a:extLst>
          </p:cNvPr>
          <p:cNvCxnSpPr>
            <a:cxnSpLocks/>
          </p:cNvCxnSpPr>
          <p:nvPr/>
        </p:nvCxnSpPr>
        <p:spPr>
          <a:xfrm>
            <a:off x="4709045" y="1399511"/>
            <a:ext cx="0" cy="27263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E2C333-CE92-47E0-97C3-D21CA27EB76B}"/>
              </a:ext>
            </a:extLst>
          </p:cNvPr>
          <p:cNvSpPr txBox="1"/>
          <p:nvPr/>
        </p:nvSpPr>
        <p:spPr>
          <a:xfrm>
            <a:off x="4069699" y="2218555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ELB</a:t>
            </a:r>
            <a:endParaRPr kumimoji="1" lang="ja-JP" altLang="en-US" sz="900" b="1"/>
          </a:p>
        </p:txBody>
      </p:sp>
      <p:sp>
        <p:nvSpPr>
          <p:cNvPr id="85" name="Rectangle 40">
            <a:extLst>
              <a:ext uri="{FF2B5EF4-FFF2-40B4-BE49-F238E27FC236}">
                <a16:creationId xmlns:a16="http://schemas.microsoft.com/office/drawing/2014/main" id="{40494AF1-0B02-4A3C-915C-7C09AACC9B9E}"/>
              </a:ext>
            </a:extLst>
          </p:cNvPr>
          <p:cNvSpPr/>
          <p:nvPr/>
        </p:nvSpPr>
        <p:spPr>
          <a:xfrm>
            <a:off x="1382061" y="3221108"/>
            <a:ext cx="6564816" cy="138396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88ECB60-5627-485D-91D1-A3457FC2FFBA}"/>
              </a:ext>
            </a:extLst>
          </p:cNvPr>
          <p:cNvSpPr txBox="1"/>
          <p:nvPr/>
        </p:nvSpPr>
        <p:spPr>
          <a:xfrm>
            <a:off x="1096920" y="3151404"/>
            <a:ext cx="323165" cy="1433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ja-JP" sz="900" b="1" dirty="0"/>
              <a:t>Auto Scaling</a:t>
            </a:r>
            <a:r>
              <a:rPr kumimoji="1" lang="ja-JP" altLang="en-US" sz="900" b="1" dirty="0"/>
              <a:t> </a:t>
            </a:r>
            <a:r>
              <a:rPr kumimoji="1" lang="en-US" altLang="ja-JP" sz="900" b="1" dirty="0"/>
              <a:t>Group</a:t>
            </a:r>
            <a:endParaRPr kumimoji="1" lang="ja-JP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7301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ネットワーク </a:t>
            </a:r>
            <a:r>
              <a:rPr lang="en-US" altLang="ja-JP" sz="1400" b="1" dirty="0">
                <a:solidFill>
                  <a:schemeClr val="tx1"/>
                </a:solidFill>
              </a:rPr>
              <a:t>Access Control List </a:t>
            </a:r>
            <a:r>
              <a:rPr lang="ja-JP" altLang="en-US" sz="1400" b="1" dirty="0">
                <a:solidFill>
                  <a:schemeClr val="tx1"/>
                </a:solidFill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</a:rPr>
              <a:t>NACL</a:t>
            </a:r>
            <a:r>
              <a:rPr lang="ja-JP" altLang="en-US" sz="1400" b="1" dirty="0">
                <a:solidFill>
                  <a:schemeClr val="tx1"/>
                </a:solidFill>
              </a:rPr>
              <a:t>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5408CB-73FF-4E0F-B4FD-ECCDE9B69D27}"/>
              </a:ext>
            </a:extLst>
          </p:cNvPr>
          <p:cNvSpPr/>
          <p:nvPr/>
        </p:nvSpPr>
        <p:spPr>
          <a:xfrm>
            <a:off x="1922773" y="3324388"/>
            <a:ext cx="5483043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セキュリティーグループ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3" name="Picture 14" descr="By Saralex - Aws Ec2 Logo Png (662x798)">
            <a:extLst>
              <a:ext uri="{FF2B5EF4-FFF2-40B4-BE49-F238E27FC236}">
                <a16:creationId xmlns:a16="http://schemas.microsoft.com/office/drawing/2014/main" id="{7986727D-AA15-49AD-8215-980BDB63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4" y="3899239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By Saralex - Aws Ec2 Logo Png (662x798)">
            <a:extLst>
              <a:ext uri="{FF2B5EF4-FFF2-40B4-BE49-F238E27FC236}">
                <a16:creationId xmlns:a16="http://schemas.microsoft.com/office/drawing/2014/main" id="{8332457F-B394-4952-83CA-06EF27B2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52" y="3899241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B06D32C-7497-4D77-B08D-691FE82D4C3B}"/>
              </a:ext>
            </a:extLst>
          </p:cNvPr>
          <p:cNvCxnSpPr>
            <a:cxnSpLocks/>
          </p:cNvCxnSpPr>
          <p:nvPr/>
        </p:nvCxnSpPr>
        <p:spPr>
          <a:xfrm>
            <a:off x="2773154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5C2C097-C279-4116-BBDC-26A1212448A2}"/>
              </a:ext>
            </a:extLst>
          </p:cNvPr>
          <p:cNvCxnSpPr>
            <a:cxnSpLocks/>
          </p:cNvCxnSpPr>
          <p:nvPr/>
        </p:nvCxnSpPr>
        <p:spPr>
          <a:xfrm>
            <a:off x="6577002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21E0F3-8034-4056-8538-83F1BFC941DD}"/>
              </a:ext>
            </a:extLst>
          </p:cNvPr>
          <p:cNvSpPr txBox="1"/>
          <p:nvPr/>
        </p:nvSpPr>
        <p:spPr>
          <a:xfrm>
            <a:off x="2544067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7B4ADD-CAFF-4DE6-9857-0BBA4579669C}"/>
              </a:ext>
            </a:extLst>
          </p:cNvPr>
          <p:cNvSpPr txBox="1"/>
          <p:nvPr/>
        </p:nvSpPr>
        <p:spPr>
          <a:xfrm>
            <a:off x="6347705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F45150F-5E8B-4941-BCC1-47E14669A7B5}"/>
              </a:ext>
            </a:extLst>
          </p:cNvPr>
          <p:cNvCxnSpPr>
            <a:cxnSpLocks/>
          </p:cNvCxnSpPr>
          <p:nvPr/>
        </p:nvCxnSpPr>
        <p:spPr>
          <a:xfrm>
            <a:off x="2768123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BA439A-06D6-4FE5-9F55-9DD862AD97EC}"/>
              </a:ext>
            </a:extLst>
          </p:cNvPr>
          <p:cNvCxnSpPr>
            <a:cxnSpLocks/>
          </p:cNvCxnSpPr>
          <p:nvPr/>
        </p:nvCxnSpPr>
        <p:spPr>
          <a:xfrm>
            <a:off x="6585240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6">
            <a:extLst>
              <a:ext uri="{FF2B5EF4-FFF2-40B4-BE49-F238E27FC236}">
                <a16:creationId xmlns:a16="http://schemas.microsoft.com/office/drawing/2014/main" id="{42FD24C2-A0A5-47F7-B12B-A834E3F1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94" y="2352553"/>
            <a:ext cx="674147" cy="6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618AB8D-5722-4626-9671-20360BF5949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324851" y="2689627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8">
            <a:extLst>
              <a:ext uri="{FF2B5EF4-FFF2-40B4-BE49-F238E27FC236}">
                <a16:creationId xmlns:a16="http://schemas.microsoft.com/office/drawing/2014/main" id="{1D9926A9-BC43-493E-AFFF-7B5CFD90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01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E604EA5-68B2-41E8-AA0E-45CFDC855117}"/>
              </a:ext>
            </a:extLst>
          </p:cNvPr>
          <p:cNvSpPr txBox="1"/>
          <p:nvPr/>
        </p:nvSpPr>
        <p:spPr>
          <a:xfrm>
            <a:off x="2142497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C2B9A1F5-9CEA-4C6B-BB10-0DF0F4A9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05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05AC2E-7D45-4938-8ADC-4FB02E770364}"/>
              </a:ext>
            </a:extLst>
          </p:cNvPr>
          <p:cNvSpPr txBox="1"/>
          <p:nvPr/>
        </p:nvSpPr>
        <p:spPr>
          <a:xfrm>
            <a:off x="5964101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88CA5F1-14A0-445A-B4FD-B69D6FB4DDDC}"/>
              </a:ext>
            </a:extLst>
          </p:cNvPr>
          <p:cNvSpPr txBox="1"/>
          <p:nvPr/>
        </p:nvSpPr>
        <p:spPr>
          <a:xfrm>
            <a:off x="8604968" y="293276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S3</a:t>
            </a:r>
            <a:endParaRPr kumimoji="1" lang="ja-JP" altLang="en-US" sz="1000" b="1"/>
          </a:p>
        </p:txBody>
      </p:sp>
      <p:pic>
        <p:nvPicPr>
          <p:cNvPr id="74" name="図 7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A67AEB3-DF10-409B-9580-8F31D67960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54" y="3471305"/>
            <a:ext cx="443064" cy="444910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33A5F45-5B03-49E9-B125-B8D1A95D040B}"/>
              </a:ext>
            </a:extLst>
          </p:cNvPr>
          <p:cNvCxnSpPr>
            <a:cxnSpLocks/>
          </p:cNvCxnSpPr>
          <p:nvPr/>
        </p:nvCxnSpPr>
        <p:spPr>
          <a:xfrm>
            <a:off x="8324851" y="3700848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2FEFFA7-813F-405D-9D14-D9EE467D5D88}"/>
              </a:ext>
            </a:extLst>
          </p:cNvPr>
          <p:cNvSpPr txBox="1"/>
          <p:nvPr/>
        </p:nvSpPr>
        <p:spPr>
          <a:xfrm>
            <a:off x="8604968" y="393530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b="1" dirty="0"/>
              <a:t>SNS</a:t>
            </a:r>
            <a:endParaRPr kumimoji="1" lang="ja-JP" altLang="en-US" sz="1000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C834B45-EC94-4945-A14F-43FA501F486D}"/>
              </a:ext>
            </a:extLst>
          </p:cNvPr>
          <p:cNvSpPr txBox="1"/>
          <p:nvPr/>
        </p:nvSpPr>
        <p:spPr>
          <a:xfrm>
            <a:off x="8340910" y="4896660"/>
            <a:ext cx="976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CloudWatch</a:t>
            </a:r>
            <a:endParaRPr kumimoji="1" lang="ja-JP" altLang="en-US" sz="1000" b="1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A0D16E7-B5D6-4C3E-9CB5-61FB8FE4D737}"/>
              </a:ext>
            </a:extLst>
          </p:cNvPr>
          <p:cNvCxnSpPr>
            <a:cxnSpLocks/>
          </p:cNvCxnSpPr>
          <p:nvPr/>
        </p:nvCxnSpPr>
        <p:spPr>
          <a:xfrm>
            <a:off x="8324851" y="4662203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図 7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A54E8AE2-7D1F-4EB0-BEB1-464048257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0" y="4399504"/>
            <a:ext cx="500302" cy="500302"/>
          </a:xfrm>
          <a:prstGeom prst="rect">
            <a:avLst/>
          </a:prstGeom>
        </p:spPr>
      </p:pic>
      <p:pic>
        <p:nvPicPr>
          <p:cNvPr id="80" name="Picture 22">
            <a:extLst>
              <a:ext uri="{FF2B5EF4-FFF2-40B4-BE49-F238E27FC236}">
                <a16:creationId xmlns:a16="http://schemas.microsoft.com/office/drawing/2014/main" id="{2DDB40BE-9CCA-4F4A-82F7-50EB5B95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10" y="1711572"/>
            <a:ext cx="4793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F8F84339-AEB2-44A0-A17D-9ABDA3B27B55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768123" y="1951229"/>
            <a:ext cx="1688087" cy="496962"/>
          </a:xfrm>
          <a:prstGeom prst="bentConnector3">
            <a:avLst>
              <a:gd name="adj1" fmla="val 22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A4C48BFD-64C9-448E-97E2-8FAC1E26BAED}"/>
              </a:ext>
            </a:extLst>
          </p:cNvPr>
          <p:cNvCxnSpPr>
            <a:cxnSpLocks/>
            <a:endCxn id="80" idx="3"/>
          </p:cNvCxnSpPr>
          <p:nvPr/>
        </p:nvCxnSpPr>
        <p:spPr>
          <a:xfrm rot="10800000">
            <a:off x="4935524" y="1951230"/>
            <a:ext cx="1649716" cy="508019"/>
          </a:xfrm>
          <a:prstGeom prst="bentConnector3">
            <a:avLst>
              <a:gd name="adj1" fmla="val 6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094A9004-425B-45EA-8DDD-14D25ED1596E}"/>
              </a:ext>
            </a:extLst>
          </p:cNvPr>
          <p:cNvCxnSpPr>
            <a:cxnSpLocks/>
          </p:cNvCxnSpPr>
          <p:nvPr/>
        </p:nvCxnSpPr>
        <p:spPr>
          <a:xfrm>
            <a:off x="4709045" y="1399511"/>
            <a:ext cx="0" cy="27263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E2C333-CE92-47E0-97C3-D21CA27EB76B}"/>
              </a:ext>
            </a:extLst>
          </p:cNvPr>
          <p:cNvSpPr txBox="1"/>
          <p:nvPr/>
        </p:nvSpPr>
        <p:spPr>
          <a:xfrm>
            <a:off x="4069699" y="2218555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ELB</a:t>
            </a:r>
            <a:endParaRPr kumimoji="1" lang="ja-JP" altLang="en-US" sz="900" b="1"/>
          </a:p>
        </p:txBody>
      </p:sp>
      <p:sp>
        <p:nvSpPr>
          <p:cNvPr id="85" name="Rectangle 40">
            <a:extLst>
              <a:ext uri="{FF2B5EF4-FFF2-40B4-BE49-F238E27FC236}">
                <a16:creationId xmlns:a16="http://schemas.microsoft.com/office/drawing/2014/main" id="{40494AF1-0B02-4A3C-915C-7C09AACC9B9E}"/>
              </a:ext>
            </a:extLst>
          </p:cNvPr>
          <p:cNvSpPr/>
          <p:nvPr/>
        </p:nvSpPr>
        <p:spPr>
          <a:xfrm>
            <a:off x="1382061" y="3221108"/>
            <a:ext cx="6564816" cy="138396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88ECB60-5627-485D-91D1-A3457FC2FFBA}"/>
              </a:ext>
            </a:extLst>
          </p:cNvPr>
          <p:cNvSpPr txBox="1"/>
          <p:nvPr/>
        </p:nvSpPr>
        <p:spPr>
          <a:xfrm>
            <a:off x="1096920" y="3151404"/>
            <a:ext cx="323165" cy="1433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ja-JP" sz="900" b="1" dirty="0"/>
              <a:t>Auto Scaling</a:t>
            </a:r>
            <a:r>
              <a:rPr kumimoji="1" lang="ja-JP" altLang="en-US" sz="900" b="1" dirty="0"/>
              <a:t> </a:t>
            </a:r>
            <a:r>
              <a:rPr kumimoji="1" lang="en-US" altLang="ja-JP" sz="900" b="1" dirty="0"/>
              <a:t>Group</a:t>
            </a:r>
            <a:endParaRPr kumimoji="1" lang="ja-JP" altLang="en-US" sz="900" b="1" dirty="0"/>
          </a:p>
        </p:txBody>
      </p:sp>
      <p:pic>
        <p:nvPicPr>
          <p:cNvPr id="87" name="Picture 28">
            <a:extLst>
              <a:ext uri="{FF2B5EF4-FFF2-40B4-BE49-F238E27FC236}">
                <a16:creationId xmlns:a16="http://schemas.microsoft.com/office/drawing/2014/main" id="{581DAD5B-928F-4477-8DDC-DEE43CFF0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14" y="183808"/>
            <a:ext cx="711418" cy="7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2BF64614-7715-40EC-8925-3A7A509C372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07874" y="460362"/>
            <a:ext cx="3819046" cy="23099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DD2A845-8683-40A4-B241-B00D3F342484}"/>
              </a:ext>
            </a:extLst>
          </p:cNvPr>
          <p:cNvCxnSpPr>
            <a:cxnSpLocks/>
          </p:cNvCxnSpPr>
          <p:nvPr/>
        </p:nvCxnSpPr>
        <p:spPr>
          <a:xfrm flipH="1">
            <a:off x="9333827" y="476837"/>
            <a:ext cx="14151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FB47C08-CAD9-43A5-ACED-90224BABB301}"/>
              </a:ext>
            </a:extLst>
          </p:cNvPr>
          <p:cNvSpPr txBox="1"/>
          <p:nvPr/>
        </p:nvSpPr>
        <p:spPr>
          <a:xfrm>
            <a:off x="10416402" y="865514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ユーザー</a:t>
            </a:r>
            <a:endParaRPr kumimoji="1" lang="ja-JP" altLang="en-US" sz="1200" b="1"/>
          </a:p>
        </p:txBody>
      </p:sp>
      <p:pic>
        <p:nvPicPr>
          <p:cNvPr id="91" name="グラフィックス 90" descr="男性の集団 単色塗りつぶし">
            <a:extLst>
              <a:ext uri="{FF2B5EF4-FFF2-40B4-BE49-F238E27FC236}">
                <a16:creationId xmlns:a16="http://schemas.microsoft.com/office/drawing/2014/main" id="{A1FC4E04-2BFF-4563-8FB4-ED0F52DD9C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179992"/>
            <a:ext cx="707210" cy="707210"/>
          </a:xfrm>
          <a:prstGeom prst="rect">
            <a:avLst/>
          </a:prstGeom>
        </p:spPr>
      </p:pic>
      <p:pic>
        <p:nvPicPr>
          <p:cNvPr id="92" name="グラフィックス 91" descr="雲 単色塗りつぶし">
            <a:extLst>
              <a:ext uri="{FF2B5EF4-FFF2-40B4-BE49-F238E27FC236}">
                <a16:creationId xmlns:a16="http://schemas.microsoft.com/office/drawing/2014/main" id="{C2899C46-522B-468F-B9F8-5B74D2EB23D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92393" y="-18740"/>
            <a:ext cx="914400" cy="914400"/>
          </a:xfrm>
          <a:prstGeom prst="rect">
            <a:avLst/>
          </a:prstGeom>
        </p:spPr>
      </p:pic>
      <p:pic>
        <p:nvPicPr>
          <p:cNvPr id="93" name="グラフィックス 92" descr="世界 単色塗りつぶし">
            <a:extLst>
              <a:ext uri="{FF2B5EF4-FFF2-40B4-BE49-F238E27FC236}">
                <a16:creationId xmlns:a16="http://schemas.microsoft.com/office/drawing/2014/main" id="{BB9CF29D-A0C2-4E95-99E6-F5D338AC876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39597" y="319351"/>
            <a:ext cx="343136" cy="343136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74E4BC9-FF95-4DD8-A219-DC64509F8C63}"/>
              </a:ext>
            </a:extLst>
          </p:cNvPr>
          <p:cNvSpPr txBox="1"/>
          <p:nvPr/>
        </p:nvSpPr>
        <p:spPr>
          <a:xfrm>
            <a:off x="8481899" y="831541"/>
            <a:ext cx="804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Route 53</a:t>
            </a:r>
            <a:endParaRPr kumimoji="1" lang="ja-JP" altLang="en-US" sz="1000" b="1"/>
          </a:p>
        </p:txBody>
      </p:sp>
    </p:spTree>
    <p:extLst>
      <p:ext uri="{BB962C8B-B14F-4D97-AF65-F5344CB8AC3E}">
        <p14:creationId xmlns:p14="http://schemas.microsoft.com/office/powerpoint/2010/main" val="409396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ネットワーク </a:t>
            </a:r>
            <a:r>
              <a:rPr lang="en-US" altLang="ja-JP" sz="1400" b="1">
                <a:solidFill>
                  <a:schemeClr val="tx1"/>
                </a:solidFill>
              </a:rPr>
              <a:t>Access Control List </a:t>
            </a:r>
            <a:r>
              <a:rPr lang="ja-JP" altLang="en-US" sz="1400" b="1">
                <a:solidFill>
                  <a:schemeClr val="tx1"/>
                </a:solidFill>
              </a:rPr>
              <a:t>（</a:t>
            </a:r>
            <a:r>
              <a:rPr lang="en-US" altLang="ja-JP" sz="1400" b="1">
                <a:solidFill>
                  <a:schemeClr val="tx1"/>
                </a:solidFill>
              </a:rPr>
              <a:t>NACL</a:t>
            </a:r>
            <a:r>
              <a:rPr lang="ja-JP" altLang="en-US" sz="1400" b="1">
                <a:solidFill>
                  <a:schemeClr val="tx1"/>
                </a:solidFill>
              </a:rPr>
              <a:t>）</a:t>
            </a:r>
            <a:endParaRPr kumimoji="1" lang="ja-JP" altLang="en-US" sz="1400" b="1">
              <a:solidFill>
                <a:schemeClr val="tx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FCB0F73F-B7A4-4755-AE78-2773C1C0F9BD}"/>
              </a:ext>
            </a:extLst>
          </p:cNvPr>
          <p:cNvSpPr/>
          <p:nvPr/>
        </p:nvSpPr>
        <p:spPr>
          <a:xfrm>
            <a:off x="1922773" y="3324388"/>
            <a:ext cx="5483043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セキュリティーグループ</a:t>
            </a:r>
            <a:endParaRPr kumimoji="1" lang="ja-JP" altLang="en-US" sz="1400" b="1">
              <a:solidFill>
                <a:schemeClr val="tx1"/>
              </a:solidFill>
            </a:endParaRPr>
          </a:p>
        </p:txBody>
      </p:sp>
      <p:pic>
        <p:nvPicPr>
          <p:cNvPr id="1038" name="Picture 14" descr="By Saralex - Aws Ec2 Logo Png (662x798)">
            <a:extLst>
              <a:ext uri="{FF2B5EF4-FFF2-40B4-BE49-F238E27FC236}">
                <a16:creationId xmlns:a16="http://schemas.microsoft.com/office/drawing/2014/main" id="{73087E0F-6F12-42ED-B9BA-60C8A3BC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4" y="3899239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 descr="By Saralex - Aws Ec2 Logo Png (662x798)">
            <a:extLst>
              <a:ext uri="{FF2B5EF4-FFF2-40B4-BE49-F238E27FC236}">
                <a16:creationId xmlns:a16="http://schemas.microsoft.com/office/drawing/2014/main" id="{51FFF16A-35DA-4121-95D3-4B61BCDA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52" y="3899241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6844FF9-2170-4BDB-A33F-2231BB43589F}"/>
              </a:ext>
            </a:extLst>
          </p:cNvPr>
          <p:cNvCxnSpPr>
            <a:cxnSpLocks/>
          </p:cNvCxnSpPr>
          <p:nvPr/>
        </p:nvCxnSpPr>
        <p:spPr>
          <a:xfrm>
            <a:off x="2773154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2F4C432-3CAF-4359-9E05-6F640A5050EA}"/>
              </a:ext>
            </a:extLst>
          </p:cNvPr>
          <p:cNvCxnSpPr>
            <a:cxnSpLocks/>
          </p:cNvCxnSpPr>
          <p:nvPr/>
        </p:nvCxnSpPr>
        <p:spPr>
          <a:xfrm>
            <a:off x="6577002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47C57F9-B521-4C46-9F5E-449C598615C1}"/>
              </a:ext>
            </a:extLst>
          </p:cNvPr>
          <p:cNvSpPr txBox="1"/>
          <p:nvPr/>
        </p:nvSpPr>
        <p:spPr>
          <a:xfrm>
            <a:off x="2544067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D606FF-6BD2-469C-8730-D01DF37D5760}"/>
              </a:ext>
            </a:extLst>
          </p:cNvPr>
          <p:cNvSpPr txBox="1"/>
          <p:nvPr/>
        </p:nvSpPr>
        <p:spPr>
          <a:xfrm>
            <a:off x="6347705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ACB49AC0-DAFD-47D8-86B0-013BC5AB2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94" y="2352553"/>
            <a:ext cx="674147" cy="6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BC7C36-8787-422A-A931-5F29DBF11550}"/>
              </a:ext>
            </a:extLst>
          </p:cNvPr>
          <p:cNvSpPr txBox="1"/>
          <p:nvPr/>
        </p:nvSpPr>
        <p:spPr>
          <a:xfrm>
            <a:off x="8604968" y="293276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S3</a:t>
            </a:r>
            <a:endParaRPr kumimoji="1" lang="ja-JP" altLang="en-US" sz="1000" b="1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767003E-2349-4433-9629-C24031FD9374}"/>
              </a:ext>
            </a:extLst>
          </p:cNvPr>
          <p:cNvCxnSpPr>
            <a:cxnSpLocks/>
            <a:endCxn id="1040" idx="1"/>
          </p:cNvCxnSpPr>
          <p:nvPr/>
        </p:nvCxnSpPr>
        <p:spPr>
          <a:xfrm>
            <a:off x="8324851" y="2689627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300100F-EB70-494E-B3E6-C103589E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01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FEBDC45-84D4-4EA0-BFEC-DC6B2FDB7827}"/>
              </a:ext>
            </a:extLst>
          </p:cNvPr>
          <p:cNvSpPr txBox="1"/>
          <p:nvPr/>
        </p:nvSpPr>
        <p:spPr>
          <a:xfrm>
            <a:off x="2142497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pic>
        <p:nvPicPr>
          <p:cNvPr id="98" name="Picture 18">
            <a:extLst>
              <a:ext uri="{FF2B5EF4-FFF2-40B4-BE49-F238E27FC236}">
                <a16:creationId xmlns:a16="http://schemas.microsoft.com/office/drawing/2014/main" id="{F97E66A7-4A95-49E1-B4D6-0FF8A7F0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05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BF02E3D-9F21-42EF-AB44-364F34AADECD}"/>
              </a:ext>
            </a:extLst>
          </p:cNvPr>
          <p:cNvSpPr txBox="1"/>
          <p:nvPr/>
        </p:nvSpPr>
        <p:spPr>
          <a:xfrm>
            <a:off x="5964101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pic>
        <p:nvPicPr>
          <p:cNvPr id="90" name="図 89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A8B7277-AEE2-4ED3-82C5-0DFEC315C9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54" y="3471305"/>
            <a:ext cx="443064" cy="444910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9215E82-D9B1-49D2-894E-366CB4A99E8E}"/>
              </a:ext>
            </a:extLst>
          </p:cNvPr>
          <p:cNvSpPr txBox="1"/>
          <p:nvPr/>
        </p:nvSpPr>
        <p:spPr>
          <a:xfrm>
            <a:off x="8604968" y="393530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b="1"/>
              <a:t>SNS</a:t>
            </a:r>
            <a:endParaRPr kumimoji="1" lang="ja-JP" altLang="en-US" sz="1000" b="1"/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A12ACAA4-A508-445F-A01E-BB53D312EEC8}"/>
              </a:ext>
            </a:extLst>
          </p:cNvPr>
          <p:cNvCxnSpPr>
            <a:cxnSpLocks/>
          </p:cNvCxnSpPr>
          <p:nvPr/>
        </p:nvCxnSpPr>
        <p:spPr>
          <a:xfrm>
            <a:off x="8324851" y="3700848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357D26D-BA42-439B-AFDC-FACEADFBE46A}"/>
              </a:ext>
            </a:extLst>
          </p:cNvPr>
          <p:cNvSpPr txBox="1"/>
          <p:nvPr/>
        </p:nvSpPr>
        <p:spPr>
          <a:xfrm>
            <a:off x="8340910" y="4896660"/>
            <a:ext cx="976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CloudWatch</a:t>
            </a:r>
            <a:endParaRPr kumimoji="1" lang="ja-JP" altLang="en-US" sz="1000" b="1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3C2DF9D9-3F1E-4871-B97E-9EE750A9863F}"/>
              </a:ext>
            </a:extLst>
          </p:cNvPr>
          <p:cNvCxnSpPr>
            <a:cxnSpLocks/>
          </p:cNvCxnSpPr>
          <p:nvPr/>
        </p:nvCxnSpPr>
        <p:spPr>
          <a:xfrm>
            <a:off x="8324851" y="4662203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図 91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5E3B393-E080-4A87-86A5-95118132B8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0" y="4399504"/>
            <a:ext cx="500302" cy="500302"/>
          </a:xfrm>
          <a:prstGeom prst="rect">
            <a:avLst/>
          </a:prstGeom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B2D1CFAB-BC57-4872-9E85-2B8BA707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10" y="1711572"/>
            <a:ext cx="4793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3757ACAE-9440-4A15-8675-9E09F964F60D}"/>
              </a:ext>
            </a:extLst>
          </p:cNvPr>
          <p:cNvCxnSpPr>
            <a:cxnSpLocks/>
          </p:cNvCxnSpPr>
          <p:nvPr/>
        </p:nvCxnSpPr>
        <p:spPr>
          <a:xfrm>
            <a:off x="2768123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8A21DF1B-DF09-4B3C-B7BC-EAF20BAC5E6B}"/>
              </a:ext>
            </a:extLst>
          </p:cNvPr>
          <p:cNvCxnSpPr>
            <a:cxnSpLocks/>
            <a:endCxn id="1046" idx="1"/>
          </p:cNvCxnSpPr>
          <p:nvPr/>
        </p:nvCxnSpPr>
        <p:spPr>
          <a:xfrm flipV="1">
            <a:off x="2768123" y="1951229"/>
            <a:ext cx="1688087" cy="496962"/>
          </a:xfrm>
          <a:prstGeom prst="bentConnector3">
            <a:avLst>
              <a:gd name="adj1" fmla="val 22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403324E1-26B2-4885-AB34-2AFF321083E4}"/>
              </a:ext>
            </a:extLst>
          </p:cNvPr>
          <p:cNvCxnSpPr>
            <a:cxnSpLocks/>
            <a:endCxn id="1046" idx="3"/>
          </p:cNvCxnSpPr>
          <p:nvPr/>
        </p:nvCxnSpPr>
        <p:spPr>
          <a:xfrm rot="10800000">
            <a:off x="4935524" y="1951230"/>
            <a:ext cx="1649716" cy="508019"/>
          </a:xfrm>
          <a:prstGeom prst="bentConnector3">
            <a:avLst>
              <a:gd name="adj1" fmla="val 6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DBDF9A96-21FC-4AB6-B8AA-BCBEDB9B3AC6}"/>
              </a:ext>
            </a:extLst>
          </p:cNvPr>
          <p:cNvCxnSpPr>
            <a:cxnSpLocks/>
          </p:cNvCxnSpPr>
          <p:nvPr/>
        </p:nvCxnSpPr>
        <p:spPr>
          <a:xfrm>
            <a:off x="4709045" y="1399511"/>
            <a:ext cx="0" cy="27263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39AB0B59-502A-4282-902B-1AEFB0141756}"/>
              </a:ext>
            </a:extLst>
          </p:cNvPr>
          <p:cNvCxnSpPr>
            <a:cxnSpLocks/>
          </p:cNvCxnSpPr>
          <p:nvPr/>
        </p:nvCxnSpPr>
        <p:spPr>
          <a:xfrm>
            <a:off x="6585240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2F8C3C2-923C-4D1D-87C8-75D3FD0A9D69}"/>
              </a:ext>
            </a:extLst>
          </p:cNvPr>
          <p:cNvSpPr txBox="1"/>
          <p:nvPr/>
        </p:nvSpPr>
        <p:spPr>
          <a:xfrm>
            <a:off x="4069699" y="2218555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ELB</a:t>
            </a:r>
            <a:endParaRPr kumimoji="1" lang="ja-JP" altLang="en-US" sz="900" b="1"/>
          </a:p>
        </p:txBody>
      </p:sp>
      <p:sp>
        <p:nvSpPr>
          <p:cNvPr id="136" name="Rectangle 40">
            <a:extLst>
              <a:ext uri="{FF2B5EF4-FFF2-40B4-BE49-F238E27FC236}">
                <a16:creationId xmlns:a16="http://schemas.microsoft.com/office/drawing/2014/main" id="{06656886-4880-4A62-96B1-47A07C4BF717}"/>
              </a:ext>
            </a:extLst>
          </p:cNvPr>
          <p:cNvSpPr/>
          <p:nvPr/>
        </p:nvSpPr>
        <p:spPr>
          <a:xfrm>
            <a:off x="1382061" y="3221108"/>
            <a:ext cx="6564816" cy="138396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D9FF690A-5CE2-4E07-8F45-0B594C67F2A6}"/>
              </a:ext>
            </a:extLst>
          </p:cNvPr>
          <p:cNvSpPr txBox="1"/>
          <p:nvPr/>
        </p:nvSpPr>
        <p:spPr>
          <a:xfrm>
            <a:off x="1096920" y="3151404"/>
            <a:ext cx="323165" cy="1433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kumimoji="1" lang="en-US" altLang="ja-JP" sz="900" b="1"/>
              <a:t>Auto Scaling</a:t>
            </a:r>
            <a:r>
              <a:rPr kumimoji="1" lang="ja-JP" altLang="en-US" sz="900" b="1"/>
              <a:t> </a:t>
            </a:r>
            <a:r>
              <a:rPr kumimoji="1" lang="en-US" altLang="ja-JP" sz="900" b="1"/>
              <a:t>Group</a:t>
            </a:r>
            <a:endParaRPr kumimoji="1" lang="ja-JP" altLang="en-US" sz="900" b="1"/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C135D8CC-B53B-47CD-BE20-344808D1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14" y="183808"/>
            <a:ext cx="711418" cy="7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ADC7E7E-C1F8-4365-BEB2-DA4E51C34ACD}"/>
              </a:ext>
            </a:extLst>
          </p:cNvPr>
          <p:cNvSpPr txBox="1"/>
          <p:nvPr/>
        </p:nvSpPr>
        <p:spPr>
          <a:xfrm>
            <a:off x="8481899" y="831541"/>
            <a:ext cx="804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Route 53</a:t>
            </a:r>
            <a:endParaRPr kumimoji="1" lang="ja-JP" altLang="en-US" sz="1000" b="1"/>
          </a:p>
        </p:txBody>
      </p: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89495D33-0500-49DD-AE4B-3803A5D123BC}"/>
              </a:ext>
            </a:extLst>
          </p:cNvPr>
          <p:cNvCxnSpPr>
            <a:cxnSpLocks/>
            <a:endCxn id="1032" idx="0"/>
          </p:cNvCxnSpPr>
          <p:nvPr/>
        </p:nvCxnSpPr>
        <p:spPr>
          <a:xfrm rot="10800000" flipV="1">
            <a:off x="4707874" y="460362"/>
            <a:ext cx="3819046" cy="230992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B1BA974-4A00-4ADD-BD6C-EEF83AFEA9A9}"/>
              </a:ext>
            </a:extLst>
          </p:cNvPr>
          <p:cNvCxnSpPr>
            <a:cxnSpLocks/>
          </p:cNvCxnSpPr>
          <p:nvPr/>
        </p:nvCxnSpPr>
        <p:spPr>
          <a:xfrm flipH="1">
            <a:off x="9333827" y="476837"/>
            <a:ext cx="14151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8EC09AC8-9389-4EB4-8DAE-3E1BD9C72019}"/>
              </a:ext>
            </a:extLst>
          </p:cNvPr>
          <p:cNvSpPr txBox="1"/>
          <p:nvPr/>
        </p:nvSpPr>
        <p:spPr>
          <a:xfrm>
            <a:off x="10416402" y="865514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ユーザー</a:t>
            </a:r>
            <a:endParaRPr kumimoji="1" lang="ja-JP" altLang="en-US" sz="1200" b="1"/>
          </a:p>
        </p:txBody>
      </p:sp>
      <p:pic>
        <p:nvPicPr>
          <p:cNvPr id="152" name="グラフィックス 151" descr="男性の集団 単色塗りつぶし">
            <a:extLst>
              <a:ext uri="{FF2B5EF4-FFF2-40B4-BE49-F238E27FC236}">
                <a16:creationId xmlns:a16="http://schemas.microsoft.com/office/drawing/2014/main" id="{199D74B3-B3B7-4B99-BF41-66B5B9E7A0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179992"/>
            <a:ext cx="707210" cy="707210"/>
          </a:xfrm>
          <a:prstGeom prst="rect">
            <a:avLst/>
          </a:prstGeom>
        </p:spPr>
      </p:pic>
      <p:pic>
        <p:nvPicPr>
          <p:cNvPr id="1031" name="グラフィックス 1030" descr="雲 単色塗りつぶし">
            <a:extLst>
              <a:ext uri="{FF2B5EF4-FFF2-40B4-BE49-F238E27FC236}">
                <a16:creationId xmlns:a16="http://schemas.microsoft.com/office/drawing/2014/main" id="{152EB293-7F4E-4D75-8C52-C3AC035814B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92393" y="-18740"/>
            <a:ext cx="914400" cy="914400"/>
          </a:xfrm>
          <a:prstGeom prst="rect">
            <a:avLst/>
          </a:prstGeom>
        </p:spPr>
      </p:pic>
      <p:pic>
        <p:nvPicPr>
          <p:cNvPr id="1035" name="グラフィックス 1034" descr="世界 単色塗りつぶし">
            <a:extLst>
              <a:ext uri="{FF2B5EF4-FFF2-40B4-BE49-F238E27FC236}">
                <a16:creationId xmlns:a16="http://schemas.microsoft.com/office/drawing/2014/main" id="{44FBC063-3366-49F8-B9B5-3A1BAE71130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39597" y="319351"/>
            <a:ext cx="343136" cy="343136"/>
          </a:xfrm>
          <a:prstGeom prst="rect">
            <a:avLst/>
          </a:prstGeom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9320105-2811-4D13-B62B-D73930BC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298" y="5340338"/>
            <a:ext cx="527004" cy="5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275123A8-3A9C-4422-8614-7FDFE325D088}"/>
              </a:ext>
            </a:extLst>
          </p:cNvPr>
          <p:cNvSpPr txBox="1"/>
          <p:nvPr/>
        </p:nvSpPr>
        <p:spPr>
          <a:xfrm>
            <a:off x="8340910" y="5882417"/>
            <a:ext cx="976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Lambda</a:t>
            </a:r>
            <a:endParaRPr kumimoji="1" lang="ja-JP" altLang="en-US" sz="1000" b="1"/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3D29B0BE-FD1B-4489-A016-804369776086}"/>
              </a:ext>
            </a:extLst>
          </p:cNvPr>
          <p:cNvCxnSpPr>
            <a:cxnSpLocks/>
          </p:cNvCxnSpPr>
          <p:nvPr/>
        </p:nvCxnSpPr>
        <p:spPr>
          <a:xfrm>
            <a:off x="8324851" y="5623558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/>
              <a:t>管理者アカウント</a:t>
            </a:r>
            <a:endParaRPr lang="en-US" altLang="ja-JP" sz="1200" b="1" dirty="0"/>
          </a:p>
          <a:p>
            <a:pPr algn="ctr"/>
            <a:r>
              <a:rPr kumimoji="1" lang="ja-JP" altLang="en-US" sz="1200" b="1" dirty="0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0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ネットワーク </a:t>
            </a:r>
            <a:r>
              <a:rPr lang="en-US" altLang="ja-JP" sz="1400" b="1" dirty="0">
                <a:solidFill>
                  <a:schemeClr val="tx1"/>
                </a:solidFill>
              </a:rPr>
              <a:t>Access Control List </a:t>
            </a:r>
            <a:r>
              <a:rPr lang="ja-JP" altLang="en-US" sz="1400" b="1" dirty="0">
                <a:solidFill>
                  <a:schemeClr val="tx1"/>
                </a:solidFill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</a:rPr>
              <a:t>NACL</a:t>
            </a:r>
            <a:r>
              <a:rPr lang="ja-JP" altLang="en-US" sz="1400" b="1" dirty="0">
                <a:solidFill>
                  <a:schemeClr val="tx1"/>
                </a:solidFill>
              </a:rPr>
              <a:t>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1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ネットワーク </a:t>
            </a:r>
            <a:r>
              <a:rPr lang="en-US" altLang="ja-JP" sz="1400" b="1" dirty="0">
                <a:solidFill>
                  <a:schemeClr val="tx1"/>
                </a:solidFill>
              </a:rPr>
              <a:t>Access Control List </a:t>
            </a:r>
            <a:r>
              <a:rPr lang="ja-JP" altLang="en-US" sz="1400" b="1" dirty="0">
                <a:solidFill>
                  <a:schemeClr val="tx1"/>
                </a:solidFill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</a:rPr>
              <a:t>NACL</a:t>
            </a:r>
            <a:r>
              <a:rPr lang="ja-JP" altLang="en-US" sz="1400" b="1" dirty="0">
                <a:solidFill>
                  <a:schemeClr val="tx1"/>
                </a:solidFill>
              </a:rPr>
              <a:t>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5408CB-73FF-4E0F-B4FD-ECCDE9B69D27}"/>
              </a:ext>
            </a:extLst>
          </p:cNvPr>
          <p:cNvSpPr/>
          <p:nvPr/>
        </p:nvSpPr>
        <p:spPr>
          <a:xfrm>
            <a:off x="1922773" y="3324388"/>
            <a:ext cx="5483043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セキュリティーグループ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3" name="Picture 14" descr="By Saralex - Aws Ec2 Logo Png (662x798)">
            <a:extLst>
              <a:ext uri="{FF2B5EF4-FFF2-40B4-BE49-F238E27FC236}">
                <a16:creationId xmlns:a16="http://schemas.microsoft.com/office/drawing/2014/main" id="{7986727D-AA15-49AD-8215-980BDB63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4" y="3899239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By Saralex - Aws Ec2 Logo Png (662x798)">
            <a:extLst>
              <a:ext uri="{FF2B5EF4-FFF2-40B4-BE49-F238E27FC236}">
                <a16:creationId xmlns:a16="http://schemas.microsoft.com/office/drawing/2014/main" id="{8332457F-B394-4952-83CA-06EF27B2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52" y="3899241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B06D32C-7497-4D77-B08D-691FE82D4C3B}"/>
              </a:ext>
            </a:extLst>
          </p:cNvPr>
          <p:cNvCxnSpPr>
            <a:cxnSpLocks/>
          </p:cNvCxnSpPr>
          <p:nvPr/>
        </p:nvCxnSpPr>
        <p:spPr>
          <a:xfrm>
            <a:off x="2773154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5C2C097-C279-4116-BBDC-26A1212448A2}"/>
              </a:ext>
            </a:extLst>
          </p:cNvPr>
          <p:cNvCxnSpPr>
            <a:cxnSpLocks/>
          </p:cNvCxnSpPr>
          <p:nvPr/>
        </p:nvCxnSpPr>
        <p:spPr>
          <a:xfrm>
            <a:off x="6577002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21E0F3-8034-4056-8538-83F1BFC941DD}"/>
              </a:ext>
            </a:extLst>
          </p:cNvPr>
          <p:cNvSpPr txBox="1"/>
          <p:nvPr/>
        </p:nvSpPr>
        <p:spPr>
          <a:xfrm>
            <a:off x="2544067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7B4ADD-CAFF-4DE6-9857-0BBA4579669C}"/>
              </a:ext>
            </a:extLst>
          </p:cNvPr>
          <p:cNvSpPr txBox="1"/>
          <p:nvPr/>
        </p:nvSpPr>
        <p:spPr>
          <a:xfrm>
            <a:off x="6347705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F45150F-5E8B-4941-BCC1-47E14669A7B5}"/>
              </a:ext>
            </a:extLst>
          </p:cNvPr>
          <p:cNvCxnSpPr>
            <a:cxnSpLocks/>
          </p:cNvCxnSpPr>
          <p:nvPr/>
        </p:nvCxnSpPr>
        <p:spPr>
          <a:xfrm>
            <a:off x="2768123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BA439A-06D6-4FE5-9F55-9DD862AD97EC}"/>
              </a:ext>
            </a:extLst>
          </p:cNvPr>
          <p:cNvCxnSpPr>
            <a:cxnSpLocks/>
          </p:cNvCxnSpPr>
          <p:nvPr/>
        </p:nvCxnSpPr>
        <p:spPr>
          <a:xfrm>
            <a:off x="6585240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7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ネットワーク </a:t>
            </a:r>
            <a:r>
              <a:rPr lang="en-US" altLang="ja-JP" sz="1400" b="1" dirty="0">
                <a:solidFill>
                  <a:schemeClr val="tx1"/>
                </a:solidFill>
              </a:rPr>
              <a:t>Access Control List </a:t>
            </a:r>
            <a:r>
              <a:rPr lang="ja-JP" altLang="en-US" sz="1400" b="1" dirty="0">
                <a:solidFill>
                  <a:schemeClr val="tx1"/>
                </a:solidFill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</a:rPr>
              <a:t>NACL</a:t>
            </a:r>
            <a:r>
              <a:rPr lang="ja-JP" altLang="en-US" sz="1400" b="1" dirty="0">
                <a:solidFill>
                  <a:schemeClr val="tx1"/>
                </a:solidFill>
              </a:rPr>
              <a:t>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5408CB-73FF-4E0F-B4FD-ECCDE9B69D27}"/>
              </a:ext>
            </a:extLst>
          </p:cNvPr>
          <p:cNvSpPr/>
          <p:nvPr/>
        </p:nvSpPr>
        <p:spPr>
          <a:xfrm>
            <a:off x="1922773" y="3324388"/>
            <a:ext cx="5483043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セキュリティーグループ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3" name="Picture 14" descr="By Saralex - Aws Ec2 Logo Png (662x798)">
            <a:extLst>
              <a:ext uri="{FF2B5EF4-FFF2-40B4-BE49-F238E27FC236}">
                <a16:creationId xmlns:a16="http://schemas.microsoft.com/office/drawing/2014/main" id="{7986727D-AA15-49AD-8215-980BDB63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4" y="3899239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By Saralex - Aws Ec2 Logo Png (662x798)">
            <a:extLst>
              <a:ext uri="{FF2B5EF4-FFF2-40B4-BE49-F238E27FC236}">
                <a16:creationId xmlns:a16="http://schemas.microsoft.com/office/drawing/2014/main" id="{8332457F-B394-4952-83CA-06EF27B2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52" y="3899241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B06D32C-7497-4D77-B08D-691FE82D4C3B}"/>
              </a:ext>
            </a:extLst>
          </p:cNvPr>
          <p:cNvCxnSpPr>
            <a:cxnSpLocks/>
          </p:cNvCxnSpPr>
          <p:nvPr/>
        </p:nvCxnSpPr>
        <p:spPr>
          <a:xfrm>
            <a:off x="2773154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5C2C097-C279-4116-BBDC-26A1212448A2}"/>
              </a:ext>
            </a:extLst>
          </p:cNvPr>
          <p:cNvCxnSpPr>
            <a:cxnSpLocks/>
          </p:cNvCxnSpPr>
          <p:nvPr/>
        </p:nvCxnSpPr>
        <p:spPr>
          <a:xfrm>
            <a:off x="6577002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21E0F3-8034-4056-8538-83F1BFC941DD}"/>
              </a:ext>
            </a:extLst>
          </p:cNvPr>
          <p:cNvSpPr txBox="1"/>
          <p:nvPr/>
        </p:nvSpPr>
        <p:spPr>
          <a:xfrm>
            <a:off x="2544067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7B4ADD-CAFF-4DE6-9857-0BBA4579669C}"/>
              </a:ext>
            </a:extLst>
          </p:cNvPr>
          <p:cNvSpPr txBox="1"/>
          <p:nvPr/>
        </p:nvSpPr>
        <p:spPr>
          <a:xfrm>
            <a:off x="6347705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F45150F-5E8B-4941-BCC1-47E14669A7B5}"/>
              </a:ext>
            </a:extLst>
          </p:cNvPr>
          <p:cNvCxnSpPr>
            <a:cxnSpLocks/>
          </p:cNvCxnSpPr>
          <p:nvPr/>
        </p:nvCxnSpPr>
        <p:spPr>
          <a:xfrm>
            <a:off x="2768123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BA439A-06D6-4FE5-9F55-9DD862AD97EC}"/>
              </a:ext>
            </a:extLst>
          </p:cNvPr>
          <p:cNvCxnSpPr>
            <a:cxnSpLocks/>
          </p:cNvCxnSpPr>
          <p:nvPr/>
        </p:nvCxnSpPr>
        <p:spPr>
          <a:xfrm>
            <a:off x="6585240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6">
            <a:extLst>
              <a:ext uri="{FF2B5EF4-FFF2-40B4-BE49-F238E27FC236}">
                <a16:creationId xmlns:a16="http://schemas.microsoft.com/office/drawing/2014/main" id="{42FD24C2-A0A5-47F7-B12B-A834E3F1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94" y="2352553"/>
            <a:ext cx="674147" cy="6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618AB8D-5722-4626-9671-20360BF5949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324851" y="2689627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8B79EB0-26EA-440B-9518-AE53089CE67B}"/>
              </a:ext>
            </a:extLst>
          </p:cNvPr>
          <p:cNvSpPr txBox="1"/>
          <p:nvPr/>
        </p:nvSpPr>
        <p:spPr>
          <a:xfrm>
            <a:off x="8604968" y="293276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/>
              <a:t>S3</a:t>
            </a:r>
            <a:endParaRPr kumimoji="1"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2630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ネットワーク </a:t>
            </a:r>
            <a:r>
              <a:rPr lang="en-US" altLang="ja-JP" sz="1400" b="1" dirty="0">
                <a:solidFill>
                  <a:schemeClr val="tx1"/>
                </a:solidFill>
              </a:rPr>
              <a:t>Access Control List </a:t>
            </a:r>
            <a:r>
              <a:rPr lang="ja-JP" altLang="en-US" sz="1400" b="1" dirty="0">
                <a:solidFill>
                  <a:schemeClr val="tx1"/>
                </a:solidFill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</a:rPr>
              <a:t>NACL</a:t>
            </a:r>
            <a:r>
              <a:rPr lang="ja-JP" altLang="en-US" sz="1400" b="1" dirty="0">
                <a:solidFill>
                  <a:schemeClr val="tx1"/>
                </a:solidFill>
              </a:rPr>
              <a:t>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5408CB-73FF-4E0F-B4FD-ECCDE9B69D27}"/>
              </a:ext>
            </a:extLst>
          </p:cNvPr>
          <p:cNvSpPr/>
          <p:nvPr/>
        </p:nvSpPr>
        <p:spPr>
          <a:xfrm>
            <a:off x="1922773" y="3324388"/>
            <a:ext cx="5483043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セキュリティーグループ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3" name="Picture 14" descr="By Saralex - Aws Ec2 Logo Png (662x798)">
            <a:extLst>
              <a:ext uri="{FF2B5EF4-FFF2-40B4-BE49-F238E27FC236}">
                <a16:creationId xmlns:a16="http://schemas.microsoft.com/office/drawing/2014/main" id="{7986727D-AA15-49AD-8215-980BDB63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4" y="3899239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By Saralex - Aws Ec2 Logo Png (662x798)">
            <a:extLst>
              <a:ext uri="{FF2B5EF4-FFF2-40B4-BE49-F238E27FC236}">
                <a16:creationId xmlns:a16="http://schemas.microsoft.com/office/drawing/2014/main" id="{8332457F-B394-4952-83CA-06EF27B2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52" y="3899241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B06D32C-7497-4D77-B08D-691FE82D4C3B}"/>
              </a:ext>
            </a:extLst>
          </p:cNvPr>
          <p:cNvCxnSpPr>
            <a:cxnSpLocks/>
          </p:cNvCxnSpPr>
          <p:nvPr/>
        </p:nvCxnSpPr>
        <p:spPr>
          <a:xfrm>
            <a:off x="2773154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5C2C097-C279-4116-BBDC-26A1212448A2}"/>
              </a:ext>
            </a:extLst>
          </p:cNvPr>
          <p:cNvCxnSpPr>
            <a:cxnSpLocks/>
          </p:cNvCxnSpPr>
          <p:nvPr/>
        </p:nvCxnSpPr>
        <p:spPr>
          <a:xfrm>
            <a:off x="6577002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21E0F3-8034-4056-8538-83F1BFC941DD}"/>
              </a:ext>
            </a:extLst>
          </p:cNvPr>
          <p:cNvSpPr txBox="1"/>
          <p:nvPr/>
        </p:nvSpPr>
        <p:spPr>
          <a:xfrm>
            <a:off x="2544067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7B4ADD-CAFF-4DE6-9857-0BBA4579669C}"/>
              </a:ext>
            </a:extLst>
          </p:cNvPr>
          <p:cNvSpPr txBox="1"/>
          <p:nvPr/>
        </p:nvSpPr>
        <p:spPr>
          <a:xfrm>
            <a:off x="6347705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F45150F-5E8B-4941-BCC1-47E14669A7B5}"/>
              </a:ext>
            </a:extLst>
          </p:cNvPr>
          <p:cNvCxnSpPr>
            <a:cxnSpLocks/>
          </p:cNvCxnSpPr>
          <p:nvPr/>
        </p:nvCxnSpPr>
        <p:spPr>
          <a:xfrm>
            <a:off x="2768123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BA439A-06D6-4FE5-9F55-9DD862AD97EC}"/>
              </a:ext>
            </a:extLst>
          </p:cNvPr>
          <p:cNvCxnSpPr>
            <a:cxnSpLocks/>
          </p:cNvCxnSpPr>
          <p:nvPr/>
        </p:nvCxnSpPr>
        <p:spPr>
          <a:xfrm>
            <a:off x="6585240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6">
            <a:extLst>
              <a:ext uri="{FF2B5EF4-FFF2-40B4-BE49-F238E27FC236}">
                <a16:creationId xmlns:a16="http://schemas.microsoft.com/office/drawing/2014/main" id="{42FD24C2-A0A5-47F7-B12B-A834E3F1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94" y="2352553"/>
            <a:ext cx="674147" cy="6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618AB8D-5722-4626-9671-20360BF5949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324851" y="2689627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8">
            <a:extLst>
              <a:ext uri="{FF2B5EF4-FFF2-40B4-BE49-F238E27FC236}">
                <a16:creationId xmlns:a16="http://schemas.microsoft.com/office/drawing/2014/main" id="{1D9926A9-BC43-493E-AFFF-7B5CFD90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01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E604EA5-68B2-41E8-AA0E-45CFDC855117}"/>
              </a:ext>
            </a:extLst>
          </p:cNvPr>
          <p:cNvSpPr txBox="1"/>
          <p:nvPr/>
        </p:nvSpPr>
        <p:spPr>
          <a:xfrm>
            <a:off x="2142497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C2B9A1F5-9CEA-4C6B-BB10-0DF0F4A9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05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05AC2E-7D45-4938-8ADC-4FB02E770364}"/>
              </a:ext>
            </a:extLst>
          </p:cNvPr>
          <p:cNvSpPr txBox="1"/>
          <p:nvPr/>
        </p:nvSpPr>
        <p:spPr>
          <a:xfrm>
            <a:off x="5964101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88CA5F1-14A0-445A-B4FD-B69D6FB4DDDC}"/>
              </a:ext>
            </a:extLst>
          </p:cNvPr>
          <p:cNvSpPr txBox="1"/>
          <p:nvPr/>
        </p:nvSpPr>
        <p:spPr>
          <a:xfrm>
            <a:off x="8604968" y="293276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/>
              <a:t>S3</a:t>
            </a:r>
            <a:endParaRPr kumimoji="1"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2245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ネットワーク </a:t>
            </a:r>
            <a:r>
              <a:rPr lang="en-US" altLang="ja-JP" sz="1400" b="1" dirty="0">
                <a:solidFill>
                  <a:schemeClr val="tx1"/>
                </a:solidFill>
              </a:rPr>
              <a:t>Access Control List </a:t>
            </a:r>
            <a:r>
              <a:rPr lang="ja-JP" altLang="en-US" sz="1400" b="1" dirty="0">
                <a:solidFill>
                  <a:schemeClr val="tx1"/>
                </a:solidFill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</a:rPr>
              <a:t>NACL</a:t>
            </a:r>
            <a:r>
              <a:rPr lang="ja-JP" altLang="en-US" sz="1400" b="1" dirty="0">
                <a:solidFill>
                  <a:schemeClr val="tx1"/>
                </a:solidFill>
              </a:rPr>
              <a:t>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5408CB-73FF-4E0F-B4FD-ECCDE9B69D27}"/>
              </a:ext>
            </a:extLst>
          </p:cNvPr>
          <p:cNvSpPr/>
          <p:nvPr/>
        </p:nvSpPr>
        <p:spPr>
          <a:xfrm>
            <a:off x="1922773" y="3324388"/>
            <a:ext cx="5483043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セキュリティーグループ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3" name="Picture 14" descr="By Saralex - Aws Ec2 Logo Png (662x798)">
            <a:extLst>
              <a:ext uri="{FF2B5EF4-FFF2-40B4-BE49-F238E27FC236}">
                <a16:creationId xmlns:a16="http://schemas.microsoft.com/office/drawing/2014/main" id="{7986727D-AA15-49AD-8215-980BDB63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4" y="3899239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By Saralex - Aws Ec2 Logo Png (662x798)">
            <a:extLst>
              <a:ext uri="{FF2B5EF4-FFF2-40B4-BE49-F238E27FC236}">
                <a16:creationId xmlns:a16="http://schemas.microsoft.com/office/drawing/2014/main" id="{8332457F-B394-4952-83CA-06EF27B2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52" y="3899241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B06D32C-7497-4D77-B08D-691FE82D4C3B}"/>
              </a:ext>
            </a:extLst>
          </p:cNvPr>
          <p:cNvCxnSpPr>
            <a:cxnSpLocks/>
          </p:cNvCxnSpPr>
          <p:nvPr/>
        </p:nvCxnSpPr>
        <p:spPr>
          <a:xfrm>
            <a:off x="2773154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5C2C097-C279-4116-BBDC-26A1212448A2}"/>
              </a:ext>
            </a:extLst>
          </p:cNvPr>
          <p:cNvCxnSpPr>
            <a:cxnSpLocks/>
          </p:cNvCxnSpPr>
          <p:nvPr/>
        </p:nvCxnSpPr>
        <p:spPr>
          <a:xfrm>
            <a:off x="6577002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21E0F3-8034-4056-8538-83F1BFC941DD}"/>
              </a:ext>
            </a:extLst>
          </p:cNvPr>
          <p:cNvSpPr txBox="1"/>
          <p:nvPr/>
        </p:nvSpPr>
        <p:spPr>
          <a:xfrm>
            <a:off x="2544067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7B4ADD-CAFF-4DE6-9857-0BBA4579669C}"/>
              </a:ext>
            </a:extLst>
          </p:cNvPr>
          <p:cNvSpPr txBox="1"/>
          <p:nvPr/>
        </p:nvSpPr>
        <p:spPr>
          <a:xfrm>
            <a:off x="6347705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F45150F-5E8B-4941-BCC1-47E14669A7B5}"/>
              </a:ext>
            </a:extLst>
          </p:cNvPr>
          <p:cNvCxnSpPr>
            <a:cxnSpLocks/>
          </p:cNvCxnSpPr>
          <p:nvPr/>
        </p:nvCxnSpPr>
        <p:spPr>
          <a:xfrm>
            <a:off x="2768123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BA439A-06D6-4FE5-9F55-9DD862AD97EC}"/>
              </a:ext>
            </a:extLst>
          </p:cNvPr>
          <p:cNvCxnSpPr>
            <a:cxnSpLocks/>
          </p:cNvCxnSpPr>
          <p:nvPr/>
        </p:nvCxnSpPr>
        <p:spPr>
          <a:xfrm>
            <a:off x="6585240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6">
            <a:extLst>
              <a:ext uri="{FF2B5EF4-FFF2-40B4-BE49-F238E27FC236}">
                <a16:creationId xmlns:a16="http://schemas.microsoft.com/office/drawing/2014/main" id="{42FD24C2-A0A5-47F7-B12B-A834E3F1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94" y="2352553"/>
            <a:ext cx="674147" cy="6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618AB8D-5722-4626-9671-20360BF5949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324851" y="2689627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8">
            <a:extLst>
              <a:ext uri="{FF2B5EF4-FFF2-40B4-BE49-F238E27FC236}">
                <a16:creationId xmlns:a16="http://schemas.microsoft.com/office/drawing/2014/main" id="{1D9926A9-BC43-493E-AFFF-7B5CFD90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01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E604EA5-68B2-41E8-AA0E-45CFDC855117}"/>
              </a:ext>
            </a:extLst>
          </p:cNvPr>
          <p:cNvSpPr txBox="1"/>
          <p:nvPr/>
        </p:nvSpPr>
        <p:spPr>
          <a:xfrm>
            <a:off x="2142497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C2B9A1F5-9CEA-4C6B-BB10-0DF0F4A9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05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05AC2E-7D45-4938-8ADC-4FB02E770364}"/>
              </a:ext>
            </a:extLst>
          </p:cNvPr>
          <p:cNvSpPr txBox="1"/>
          <p:nvPr/>
        </p:nvSpPr>
        <p:spPr>
          <a:xfrm>
            <a:off x="5964101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88CA5F1-14A0-445A-B4FD-B69D6FB4DDDC}"/>
              </a:ext>
            </a:extLst>
          </p:cNvPr>
          <p:cNvSpPr txBox="1"/>
          <p:nvPr/>
        </p:nvSpPr>
        <p:spPr>
          <a:xfrm>
            <a:off x="8604968" y="293276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S3</a:t>
            </a:r>
            <a:endParaRPr kumimoji="1" lang="ja-JP" altLang="en-US" sz="1000" b="1"/>
          </a:p>
        </p:txBody>
      </p:sp>
      <p:pic>
        <p:nvPicPr>
          <p:cNvPr id="74" name="図 7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A67AEB3-DF10-409B-9580-8F31D67960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54" y="3471305"/>
            <a:ext cx="443064" cy="444910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33A5F45-5B03-49E9-B125-B8D1A95D040B}"/>
              </a:ext>
            </a:extLst>
          </p:cNvPr>
          <p:cNvCxnSpPr>
            <a:cxnSpLocks/>
          </p:cNvCxnSpPr>
          <p:nvPr/>
        </p:nvCxnSpPr>
        <p:spPr>
          <a:xfrm>
            <a:off x="8324851" y="3700848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2FEFFA7-813F-405D-9D14-D9EE467D5D88}"/>
              </a:ext>
            </a:extLst>
          </p:cNvPr>
          <p:cNvSpPr txBox="1"/>
          <p:nvPr/>
        </p:nvSpPr>
        <p:spPr>
          <a:xfrm>
            <a:off x="8604968" y="393530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b="1" dirty="0"/>
              <a:t>SNS</a:t>
            </a:r>
            <a:endParaRPr kumimoji="1"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249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ネットワーク </a:t>
            </a:r>
            <a:r>
              <a:rPr lang="en-US" altLang="ja-JP" sz="1400" b="1" dirty="0">
                <a:solidFill>
                  <a:schemeClr val="tx1"/>
                </a:solidFill>
              </a:rPr>
              <a:t>Access Control List </a:t>
            </a:r>
            <a:r>
              <a:rPr lang="ja-JP" altLang="en-US" sz="1400" b="1" dirty="0">
                <a:solidFill>
                  <a:schemeClr val="tx1"/>
                </a:solidFill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</a:rPr>
              <a:t>NACL</a:t>
            </a:r>
            <a:r>
              <a:rPr lang="ja-JP" altLang="en-US" sz="1400" b="1" dirty="0">
                <a:solidFill>
                  <a:schemeClr val="tx1"/>
                </a:solidFill>
              </a:rPr>
              <a:t>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5408CB-73FF-4E0F-B4FD-ECCDE9B69D27}"/>
              </a:ext>
            </a:extLst>
          </p:cNvPr>
          <p:cNvSpPr/>
          <p:nvPr/>
        </p:nvSpPr>
        <p:spPr>
          <a:xfrm>
            <a:off x="1922773" y="3324388"/>
            <a:ext cx="5483043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セキュリティーグループ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3" name="Picture 14" descr="By Saralex - Aws Ec2 Logo Png (662x798)">
            <a:extLst>
              <a:ext uri="{FF2B5EF4-FFF2-40B4-BE49-F238E27FC236}">
                <a16:creationId xmlns:a16="http://schemas.microsoft.com/office/drawing/2014/main" id="{7986727D-AA15-49AD-8215-980BDB63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4" y="3899239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By Saralex - Aws Ec2 Logo Png (662x798)">
            <a:extLst>
              <a:ext uri="{FF2B5EF4-FFF2-40B4-BE49-F238E27FC236}">
                <a16:creationId xmlns:a16="http://schemas.microsoft.com/office/drawing/2014/main" id="{8332457F-B394-4952-83CA-06EF27B2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52" y="3899241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B06D32C-7497-4D77-B08D-691FE82D4C3B}"/>
              </a:ext>
            </a:extLst>
          </p:cNvPr>
          <p:cNvCxnSpPr>
            <a:cxnSpLocks/>
          </p:cNvCxnSpPr>
          <p:nvPr/>
        </p:nvCxnSpPr>
        <p:spPr>
          <a:xfrm>
            <a:off x="2773154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5C2C097-C279-4116-BBDC-26A1212448A2}"/>
              </a:ext>
            </a:extLst>
          </p:cNvPr>
          <p:cNvCxnSpPr>
            <a:cxnSpLocks/>
          </p:cNvCxnSpPr>
          <p:nvPr/>
        </p:nvCxnSpPr>
        <p:spPr>
          <a:xfrm>
            <a:off x="6577002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21E0F3-8034-4056-8538-83F1BFC941DD}"/>
              </a:ext>
            </a:extLst>
          </p:cNvPr>
          <p:cNvSpPr txBox="1"/>
          <p:nvPr/>
        </p:nvSpPr>
        <p:spPr>
          <a:xfrm>
            <a:off x="2544067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7B4ADD-CAFF-4DE6-9857-0BBA4579669C}"/>
              </a:ext>
            </a:extLst>
          </p:cNvPr>
          <p:cNvSpPr txBox="1"/>
          <p:nvPr/>
        </p:nvSpPr>
        <p:spPr>
          <a:xfrm>
            <a:off x="6347705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F45150F-5E8B-4941-BCC1-47E14669A7B5}"/>
              </a:ext>
            </a:extLst>
          </p:cNvPr>
          <p:cNvCxnSpPr>
            <a:cxnSpLocks/>
          </p:cNvCxnSpPr>
          <p:nvPr/>
        </p:nvCxnSpPr>
        <p:spPr>
          <a:xfrm>
            <a:off x="2768123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BA439A-06D6-4FE5-9F55-9DD862AD97EC}"/>
              </a:ext>
            </a:extLst>
          </p:cNvPr>
          <p:cNvCxnSpPr>
            <a:cxnSpLocks/>
          </p:cNvCxnSpPr>
          <p:nvPr/>
        </p:nvCxnSpPr>
        <p:spPr>
          <a:xfrm>
            <a:off x="6585240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6">
            <a:extLst>
              <a:ext uri="{FF2B5EF4-FFF2-40B4-BE49-F238E27FC236}">
                <a16:creationId xmlns:a16="http://schemas.microsoft.com/office/drawing/2014/main" id="{42FD24C2-A0A5-47F7-B12B-A834E3F1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94" y="2352553"/>
            <a:ext cx="674147" cy="6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618AB8D-5722-4626-9671-20360BF5949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324851" y="2689627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8">
            <a:extLst>
              <a:ext uri="{FF2B5EF4-FFF2-40B4-BE49-F238E27FC236}">
                <a16:creationId xmlns:a16="http://schemas.microsoft.com/office/drawing/2014/main" id="{1D9926A9-BC43-493E-AFFF-7B5CFD90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01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E604EA5-68B2-41E8-AA0E-45CFDC855117}"/>
              </a:ext>
            </a:extLst>
          </p:cNvPr>
          <p:cNvSpPr txBox="1"/>
          <p:nvPr/>
        </p:nvSpPr>
        <p:spPr>
          <a:xfrm>
            <a:off x="2142497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C2B9A1F5-9CEA-4C6B-BB10-0DF0F4A9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05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05AC2E-7D45-4938-8ADC-4FB02E770364}"/>
              </a:ext>
            </a:extLst>
          </p:cNvPr>
          <p:cNvSpPr txBox="1"/>
          <p:nvPr/>
        </p:nvSpPr>
        <p:spPr>
          <a:xfrm>
            <a:off x="5964101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88CA5F1-14A0-445A-B4FD-B69D6FB4DDDC}"/>
              </a:ext>
            </a:extLst>
          </p:cNvPr>
          <p:cNvSpPr txBox="1"/>
          <p:nvPr/>
        </p:nvSpPr>
        <p:spPr>
          <a:xfrm>
            <a:off x="8604968" y="293276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S3</a:t>
            </a:r>
            <a:endParaRPr kumimoji="1" lang="ja-JP" altLang="en-US" sz="1000" b="1"/>
          </a:p>
        </p:txBody>
      </p:sp>
      <p:pic>
        <p:nvPicPr>
          <p:cNvPr id="74" name="図 7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A67AEB3-DF10-409B-9580-8F31D67960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54" y="3471305"/>
            <a:ext cx="443064" cy="444910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33A5F45-5B03-49E9-B125-B8D1A95D040B}"/>
              </a:ext>
            </a:extLst>
          </p:cNvPr>
          <p:cNvCxnSpPr>
            <a:cxnSpLocks/>
          </p:cNvCxnSpPr>
          <p:nvPr/>
        </p:nvCxnSpPr>
        <p:spPr>
          <a:xfrm>
            <a:off x="8324851" y="3700848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2FEFFA7-813F-405D-9D14-D9EE467D5D88}"/>
              </a:ext>
            </a:extLst>
          </p:cNvPr>
          <p:cNvSpPr txBox="1"/>
          <p:nvPr/>
        </p:nvSpPr>
        <p:spPr>
          <a:xfrm>
            <a:off x="8604968" y="393530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b="1" dirty="0"/>
              <a:t>SNS</a:t>
            </a:r>
            <a:endParaRPr kumimoji="1" lang="ja-JP" altLang="en-US" sz="1000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C834B45-EC94-4945-A14F-43FA501F486D}"/>
              </a:ext>
            </a:extLst>
          </p:cNvPr>
          <p:cNvSpPr txBox="1"/>
          <p:nvPr/>
        </p:nvSpPr>
        <p:spPr>
          <a:xfrm>
            <a:off x="8340910" y="4896660"/>
            <a:ext cx="976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CloudWatch</a:t>
            </a:r>
            <a:endParaRPr kumimoji="1" lang="ja-JP" altLang="en-US" sz="1000" b="1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A0D16E7-B5D6-4C3E-9CB5-61FB8FE4D737}"/>
              </a:ext>
            </a:extLst>
          </p:cNvPr>
          <p:cNvCxnSpPr>
            <a:cxnSpLocks/>
          </p:cNvCxnSpPr>
          <p:nvPr/>
        </p:nvCxnSpPr>
        <p:spPr>
          <a:xfrm>
            <a:off x="8324851" y="4662203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図 7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A54E8AE2-7D1F-4EB0-BEB1-464048257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0" y="4399504"/>
            <a:ext cx="500302" cy="5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 descr="ユーザー 単色塗りつぶし">
            <a:extLst>
              <a:ext uri="{FF2B5EF4-FFF2-40B4-BE49-F238E27FC236}">
                <a16:creationId xmlns:a16="http://schemas.microsoft.com/office/drawing/2014/main" id="{80AAF0AF-F328-4C6F-81A4-6B81803A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1300" y="1238283"/>
            <a:ext cx="695325" cy="695325"/>
          </a:xfrm>
          <a:prstGeom prst="rect">
            <a:avLst/>
          </a:prstGeom>
        </p:spPr>
      </p:pic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8FBEA16-B91E-487D-B713-DC3AFEEE7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5525" y="1133508"/>
            <a:ext cx="695325" cy="695325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C05AFC49-783E-414D-A42F-7F4E46BE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9" y="30166"/>
            <a:ext cx="382843" cy="38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81FF4B-E48D-43D9-BA5B-4335FE3D2062}"/>
              </a:ext>
            </a:extLst>
          </p:cNvPr>
          <p:cNvSpPr txBox="1"/>
          <p:nvPr/>
        </p:nvSpPr>
        <p:spPr>
          <a:xfrm>
            <a:off x="355428" y="42888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AWS</a:t>
            </a:r>
            <a:endParaRPr kumimoji="1" lang="ja-JP" altLang="en-US" sz="1000" b="1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C8584B6-19CB-4507-821D-5901C0D8820A}"/>
              </a:ext>
            </a:extLst>
          </p:cNvPr>
          <p:cNvSpPr/>
          <p:nvPr/>
        </p:nvSpPr>
        <p:spPr>
          <a:xfrm>
            <a:off x="387179" y="35149"/>
            <a:ext cx="8890172" cy="6578259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A52407-0FB4-4344-8169-E3FF4089D444}"/>
              </a:ext>
            </a:extLst>
          </p:cNvPr>
          <p:cNvSpPr txBox="1"/>
          <p:nvPr/>
        </p:nvSpPr>
        <p:spPr>
          <a:xfrm>
            <a:off x="9807575" y="1903634"/>
            <a:ext cx="160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管理者アカウント</a:t>
            </a:r>
            <a:endParaRPr lang="en-US" altLang="ja-JP" sz="1200" b="1"/>
          </a:p>
          <a:p>
            <a:pPr algn="ctr"/>
            <a:r>
              <a:rPr kumimoji="1" lang="ja-JP" altLang="en-US" sz="1200" b="1"/>
              <a:t>（ルートユーザー）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89265C-937D-43C5-9C4A-1EA2F0D10F9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9277350" y="1481171"/>
            <a:ext cx="638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 descr="男性の集団 単色塗りつぶし">
            <a:extLst>
              <a:ext uri="{FF2B5EF4-FFF2-40B4-BE49-F238E27FC236}">
                <a16:creationId xmlns:a16="http://schemas.microsoft.com/office/drawing/2014/main" id="{8B1BC89F-F739-41F1-B45B-464E50EB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383" y="2813510"/>
            <a:ext cx="707210" cy="707210"/>
          </a:xfrm>
          <a:prstGeom prst="rect">
            <a:avLst/>
          </a:prstGeom>
        </p:spPr>
      </p:pic>
      <p:pic>
        <p:nvPicPr>
          <p:cNvPr id="22" name="グラフィックス 21" descr="ノート PC 単色塗りつぶし">
            <a:extLst>
              <a:ext uri="{FF2B5EF4-FFF2-40B4-BE49-F238E27FC236}">
                <a16:creationId xmlns:a16="http://schemas.microsoft.com/office/drawing/2014/main" id="{4D26A96E-725A-4305-87C8-B64972F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6972" y="3051974"/>
            <a:ext cx="481484" cy="481484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86D7B850-26A4-4A85-911D-A648BEEE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956" y="3051974"/>
            <a:ext cx="481484" cy="481484"/>
          </a:xfrm>
          <a:prstGeom prst="rect">
            <a:avLst/>
          </a:prstGeom>
        </p:spPr>
      </p:pic>
      <p:pic>
        <p:nvPicPr>
          <p:cNvPr id="24" name="グラフィックス 23" descr="ノート PC 単色塗りつぶし">
            <a:extLst>
              <a:ext uri="{FF2B5EF4-FFF2-40B4-BE49-F238E27FC236}">
                <a16:creationId xmlns:a16="http://schemas.microsoft.com/office/drawing/2014/main" id="{38ACC29F-B915-4A93-BE09-5D79F53A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5964" y="2732369"/>
            <a:ext cx="481484" cy="4814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D54A0A-36C1-4294-B51D-0A1060C46A4E}"/>
              </a:ext>
            </a:extLst>
          </p:cNvPr>
          <p:cNvSpPr txBox="1"/>
          <p:nvPr/>
        </p:nvSpPr>
        <p:spPr>
          <a:xfrm>
            <a:off x="9807575" y="3511715"/>
            <a:ext cx="16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/>
              <a:t>開発チーム</a:t>
            </a:r>
            <a:endParaRPr kumimoji="1" lang="ja-JP" altLang="en-US" sz="1200" b="1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3419BE2-BDAD-4EEF-9880-73D3188B1C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24851" y="1710823"/>
            <a:ext cx="1632121" cy="1581893"/>
          </a:xfrm>
          <a:prstGeom prst="bentConnector3">
            <a:avLst>
              <a:gd name="adj1" fmla="val 75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WS IAM">
            <a:extLst>
              <a:ext uri="{FF2B5EF4-FFF2-40B4-BE49-F238E27FC236}">
                <a16:creationId xmlns:a16="http://schemas.microsoft.com/office/drawing/2014/main" id="{D1C5F2A0-DDFA-494A-8462-E4102782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72" y="1399511"/>
            <a:ext cx="556418" cy="5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570CBE-4A72-4666-97A4-FA6AD940581E}"/>
              </a:ext>
            </a:extLst>
          </p:cNvPr>
          <p:cNvSpPr txBox="1"/>
          <p:nvPr/>
        </p:nvSpPr>
        <p:spPr>
          <a:xfrm>
            <a:off x="8604968" y="1986367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IAM</a:t>
            </a:r>
            <a:endParaRPr kumimoji="1" lang="ja-JP" altLang="en-US" sz="1000" b="1"/>
          </a:p>
        </p:txBody>
      </p:sp>
      <p:pic>
        <p:nvPicPr>
          <p:cNvPr id="36" name="Graphic 9">
            <a:extLst>
              <a:ext uri="{FF2B5EF4-FFF2-40B4-BE49-F238E27FC236}">
                <a16:creationId xmlns:a16="http://schemas.microsoft.com/office/drawing/2014/main" id="{FBC7A019-A194-42AB-9569-A911CA17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2" y="834089"/>
            <a:ext cx="347663" cy="3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>
            <a:extLst>
              <a:ext uri="{FF2B5EF4-FFF2-40B4-BE49-F238E27FC236}">
                <a16:creationId xmlns:a16="http://schemas.microsoft.com/office/drawing/2014/main" id="{5D3240AB-2974-4656-A36C-3EDAE4A03717}"/>
              </a:ext>
            </a:extLst>
          </p:cNvPr>
          <p:cNvSpPr/>
          <p:nvPr/>
        </p:nvSpPr>
        <p:spPr bwMode="auto">
          <a:xfrm>
            <a:off x="882649" y="842972"/>
            <a:ext cx="7442202" cy="54565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A57FFA-639B-46D3-8642-1872A09A385E}"/>
              </a:ext>
            </a:extLst>
          </p:cNvPr>
          <p:cNvSpPr txBox="1"/>
          <p:nvPr/>
        </p:nvSpPr>
        <p:spPr>
          <a:xfrm>
            <a:off x="829188" y="119046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/>
              <a:t>VPC</a:t>
            </a:r>
            <a:endParaRPr kumimoji="1" lang="ja-JP" altLang="en-US" sz="1000" b="1"/>
          </a:p>
        </p:txBody>
      </p:sp>
      <p:pic>
        <p:nvPicPr>
          <p:cNvPr id="1032" name="Picture 8" descr="Compute, copy, gateway, internet, networking, vpc icon - Free download">
            <a:extLst>
              <a:ext uri="{FF2B5EF4-FFF2-40B4-BE49-F238E27FC236}">
                <a16:creationId xmlns:a16="http://schemas.microsoft.com/office/drawing/2014/main" id="{EBAB0275-8003-4BAB-BC12-E352DBB7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6" t="15411" r="15533" b="16628"/>
          <a:stretch/>
        </p:blipFill>
        <p:spPr bwMode="auto">
          <a:xfrm>
            <a:off x="4441174" y="691354"/>
            <a:ext cx="533400" cy="5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4F6687-BE73-4DAB-B302-50F436A9787B}"/>
              </a:ext>
            </a:extLst>
          </p:cNvPr>
          <p:cNvSpPr txBox="1"/>
          <p:nvPr/>
        </p:nvSpPr>
        <p:spPr>
          <a:xfrm>
            <a:off x="4069699" y="1189890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Internet Gateway</a:t>
            </a:r>
            <a:endParaRPr kumimoji="1" lang="ja-JP" altLang="en-US" sz="900" b="1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A4E8E566-2220-48C2-9ED1-88B65CA54563}"/>
              </a:ext>
            </a:extLst>
          </p:cNvPr>
          <p:cNvSpPr/>
          <p:nvPr/>
        </p:nvSpPr>
        <p:spPr>
          <a:xfrm>
            <a:off x="1544553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1615925E-5DBC-4469-8F2C-822810E453DE}"/>
              </a:ext>
            </a:extLst>
          </p:cNvPr>
          <p:cNvSpPr/>
          <p:nvPr/>
        </p:nvSpPr>
        <p:spPr>
          <a:xfrm>
            <a:off x="1544553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34">
            <a:extLst>
              <a:ext uri="{FF2B5EF4-FFF2-40B4-BE49-F238E27FC236}">
                <a16:creationId xmlns:a16="http://schemas.microsoft.com/office/drawing/2014/main" id="{E2FEDCD0-59B3-469F-B6DA-06C23BDD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DF7500C7-10BD-41B9-981B-5B58DAF27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3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7">
            <a:extLst>
              <a:ext uri="{FF2B5EF4-FFF2-40B4-BE49-F238E27FC236}">
                <a16:creationId xmlns:a16="http://schemas.microsoft.com/office/drawing/2014/main" id="{5330BE75-45A1-4E66-B3EA-8737C2AE79CF}"/>
              </a:ext>
            </a:extLst>
          </p:cNvPr>
          <p:cNvSpPr/>
          <p:nvPr/>
        </p:nvSpPr>
        <p:spPr>
          <a:xfrm>
            <a:off x="5340159" y="4980058"/>
            <a:ext cx="2475512" cy="10202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07934A7E-49A0-4347-A688-BA14CBCD1F17}"/>
              </a:ext>
            </a:extLst>
          </p:cNvPr>
          <p:cNvSpPr/>
          <p:nvPr/>
        </p:nvSpPr>
        <p:spPr>
          <a:xfrm>
            <a:off x="5340159" y="2858311"/>
            <a:ext cx="2475512" cy="181529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34">
            <a:extLst>
              <a:ext uri="{FF2B5EF4-FFF2-40B4-BE49-F238E27FC236}">
                <a16:creationId xmlns:a16="http://schemas.microsoft.com/office/drawing/2014/main" id="{2EACE17C-AAD4-4F23-8C0C-336BE993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8" y="2860592"/>
            <a:ext cx="352895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35">
            <a:extLst>
              <a:ext uri="{FF2B5EF4-FFF2-40B4-BE49-F238E27FC236}">
                <a16:creationId xmlns:a16="http://schemas.microsoft.com/office/drawing/2014/main" id="{CFF8EAF9-C78B-4050-B9E9-8A410C05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9" y="4987679"/>
            <a:ext cx="352894" cy="3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A330E1-A59F-4777-807C-8571A398575D}"/>
              </a:ext>
            </a:extLst>
          </p:cNvPr>
          <p:cNvSpPr txBox="1"/>
          <p:nvPr/>
        </p:nvSpPr>
        <p:spPr>
          <a:xfrm>
            <a:off x="2107421" y="4716652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サブネット１（パブリック）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9092ED8-3D8E-4AD3-A44E-1B749F2D4149}"/>
              </a:ext>
            </a:extLst>
          </p:cNvPr>
          <p:cNvSpPr txBox="1"/>
          <p:nvPr/>
        </p:nvSpPr>
        <p:spPr>
          <a:xfrm>
            <a:off x="5940395" y="4716652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/>
              <a:t>サブネット２（パブリック）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8D329F-00F7-4CE9-B41D-2A9A2C553981}"/>
              </a:ext>
            </a:extLst>
          </p:cNvPr>
          <p:cNvSpPr txBox="1"/>
          <p:nvPr/>
        </p:nvSpPr>
        <p:spPr>
          <a:xfrm>
            <a:off x="2084543" y="6029025"/>
            <a:ext cx="18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サブネット３（プライベート）</a:t>
            </a:r>
            <a:endParaRPr kumimoji="1" lang="ja-JP" altLang="en-US" sz="9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07F2AFC-BCC4-416A-A66D-C9CE1517F6C9}"/>
              </a:ext>
            </a:extLst>
          </p:cNvPr>
          <p:cNvSpPr txBox="1"/>
          <p:nvPr/>
        </p:nvSpPr>
        <p:spPr>
          <a:xfrm>
            <a:off x="5917518" y="6029025"/>
            <a:ext cx="189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サブネット４（プライベート）</a:t>
            </a:r>
            <a:endParaRPr kumimoji="1" lang="ja-JP" altLang="en-US" sz="900" b="1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80AC537-85F5-4D67-98F7-62DE6289CF94}"/>
              </a:ext>
            </a:extLst>
          </p:cNvPr>
          <p:cNvSpPr/>
          <p:nvPr/>
        </p:nvSpPr>
        <p:spPr>
          <a:xfrm>
            <a:off x="1476610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D0C6FDC-B762-4534-954C-B4020918ADA6}"/>
              </a:ext>
            </a:extLst>
          </p:cNvPr>
          <p:cNvSpPr/>
          <p:nvPr/>
        </p:nvSpPr>
        <p:spPr>
          <a:xfrm>
            <a:off x="5275218" y="801137"/>
            <a:ext cx="2593089" cy="554881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FA8E04A-C692-4CE0-AEB0-B9672A47D50B}"/>
              </a:ext>
            </a:extLst>
          </p:cNvPr>
          <p:cNvSpPr txBox="1"/>
          <p:nvPr/>
        </p:nvSpPr>
        <p:spPr>
          <a:xfrm>
            <a:off x="2032723" y="6378474"/>
            <a:ext cx="176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１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35AD63-AACB-4002-9B76-C3BFD3D05CD6}"/>
              </a:ext>
            </a:extLst>
          </p:cNvPr>
          <p:cNvSpPr txBox="1"/>
          <p:nvPr/>
        </p:nvSpPr>
        <p:spPr>
          <a:xfrm>
            <a:off x="5865697" y="6378474"/>
            <a:ext cx="1760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Availability Zone</a:t>
            </a:r>
            <a:r>
              <a:rPr lang="ja-JP" altLang="en-US" sz="900" b="1"/>
              <a:t> ２</a:t>
            </a:r>
            <a:endParaRPr kumimoji="1" lang="ja-JP" altLang="en-US" sz="900" b="1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1AE3243-8B25-431F-A09D-06E390F46E87}"/>
              </a:ext>
            </a:extLst>
          </p:cNvPr>
          <p:cNvSpPr/>
          <p:nvPr/>
        </p:nvSpPr>
        <p:spPr>
          <a:xfrm>
            <a:off x="1620208" y="2539735"/>
            <a:ext cx="6103602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ネットワーク </a:t>
            </a:r>
            <a:r>
              <a:rPr lang="en-US" altLang="ja-JP" sz="1400" b="1" dirty="0">
                <a:solidFill>
                  <a:schemeClr val="tx1"/>
                </a:solidFill>
              </a:rPr>
              <a:t>Access Control List </a:t>
            </a:r>
            <a:r>
              <a:rPr lang="ja-JP" altLang="en-US" sz="1400" b="1" dirty="0">
                <a:solidFill>
                  <a:schemeClr val="tx1"/>
                </a:solidFill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</a:rPr>
              <a:t>NACL</a:t>
            </a:r>
            <a:r>
              <a:rPr lang="ja-JP" altLang="en-US" sz="1400" b="1" dirty="0">
                <a:solidFill>
                  <a:schemeClr val="tx1"/>
                </a:solidFill>
              </a:rPr>
              <a:t>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5408CB-73FF-4E0F-B4FD-ECCDE9B69D27}"/>
              </a:ext>
            </a:extLst>
          </p:cNvPr>
          <p:cNvSpPr/>
          <p:nvPr/>
        </p:nvSpPr>
        <p:spPr>
          <a:xfrm>
            <a:off x="1922773" y="3324388"/>
            <a:ext cx="5483043" cy="224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セキュリティーグループ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43" name="Picture 14" descr="By Saralex - Aws Ec2 Logo Png (662x798)">
            <a:extLst>
              <a:ext uri="{FF2B5EF4-FFF2-40B4-BE49-F238E27FC236}">
                <a16:creationId xmlns:a16="http://schemas.microsoft.com/office/drawing/2014/main" id="{7986727D-AA15-49AD-8215-980BDB63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44" y="3899239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By Saralex - Aws Ec2 Logo Png (662x798)">
            <a:extLst>
              <a:ext uri="{FF2B5EF4-FFF2-40B4-BE49-F238E27FC236}">
                <a16:creationId xmlns:a16="http://schemas.microsoft.com/office/drawing/2014/main" id="{8332457F-B394-4952-83CA-06EF27B2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352" y="3899241"/>
            <a:ext cx="412820" cy="4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B06D32C-7497-4D77-B08D-691FE82D4C3B}"/>
              </a:ext>
            </a:extLst>
          </p:cNvPr>
          <p:cNvCxnSpPr>
            <a:cxnSpLocks/>
          </p:cNvCxnSpPr>
          <p:nvPr/>
        </p:nvCxnSpPr>
        <p:spPr>
          <a:xfrm>
            <a:off x="2773154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5C2C097-C279-4116-BBDC-26A1212448A2}"/>
              </a:ext>
            </a:extLst>
          </p:cNvPr>
          <p:cNvCxnSpPr>
            <a:cxnSpLocks/>
          </p:cNvCxnSpPr>
          <p:nvPr/>
        </p:nvCxnSpPr>
        <p:spPr>
          <a:xfrm>
            <a:off x="6577002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21E0F3-8034-4056-8538-83F1BFC941DD}"/>
              </a:ext>
            </a:extLst>
          </p:cNvPr>
          <p:cNvSpPr txBox="1"/>
          <p:nvPr/>
        </p:nvSpPr>
        <p:spPr>
          <a:xfrm>
            <a:off x="2544067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47B4ADD-CAFF-4DE6-9857-0BBA4579669C}"/>
              </a:ext>
            </a:extLst>
          </p:cNvPr>
          <p:cNvSpPr txBox="1"/>
          <p:nvPr/>
        </p:nvSpPr>
        <p:spPr>
          <a:xfrm>
            <a:off x="6347705" y="4419759"/>
            <a:ext cx="448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EC2</a:t>
            </a:r>
            <a:endParaRPr kumimoji="1" lang="ja-JP" altLang="en-US" sz="1000" b="1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F45150F-5E8B-4941-BCC1-47E14669A7B5}"/>
              </a:ext>
            </a:extLst>
          </p:cNvPr>
          <p:cNvCxnSpPr>
            <a:cxnSpLocks/>
          </p:cNvCxnSpPr>
          <p:nvPr/>
        </p:nvCxnSpPr>
        <p:spPr>
          <a:xfrm>
            <a:off x="2768123" y="3571258"/>
            <a:ext cx="0" cy="2840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7BA439A-06D6-4FE5-9F55-9DD862AD97EC}"/>
              </a:ext>
            </a:extLst>
          </p:cNvPr>
          <p:cNvCxnSpPr>
            <a:cxnSpLocks/>
          </p:cNvCxnSpPr>
          <p:nvPr/>
        </p:nvCxnSpPr>
        <p:spPr>
          <a:xfrm>
            <a:off x="6585240" y="2798141"/>
            <a:ext cx="0" cy="4575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6">
            <a:extLst>
              <a:ext uri="{FF2B5EF4-FFF2-40B4-BE49-F238E27FC236}">
                <a16:creationId xmlns:a16="http://schemas.microsoft.com/office/drawing/2014/main" id="{42FD24C2-A0A5-47F7-B12B-A834E3F1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94" y="2352553"/>
            <a:ext cx="674147" cy="6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618AB8D-5722-4626-9671-20360BF5949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324851" y="2689627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8">
            <a:extLst>
              <a:ext uri="{FF2B5EF4-FFF2-40B4-BE49-F238E27FC236}">
                <a16:creationId xmlns:a16="http://schemas.microsoft.com/office/drawing/2014/main" id="{1D9926A9-BC43-493E-AFFF-7B5CFD90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01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E604EA5-68B2-41E8-AA0E-45CFDC855117}"/>
              </a:ext>
            </a:extLst>
          </p:cNvPr>
          <p:cNvSpPr txBox="1"/>
          <p:nvPr/>
        </p:nvSpPr>
        <p:spPr>
          <a:xfrm>
            <a:off x="2142497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C2B9A1F5-9CEA-4C6B-BB10-0DF0F4A9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05" y="5045207"/>
            <a:ext cx="676646" cy="6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05AC2E-7D45-4938-8ADC-4FB02E770364}"/>
              </a:ext>
            </a:extLst>
          </p:cNvPr>
          <p:cNvSpPr txBox="1"/>
          <p:nvPr/>
        </p:nvSpPr>
        <p:spPr>
          <a:xfrm>
            <a:off x="5964101" y="5701090"/>
            <a:ext cx="1268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b="1"/>
              <a:t>RDS/DynamoDB</a:t>
            </a:r>
            <a:endParaRPr kumimoji="1" lang="ja-JP" altLang="en-US" sz="9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88CA5F1-14A0-445A-B4FD-B69D6FB4DDDC}"/>
              </a:ext>
            </a:extLst>
          </p:cNvPr>
          <p:cNvSpPr txBox="1"/>
          <p:nvPr/>
        </p:nvSpPr>
        <p:spPr>
          <a:xfrm>
            <a:off x="8604968" y="293276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S3</a:t>
            </a:r>
            <a:endParaRPr kumimoji="1" lang="ja-JP" altLang="en-US" sz="1000" b="1"/>
          </a:p>
        </p:txBody>
      </p:sp>
      <p:pic>
        <p:nvPicPr>
          <p:cNvPr id="74" name="図 7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A67AEB3-DF10-409B-9580-8F31D67960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54" y="3471305"/>
            <a:ext cx="443064" cy="444910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33A5F45-5B03-49E9-B125-B8D1A95D040B}"/>
              </a:ext>
            </a:extLst>
          </p:cNvPr>
          <p:cNvCxnSpPr>
            <a:cxnSpLocks/>
          </p:cNvCxnSpPr>
          <p:nvPr/>
        </p:nvCxnSpPr>
        <p:spPr>
          <a:xfrm>
            <a:off x="8324851" y="3700848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2FEFFA7-813F-405D-9D14-D9EE467D5D88}"/>
              </a:ext>
            </a:extLst>
          </p:cNvPr>
          <p:cNvSpPr txBox="1"/>
          <p:nvPr/>
        </p:nvSpPr>
        <p:spPr>
          <a:xfrm>
            <a:off x="8604968" y="3935305"/>
            <a:ext cx="57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b="1" dirty="0"/>
              <a:t>SNS</a:t>
            </a:r>
            <a:endParaRPr kumimoji="1" lang="ja-JP" altLang="en-US" sz="1000" b="1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C834B45-EC94-4945-A14F-43FA501F486D}"/>
              </a:ext>
            </a:extLst>
          </p:cNvPr>
          <p:cNvSpPr txBox="1"/>
          <p:nvPr/>
        </p:nvSpPr>
        <p:spPr>
          <a:xfrm>
            <a:off x="8340910" y="4896660"/>
            <a:ext cx="976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/>
              <a:t>CloudWatch</a:t>
            </a:r>
            <a:endParaRPr kumimoji="1" lang="ja-JP" altLang="en-US" sz="1000" b="1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A0D16E7-B5D6-4C3E-9CB5-61FB8FE4D737}"/>
              </a:ext>
            </a:extLst>
          </p:cNvPr>
          <p:cNvCxnSpPr>
            <a:cxnSpLocks/>
          </p:cNvCxnSpPr>
          <p:nvPr/>
        </p:nvCxnSpPr>
        <p:spPr>
          <a:xfrm>
            <a:off x="8324851" y="4662203"/>
            <a:ext cx="239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図 7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A54E8AE2-7D1F-4EB0-BEB1-464048257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0" y="4399504"/>
            <a:ext cx="500302" cy="500302"/>
          </a:xfrm>
          <a:prstGeom prst="rect">
            <a:avLst/>
          </a:prstGeom>
        </p:spPr>
      </p:pic>
      <p:pic>
        <p:nvPicPr>
          <p:cNvPr id="80" name="Picture 22">
            <a:extLst>
              <a:ext uri="{FF2B5EF4-FFF2-40B4-BE49-F238E27FC236}">
                <a16:creationId xmlns:a16="http://schemas.microsoft.com/office/drawing/2014/main" id="{2DDB40BE-9CCA-4F4A-82F7-50EB5B95E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10" y="1711572"/>
            <a:ext cx="4793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F8F84339-AEB2-44A0-A17D-9ABDA3B27B55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768123" y="1951229"/>
            <a:ext cx="1688087" cy="496962"/>
          </a:xfrm>
          <a:prstGeom prst="bentConnector3">
            <a:avLst>
              <a:gd name="adj1" fmla="val 224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A4C48BFD-64C9-448E-97E2-8FAC1E26BAED}"/>
              </a:ext>
            </a:extLst>
          </p:cNvPr>
          <p:cNvCxnSpPr>
            <a:cxnSpLocks/>
            <a:endCxn id="80" idx="3"/>
          </p:cNvCxnSpPr>
          <p:nvPr/>
        </p:nvCxnSpPr>
        <p:spPr>
          <a:xfrm rot="10800000">
            <a:off x="4935524" y="1951230"/>
            <a:ext cx="1649716" cy="508019"/>
          </a:xfrm>
          <a:prstGeom prst="bentConnector3">
            <a:avLst>
              <a:gd name="adj1" fmla="val 6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094A9004-425B-45EA-8DDD-14D25ED1596E}"/>
              </a:ext>
            </a:extLst>
          </p:cNvPr>
          <p:cNvCxnSpPr>
            <a:cxnSpLocks/>
          </p:cNvCxnSpPr>
          <p:nvPr/>
        </p:nvCxnSpPr>
        <p:spPr>
          <a:xfrm>
            <a:off x="4709045" y="1399511"/>
            <a:ext cx="0" cy="27263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E2C333-CE92-47E0-97C3-D21CA27EB76B}"/>
              </a:ext>
            </a:extLst>
          </p:cNvPr>
          <p:cNvSpPr txBox="1"/>
          <p:nvPr/>
        </p:nvSpPr>
        <p:spPr>
          <a:xfrm>
            <a:off x="4069699" y="2218555"/>
            <a:ext cx="120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/>
              <a:t>ELB</a:t>
            </a:r>
            <a:endParaRPr kumimoji="1" lang="ja-JP" altLang="en-US" sz="900" b="1"/>
          </a:p>
        </p:txBody>
      </p:sp>
    </p:spTree>
    <p:extLst>
      <p:ext uri="{BB962C8B-B14F-4D97-AF65-F5344CB8AC3E}">
        <p14:creationId xmlns:p14="http://schemas.microsoft.com/office/powerpoint/2010/main" val="141256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ワイド画面</PresentationFormat>
  <Paragraphs>219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梶原 睦</dc:creator>
  <cp:lastModifiedBy>梶原 睦</cp:lastModifiedBy>
  <cp:revision>1</cp:revision>
  <dcterms:created xsi:type="dcterms:W3CDTF">2021-05-06T09:27:15Z</dcterms:created>
  <dcterms:modified xsi:type="dcterms:W3CDTF">2021-06-01T10:13:32Z</dcterms:modified>
</cp:coreProperties>
</file>