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79" r:id="rId3"/>
    <p:sldId id="280" r:id="rId4"/>
    <p:sldId id="286" r:id="rId5"/>
    <p:sldId id="256" r:id="rId6"/>
    <p:sldId id="258" r:id="rId7"/>
    <p:sldId id="259" r:id="rId8"/>
    <p:sldId id="263" r:id="rId9"/>
    <p:sldId id="264" r:id="rId10"/>
    <p:sldId id="265" r:id="rId11"/>
    <p:sldId id="266" r:id="rId12"/>
    <p:sldId id="267" r:id="rId13"/>
    <p:sldId id="268" r:id="rId14"/>
    <p:sldId id="269" r:id="rId15"/>
    <p:sldId id="270" r:id="rId16"/>
    <p:sldId id="262" r:id="rId17"/>
    <p:sldId id="287" r:id="rId18"/>
    <p:sldId id="281" r:id="rId19"/>
    <p:sldId id="282" r:id="rId20"/>
    <p:sldId id="283" r:id="rId21"/>
    <p:sldId id="284" r:id="rId22"/>
    <p:sldId id="28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4713" autoAdjust="0"/>
  </p:normalViewPr>
  <p:slideViewPr>
    <p:cSldViewPr snapToGrid="0">
      <p:cViewPr varScale="1">
        <p:scale>
          <a:sx n="132" d="100"/>
          <a:sy n="132" d="100"/>
        </p:scale>
        <p:origin x="198"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梶原 睦" userId="25dfffe512bbe50d" providerId="LiveId" clId="{31CB05DC-F428-4F24-8C54-069A3EE1C941}"/>
    <pc:docChg chg="undo custSel addSld delSld modSld">
      <pc:chgData name="梶原 睦" userId="25dfffe512bbe50d" providerId="LiveId" clId="{31CB05DC-F428-4F24-8C54-069A3EE1C941}" dt="2021-06-01T10:13:28.030" v="83" actId="47"/>
      <pc:docMkLst>
        <pc:docMk/>
      </pc:docMkLst>
      <pc:sldChg chg="addSp delSp modSp mod">
        <pc:chgData name="梶原 睦" userId="25dfffe512bbe50d" providerId="LiveId" clId="{31CB05DC-F428-4F24-8C54-069A3EE1C941}" dt="2021-06-01T09:59:15.447" v="17"/>
        <pc:sldMkLst>
          <pc:docMk/>
          <pc:sldMk cId="2353108585" sldId="256"/>
        </pc:sldMkLst>
        <pc:spChg chg="del">
          <ac:chgData name="梶原 睦" userId="25dfffe512bbe50d" providerId="LiveId" clId="{31CB05DC-F428-4F24-8C54-069A3EE1C941}" dt="2021-06-01T09:57:20.492" v="5" actId="478"/>
          <ac:spMkLst>
            <pc:docMk/>
            <pc:sldMk cId="2353108585" sldId="256"/>
            <ac:spMk id="16" creationId="{92A52407-0FB4-4344-8169-E3FF4089D444}"/>
          </ac:spMkLst>
        </pc:spChg>
        <pc:spChg chg="del">
          <ac:chgData name="梶原 睦" userId="25dfffe512bbe50d" providerId="LiveId" clId="{31CB05DC-F428-4F24-8C54-069A3EE1C941}" dt="2021-06-01T09:57:20.492" v="5" actId="478"/>
          <ac:spMkLst>
            <pc:docMk/>
            <pc:sldMk cId="2353108585" sldId="256"/>
            <ac:spMk id="26" creationId="{C7D54A0A-36C1-4294-B51D-0A1060C46A4E}"/>
          </ac:spMkLst>
        </pc:spChg>
        <pc:spChg chg="del">
          <ac:chgData name="梶原 睦" userId="25dfffe512bbe50d" providerId="LiveId" clId="{31CB05DC-F428-4F24-8C54-069A3EE1C941}" dt="2021-06-01T09:57:20.492" v="5" actId="478"/>
          <ac:spMkLst>
            <pc:docMk/>
            <pc:sldMk cId="2353108585" sldId="256"/>
            <ac:spMk id="33" creationId="{DF570CBE-4A72-4666-97A4-FA6AD940581E}"/>
          </ac:spMkLst>
        </pc:spChg>
        <pc:spChg chg="del">
          <ac:chgData name="梶原 睦" userId="25dfffe512bbe50d" providerId="LiveId" clId="{31CB05DC-F428-4F24-8C54-069A3EE1C941}" dt="2021-06-01T09:57:20.492" v="5" actId="478"/>
          <ac:spMkLst>
            <pc:docMk/>
            <pc:sldMk cId="2353108585" sldId="256"/>
            <ac:spMk id="35" creationId="{C1AE3243-8B25-431F-A09D-06E390F46E87}"/>
          </ac:spMkLst>
        </pc:spChg>
        <pc:spChg chg="del">
          <ac:chgData name="梶原 睦" userId="25dfffe512bbe50d" providerId="LiveId" clId="{31CB05DC-F428-4F24-8C54-069A3EE1C941}" dt="2021-06-01T09:57:20.492" v="5" actId="478"/>
          <ac:spMkLst>
            <pc:docMk/>
            <pc:sldMk cId="2353108585" sldId="256"/>
            <ac:spMk id="37" creationId="{5D3240AB-2974-4656-A36C-3EDAE4A03717}"/>
          </ac:spMkLst>
        </pc:spChg>
        <pc:spChg chg="del">
          <ac:chgData name="梶原 睦" userId="25dfffe512bbe50d" providerId="LiveId" clId="{31CB05DC-F428-4F24-8C54-069A3EE1C941}" dt="2021-06-01T09:57:20.492" v="5" actId="478"/>
          <ac:spMkLst>
            <pc:docMk/>
            <pc:sldMk cId="2353108585" sldId="256"/>
            <ac:spMk id="38" creationId="{67A57FFA-639B-46D3-8642-1872A09A385E}"/>
          </ac:spMkLst>
        </pc:spChg>
        <pc:spChg chg="del">
          <ac:chgData name="梶原 睦" userId="25dfffe512bbe50d" providerId="LiveId" clId="{31CB05DC-F428-4F24-8C54-069A3EE1C941}" dt="2021-06-01T09:57:20.492" v="5" actId="478"/>
          <ac:spMkLst>
            <pc:docMk/>
            <pc:sldMk cId="2353108585" sldId="256"/>
            <ac:spMk id="42" creationId="{DB4F6687-BE73-4DAB-B302-50F436A9787B}"/>
          </ac:spMkLst>
        </pc:spChg>
        <pc:spChg chg="del">
          <ac:chgData name="梶原 睦" userId="25dfffe512bbe50d" providerId="LiveId" clId="{31CB05DC-F428-4F24-8C54-069A3EE1C941}" dt="2021-06-01T09:57:20.492" v="5" actId="478"/>
          <ac:spMkLst>
            <pc:docMk/>
            <pc:sldMk cId="2353108585" sldId="256"/>
            <ac:spMk id="47" creationId="{A4E8E566-2220-48C2-9ED1-88B65CA54563}"/>
          </ac:spMkLst>
        </pc:spChg>
        <pc:spChg chg="del">
          <ac:chgData name="梶原 睦" userId="25dfffe512bbe50d" providerId="LiveId" clId="{31CB05DC-F428-4F24-8C54-069A3EE1C941}" dt="2021-06-01T09:57:20.492" v="5" actId="478"/>
          <ac:spMkLst>
            <pc:docMk/>
            <pc:sldMk cId="2353108585" sldId="256"/>
            <ac:spMk id="48" creationId="{1615925E-5DBC-4469-8F2C-822810E453DE}"/>
          </ac:spMkLst>
        </pc:spChg>
        <pc:spChg chg="del">
          <ac:chgData name="梶原 睦" userId="25dfffe512bbe50d" providerId="LiveId" clId="{31CB05DC-F428-4F24-8C54-069A3EE1C941}" dt="2021-06-01T09:57:20.492" v="5" actId="478"/>
          <ac:spMkLst>
            <pc:docMk/>
            <pc:sldMk cId="2353108585" sldId="256"/>
            <ac:spMk id="51" creationId="{5330BE75-45A1-4E66-B3EA-8737C2AE79CF}"/>
          </ac:spMkLst>
        </pc:spChg>
        <pc:spChg chg="del">
          <ac:chgData name="梶原 睦" userId="25dfffe512bbe50d" providerId="LiveId" clId="{31CB05DC-F428-4F24-8C54-069A3EE1C941}" dt="2021-06-01T09:57:20.492" v="5" actId="478"/>
          <ac:spMkLst>
            <pc:docMk/>
            <pc:sldMk cId="2353108585" sldId="256"/>
            <ac:spMk id="52" creationId="{07934A7E-49A0-4347-A688-BA14CBCD1F17}"/>
          </ac:spMkLst>
        </pc:spChg>
        <pc:spChg chg="del">
          <ac:chgData name="梶原 睦" userId="25dfffe512bbe50d" providerId="LiveId" clId="{31CB05DC-F428-4F24-8C54-069A3EE1C941}" dt="2021-06-01T09:57:20.492" v="5" actId="478"/>
          <ac:spMkLst>
            <pc:docMk/>
            <pc:sldMk cId="2353108585" sldId="256"/>
            <ac:spMk id="55" creationId="{D6A330E1-A59F-4777-807C-8571A398575D}"/>
          </ac:spMkLst>
        </pc:spChg>
        <pc:spChg chg="del">
          <ac:chgData name="梶原 睦" userId="25dfffe512bbe50d" providerId="LiveId" clId="{31CB05DC-F428-4F24-8C54-069A3EE1C941}" dt="2021-06-01T09:57:20.492" v="5" actId="478"/>
          <ac:spMkLst>
            <pc:docMk/>
            <pc:sldMk cId="2353108585" sldId="256"/>
            <ac:spMk id="56" creationId="{49092ED8-3D8E-4AD3-A44E-1B749F2D4149}"/>
          </ac:spMkLst>
        </pc:spChg>
        <pc:spChg chg="del">
          <ac:chgData name="梶原 睦" userId="25dfffe512bbe50d" providerId="LiveId" clId="{31CB05DC-F428-4F24-8C54-069A3EE1C941}" dt="2021-06-01T09:57:20.492" v="5" actId="478"/>
          <ac:spMkLst>
            <pc:docMk/>
            <pc:sldMk cId="2353108585" sldId="256"/>
            <ac:spMk id="57" creationId="{E78D329F-00F7-4CE9-B41D-2A9A2C553981}"/>
          </ac:spMkLst>
        </pc:spChg>
        <pc:spChg chg="del">
          <ac:chgData name="梶原 睦" userId="25dfffe512bbe50d" providerId="LiveId" clId="{31CB05DC-F428-4F24-8C54-069A3EE1C941}" dt="2021-06-01T09:57:20.492" v="5" actId="478"/>
          <ac:spMkLst>
            <pc:docMk/>
            <pc:sldMk cId="2353108585" sldId="256"/>
            <ac:spMk id="58" creationId="{C07F2AFC-BCC4-416A-A66D-C9CE1517F6C9}"/>
          </ac:spMkLst>
        </pc:spChg>
        <pc:spChg chg="del">
          <ac:chgData name="梶原 睦" userId="25dfffe512bbe50d" providerId="LiveId" clId="{31CB05DC-F428-4F24-8C54-069A3EE1C941}" dt="2021-06-01T09:57:20.492" v="5" actId="478"/>
          <ac:spMkLst>
            <pc:docMk/>
            <pc:sldMk cId="2353108585" sldId="256"/>
            <ac:spMk id="59" creationId="{E80AC537-85F5-4D67-98F7-62DE6289CF94}"/>
          </ac:spMkLst>
        </pc:spChg>
        <pc:spChg chg="del">
          <ac:chgData name="梶原 睦" userId="25dfffe512bbe50d" providerId="LiveId" clId="{31CB05DC-F428-4F24-8C54-069A3EE1C941}" dt="2021-06-01T09:57:20.492" v="5" actId="478"/>
          <ac:spMkLst>
            <pc:docMk/>
            <pc:sldMk cId="2353108585" sldId="256"/>
            <ac:spMk id="60" creationId="{CD0C6FDC-B762-4534-954C-B4020918ADA6}"/>
          </ac:spMkLst>
        </pc:spChg>
        <pc:spChg chg="del">
          <ac:chgData name="梶原 睦" userId="25dfffe512bbe50d" providerId="LiveId" clId="{31CB05DC-F428-4F24-8C54-069A3EE1C941}" dt="2021-06-01T09:57:20.492" v="5" actId="478"/>
          <ac:spMkLst>
            <pc:docMk/>
            <pc:sldMk cId="2353108585" sldId="256"/>
            <ac:spMk id="61" creationId="{6FA8E04A-C692-4CE0-AEB0-B9672A47D50B}"/>
          </ac:spMkLst>
        </pc:spChg>
        <pc:spChg chg="del">
          <ac:chgData name="梶原 睦" userId="25dfffe512bbe50d" providerId="LiveId" clId="{31CB05DC-F428-4F24-8C54-069A3EE1C941}" dt="2021-06-01T09:57:20.492" v="5" actId="478"/>
          <ac:spMkLst>
            <pc:docMk/>
            <pc:sldMk cId="2353108585" sldId="256"/>
            <ac:spMk id="62" creationId="{E035AD63-AACB-4002-9B76-C3BFD3D05CD6}"/>
          </ac:spMkLst>
        </pc:spChg>
        <pc:spChg chg="del">
          <ac:chgData name="梶原 睦" userId="25dfffe512bbe50d" providerId="LiveId" clId="{31CB05DC-F428-4F24-8C54-069A3EE1C941}" dt="2021-06-01T09:57:20.492" v="5" actId="478"/>
          <ac:spMkLst>
            <pc:docMk/>
            <pc:sldMk cId="2353108585" sldId="256"/>
            <ac:spMk id="66" creationId="{FCB0F73F-B7A4-4755-AE78-2773C1C0F9BD}"/>
          </ac:spMkLst>
        </pc:spChg>
        <pc:spChg chg="add mod">
          <ac:chgData name="梶原 睦" userId="25dfffe512bbe50d" providerId="LiveId" clId="{31CB05DC-F428-4F24-8C54-069A3EE1C941}" dt="2021-06-01T09:59:15.447" v="17"/>
          <ac:spMkLst>
            <pc:docMk/>
            <pc:sldMk cId="2353108585" sldId="256"/>
            <ac:spMk id="83" creationId="{9C17B1DF-B598-4C02-8DE0-CD073EF0017A}"/>
          </ac:spMkLst>
        </pc:spChg>
        <pc:spChg chg="del">
          <ac:chgData name="梶原 睦" userId="25dfffe512bbe50d" providerId="LiveId" clId="{31CB05DC-F428-4F24-8C54-069A3EE1C941}" dt="2021-06-01T09:57:20.492" v="5" actId="478"/>
          <ac:spMkLst>
            <pc:docMk/>
            <pc:sldMk cId="2353108585" sldId="256"/>
            <ac:spMk id="84" creationId="{F47C57F9-B521-4C46-9F5E-449C598615C1}"/>
          </ac:spMkLst>
        </pc:spChg>
        <pc:spChg chg="del">
          <ac:chgData name="梶原 睦" userId="25dfffe512bbe50d" providerId="LiveId" clId="{31CB05DC-F428-4F24-8C54-069A3EE1C941}" dt="2021-06-01T09:57:20.492" v="5" actId="478"/>
          <ac:spMkLst>
            <pc:docMk/>
            <pc:sldMk cId="2353108585" sldId="256"/>
            <ac:spMk id="85" creationId="{CAD606FF-6BD2-469C-8730-D01DF37D5760}"/>
          </ac:spMkLst>
        </pc:spChg>
        <pc:spChg chg="del">
          <ac:chgData name="梶原 睦" userId="25dfffe512bbe50d" providerId="LiveId" clId="{31CB05DC-F428-4F24-8C54-069A3EE1C941}" dt="2021-06-01T09:57:20.492" v="5" actId="478"/>
          <ac:spMkLst>
            <pc:docMk/>
            <pc:sldMk cId="2353108585" sldId="256"/>
            <ac:spMk id="87" creationId="{D3BC7C36-8787-422A-A931-5F29DBF11550}"/>
          </ac:spMkLst>
        </pc:spChg>
        <pc:spChg chg="del">
          <ac:chgData name="梶原 睦" userId="25dfffe512bbe50d" providerId="LiveId" clId="{31CB05DC-F428-4F24-8C54-069A3EE1C941}" dt="2021-06-01T09:57:20.492" v="5" actId="478"/>
          <ac:spMkLst>
            <pc:docMk/>
            <pc:sldMk cId="2353108585" sldId="256"/>
            <ac:spMk id="97" creationId="{BFEBDC45-84D4-4EA0-BFEC-DC6B2FDB7827}"/>
          </ac:spMkLst>
        </pc:spChg>
        <pc:spChg chg="del">
          <ac:chgData name="梶原 睦" userId="25dfffe512bbe50d" providerId="LiveId" clId="{31CB05DC-F428-4F24-8C54-069A3EE1C941}" dt="2021-06-01T09:57:20.492" v="5" actId="478"/>
          <ac:spMkLst>
            <pc:docMk/>
            <pc:sldMk cId="2353108585" sldId="256"/>
            <ac:spMk id="99" creationId="{3BF02E3D-9F21-42EF-AB44-364F34AADECD}"/>
          </ac:spMkLst>
        </pc:spChg>
        <pc:spChg chg="del">
          <ac:chgData name="梶原 睦" userId="25dfffe512bbe50d" providerId="LiveId" clId="{31CB05DC-F428-4F24-8C54-069A3EE1C941}" dt="2021-06-01T09:57:20.492" v="5" actId="478"/>
          <ac:spMkLst>
            <pc:docMk/>
            <pc:sldMk cId="2353108585" sldId="256"/>
            <ac:spMk id="104" creationId="{69215E82-D9B1-49D2-894E-366CB4A99E8E}"/>
          </ac:spMkLst>
        </pc:spChg>
        <pc:spChg chg="del">
          <ac:chgData name="梶原 睦" userId="25dfffe512bbe50d" providerId="LiveId" clId="{31CB05DC-F428-4F24-8C54-069A3EE1C941}" dt="2021-06-01T09:57:20.492" v="5" actId="478"/>
          <ac:spMkLst>
            <pc:docMk/>
            <pc:sldMk cId="2353108585" sldId="256"/>
            <ac:spMk id="107" creationId="{5357D26D-BA42-439B-AFDC-FACEADFBE46A}"/>
          </ac:spMkLst>
        </pc:spChg>
        <pc:spChg chg="del">
          <ac:chgData name="梶原 睦" userId="25dfffe512bbe50d" providerId="LiveId" clId="{31CB05DC-F428-4F24-8C54-069A3EE1C941}" dt="2021-06-01T09:57:20.492" v="5" actId="478"/>
          <ac:spMkLst>
            <pc:docMk/>
            <pc:sldMk cId="2353108585" sldId="256"/>
            <ac:spMk id="135" creationId="{82F8C3C2-923C-4D1D-87C8-75D3FD0A9D69}"/>
          </ac:spMkLst>
        </pc:spChg>
        <pc:spChg chg="del">
          <ac:chgData name="梶原 睦" userId="25dfffe512bbe50d" providerId="LiveId" clId="{31CB05DC-F428-4F24-8C54-069A3EE1C941}" dt="2021-06-01T09:57:20.492" v="5" actId="478"/>
          <ac:spMkLst>
            <pc:docMk/>
            <pc:sldMk cId="2353108585" sldId="256"/>
            <ac:spMk id="136" creationId="{06656886-4880-4A62-96B1-47A07C4BF717}"/>
          </ac:spMkLst>
        </pc:spChg>
        <pc:spChg chg="del">
          <ac:chgData name="梶原 睦" userId="25dfffe512bbe50d" providerId="LiveId" clId="{31CB05DC-F428-4F24-8C54-069A3EE1C941}" dt="2021-06-01T09:57:20.492" v="5" actId="478"/>
          <ac:spMkLst>
            <pc:docMk/>
            <pc:sldMk cId="2353108585" sldId="256"/>
            <ac:spMk id="137" creationId="{D9FF690A-5CE2-4E07-8F45-0B594C67F2A6}"/>
          </ac:spMkLst>
        </pc:spChg>
        <pc:spChg chg="del">
          <ac:chgData name="梶原 睦" userId="25dfffe512bbe50d" providerId="LiveId" clId="{31CB05DC-F428-4F24-8C54-069A3EE1C941}" dt="2021-06-01T09:57:20.492" v="5" actId="478"/>
          <ac:spMkLst>
            <pc:docMk/>
            <pc:sldMk cId="2353108585" sldId="256"/>
            <ac:spMk id="141" creationId="{7ADC7E7E-C1F8-4365-BEB2-DA4E51C34ACD}"/>
          </ac:spMkLst>
        </pc:spChg>
        <pc:spChg chg="del">
          <ac:chgData name="梶原 睦" userId="25dfffe512bbe50d" providerId="LiveId" clId="{31CB05DC-F428-4F24-8C54-069A3EE1C941}" dt="2021-06-01T09:57:20.492" v="5" actId="478"/>
          <ac:spMkLst>
            <pc:docMk/>
            <pc:sldMk cId="2353108585" sldId="256"/>
            <ac:spMk id="151" creationId="{8EC09AC8-9389-4EB4-8DAE-3E1BD9C72019}"/>
          </ac:spMkLst>
        </pc:spChg>
        <pc:spChg chg="del">
          <ac:chgData name="梶原 睦" userId="25dfffe512bbe50d" providerId="LiveId" clId="{31CB05DC-F428-4F24-8C54-069A3EE1C941}" dt="2021-06-01T09:57:20.492" v="5" actId="478"/>
          <ac:spMkLst>
            <pc:docMk/>
            <pc:sldMk cId="2353108585" sldId="256"/>
            <ac:spMk id="159" creationId="{275123A8-3A9C-4422-8614-7FDFE325D088}"/>
          </ac:spMkLst>
        </pc:spChg>
        <pc:picChg chg="del">
          <ac:chgData name="梶原 睦" userId="25dfffe512bbe50d" providerId="LiveId" clId="{31CB05DC-F428-4F24-8C54-069A3EE1C941}" dt="2021-06-01T09:57:20.492" v="5" actId="478"/>
          <ac:picMkLst>
            <pc:docMk/>
            <pc:sldMk cId="2353108585" sldId="256"/>
            <ac:picMk id="7" creationId="{80AAF0AF-F328-4C6F-81A4-6B81803AEE53}"/>
          </ac:picMkLst>
        </pc:picChg>
        <pc:picChg chg="del">
          <ac:chgData name="梶原 睦" userId="25dfffe512bbe50d" providerId="LiveId" clId="{31CB05DC-F428-4F24-8C54-069A3EE1C941}" dt="2021-06-01T09:57:20.492" v="5" actId="478"/>
          <ac:picMkLst>
            <pc:docMk/>
            <pc:sldMk cId="2353108585" sldId="256"/>
            <ac:picMk id="9" creationId="{88FBEA16-B91E-487D-B713-DC3AFEEE7A33}"/>
          </ac:picMkLst>
        </pc:picChg>
        <pc:picChg chg="del">
          <ac:chgData name="梶原 睦" userId="25dfffe512bbe50d" providerId="LiveId" clId="{31CB05DC-F428-4F24-8C54-069A3EE1C941}" dt="2021-06-01T09:57:20.492" v="5" actId="478"/>
          <ac:picMkLst>
            <pc:docMk/>
            <pc:sldMk cId="2353108585" sldId="256"/>
            <ac:picMk id="21" creationId="{8B1BC89F-F739-41F1-B45B-464E50EB6410}"/>
          </ac:picMkLst>
        </pc:picChg>
        <pc:picChg chg="del">
          <ac:chgData name="梶原 睦" userId="25dfffe512bbe50d" providerId="LiveId" clId="{31CB05DC-F428-4F24-8C54-069A3EE1C941}" dt="2021-06-01T09:57:20.492" v="5" actId="478"/>
          <ac:picMkLst>
            <pc:docMk/>
            <pc:sldMk cId="2353108585" sldId="256"/>
            <ac:picMk id="22" creationId="{4D26A96E-725A-4305-87C8-B64972F25FC7}"/>
          </ac:picMkLst>
        </pc:picChg>
        <pc:picChg chg="del">
          <ac:chgData name="梶原 睦" userId="25dfffe512bbe50d" providerId="LiveId" clId="{31CB05DC-F428-4F24-8C54-069A3EE1C941}" dt="2021-06-01T09:57:20.492" v="5" actId="478"/>
          <ac:picMkLst>
            <pc:docMk/>
            <pc:sldMk cId="2353108585" sldId="256"/>
            <ac:picMk id="23" creationId="{86D7B850-26A4-4A85-911D-A648BEEE8318}"/>
          </ac:picMkLst>
        </pc:picChg>
        <pc:picChg chg="del">
          <ac:chgData name="梶原 睦" userId="25dfffe512bbe50d" providerId="LiveId" clId="{31CB05DC-F428-4F24-8C54-069A3EE1C941}" dt="2021-06-01T09:57:20.492" v="5" actId="478"/>
          <ac:picMkLst>
            <pc:docMk/>
            <pc:sldMk cId="2353108585" sldId="256"/>
            <ac:picMk id="24" creationId="{38ACC29F-B915-4A93-BE09-5D79F53A5EB0}"/>
          </ac:picMkLst>
        </pc:picChg>
        <pc:picChg chg="del">
          <ac:chgData name="梶原 睦" userId="25dfffe512bbe50d" providerId="LiveId" clId="{31CB05DC-F428-4F24-8C54-069A3EE1C941}" dt="2021-06-01T09:57:20.492" v="5" actId="478"/>
          <ac:picMkLst>
            <pc:docMk/>
            <pc:sldMk cId="2353108585" sldId="256"/>
            <ac:picMk id="36" creationId="{FBC7A019-A194-42AB-9569-A911CA17EF1E}"/>
          </ac:picMkLst>
        </pc:picChg>
        <pc:picChg chg="del">
          <ac:chgData name="梶原 睦" userId="25dfffe512bbe50d" providerId="LiveId" clId="{31CB05DC-F428-4F24-8C54-069A3EE1C941}" dt="2021-06-01T09:57:20.492" v="5" actId="478"/>
          <ac:picMkLst>
            <pc:docMk/>
            <pc:sldMk cId="2353108585" sldId="256"/>
            <ac:picMk id="49" creationId="{E2FEDCD0-59B3-469F-B6DA-06C23BDDB860}"/>
          </ac:picMkLst>
        </pc:picChg>
        <pc:picChg chg="del">
          <ac:chgData name="梶原 睦" userId="25dfffe512bbe50d" providerId="LiveId" clId="{31CB05DC-F428-4F24-8C54-069A3EE1C941}" dt="2021-06-01T09:57:20.492" v="5" actId="478"/>
          <ac:picMkLst>
            <pc:docMk/>
            <pc:sldMk cId="2353108585" sldId="256"/>
            <ac:picMk id="50" creationId="{DF7500C7-10BD-41B9-981B-5B58DAF275FE}"/>
          </ac:picMkLst>
        </pc:picChg>
        <pc:picChg chg="del">
          <ac:chgData name="梶原 睦" userId="25dfffe512bbe50d" providerId="LiveId" clId="{31CB05DC-F428-4F24-8C54-069A3EE1C941}" dt="2021-06-01T09:57:20.492" v="5" actId="478"/>
          <ac:picMkLst>
            <pc:docMk/>
            <pc:sldMk cId="2353108585" sldId="256"/>
            <ac:picMk id="53" creationId="{2EACE17C-AAD4-4F23-8C0C-336BE993CC69}"/>
          </ac:picMkLst>
        </pc:picChg>
        <pc:picChg chg="del">
          <ac:chgData name="梶原 睦" userId="25dfffe512bbe50d" providerId="LiveId" clId="{31CB05DC-F428-4F24-8C54-069A3EE1C941}" dt="2021-06-01T09:57:20.492" v="5" actId="478"/>
          <ac:picMkLst>
            <pc:docMk/>
            <pc:sldMk cId="2353108585" sldId="256"/>
            <ac:picMk id="54" creationId="{CFF8EAF9-C78B-4050-B9E9-8A410C0566BA}"/>
          </ac:picMkLst>
        </pc:picChg>
        <pc:picChg chg="del">
          <ac:chgData name="梶原 睦" userId="25dfffe512bbe50d" providerId="LiveId" clId="{31CB05DC-F428-4F24-8C54-069A3EE1C941}" dt="2021-06-01T09:57:20.492" v="5" actId="478"/>
          <ac:picMkLst>
            <pc:docMk/>
            <pc:sldMk cId="2353108585" sldId="256"/>
            <ac:picMk id="69" creationId="{51FFF16A-35DA-4121-95D3-4B61BCDA307C}"/>
          </ac:picMkLst>
        </pc:picChg>
        <pc:picChg chg="add mod">
          <ac:chgData name="梶原 睦" userId="25dfffe512bbe50d" providerId="LiveId" clId="{31CB05DC-F428-4F24-8C54-069A3EE1C941}" dt="2021-06-01T09:58:47.954" v="11"/>
          <ac:picMkLst>
            <pc:docMk/>
            <pc:sldMk cId="2353108585" sldId="256"/>
            <ac:picMk id="79" creationId="{7CAE56D4-6DC8-4F72-8696-C7B224752D08}"/>
          </ac:picMkLst>
        </pc:picChg>
        <pc:picChg chg="add mod">
          <ac:chgData name="梶原 睦" userId="25dfffe512bbe50d" providerId="LiveId" clId="{31CB05DC-F428-4F24-8C54-069A3EE1C941}" dt="2021-06-01T09:58:47.954" v="11"/>
          <ac:picMkLst>
            <pc:docMk/>
            <pc:sldMk cId="2353108585" sldId="256"/>
            <ac:picMk id="81" creationId="{929EC439-BFD3-4CFE-B8A4-4C82468B2ACD}"/>
          </ac:picMkLst>
        </pc:picChg>
        <pc:picChg chg="del">
          <ac:chgData name="梶原 睦" userId="25dfffe512bbe50d" providerId="LiveId" clId="{31CB05DC-F428-4F24-8C54-069A3EE1C941}" dt="2021-06-01T09:57:20.492" v="5" actId="478"/>
          <ac:picMkLst>
            <pc:docMk/>
            <pc:sldMk cId="2353108585" sldId="256"/>
            <ac:picMk id="90" creationId="{EA8B7277-AEE2-4ED3-82C5-0DFEC315C937}"/>
          </ac:picMkLst>
        </pc:picChg>
        <pc:picChg chg="del">
          <ac:chgData name="梶原 睦" userId="25dfffe512bbe50d" providerId="LiveId" clId="{31CB05DC-F428-4F24-8C54-069A3EE1C941}" dt="2021-06-01T09:57:20.492" v="5" actId="478"/>
          <ac:picMkLst>
            <pc:docMk/>
            <pc:sldMk cId="2353108585" sldId="256"/>
            <ac:picMk id="92" creationId="{F5E3B393-E080-4A87-86A5-95118132B87A}"/>
          </ac:picMkLst>
        </pc:picChg>
        <pc:picChg chg="del">
          <ac:chgData name="梶原 睦" userId="25dfffe512bbe50d" providerId="LiveId" clId="{31CB05DC-F428-4F24-8C54-069A3EE1C941}" dt="2021-06-01T09:57:20.492" v="5" actId="478"/>
          <ac:picMkLst>
            <pc:docMk/>
            <pc:sldMk cId="2353108585" sldId="256"/>
            <ac:picMk id="98" creationId="{F97E66A7-4A95-49E1-B4D6-0FF8A7F034FE}"/>
          </ac:picMkLst>
        </pc:picChg>
        <pc:picChg chg="del">
          <ac:chgData name="梶原 睦" userId="25dfffe512bbe50d" providerId="LiveId" clId="{31CB05DC-F428-4F24-8C54-069A3EE1C941}" dt="2021-06-01T09:58:53.276" v="12" actId="478"/>
          <ac:picMkLst>
            <pc:docMk/>
            <pc:sldMk cId="2353108585" sldId="256"/>
            <ac:picMk id="152" creationId="{199D74B3-B3B7-4B99-BF41-66B5B9E7A08D}"/>
          </ac:picMkLst>
        </pc:picChg>
        <pc:picChg chg="del">
          <ac:chgData name="梶原 睦" userId="25dfffe512bbe50d" providerId="LiveId" clId="{31CB05DC-F428-4F24-8C54-069A3EE1C941}" dt="2021-06-01T09:57:20.492" v="5" actId="478"/>
          <ac:picMkLst>
            <pc:docMk/>
            <pc:sldMk cId="2353108585" sldId="256"/>
            <ac:picMk id="1028" creationId="{D1C5F2A0-DDFA-494A-8462-E410278211BF}"/>
          </ac:picMkLst>
        </pc:picChg>
        <pc:picChg chg="del">
          <ac:chgData name="梶原 睦" userId="25dfffe512bbe50d" providerId="LiveId" clId="{31CB05DC-F428-4F24-8C54-069A3EE1C941}" dt="2021-06-01T09:58:53.276" v="12" actId="478"/>
          <ac:picMkLst>
            <pc:docMk/>
            <pc:sldMk cId="2353108585" sldId="256"/>
            <ac:picMk id="1031" creationId="{152EB293-7F4E-4D75-8C52-C3AC035814BD}"/>
          </ac:picMkLst>
        </pc:picChg>
        <pc:picChg chg="del">
          <ac:chgData name="梶原 睦" userId="25dfffe512bbe50d" providerId="LiveId" clId="{31CB05DC-F428-4F24-8C54-069A3EE1C941}" dt="2021-06-01T09:57:20.492" v="5" actId="478"/>
          <ac:picMkLst>
            <pc:docMk/>
            <pc:sldMk cId="2353108585" sldId="256"/>
            <ac:picMk id="1032" creationId="{EBAB0275-8003-4BAB-BC12-E352DBB7A138}"/>
          </ac:picMkLst>
        </pc:picChg>
        <pc:picChg chg="del">
          <ac:chgData name="梶原 睦" userId="25dfffe512bbe50d" providerId="LiveId" clId="{31CB05DC-F428-4F24-8C54-069A3EE1C941}" dt="2021-06-01T09:58:53.276" v="12" actId="478"/>
          <ac:picMkLst>
            <pc:docMk/>
            <pc:sldMk cId="2353108585" sldId="256"/>
            <ac:picMk id="1035" creationId="{44FBC063-3366-49F8-B9B5-3A1BAE711303}"/>
          </ac:picMkLst>
        </pc:picChg>
        <pc:picChg chg="del">
          <ac:chgData name="梶原 睦" userId="25dfffe512bbe50d" providerId="LiveId" clId="{31CB05DC-F428-4F24-8C54-069A3EE1C941}" dt="2021-06-01T09:57:20.492" v="5" actId="478"/>
          <ac:picMkLst>
            <pc:docMk/>
            <pc:sldMk cId="2353108585" sldId="256"/>
            <ac:picMk id="1038" creationId="{73087E0F-6F12-42ED-B9BA-60C8A3BC7062}"/>
          </ac:picMkLst>
        </pc:picChg>
        <pc:picChg chg="del">
          <ac:chgData name="梶原 睦" userId="25dfffe512bbe50d" providerId="LiveId" clId="{31CB05DC-F428-4F24-8C54-069A3EE1C941}" dt="2021-06-01T09:57:20.492" v="5" actId="478"/>
          <ac:picMkLst>
            <pc:docMk/>
            <pc:sldMk cId="2353108585" sldId="256"/>
            <ac:picMk id="1040" creationId="{ACB49AC0-DAFD-47D8-86B0-013BC5AB2EC8}"/>
          </ac:picMkLst>
        </pc:picChg>
        <pc:picChg chg="del">
          <ac:chgData name="梶原 睦" userId="25dfffe512bbe50d" providerId="LiveId" clId="{31CB05DC-F428-4F24-8C54-069A3EE1C941}" dt="2021-06-01T09:57:20.492" v="5" actId="478"/>
          <ac:picMkLst>
            <pc:docMk/>
            <pc:sldMk cId="2353108585" sldId="256"/>
            <ac:picMk id="1042" creationId="{1300100F-EB70-494E-B3E6-C103589E1BC0}"/>
          </ac:picMkLst>
        </pc:picChg>
        <pc:picChg chg="del">
          <ac:chgData name="梶原 睦" userId="25dfffe512bbe50d" providerId="LiveId" clId="{31CB05DC-F428-4F24-8C54-069A3EE1C941}" dt="2021-06-01T09:57:20.492" v="5" actId="478"/>
          <ac:picMkLst>
            <pc:docMk/>
            <pc:sldMk cId="2353108585" sldId="256"/>
            <ac:picMk id="1046" creationId="{B2D1CFAB-BC57-4872-9E85-2B8BA7074B62}"/>
          </ac:picMkLst>
        </pc:picChg>
        <pc:picChg chg="del">
          <ac:chgData name="梶原 睦" userId="25dfffe512bbe50d" providerId="LiveId" clId="{31CB05DC-F428-4F24-8C54-069A3EE1C941}" dt="2021-06-01T09:57:20.492" v="5" actId="478"/>
          <ac:picMkLst>
            <pc:docMk/>
            <pc:sldMk cId="2353108585" sldId="256"/>
            <ac:picMk id="1052" creationId="{C135D8CC-B53B-47CD-BE20-344808D12E5A}"/>
          </ac:picMkLst>
        </pc:picChg>
        <pc:picChg chg="del">
          <ac:chgData name="梶原 睦" userId="25dfffe512bbe50d" providerId="LiveId" clId="{31CB05DC-F428-4F24-8C54-069A3EE1C941}" dt="2021-06-01T09:57:20.492" v="5" actId="478"/>
          <ac:picMkLst>
            <pc:docMk/>
            <pc:sldMk cId="2353108585" sldId="256"/>
            <ac:picMk id="1054" creationId="{B9320105-2811-4D13-B62B-D73930BCBBE6}"/>
          </ac:picMkLst>
        </pc:picChg>
        <pc:cxnChg chg="del">
          <ac:chgData name="梶原 睦" userId="25dfffe512bbe50d" providerId="LiveId" clId="{31CB05DC-F428-4F24-8C54-069A3EE1C941}" dt="2021-06-01T09:57:20.492" v="5" actId="478"/>
          <ac:cxnSpMkLst>
            <pc:docMk/>
            <pc:sldMk cId="2353108585" sldId="256"/>
            <ac:cxnSpMk id="18" creationId="{FB89265C-937D-43C5-9C4A-1EA2F0D10F91}"/>
          </ac:cxnSpMkLst>
        </pc:cxnChg>
        <pc:cxnChg chg="del">
          <ac:chgData name="梶原 睦" userId="25dfffe512bbe50d" providerId="LiveId" clId="{31CB05DC-F428-4F24-8C54-069A3EE1C941}" dt="2021-06-01T09:57:20.492" v="5" actId="478"/>
          <ac:cxnSpMkLst>
            <pc:docMk/>
            <pc:sldMk cId="2353108585" sldId="256"/>
            <ac:cxnSpMk id="29" creationId="{E3419BE2-BDAD-4EEF-9880-73D3188B1C10}"/>
          </ac:cxnSpMkLst>
        </pc:cxnChg>
        <pc:cxnChg chg="del">
          <ac:chgData name="梶原 睦" userId="25dfffe512bbe50d" providerId="LiveId" clId="{31CB05DC-F428-4F24-8C54-069A3EE1C941}" dt="2021-06-01T09:57:20.492" v="5" actId="478"/>
          <ac:cxnSpMkLst>
            <pc:docMk/>
            <pc:sldMk cId="2353108585" sldId="256"/>
            <ac:cxnSpMk id="41" creationId="{B6844FF9-2170-4BDB-A33F-2231BB43589F}"/>
          </ac:cxnSpMkLst>
        </pc:cxnChg>
        <pc:cxnChg chg="del">
          <ac:chgData name="梶原 睦" userId="25dfffe512bbe50d" providerId="LiveId" clId="{31CB05DC-F428-4F24-8C54-069A3EE1C941}" dt="2021-06-01T09:57:20.492" v="5" actId="478"/>
          <ac:cxnSpMkLst>
            <pc:docMk/>
            <pc:sldMk cId="2353108585" sldId="256"/>
            <ac:cxnSpMk id="80" creationId="{02F4C432-3CAF-4359-9E05-6F640A5050EA}"/>
          </ac:cxnSpMkLst>
        </pc:cxnChg>
        <pc:cxnChg chg="add mod">
          <ac:chgData name="梶原 睦" userId="25dfffe512bbe50d" providerId="LiveId" clId="{31CB05DC-F428-4F24-8C54-069A3EE1C941}" dt="2021-06-01T09:58:47.954" v="11"/>
          <ac:cxnSpMkLst>
            <pc:docMk/>
            <pc:sldMk cId="2353108585" sldId="256"/>
            <ac:cxnSpMk id="82" creationId="{BAE690F5-174F-413E-A286-8910A4F02CBD}"/>
          </ac:cxnSpMkLst>
        </pc:cxnChg>
        <pc:cxnChg chg="del">
          <ac:chgData name="梶原 睦" userId="25dfffe512bbe50d" providerId="LiveId" clId="{31CB05DC-F428-4F24-8C54-069A3EE1C941}" dt="2021-06-01T09:57:20.492" v="5" actId="478"/>
          <ac:cxnSpMkLst>
            <pc:docMk/>
            <pc:sldMk cId="2353108585" sldId="256"/>
            <ac:cxnSpMk id="88" creationId="{6767003E-2349-4433-9629-C24031FD9374}"/>
          </ac:cxnSpMkLst>
        </pc:cxnChg>
        <pc:cxnChg chg="del">
          <ac:chgData name="梶原 睦" userId="25dfffe512bbe50d" providerId="LiveId" clId="{31CB05DC-F428-4F24-8C54-069A3EE1C941}" dt="2021-06-01T09:57:20.492" v="5" actId="478"/>
          <ac:cxnSpMkLst>
            <pc:docMk/>
            <pc:sldMk cId="2353108585" sldId="256"/>
            <ac:cxnSpMk id="96" creationId="{8A21DF1B-DF09-4B3C-B7BC-EAF20BAC5E6B}"/>
          </ac:cxnSpMkLst>
        </pc:cxnChg>
        <pc:cxnChg chg="del">
          <ac:chgData name="梶原 睦" userId="25dfffe512bbe50d" providerId="LiveId" clId="{31CB05DC-F428-4F24-8C54-069A3EE1C941}" dt="2021-06-01T09:57:20.492" v="5" actId="478"/>
          <ac:cxnSpMkLst>
            <pc:docMk/>
            <pc:sldMk cId="2353108585" sldId="256"/>
            <ac:cxnSpMk id="105" creationId="{A12ACAA4-A508-445F-A01E-BB53D312EEC8}"/>
          </ac:cxnSpMkLst>
        </pc:cxnChg>
        <pc:cxnChg chg="del">
          <ac:chgData name="梶原 睦" userId="25dfffe512bbe50d" providerId="LiveId" clId="{31CB05DC-F428-4F24-8C54-069A3EE1C941}" dt="2021-06-01T09:57:20.492" v="5" actId="478"/>
          <ac:cxnSpMkLst>
            <pc:docMk/>
            <pc:sldMk cId="2353108585" sldId="256"/>
            <ac:cxnSpMk id="108" creationId="{3C2DF9D9-3F1E-4871-B97E-9EE750A9863F}"/>
          </ac:cxnSpMkLst>
        </pc:cxnChg>
        <pc:cxnChg chg="del">
          <ac:chgData name="梶原 睦" userId="25dfffe512bbe50d" providerId="LiveId" clId="{31CB05DC-F428-4F24-8C54-069A3EE1C941}" dt="2021-06-01T09:57:20.492" v="5" actId="478"/>
          <ac:cxnSpMkLst>
            <pc:docMk/>
            <pc:sldMk cId="2353108585" sldId="256"/>
            <ac:cxnSpMk id="114" creationId="{3757ACAE-9440-4A15-8675-9E09F964F60D}"/>
          </ac:cxnSpMkLst>
        </pc:cxnChg>
        <pc:cxnChg chg="del">
          <ac:chgData name="梶原 睦" userId="25dfffe512bbe50d" providerId="LiveId" clId="{31CB05DC-F428-4F24-8C54-069A3EE1C941}" dt="2021-06-01T09:57:20.492" v="5" actId="478"/>
          <ac:cxnSpMkLst>
            <pc:docMk/>
            <pc:sldMk cId="2353108585" sldId="256"/>
            <ac:cxnSpMk id="120" creationId="{403324E1-26B2-4885-AB34-2AFF321083E4}"/>
          </ac:cxnSpMkLst>
        </pc:cxnChg>
        <pc:cxnChg chg="del">
          <ac:chgData name="梶原 睦" userId="25dfffe512bbe50d" providerId="LiveId" clId="{31CB05DC-F428-4F24-8C54-069A3EE1C941}" dt="2021-06-01T09:57:20.492" v="5" actId="478"/>
          <ac:cxnSpMkLst>
            <pc:docMk/>
            <pc:sldMk cId="2353108585" sldId="256"/>
            <ac:cxnSpMk id="125" creationId="{DBDF9A96-21FC-4AB6-B8AA-BCBEDB9B3AC6}"/>
          </ac:cxnSpMkLst>
        </pc:cxnChg>
        <pc:cxnChg chg="del">
          <ac:chgData name="梶原 睦" userId="25dfffe512bbe50d" providerId="LiveId" clId="{31CB05DC-F428-4F24-8C54-069A3EE1C941}" dt="2021-06-01T09:57:20.492" v="5" actId="478"/>
          <ac:cxnSpMkLst>
            <pc:docMk/>
            <pc:sldMk cId="2353108585" sldId="256"/>
            <ac:cxnSpMk id="129" creationId="{39AB0B59-502A-4282-902B-1AEFB0141756}"/>
          </ac:cxnSpMkLst>
        </pc:cxnChg>
        <pc:cxnChg chg="del">
          <ac:chgData name="梶原 睦" userId="25dfffe512bbe50d" providerId="LiveId" clId="{31CB05DC-F428-4F24-8C54-069A3EE1C941}" dt="2021-06-01T09:57:20.492" v="5" actId="478"/>
          <ac:cxnSpMkLst>
            <pc:docMk/>
            <pc:sldMk cId="2353108585" sldId="256"/>
            <ac:cxnSpMk id="142" creationId="{89495D33-0500-49DD-AE4B-3803A5D123BC}"/>
          </ac:cxnSpMkLst>
        </pc:cxnChg>
        <pc:cxnChg chg="del">
          <ac:chgData name="梶原 睦" userId="25dfffe512bbe50d" providerId="LiveId" clId="{31CB05DC-F428-4F24-8C54-069A3EE1C941}" dt="2021-06-01T09:58:53.276" v="12" actId="478"/>
          <ac:cxnSpMkLst>
            <pc:docMk/>
            <pc:sldMk cId="2353108585" sldId="256"/>
            <ac:cxnSpMk id="148" creationId="{3B1BA974-4A00-4ADD-BD6C-EEF83AFEA9A9}"/>
          </ac:cxnSpMkLst>
        </pc:cxnChg>
        <pc:cxnChg chg="del">
          <ac:chgData name="梶原 睦" userId="25dfffe512bbe50d" providerId="LiveId" clId="{31CB05DC-F428-4F24-8C54-069A3EE1C941}" dt="2021-06-01T09:57:20.492" v="5" actId="478"/>
          <ac:cxnSpMkLst>
            <pc:docMk/>
            <pc:sldMk cId="2353108585" sldId="256"/>
            <ac:cxnSpMk id="160" creationId="{3D29B0BE-FD1B-4489-A016-804369776086}"/>
          </ac:cxnSpMkLst>
        </pc:cxnChg>
      </pc:sldChg>
      <pc:sldChg chg="modSp add del mod">
        <pc:chgData name="梶原 睦" userId="25dfffe512bbe50d" providerId="LiveId" clId="{31CB05DC-F428-4F24-8C54-069A3EE1C941}" dt="2021-06-01T10:13:28.030" v="83" actId="47"/>
        <pc:sldMkLst>
          <pc:docMk/>
          <pc:sldMk cId="3440350259" sldId="257"/>
        </pc:sldMkLst>
        <pc:spChg chg="mod">
          <ac:chgData name="梶原 睦" userId="25dfffe512bbe50d" providerId="LiveId" clId="{31CB05DC-F428-4F24-8C54-069A3EE1C941}" dt="2021-06-01T10:01:39.164" v="32" actId="20577"/>
          <ac:spMkLst>
            <pc:docMk/>
            <pc:sldMk cId="3440350259" sldId="257"/>
            <ac:spMk id="57" creationId="{E78D329F-00F7-4CE9-B41D-2A9A2C553981}"/>
          </ac:spMkLst>
        </pc:spChg>
        <pc:spChg chg="mod">
          <ac:chgData name="梶原 睦" userId="25dfffe512bbe50d" providerId="LiveId" clId="{31CB05DC-F428-4F24-8C54-069A3EE1C941}" dt="2021-06-01T10:01:42.837" v="35" actId="20577"/>
          <ac:spMkLst>
            <pc:docMk/>
            <pc:sldMk cId="3440350259" sldId="257"/>
            <ac:spMk id="58" creationId="{C07F2AFC-BCC4-416A-A66D-C9CE1517F6C9}"/>
          </ac:spMkLst>
        </pc:spChg>
      </pc:sldChg>
      <pc:sldChg chg="addSp delSp add mod">
        <pc:chgData name="梶原 睦" userId="25dfffe512bbe50d" providerId="LiveId" clId="{31CB05DC-F428-4F24-8C54-069A3EE1C941}" dt="2021-06-01T09:59:11.181" v="16" actId="21"/>
        <pc:sldMkLst>
          <pc:docMk/>
          <pc:sldMk cId="1665905607" sldId="258"/>
        </pc:sldMkLst>
        <pc:spChg chg="add del">
          <ac:chgData name="梶原 睦" userId="25dfffe512bbe50d" providerId="LiveId" clId="{31CB05DC-F428-4F24-8C54-069A3EE1C941}" dt="2021-06-01T09:59:11.181" v="16" actId="21"/>
          <ac:spMkLst>
            <pc:docMk/>
            <pc:sldMk cId="1665905607" sldId="258"/>
            <ac:spMk id="16" creationId="{92A52407-0FB4-4344-8169-E3FF4089D444}"/>
          </ac:spMkLst>
        </pc:spChg>
        <pc:spChg chg="add del">
          <ac:chgData name="梶原 睦" userId="25dfffe512bbe50d" providerId="LiveId" clId="{31CB05DC-F428-4F24-8C54-069A3EE1C941}" dt="2021-06-01T09:58:31.738" v="8" actId="478"/>
          <ac:spMkLst>
            <pc:docMk/>
            <pc:sldMk cId="1665905607" sldId="258"/>
            <ac:spMk id="33" creationId="{DF570CBE-4A72-4666-97A4-FA6AD940581E}"/>
          </ac:spMkLst>
        </pc:spChg>
        <pc:spChg chg="add del">
          <ac:chgData name="梶原 睦" userId="25dfffe512bbe50d" providerId="LiveId" clId="{31CB05DC-F428-4F24-8C54-069A3EE1C941}" dt="2021-06-01T09:58:31.738" v="8" actId="478"/>
          <ac:spMkLst>
            <pc:docMk/>
            <pc:sldMk cId="1665905607" sldId="258"/>
            <ac:spMk id="35" creationId="{C1AE3243-8B25-431F-A09D-06E390F46E87}"/>
          </ac:spMkLst>
        </pc:spChg>
        <pc:spChg chg="add del">
          <ac:chgData name="梶原 睦" userId="25dfffe512bbe50d" providerId="LiveId" clId="{31CB05DC-F428-4F24-8C54-069A3EE1C941}" dt="2021-06-01T09:58:31.738" v="8" actId="478"/>
          <ac:spMkLst>
            <pc:docMk/>
            <pc:sldMk cId="1665905607" sldId="258"/>
            <ac:spMk id="37" creationId="{5D3240AB-2974-4656-A36C-3EDAE4A03717}"/>
          </ac:spMkLst>
        </pc:spChg>
        <pc:spChg chg="add del">
          <ac:chgData name="梶原 睦" userId="25dfffe512bbe50d" providerId="LiveId" clId="{31CB05DC-F428-4F24-8C54-069A3EE1C941}" dt="2021-06-01T09:58:31.738" v="8" actId="478"/>
          <ac:spMkLst>
            <pc:docMk/>
            <pc:sldMk cId="1665905607" sldId="258"/>
            <ac:spMk id="38" creationId="{67A57FFA-639B-46D3-8642-1872A09A385E}"/>
          </ac:spMkLst>
        </pc:spChg>
        <pc:spChg chg="add del">
          <ac:chgData name="梶原 睦" userId="25dfffe512bbe50d" providerId="LiveId" clId="{31CB05DC-F428-4F24-8C54-069A3EE1C941}" dt="2021-06-01T09:58:31.738" v="8" actId="478"/>
          <ac:spMkLst>
            <pc:docMk/>
            <pc:sldMk cId="1665905607" sldId="258"/>
            <ac:spMk id="42" creationId="{DB4F6687-BE73-4DAB-B302-50F436A9787B}"/>
          </ac:spMkLst>
        </pc:spChg>
        <pc:spChg chg="add del">
          <ac:chgData name="梶原 睦" userId="25dfffe512bbe50d" providerId="LiveId" clId="{31CB05DC-F428-4F24-8C54-069A3EE1C941}" dt="2021-06-01T09:58:31.738" v="8" actId="478"/>
          <ac:spMkLst>
            <pc:docMk/>
            <pc:sldMk cId="1665905607" sldId="258"/>
            <ac:spMk id="47" creationId="{A4E8E566-2220-48C2-9ED1-88B65CA54563}"/>
          </ac:spMkLst>
        </pc:spChg>
        <pc:spChg chg="add del">
          <ac:chgData name="梶原 睦" userId="25dfffe512bbe50d" providerId="LiveId" clId="{31CB05DC-F428-4F24-8C54-069A3EE1C941}" dt="2021-06-01T09:58:31.738" v="8" actId="478"/>
          <ac:spMkLst>
            <pc:docMk/>
            <pc:sldMk cId="1665905607" sldId="258"/>
            <ac:spMk id="48" creationId="{1615925E-5DBC-4469-8F2C-822810E453DE}"/>
          </ac:spMkLst>
        </pc:spChg>
        <pc:spChg chg="add del">
          <ac:chgData name="梶原 睦" userId="25dfffe512bbe50d" providerId="LiveId" clId="{31CB05DC-F428-4F24-8C54-069A3EE1C941}" dt="2021-06-01T09:58:31.738" v="8" actId="478"/>
          <ac:spMkLst>
            <pc:docMk/>
            <pc:sldMk cId="1665905607" sldId="258"/>
            <ac:spMk id="51" creationId="{5330BE75-45A1-4E66-B3EA-8737C2AE79CF}"/>
          </ac:spMkLst>
        </pc:spChg>
        <pc:spChg chg="add del">
          <ac:chgData name="梶原 睦" userId="25dfffe512bbe50d" providerId="LiveId" clId="{31CB05DC-F428-4F24-8C54-069A3EE1C941}" dt="2021-06-01T09:58:31.738" v="8" actId="478"/>
          <ac:spMkLst>
            <pc:docMk/>
            <pc:sldMk cId="1665905607" sldId="258"/>
            <ac:spMk id="52" creationId="{07934A7E-49A0-4347-A688-BA14CBCD1F17}"/>
          </ac:spMkLst>
        </pc:spChg>
        <pc:spChg chg="add del">
          <ac:chgData name="梶原 睦" userId="25dfffe512bbe50d" providerId="LiveId" clId="{31CB05DC-F428-4F24-8C54-069A3EE1C941}" dt="2021-06-01T09:58:31.738" v="8" actId="478"/>
          <ac:spMkLst>
            <pc:docMk/>
            <pc:sldMk cId="1665905607" sldId="258"/>
            <ac:spMk id="55" creationId="{D6A330E1-A59F-4777-807C-8571A398575D}"/>
          </ac:spMkLst>
        </pc:spChg>
        <pc:spChg chg="add del">
          <ac:chgData name="梶原 睦" userId="25dfffe512bbe50d" providerId="LiveId" clId="{31CB05DC-F428-4F24-8C54-069A3EE1C941}" dt="2021-06-01T09:58:31.738" v="8" actId="478"/>
          <ac:spMkLst>
            <pc:docMk/>
            <pc:sldMk cId="1665905607" sldId="258"/>
            <ac:spMk id="56" creationId="{49092ED8-3D8E-4AD3-A44E-1B749F2D4149}"/>
          </ac:spMkLst>
        </pc:spChg>
        <pc:spChg chg="add del">
          <ac:chgData name="梶原 睦" userId="25dfffe512bbe50d" providerId="LiveId" clId="{31CB05DC-F428-4F24-8C54-069A3EE1C941}" dt="2021-06-01T09:58:31.738" v="8" actId="478"/>
          <ac:spMkLst>
            <pc:docMk/>
            <pc:sldMk cId="1665905607" sldId="258"/>
            <ac:spMk id="57" creationId="{E78D329F-00F7-4CE9-B41D-2A9A2C553981}"/>
          </ac:spMkLst>
        </pc:spChg>
        <pc:spChg chg="add del">
          <ac:chgData name="梶原 睦" userId="25dfffe512bbe50d" providerId="LiveId" clId="{31CB05DC-F428-4F24-8C54-069A3EE1C941}" dt="2021-06-01T09:58:31.738" v="8" actId="478"/>
          <ac:spMkLst>
            <pc:docMk/>
            <pc:sldMk cId="1665905607" sldId="258"/>
            <ac:spMk id="58" creationId="{C07F2AFC-BCC4-416A-A66D-C9CE1517F6C9}"/>
          </ac:spMkLst>
        </pc:spChg>
        <pc:spChg chg="add del">
          <ac:chgData name="梶原 睦" userId="25dfffe512bbe50d" providerId="LiveId" clId="{31CB05DC-F428-4F24-8C54-069A3EE1C941}" dt="2021-06-01T09:58:31.738" v="8" actId="478"/>
          <ac:spMkLst>
            <pc:docMk/>
            <pc:sldMk cId="1665905607" sldId="258"/>
            <ac:spMk id="59" creationId="{E80AC537-85F5-4D67-98F7-62DE6289CF94}"/>
          </ac:spMkLst>
        </pc:spChg>
        <pc:spChg chg="add del">
          <ac:chgData name="梶原 睦" userId="25dfffe512bbe50d" providerId="LiveId" clId="{31CB05DC-F428-4F24-8C54-069A3EE1C941}" dt="2021-06-01T09:58:31.738" v="8" actId="478"/>
          <ac:spMkLst>
            <pc:docMk/>
            <pc:sldMk cId="1665905607" sldId="258"/>
            <ac:spMk id="60" creationId="{CD0C6FDC-B762-4534-954C-B4020918ADA6}"/>
          </ac:spMkLst>
        </pc:spChg>
        <pc:spChg chg="add del">
          <ac:chgData name="梶原 睦" userId="25dfffe512bbe50d" providerId="LiveId" clId="{31CB05DC-F428-4F24-8C54-069A3EE1C941}" dt="2021-06-01T09:58:31.738" v="8" actId="478"/>
          <ac:spMkLst>
            <pc:docMk/>
            <pc:sldMk cId="1665905607" sldId="258"/>
            <ac:spMk id="61" creationId="{6FA8E04A-C692-4CE0-AEB0-B9672A47D50B}"/>
          </ac:spMkLst>
        </pc:spChg>
        <pc:spChg chg="add del">
          <ac:chgData name="梶原 睦" userId="25dfffe512bbe50d" providerId="LiveId" clId="{31CB05DC-F428-4F24-8C54-069A3EE1C941}" dt="2021-06-01T09:58:31.738" v="8" actId="478"/>
          <ac:spMkLst>
            <pc:docMk/>
            <pc:sldMk cId="1665905607" sldId="258"/>
            <ac:spMk id="62" creationId="{E035AD63-AACB-4002-9B76-C3BFD3D05CD6}"/>
          </ac:spMkLst>
        </pc:spChg>
        <pc:spChg chg="add del">
          <ac:chgData name="梶原 睦" userId="25dfffe512bbe50d" providerId="LiveId" clId="{31CB05DC-F428-4F24-8C54-069A3EE1C941}" dt="2021-06-01T09:58:31.738" v="8" actId="478"/>
          <ac:spMkLst>
            <pc:docMk/>
            <pc:sldMk cId="1665905607" sldId="258"/>
            <ac:spMk id="66" creationId="{FCB0F73F-B7A4-4755-AE78-2773C1C0F9BD}"/>
          </ac:spMkLst>
        </pc:spChg>
        <pc:spChg chg="add del">
          <ac:chgData name="梶原 睦" userId="25dfffe512bbe50d" providerId="LiveId" clId="{31CB05DC-F428-4F24-8C54-069A3EE1C941}" dt="2021-06-01T09:58:31.738" v="8" actId="478"/>
          <ac:spMkLst>
            <pc:docMk/>
            <pc:sldMk cId="1665905607" sldId="258"/>
            <ac:spMk id="84" creationId="{F47C57F9-B521-4C46-9F5E-449C598615C1}"/>
          </ac:spMkLst>
        </pc:spChg>
        <pc:spChg chg="add del">
          <ac:chgData name="梶原 睦" userId="25dfffe512bbe50d" providerId="LiveId" clId="{31CB05DC-F428-4F24-8C54-069A3EE1C941}" dt="2021-06-01T09:58:31.738" v="8" actId="478"/>
          <ac:spMkLst>
            <pc:docMk/>
            <pc:sldMk cId="1665905607" sldId="258"/>
            <ac:spMk id="85" creationId="{CAD606FF-6BD2-469C-8730-D01DF37D5760}"/>
          </ac:spMkLst>
        </pc:spChg>
        <pc:spChg chg="add del">
          <ac:chgData name="梶原 睦" userId="25dfffe512bbe50d" providerId="LiveId" clId="{31CB05DC-F428-4F24-8C54-069A3EE1C941}" dt="2021-06-01T09:58:31.738" v="8" actId="478"/>
          <ac:spMkLst>
            <pc:docMk/>
            <pc:sldMk cId="1665905607" sldId="258"/>
            <ac:spMk id="87" creationId="{D3BC7C36-8787-422A-A931-5F29DBF11550}"/>
          </ac:spMkLst>
        </pc:spChg>
        <pc:spChg chg="add del">
          <ac:chgData name="梶原 睦" userId="25dfffe512bbe50d" providerId="LiveId" clId="{31CB05DC-F428-4F24-8C54-069A3EE1C941}" dt="2021-06-01T09:58:31.738" v="8" actId="478"/>
          <ac:spMkLst>
            <pc:docMk/>
            <pc:sldMk cId="1665905607" sldId="258"/>
            <ac:spMk id="97" creationId="{BFEBDC45-84D4-4EA0-BFEC-DC6B2FDB7827}"/>
          </ac:spMkLst>
        </pc:spChg>
        <pc:spChg chg="add del">
          <ac:chgData name="梶原 睦" userId="25dfffe512bbe50d" providerId="LiveId" clId="{31CB05DC-F428-4F24-8C54-069A3EE1C941}" dt="2021-06-01T09:58:31.738" v="8" actId="478"/>
          <ac:spMkLst>
            <pc:docMk/>
            <pc:sldMk cId="1665905607" sldId="258"/>
            <ac:spMk id="99" creationId="{3BF02E3D-9F21-42EF-AB44-364F34AADECD}"/>
          </ac:spMkLst>
        </pc:spChg>
        <pc:spChg chg="add del">
          <ac:chgData name="梶原 睦" userId="25dfffe512bbe50d" providerId="LiveId" clId="{31CB05DC-F428-4F24-8C54-069A3EE1C941}" dt="2021-06-01T09:58:31.738" v="8" actId="478"/>
          <ac:spMkLst>
            <pc:docMk/>
            <pc:sldMk cId="1665905607" sldId="258"/>
            <ac:spMk id="104" creationId="{69215E82-D9B1-49D2-894E-366CB4A99E8E}"/>
          </ac:spMkLst>
        </pc:spChg>
        <pc:spChg chg="add del">
          <ac:chgData name="梶原 睦" userId="25dfffe512bbe50d" providerId="LiveId" clId="{31CB05DC-F428-4F24-8C54-069A3EE1C941}" dt="2021-06-01T09:58:31.738" v="8" actId="478"/>
          <ac:spMkLst>
            <pc:docMk/>
            <pc:sldMk cId="1665905607" sldId="258"/>
            <ac:spMk id="107" creationId="{5357D26D-BA42-439B-AFDC-FACEADFBE46A}"/>
          </ac:spMkLst>
        </pc:spChg>
        <pc:spChg chg="add del">
          <ac:chgData name="梶原 睦" userId="25dfffe512bbe50d" providerId="LiveId" clId="{31CB05DC-F428-4F24-8C54-069A3EE1C941}" dt="2021-06-01T09:58:31.738" v="8" actId="478"/>
          <ac:spMkLst>
            <pc:docMk/>
            <pc:sldMk cId="1665905607" sldId="258"/>
            <ac:spMk id="135" creationId="{82F8C3C2-923C-4D1D-87C8-75D3FD0A9D69}"/>
          </ac:spMkLst>
        </pc:spChg>
        <pc:spChg chg="add del">
          <ac:chgData name="梶原 睦" userId="25dfffe512bbe50d" providerId="LiveId" clId="{31CB05DC-F428-4F24-8C54-069A3EE1C941}" dt="2021-06-01T09:58:31.738" v="8" actId="478"/>
          <ac:spMkLst>
            <pc:docMk/>
            <pc:sldMk cId="1665905607" sldId="258"/>
            <ac:spMk id="136" creationId="{06656886-4880-4A62-96B1-47A07C4BF717}"/>
          </ac:spMkLst>
        </pc:spChg>
        <pc:spChg chg="add del">
          <ac:chgData name="梶原 睦" userId="25dfffe512bbe50d" providerId="LiveId" clId="{31CB05DC-F428-4F24-8C54-069A3EE1C941}" dt="2021-06-01T09:58:31.738" v="8" actId="478"/>
          <ac:spMkLst>
            <pc:docMk/>
            <pc:sldMk cId="1665905607" sldId="258"/>
            <ac:spMk id="137" creationId="{D9FF690A-5CE2-4E07-8F45-0B594C67F2A6}"/>
          </ac:spMkLst>
        </pc:spChg>
        <pc:spChg chg="add del">
          <ac:chgData name="梶原 睦" userId="25dfffe512bbe50d" providerId="LiveId" clId="{31CB05DC-F428-4F24-8C54-069A3EE1C941}" dt="2021-06-01T09:58:31.738" v="8" actId="478"/>
          <ac:spMkLst>
            <pc:docMk/>
            <pc:sldMk cId="1665905607" sldId="258"/>
            <ac:spMk id="141" creationId="{7ADC7E7E-C1F8-4365-BEB2-DA4E51C34ACD}"/>
          </ac:spMkLst>
        </pc:spChg>
        <pc:spChg chg="del">
          <ac:chgData name="梶原 睦" userId="25dfffe512bbe50d" providerId="LiveId" clId="{31CB05DC-F428-4F24-8C54-069A3EE1C941}" dt="2021-06-01T09:58:39.021" v="9" actId="478"/>
          <ac:spMkLst>
            <pc:docMk/>
            <pc:sldMk cId="1665905607" sldId="258"/>
            <ac:spMk id="151" creationId="{8EC09AC8-9389-4EB4-8DAE-3E1BD9C72019}"/>
          </ac:spMkLst>
        </pc:spChg>
        <pc:spChg chg="add del">
          <ac:chgData name="梶原 睦" userId="25dfffe512bbe50d" providerId="LiveId" clId="{31CB05DC-F428-4F24-8C54-069A3EE1C941}" dt="2021-06-01T09:58:31.738" v="8" actId="478"/>
          <ac:spMkLst>
            <pc:docMk/>
            <pc:sldMk cId="1665905607" sldId="258"/>
            <ac:spMk id="159" creationId="{275123A8-3A9C-4422-8614-7FDFE325D088}"/>
          </ac:spMkLst>
        </pc:spChg>
        <pc:picChg chg="add del">
          <ac:chgData name="梶原 睦" userId="25dfffe512bbe50d" providerId="LiveId" clId="{31CB05DC-F428-4F24-8C54-069A3EE1C941}" dt="2021-06-01T09:58:31.738" v="8" actId="478"/>
          <ac:picMkLst>
            <pc:docMk/>
            <pc:sldMk cId="1665905607" sldId="258"/>
            <ac:picMk id="36" creationId="{FBC7A019-A194-42AB-9569-A911CA17EF1E}"/>
          </ac:picMkLst>
        </pc:picChg>
        <pc:picChg chg="add del">
          <ac:chgData name="梶原 睦" userId="25dfffe512bbe50d" providerId="LiveId" clId="{31CB05DC-F428-4F24-8C54-069A3EE1C941}" dt="2021-06-01T09:58:31.738" v="8" actId="478"/>
          <ac:picMkLst>
            <pc:docMk/>
            <pc:sldMk cId="1665905607" sldId="258"/>
            <ac:picMk id="49" creationId="{E2FEDCD0-59B3-469F-B6DA-06C23BDDB860}"/>
          </ac:picMkLst>
        </pc:picChg>
        <pc:picChg chg="add del">
          <ac:chgData name="梶原 睦" userId="25dfffe512bbe50d" providerId="LiveId" clId="{31CB05DC-F428-4F24-8C54-069A3EE1C941}" dt="2021-06-01T09:58:31.738" v="8" actId="478"/>
          <ac:picMkLst>
            <pc:docMk/>
            <pc:sldMk cId="1665905607" sldId="258"/>
            <ac:picMk id="50" creationId="{DF7500C7-10BD-41B9-981B-5B58DAF275FE}"/>
          </ac:picMkLst>
        </pc:picChg>
        <pc:picChg chg="add del">
          <ac:chgData name="梶原 睦" userId="25dfffe512bbe50d" providerId="LiveId" clId="{31CB05DC-F428-4F24-8C54-069A3EE1C941}" dt="2021-06-01T09:58:31.738" v="8" actId="478"/>
          <ac:picMkLst>
            <pc:docMk/>
            <pc:sldMk cId="1665905607" sldId="258"/>
            <ac:picMk id="53" creationId="{2EACE17C-AAD4-4F23-8C0C-336BE993CC69}"/>
          </ac:picMkLst>
        </pc:picChg>
        <pc:picChg chg="add del">
          <ac:chgData name="梶原 睦" userId="25dfffe512bbe50d" providerId="LiveId" clId="{31CB05DC-F428-4F24-8C54-069A3EE1C941}" dt="2021-06-01T09:58:31.738" v="8" actId="478"/>
          <ac:picMkLst>
            <pc:docMk/>
            <pc:sldMk cId="1665905607" sldId="258"/>
            <ac:picMk id="54" creationId="{CFF8EAF9-C78B-4050-B9E9-8A410C0566BA}"/>
          </ac:picMkLst>
        </pc:picChg>
        <pc:picChg chg="add del">
          <ac:chgData name="梶原 睦" userId="25dfffe512bbe50d" providerId="LiveId" clId="{31CB05DC-F428-4F24-8C54-069A3EE1C941}" dt="2021-06-01T09:58:31.738" v="8" actId="478"/>
          <ac:picMkLst>
            <pc:docMk/>
            <pc:sldMk cId="1665905607" sldId="258"/>
            <ac:picMk id="69" creationId="{51FFF16A-35DA-4121-95D3-4B61BCDA307C}"/>
          </ac:picMkLst>
        </pc:picChg>
        <pc:picChg chg="add del">
          <ac:chgData name="梶原 睦" userId="25dfffe512bbe50d" providerId="LiveId" clId="{31CB05DC-F428-4F24-8C54-069A3EE1C941}" dt="2021-06-01T09:58:31.738" v="8" actId="478"/>
          <ac:picMkLst>
            <pc:docMk/>
            <pc:sldMk cId="1665905607" sldId="258"/>
            <ac:picMk id="90" creationId="{EA8B7277-AEE2-4ED3-82C5-0DFEC315C937}"/>
          </ac:picMkLst>
        </pc:picChg>
        <pc:picChg chg="add del">
          <ac:chgData name="梶原 睦" userId="25dfffe512bbe50d" providerId="LiveId" clId="{31CB05DC-F428-4F24-8C54-069A3EE1C941}" dt="2021-06-01T09:58:31.738" v="8" actId="478"/>
          <ac:picMkLst>
            <pc:docMk/>
            <pc:sldMk cId="1665905607" sldId="258"/>
            <ac:picMk id="92" creationId="{F5E3B393-E080-4A87-86A5-95118132B87A}"/>
          </ac:picMkLst>
        </pc:picChg>
        <pc:picChg chg="add del">
          <ac:chgData name="梶原 睦" userId="25dfffe512bbe50d" providerId="LiveId" clId="{31CB05DC-F428-4F24-8C54-069A3EE1C941}" dt="2021-06-01T09:58:31.738" v="8" actId="478"/>
          <ac:picMkLst>
            <pc:docMk/>
            <pc:sldMk cId="1665905607" sldId="258"/>
            <ac:picMk id="98" creationId="{F97E66A7-4A95-49E1-B4D6-0FF8A7F034FE}"/>
          </ac:picMkLst>
        </pc:picChg>
        <pc:picChg chg="del">
          <ac:chgData name="梶原 睦" userId="25dfffe512bbe50d" providerId="LiveId" clId="{31CB05DC-F428-4F24-8C54-069A3EE1C941}" dt="2021-06-01T09:58:39.021" v="9" actId="478"/>
          <ac:picMkLst>
            <pc:docMk/>
            <pc:sldMk cId="1665905607" sldId="258"/>
            <ac:picMk id="152" creationId="{199D74B3-B3B7-4B99-BF41-66B5B9E7A08D}"/>
          </ac:picMkLst>
        </pc:picChg>
        <pc:picChg chg="add del">
          <ac:chgData name="梶原 睦" userId="25dfffe512bbe50d" providerId="LiveId" clId="{31CB05DC-F428-4F24-8C54-069A3EE1C941}" dt="2021-06-01T09:58:26.761" v="7" actId="478"/>
          <ac:picMkLst>
            <pc:docMk/>
            <pc:sldMk cId="1665905607" sldId="258"/>
            <ac:picMk id="1028" creationId="{D1C5F2A0-DDFA-494A-8462-E410278211BF}"/>
          </ac:picMkLst>
        </pc:picChg>
        <pc:picChg chg="del">
          <ac:chgData name="梶原 睦" userId="25dfffe512bbe50d" providerId="LiveId" clId="{31CB05DC-F428-4F24-8C54-069A3EE1C941}" dt="2021-06-01T09:58:39.021" v="9" actId="478"/>
          <ac:picMkLst>
            <pc:docMk/>
            <pc:sldMk cId="1665905607" sldId="258"/>
            <ac:picMk id="1031" creationId="{152EB293-7F4E-4D75-8C52-C3AC035814BD}"/>
          </ac:picMkLst>
        </pc:picChg>
        <pc:picChg chg="add del">
          <ac:chgData name="梶原 睦" userId="25dfffe512bbe50d" providerId="LiveId" clId="{31CB05DC-F428-4F24-8C54-069A3EE1C941}" dt="2021-06-01T09:58:31.738" v="8" actId="478"/>
          <ac:picMkLst>
            <pc:docMk/>
            <pc:sldMk cId="1665905607" sldId="258"/>
            <ac:picMk id="1032" creationId="{EBAB0275-8003-4BAB-BC12-E352DBB7A138}"/>
          </ac:picMkLst>
        </pc:picChg>
        <pc:picChg chg="del">
          <ac:chgData name="梶原 睦" userId="25dfffe512bbe50d" providerId="LiveId" clId="{31CB05DC-F428-4F24-8C54-069A3EE1C941}" dt="2021-06-01T09:58:41.594" v="10" actId="478"/>
          <ac:picMkLst>
            <pc:docMk/>
            <pc:sldMk cId="1665905607" sldId="258"/>
            <ac:picMk id="1035" creationId="{44FBC063-3366-49F8-B9B5-3A1BAE711303}"/>
          </ac:picMkLst>
        </pc:picChg>
        <pc:picChg chg="add del">
          <ac:chgData name="梶原 睦" userId="25dfffe512bbe50d" providerId="LiveId" clId="{31CB05DC-F428-4F24-8C54-069A3EE1C941}" dt="2021-06-01T09:58:31.738" v="8" actId="478"/>
          <ac:picMkLst>
            <pc:docMk/>
            <pc:sldMk cId="1665905607" sldId="258"/>
            <ac:picMk id="1038" creationId="{73087E0F-6F12-42ED-B9BA-60C8A3BC7062}"/>
          </ac:picMkLst>
        </pc:picChg>
        <pc:picChg chg="add del">
          <ac:chgData name="梶原 睦" userId="25dfffe512bbe50d" providerId="LiveId" clId="{31CB05DC-F428-4F24-8C54-069A3EE1C941}" dt="2021-06-01T09:58:31.738" v="8" actId="478"/>
          <ac:picMkLst>
            <pc:docMk/>
            <pc:sldMk cId="1665905607" sldId="258"/>
            <ac:picMk id="1040" creationId="{ACB49AC0-DAFD-47D8-86B0-013BC5AB2EC8}"/>
          </ac:picMkLst>
        </pc:picChg>
        <pc:picChg chg="add del">
          <ac:chgData name="梶原 睦" userId="25dfffe512bbe50d" providerId="LiveId" clId="{31CB05DC-F428-4F24-8C54-069A3EE1C941}" dt="2021-06-01T09:58:31.738" v="8" actId="478"/>
          <ac:picMkLst>
            <pc:docMk/>
            <pc:sldMk cId="1665905607" sldId="258"/>
            <ac:picMk id="1042" creationId="{1300100F-EB70-494E-B3E6-C103589E1BC0}"/>
          </ac:picMkLst>
        </pc:picChg>
        <pc:picChg chg="add del">
          <ac:chgData name="梶原 睦" userId="25dfffe512bbe50d" providerId="LiveId" clId="{31CB05DC-F428-4F24-8C54-069A3EE1C941}" dt="2021-06-01T09:58:31.738" v="8" actId="478"/>
          <ac:picMkLst>
            <pc:docMk/>
            <pc:sldMk cId="1665905607" sldId="258"/>
            <ac:picMk id="1046" creationId="{B2D1CFAB-BC57-4872-9E85-2B8BA7074B62}"/>
          </ac:picMkLst>
        </pc:picChg>
        <pc:picChg chg="add del">
          <ac:chgData name="梶原 睦" userId="25dfffe512bbe50d" providerId="LiveId" clId="{31CB05DC-F428-4F24-8C54-069A3EE1C941}" dt="2021-06-01T09:58:31.738" v="8" actId="478"/>
          <ac:picMkLst>
            <pc:docMk/>
            <pc:sldMk cId="1665905607" sldId="258"/>
            <ac:picMk id="1052" creationId="{C135D8CC-B53B-47CD-BE20-344808D12E5A}"/>
          </ac:picMkLst>
        </pc:picChg>
        <pc:picChg chg="add del">
          <ac:chgData name="梶原 睦" userId="25dfffe512bbe50d" providerId="LiveId" clId="{31CB05DC-F428-4F24-8C54-069A3EE1C941}" dt="2021-06-01T09:58:31.738" v="8" actId="478"/>
          <ac:picMkLst>
            <pc:docMk/>
            <pc:sldMk cId="1665905607" sldId="258"/>
            <ac:picMk id="1054" creationId="{B9320105-2811-4D13-B62B-D73930BCBBE6}"/>
          </ac:picMkLst>
        </pc:picChg>
        <pc:cxnChg chg="add del">
          <ac:chgData name="梶原 睦" userId="25dfffe512bbe50d" providerId="LiveId" clId="{31CB05DC-F428-4F24-8C54-069A3EE1C941}" dt="2021-06-01T09:58:31.738" v="8" actId="478"/>
          <ac:cxnSpMkLst>
            <pc:docMk/>
            <pc:sldMk cId="1665905607" sldId="258"/>
            <ac:cxnSpMk id="41" creationId="{B6844FF9-2170-4BDB-A33F-2231BB43589F}"/>
          </ac:cxnSpMkLst>
        </pc:cxnChg>
        <pc:cxnChg chg="add del">
          <ac:chgData name="梶原 睦" userId="25dfffe512bbe50d" providerId="LiveId" clId="{31CB05DC-F428-4F24-8C54-069A3EE1C941}" dt="2021-06-01T09:58:31.738" v="8" actId="478"/>
          <ac:cxnSpMkLst>
            <pc:docMk/>
            <pc:sldMk cId="1665905607" sldId="258"/>
            <ac:cxnSpMk id="80" creationId="{02F4C432-3CAF-4359-9E05-6F640A5050EA}"/>
          </ac:cxnSpMkLst>
        </pc:cxnChg>
        <pc:cxnChg chg="add del">
          <ac:chgData name="梶原 睦" userId="25dfffe512bbe50d" providerId="LiveId" clId="{31CB05DC-F428-4F24-8C54-069A3EE1C941}" dt="2021-06-01T09:58:31.738" v="8" actId="478"/>
          <ac:cxnSpMkLst>
            <pc:docMk/>
            <pc:sldMk cId="1665905607" sldId="258"/>
            <ac:cxnSpMk id="88" creationId="{6767003E-2349-4433-9629-C24031FD9374}"/>
          </ac:cxnSpMkLst>
        </pc:cxnChg>
        <pc:cxnChg chg="add del">
          <ac:chgData name="梶原 睦" userId="25dfffe512bbe50d" providerId="LiveId" clId="{31CB05DC-F428-4F24-8C54-069A3EE1C941}" dt="2021-06-01T09:58:31.738" v="8" actId="478"/>
          <ac:cxnSpMkLst>
            <pc:docMk/>
            <pc:sldMk cId="1665905607" sldId="258"/>
            <ac:cxnSpMk id="96" creationId="{8A21DF1B-DF09-4B3C-B7BC-EAF20BAC5E6B}"/>
          </ac:cxnSpMkLst>
        </pc:cxnChg>
        <pc:cxnChg chg="add del">
          <ac:chgData name="梶原 睦" userId="25dfffe512bbe50d" providerId="LiveId" clId="{31CB05DC-F428-4F24-8C54-069A3EE1C941}" dt="2021-06-01T09:58:31.738" v="8" actId="478"/>
          <ac:cxnSpMkLst>
            <pc:docMk/>
            <pc:sldMk cId="1665905607" sldId="258"/>
            <ac:cxnSpMk id="105" creationId="{A12ACAA4-A508-445F-A01E-BB53D312EEC8}"/>
          </ac:cxnSpMkLst>
        </pc:cxnChg>
        <pc:cxnChg chg="add del">
          <ac:chgData name="梶原 睦" userId="25dfffe512bbe50d" providerId="LiveId" clId="{31CB05DC-F428-4F24-8C54-069A3EE1C941}" dt="2021-06-01T09:58:31.738" v="8" actId="478"/>
          <ac:cxnSpMkLst>
            <pc:docMk/>
            <pc:sldMk cId="1665905607" sldId="258"/>
            <ac:cxnSpMk id="108" creationId="{3C2DF9D9-3F1E-4871-B97E-9EE750A9863F}"/>
          </ac:cxnSpMkLst>
        </pc:cxnChg>
        <pc:cxnChg chg="add del">
          <ac:chgData name="梶原 睦" userId="25dfffe512bbe50d" providerId="LiveId" clId="{31CB05DC-F428-4F24-8C54-069A3EE1C941}" dt="2021-06-01T09:58:31.738" v="8" actId="478"/>
          <ac:cxnSpMkLst>
            <pc:docMk/>
            <pc:sldMk cId="1665905607" sldId="258"/>
            <ac:cxnSpMk id="114" creationId="{3757ACAE-9440-4A15-8675-9E09F964F60D}"/>
          </ac:cxnSpMkLst>
        </pc:cxnChg>
        <pc:cxnChg chg="add del">
          <ac:chgData name="梶原 睦" userId="25dfffe512bbe50d" providerId="LiveId" clId="{31CB05DC-F428-4F24-8C54-069A3EE1C941}" dt="2021-06-01T09:58:31.738" v="8" actId="478"/>
          <ac:cxnSpMkLst>
            <pc:docMk/>
            <pc:sldMk cId="1665905607" sldId="258"/>
            <ac:cxnSpMk id="120" creationId="{403324E1-26B2-4885-AB34-2AFF321083E4}"/>
          </ac:cxnSpMkLst>
        </pc:cxnChg>
        <pc:cxnChg chg="add del">
          <ac:chgData name="梶原 睦" userId="25dfffe512bbe50d" providerId="LiveId" clId="{31CB05DC-F428-4F24-8C54-069A3EE1C941}" dt="2021-06-01T09:58:31.738" v="8" actId="478"/>
          <ac:cxnSpMkLst>
            <pc:docMk/>
            <pc:sldMk cId="1665905607" sldId="258"/>
            <ac:cxnSpMk id="125" creationId="{DBDF9A96-21FC-4AB6-B8AA-BCBEDB9B3AC6}"/>
          </ac:cxnSpMkLst>
        </pc:cxnChg>
        <pc:cxnChg chg="add del">
          <ac:chgData name="梶原 睦" userId="25dfffe512bbe50d" providerId="LiveId" clId="{31CB05DC-F428-4F24-8C54-069A3EE1C941}" dt="2021-06-01T09:58:31.738" v="8" actId="478"/>
          <ac:cxnSpMkLst>
            <pc:docMk/>
            <pc:sldMk cId="1665905607" sldId="258"/>
            <ac:cxnSpMk id="129" creationId="{39AB0B59-502A-4282-902B-1AEFB0141756}"/>
          </ac:cxnSpMkLst>
        </pc:cxnChg>
        <pc:cxnChg chg="add del">
          <ac:chgData name="梶原 睦" userId="25dfffe512bbe50d" providerId="LiveId" clId="{31CB05DC-F428-4F24-8C54-069A3EE1C941}" dt="2021-06-01T09:58:31.738" v="8" actId="478"/>
          <ac:cxnSpMkLst>
            <pc:docMk/>
            <pc:sldMk cId="1665905607" sldId="258"/>
            <ac:cxnSpMk id="142" creationId="{89495D33-0500-49DD-AE4B-3803A5D123BC}"/>
          </ac:cxnSpMkLst>
        </pc:cxnChg>
        <pc:cxnChg chg="del">
          <ac:chgData name="梶原 睦" userId="25dfffe512bbe50d" providerId="LiveId" clId="{31CB05DC-F428-4F24-8C54-069A3EE1C941}" dt="2021-06-01T09:58:39.021" v="9" actId="478"/>
          <ac:cxnSpMkLst>
            <pc:docMk/>
            <pc:sldMk cId="1665905607" sldId="258"/>
            <ac:cxnSpMk id="148" creationId="{3B1BA974-4A00-4ADD-BD6C-EEF83AFEA9A9}"/>
          </ac:cxnSpMkLst>
        </pc:cxnChg>
        <pc:cxnChg chg="add del">
          <ac:chgData name="梶原 睦" userId="25dfffe512bbe50d" providerId="LiveId" clId="{31CB05DC-F428-4F24-8C54-069A3EE1C941}" dt="2021-06-01T09:58:31.738" v="8" actId="478"/>
          <ac:cxnSpMkLst>
            <pc:docMk/>
            <pc:sldMk cId="1665905607" sldId="258"/>
            <ac:cxnSpMk id="160" creationId="{3D29B0BE-FD1B-4489-A016-804369776086}"/>
          </ac:cxnSpMkLst>
        </pc:cxnChg>
      </pc:sldChg>
      <pc:sldChg chg="delSp modSp add mod">
        <pc:chgData name="梶原 睦" userId="25dfffe512bbe50d" providerId="LiveId" clId="{31CB05DC-F428-4F24-8C54-069A3EE1C941}" dt="2021-06-01T10:08:38.291" v="76" actId="478"/>
        <pc:sldMkLst>
          <pc:docMk/>
          <pc:sldMk cId="3324111654" sldId="259"/>
        </pc:sldMkLst>
        <pc:spChg chg="mod">
          <ac:chgData name="梶原 睦" userId="25dfffe512bbe50d" providerId="LiveId" clId="{31CB05DC-F428-4F24-8C54-069A3EE1C941}" dt="2021-06-01T10:01:31.153" v="26" actId="20577"/>
          <ac:spMkLst>
            <pc:docMk/>
            <pc:sldMk cId="3324111654" sldId="259"/>
            <ac:spMk id="57" creationId="{E78D329F-00F7-4CE9-B41D-2A9A2C553981}"/>
          </ac:spMkLst>
        </pc:spChg>
        <pc:spChg chg="mod">
          <ac:chgData name="梶原 睦" userId="25dfffe512bbe50d" providerId="LiveId" clId="{31CB05DC-F428-4F24-8C54-069A3EE1C941}" dt="2021-06-01T10:01:34.344" v="29" actId="20577"/>
          <ac:spMkLst>
            <pc:docMk/>
            <pc:sldMk cId="3324111654" sldId="259"/>
            <ac:spMk id="58" creationId="{C07F2AFC-BCC4-416A-A66D-C9CE1517F6C9}"/>
          </ac:spMkLst>
        </pc:spChg>
        <pc:spChg chg="del">
          <ac:chgData name="梶原 睦" userId="25dfffe512bbe50d" providerId="LiveId" clId="{31CB05DC-F428-4F24-8C54-069A3EE1C941}" dt="2021-06-01T09:59:40.215" v="18" actId="478"/>
          <ac:spMkLst>
            <pc:docMk/>
            <pc:sldMk cId="3324111654" sldId="259"/>
            <ac:spMk id="66" creationId="{FCB0F73F-B7A4-4755-AE78-2773C1C0F9BD}"/>
          </ac:spMkLst>
        </pc:spChg>
        <pc:spChg chg="del">
          <ac:chgData name="梶原 睦" userId="25dfffe512bbe50d" providerId="LiveId" clId="{31CB05DC-F428-4F24-8C54-069A3EE1C941}" dt="2021-06-01T10:02:05.938" v="41" actId="478"/>
          <ac:spMkLst>
            <pc:docMk/>
            <pc:sldMk cId="3324111654" sldId="259"/>
            <ac:spMk id="84" creationId="{F47C57F9-B521-4C46-9F5E-449C598615C1}"/>
          </ac:spMkLst>
        </pc:spChg>
        <pc:spChg chg="del">
          <ac:chgData name="梶原 睦" userId="25dfffe512bbe50d" providerId="LiveId" clId="{31CB05DC-F428-4F24-8C54-069A3EE1C941}" dt="2021-06-01T10:02:05.938" v="41" actId="478"/>
          <ac:spMkLst>
            <pc:docMk/>
            <pc:sldMk cId="3324111654" sldId="259"/>
            <ac:spMk id="85" creationId="{CAD606FF-6BD2-469C-8730-D01DF37D5760}"/>
          </ac:spMkLst>
        </pc:spChg>
        <pc:spChg chg="del">
          <ac:chgData name="梶原 睦" userId="25dfffe512bbe50d" providerId="LiveId" clId="{31CB05DC-F428-4F24-8C54-069A3EE1C941}" dt="2021-06-01T10:03:01.594" v="48" actId="478"/>
          <ac:spMkLst>
            <pc:docMk/>
            <pc:sldMk cId="3324111654" sldId="259"/>
            <ac:spMk id="87" creationId="{D3BC7C36-8787-422A-A931-5F29DBF11550}"/>
          </ac:spMkLst>
        </pc:spChg>
        <pc:spChg chg="del">
          <ac:chgData name="梶原 睦" userId="25dfffe512bbe50d" providerId="LiveId" clId="{31CB05DC-F428-4F24-8C54-069A3EE1C941}" dt="2021-06-01T10:01:18.007" v="19" actId="478"/>
          <ac:spMkLst>
            <pc:docMk/>
            <pc:sldMk cId="3324111654" sldId="259"/>
            <ac:spMk id="97" creationId="{BFEBDC45-84D4-4EA0-BFEC-DC6B2FDB7827}"/>
          </ac:spMkLst>
        </pc:spChg>
        <pc:spChg chg="del">
          <ac:chgData name="梶原 睦" userId="25dfffe512bbe50d" providerId="LiveId" clId="{31CB05DC-F428-4F24-8C54-069A3EE1C941}" dt="2021-06-01T10:01:18.007" v="19" actId="478"/>
          <ac:spMkLst>
            <pc:docMk/>
            <pc:sldMk cId="3324111654" sldId="259"/>
            <ac:spMk id="99" creationId="{3BF02E3D-9F21-42EF-AB44-364F34AADECD}"/>
          </ac:spMkLst>
        </pc:spChg>
        <pc:spChg chg="del">
          <ac:chgData name="梶原 睦" userId="25dfffe512bbe50d" providerId="LiveId" clId="{31CB05DC-F428-4F24-8C54-069A3EE1C941}" dt="2021-06-01T10:03:01.594" v="48" actId="478"/>
          <ac:spMkLst>
            <pc:docMk/>
            <pc:sldMk cId="3324111654" sldId="259"/>
            <ac:spMk id="104" creationId="{69215E82-D9B1-49D2-894E-366CB4A99E8E}"/>
          </ac:spMkLst>
        </pc:spChg>
        <pc:spChg chg="del">
          <ac:chgData name="梶原 睦" userId="25dfffe512bbe50d" providerId="LiveId" clId="{31CB05DC-F428-4F24-8C54-069A3EE1C941}" dt="2021-06-01T10:03:01.594" v="48" actId="478"/>
          <ac:spMkLst>
            <pc:docMk/>
            <pc:sldMk cId="3324111654" sldId="259"/>
            <ac:spMk id="107" creationId="{5357D26D-BA42-439B-AFDC-FACEADFBE46A}"/>
          </ac:spMkLst>
        </pc:spChg>
        <pc:spChg chg="del">
          <ac:chgData name="梶原 睦" userId="25dfffe512bbe50d" providerId="LiveId" clId="{31CB05DC-F428-4F24-8C54-069A3EE1C941}" dt="2021-06-01T10:03:21.474" v="50" actId="478"/>
          <ac:spMkLst>
            <pc:docMk/>
            <pc:sldMk cId="3324111654" sldId="259"/>
            <ac:spMk id="135" creationId="{82F8C3C2-923C-4D1D-87C8-75D3FD0A9D69}"/>
          </ac:spMkLst>
        </pc:spChg>
        <pc:spChg chg="del">
          <ac:chgData name="梶原 睦" userId="25dfffe512bbe50d" providerId="LiveId" clId="{31CB05DC-F428-4F24-8C54-069A3EE1C941}" dt="2021-06-01T10:08:38.291" v="76" actId="478"/>
          <ac:spMkLst>
            <pc:docMk/>
            <pc:sldMk cId="3324111654" sldId="259"/>
            <ac:spMk id="136" creationId="{06656886-4880-4A62-96B1-47A07C4BF717}"/>
          </ac:spMkLst>
        </pc:spChg>
        <pc:spChg chg="del">
          <ac:chgData name="梶原 睦" userId="25dfffe512bbe50d" providerId="LiveId" clId="{31CB05DC-F428-4F24-8C54-069A3EE1C941}" dt="2021-06-01T10:04:53.613" v="54" actId="478"/>
          <ac:spMkLst>
            <pc:docMk/>
            <pc:sldMk cId="3324111654" sldId="259"/>
            <ac:spMk id="137" creationId="{D9FF690A-5CE2-4E07-8F45-0B594C67F2A6}"/>
          </ac:spMkLst>
        </pc:spChg>
        <pc:spChg chg="del">
          <ac:chgData name="梶原 睦" userId="25dfffe512bbe50d" providerId="LiveId" clId="{31CB05DC-F428-4F24-8C54-069A3EE1C941}" dt="2021-06-01T10:03:04.964" v="49" actId="478"/>
          <ac:spMkLst>
            <pc:docMk/>
            <pc:sldMk cId="3324111654" sldId="259"/>
            <ac:spMk id="141" creationId="{7ADC7E7E-C1F8-4365-BEB2-DA4E51C34ACD}"/>
          </ac:spMkLst>
        </pc:spChg>
        <pc:spChg chg="del">
          <ac:chgData name="梶原 睦" userId="25dfffe512bbe50d" providerId="LiveId" clId="{31CB05DC-F428-4F24-8C54-069A3EE1C941}" dt="2021-06-01T10:02:34.214" v="45" actId="478"/>
          <ac:spMkLst>
            <pc:docMk/>
            <pc:sldMk cId="3324111654" sldId="259"/>
            <ac:spMk id="151" creationId="{8EC09AC8-9389-4EB4-8DAE-3E1BD9C72019}"/>
          </ac:spMkLst>
        </pc:spChg>
        <pc:spChg chg="del">
          <ac:chgData name="梶原 睦" userId="25dfffe512bbe50d" providerId="LiveId" clId="{31CB05DC-F428-4F24-8C54-069A3EE1C941}" dt="2021-06-01T10:03:01.594" v="48" actId="478"/>
          <ac:spMkLst>
            <pc:docMk/>
            <pc:sldMk cId="3324111654" sldId="259"/>
            <ac:spMk id="159" creationId="{275123A8-3A9C-4422-8614-7FDFE325D088}"/>
          </ac:spMkLst>
        </pc:spChg>
        <pc:picChg chg="del">
          <ac:chgData name="梶原 睦" userId="25dfffe512bbe50d" providerId="LiveId" clId="{31CB05DC-F428-4F24-8C54-069A3EE1C941}" dt="2021-06-01T09:59:40.215" v="18" actId="478"/>
          <ac:picMkLst>
            <pc:docMk/>
            <pc:sldMk cId="3324111654" sldId="259"/>
            <ac:picMk id="69" creationId="{51FFF16A-35DA-4121-95D3-4B61BCDA307C}"/>
          </ac:picMkLst>
        </pc:picChg>
        <pc:picChg chg="del">
          <ac:chgData name="梶原 睦" userId="25dfffe512bbe50d" providerId="LiveId" clId="{31CB05DC-F428-4F24-8C54-069A3EE1C941}" dt="2021-06-01T10:02:19.395" v="42" actId="478"/>
          <ac:picMkLst>
            <pc:docMk/>
            <pc:sldMk cId="3324111654" sldId="259"/>
            <ac:picMk id="90" creationId="{EA8B7277-AEE2-4ED3-82C5-0DFEC315C937}"/>
          </ac:picMkLst>
        </pc:picChg>
        <pc:picChg chg="del">
          <ac:chgData name="梶原 睦" userId="25dfffe512bbe50d" providerId="LiveId" clId="{31CB05DC-F428-4F24-8C54-069A3EE1C941}" dt="2021-06-01T10:02:19.395" v="42" actId="478"/>
          <ac:picMkLst>
            <pc:docMk/>
            <pc:sldMk cId="3324111654" sldId="259"/>
            <ac:picMk id="92" creationId="{F5E3B393-E080-4A87-86A5-95118132B87A}"/>
          </ac:picMkLst>
        </pc:picChg>
        <pc:picChg chg="del">
          <ac:chgData name="梶原 睦" userId="25dfffe512bbe50d" providerId="LiveId" clId="{31CB05DC-F428-4F24-8C54-069A3EE1C941}" dt="2021-06-01T10:01:18.007" v="19" actId="478"/>
          <ac:picMkLst>
            <pc:docMk/>
            <pc:sldMk cId="3324111654" sldId="259"/>
            <ac:picMk id="98" creationId="{F97E66A7-4A95-49E1-B4D6-0FF8A7F034FE}"/>
          </ac:picMkLst>
        </pc:picChg>
        <pc:picChg chg="del">
          <ac:chgData name="梶原 睦" userId="25dfffe512bbe50d" providerId="LiveId" clId="{31CB05DC-F428-4F24-8C54-069A3EE1C941}" dt="2021-06-01T10:02:31.230" v="44" actId="478"/>
          <ac:picMkLst>
            <pc:docMk/>
            <pc:sldMk cId="3324111654" sldId="259"/>
            <ac:picMk id="152" creationId="{199D74B3-B3B7-4B99-BF41-66B5B9E7A08D}"/>
          </ac:picMkLst>
        </pc:picChg>
        <pc:picChg chg="del">
          <ac:chgData name="梶原 睦" userId="25dfffe512bbe50d" providerId="LiveId" clId="{31CB05DC-F428-4F24-8C54-069A3EE1C941}" dt="2021-06-01T10:02:31.230" v="44" actId="478"/>
          <ac:picMkLst>
            <pc:docMk/>
            <pc:sldMk cId="3324111654" sldId="259"/>
            <ac:picMk id="1031" creationId="{152EB293-7F4E-4D75-8C52-C3AC035814BD}"/>
          </ac:picMkLst>
        </pc:picChg>
        <pc:picChg chg="del">
          <ac:chgData name="梶原 睦" userId="25dfffe512bbe50d" providerId="LiveId" clId="{31CB05DC-F428-4F24-8C54-069A3EE1C941}" dt="2021-06-01T10:02:31.230" v="44" actId="478"/>
          <ac:picMkLst>
            <pc:docMk/>
            <pc:sldMk cId="3324111654" sldId="259"/>
            <ac:picMk id="1035" creationId="{44FBC063-3366-49F8-B9B5-3A1BAE711303}"/>
          </ac:picMkLst>
        </pc:picChg>
        <pc:picChg chg="del">
          <ac:chgData name="梶原 睦" userId="25dfffe512bbe50d" providerId="LiveId" clId="{31CB05DC-F428-4F24-8C54-069A3EE1C941}" dt="2021-06-01T09:59:40.215" v="18" actId="478"/>
          <ac:picMkLst>
            <pc:docMk/>
            <pc:sldMk cId="3324111654" sldId="259"/>
            <ac:picMk id="1038" creationId="{73087E0F-6F12-42ED-B9BA-60C8A3BC7062}"/>
          </ac:picMkLst>
        </pc:picChg>
        <pc:picChg chg="del">
          <ac:chgData name="梶原 睦" userId="25dfffe512bbe50d" providerId="LiveId" clId="{31CB05DC-F428-4F24-8C54-069A3EE1C941}" dt="2021-06-01T10:02:19.395" v="42" actId="478"/>
          <ac:picMkLst>
            <pc:docMk/>
            <pc:sldMk cId="3324111654" sldId="259"/>
            <ac:picMk id="1040" creationId="{ACB49AC0-DAFD-47D8-86B0-013BC5AB2EC8}"/>
          </ac:picMkLst>
        </pc:picChg>
        <pc:picChg chg="del">
          <ac:chgData name="梶原 睦" userId="25dfffe512bbe50d" providerId="LiveId" clId="{31CB05DC-F428-4F24-8C54-069A3EE1C941}" dt="2021-06-01T10:01:18.007" v="19" actId="478"/>
          <ac:picMkLst>
            <pc:docMk/>
            <pc:sldMk cId="3324111654" sldId="259"/>
            <ac:picMk id="1042" creationId="{1300100F-EB70-494E-B3E6-C103589E1BC0}"/>
          </ac:picMkLst>
        </pc:picChg>
        <pc:picChg chg="del">
          <ac:chgData name="梶原 睦" userId="25dfffe512bbe50d" providerId="LiveId" clId="{31CB05DC-F428-4F24-8C54-069A3EE1C941}" dt="2021-06-01T09:59:40.215" v="18" actId="478"/>
          <ac:picMkLst>
            <pc:docMk/>
            <pc:sldMk cId="3324111654" sldId="259"/>
            <ac:picMk id="1046" creationId="{B2D1CFAB-BC57-4872-9E85-2B8BA7074B62}"/>
          </ac:picMkLst>
        </pc:picChg>
        <pc:picChg chg="del">
          <ac:chgData name="梶原 睦" userId="25dfffe512bbe50d" providerId="LiveId" clId="{31CB05DC-F428-4F24-8C54-069A3EE1C941}" dt="2021-06-01T10:02:37.976" v="46" actId="478"/>
          <ac:picMkLst>
            <pc:docMk/>
            <pc:sldMk cId="3324111654" sldId="259"/>
            <ac:picMk id="1052" creationId="{C135D8CC-B53B-47CD-BE20-344808D12E5A}"/>
          </ac:picMkLst>
        </pc:picChg>
        <pc:picChg chg="del">
          <ac:chgData name="梶原 睦" userId="25dfffe512bbe50d" providerId="LiveId" clId="{31CB05DC-F428-4F24-8C54-069A3EE1C941}" dt="2021-06-01T10:02:19.395" v="42" actId="478"/>
          <ac:picMkLst>
            <pc:docMk/>
            <pc:sldMk cId="3324111654" sldId="259"/>
            <ac:picMk id="1054" creationId="{B9320105-2811-4D13-B62B-D73930BCBBE6}"/>
          </ac:picMkLst>
        </pc:picChg>
        <pc:cxnChg chg="del">
          <ac:chgData name="梶原 睦" userId="25dfffe512bbe50d" providerId="LiveId" clId="{31CB05DC-F428-4F24-8C54-069A3EE1C941}" dt="2021-06-01T10:02:00.055" v="40" actId="478"/>
          <ac:cxnSpMkLst>
            <pc:docMk/>
            <pc:sldMk cId="3324111654" sldId="259"/>
            <ac:cxnSpMk id="41" creationId="{B6844FF9-2170-4BDB-A33F-2231BB43589F}"/>
          </ac:cxnSpMkLst>
        </pc:cxnChg>
        <pc:cxnChg chg="del">
          <ac:chgData name="梶原 睦" userId="25dfffe512bbe50d" providerId="LiveId" clId="{31CB05DC-F428-4F24-8C54-069A3EE1C941}" dt="2021-06-01T09:59:40.215" v="18" actId="478"/>
          <ac:cxnSpMkLst>
            <pc:docMk/>
            <pc:sldMk cId="3324111654" sldId="259"/>
            <ac:cxnSpMk id="80" creationId="{02F4C432-3CAF-4359-9E05-6F640A5050EA}"/>
          </ac:cxnSpMkLst>
        </pc:cxnChg>
        <pc:cxnChg chg="del">
          <ac:chgData name="梶原 睦" userId="25dfffe512bbe50d" providerId="LiveId" clId="{31CB05DC-F428-4F24-8C54-069A3EE1C941}" dt="2021-06-01T10:02:19.395" v="42" actId="478"/>
          <ac:cxnSpMkLst>
            <pc:docMk/>
            <pc:sldMk cId="3324111654" sldId="259"/>
            <ac:cxnSpMk id="88" creationId="{6767003E-2349-4433-9629-C24031FD9374}"/>
          </ac:cxnSpMkLst>
        </pc:cxnChg>
        <pc:cxnChg chg="del">
          <ac:chgData name="梶原 睦" userId="25dfffe512bbe50d" providerId="LiveId" clId="{31CB05DC-F428-4F24-8C54-069A3EE1C941}" dt="2021-06-01T09:59:40.215" v="18" actId="478"/>
          <ac:cxnSpMkLst>
            <pc:docMk/>
            <pc:sldMk cId="3324111654" sldId="259"/>
            <ac:cxnSpMk id="96" creationId="{8A21DF1B-DF09-4B3C-B7BC-EAF20BAC5E6B}"/>
          </ac:cxnSpMkLst>
        </pc:cxnChg>
        <pc:cxnChg chg="del">
          <ac:chgData name="梶原 睦" userId="25dfffe512bbe50d" providerId="LiveId" clId="{31CB05DC-F428-4F24-8C54-069A3EE1C941}" dt="2021-06-01T10:02:19.395" v="42" actId="478"/>
          <ac:cxnSpMkLst>
            <pc:docMk/>
            <pc:sldMk cId="3324111654" sldId="259"/>
            <ac:cxnSpMk id="105" creationId="{A12ACAA4-A508-445F-A01E-BB53D312EEC8}"/>
          </ac:cxnSpMkLst>
        </pc:cxnChg>
        <pc:cxnChg chg="del">
          <ac:chgData name="梶原 睦" userId="25dfffe512bbe50d" providerId="LiveId" clId="{31CB05DC-F428-4F24-8C54-069A3EE1C941}" dt="2021-06-01T10:02:19.395" v="42" actId="478"/>
          <ac:cxnSpMkLst>
            <pc:docMk/>
            <pc:sldMk cId="3324111654" sldId="259"/>
            <ac:cxnSpMk id="108" creationId="{3C2DF9D9-3F1E-4871-B97E-9EE750A9863F}"/>
          </ac:cxnSpMkLst>
        </pc:cxnChg>
        <pc:cxnChg chg="del">
          <ac:chgData name="梶原 睦" userId="25dfffe512bbe50d" providerId="LiveId" clId="{31CB05DC-F428-4F24-8C54-069A3EE1C941}" dt="2021-06-01T09:59:40.215" v="18" actId="478"/>
          <ac:cxnSpMkLst>
            <pc:docMk/>
            <pc:sldMk cId="3324111654" sldId="259"/>
            <ac:cxnSpMk id="114" creationId="{3757ACAE-9440-4A15-8675-9E09F964F60D}"/>
          </ac:cxnSpMkLst>
        </pc:cxnChg>
        <pc:cxnChg chg="del">
          <ac:chgData name="梶原 睦" userId="25dfffe512bbe50d" providerId="LiveId" clId="{31CB05DC-F428-4F24-8C54-069A3EE1C941}" dt="2021-06-01T09:59:40.215" v="18" actId="478"/>
          <ac:cxnSpMkLst>
            <pc:docMk/>
            <pc:sldMk cId="3324111654" sldId="259"/>
            <ac:cxnSpMk id="120" creationId="{403324E1-26B2-4885-AB34-2AFF321083E4}"/>
          </ac:cxnSpMkLst>
        </pc:cxnChg>
        <pc:cxnChg chg="del">
          <ac:chgData name="梶原 睦" userId="25dfffe512bbe50d" providerId="LiveId" clId="{31CB05DC-F428-4F24-8C54-069A3EE1C941}" dt="2021-06-01T10:02:41.515" v="47" actId="478"/>
          <ac:cxnSpMkLst>
            <pc:docMk/>
            <pc:sldMk cId="3324111654" sldId="259"/>
            <ac:cxnSpMk id="125" creationId="{DBDF9A96-21FC-4AB6-B8AA-BCBEDB9B3AC6}"/>
          </ac:cxnSpMkLst>
        </pc:cxnChg>
        <pc:cxnChg chg="del">
          <ac:chgData name="梶原 睦" userId="25dfffe512bbe50d" providerId="LiveId" clId="{31CB05DC-F428-4F24-8C54-069A3EE1C941}" dt="2021-06-01T10:02:00.055" v="40" actId="478"/>
          <ac:cxnSpMkLst>
            <pc:docMk/>
            <pc:sldMk cId="3324111654" sldId="259"/>
            <ac:cxnSpMk id="129" creationId="{39AB0B59-502A-4282-902B-1AEFB0141756}"/>
          </ac:cxnSpMkLst>
        </pc:cxnChg>
        <pc:cxnChg chg="del">
          <ac:chgData name="梶原 睦" userId="25dfffe512bbe50d" providerId="LiveId" clId="{31CB05DC-F428-4F24-8C54-069A3EE1C941}" dt="2021-06-01T10:02:37.976" v="46" actId="478"/>
          <ac:cxnSpMkLst>
            <pc:docMk/>
            <pc:sldMk cId="3324111654" sldId="259"/>
            <ac:cxnSpMk id="142" creationId="{89495D33-0500-49DD-AE4B-3803A5D123BC}"/>
          </ac:cxnSpMkLst>
        </pc:cxnChg>
        <pc:cxnChg chg="del">
          <ac:chgData name="梶原 睦" userId="25dfffe512bbe50d" providerId="LiveId" clId="{31CB05DC-F428-4F24-8C54-069A3EE1C941}" dt="2021-06-01T10:02:23.450" v="43" actId="478"/>
          <ac:cxnSpMkLst>
            <pc:docMk/>
            <pc:sldMk cId="3324111654" sldId="259"/>
            <ac:cxnSpMk id="148" creationId="{3B1BA974-4A00-4ADD-BD6C-EEF83AFEA9A9}"/>
          </ac:cxnSpMkLst>
        </pc:cxnChg>
        <pc:cxnChg chg="del">
          <ac:chgData name="梶原 睦" userId="25dfffe512bbe50d" providerId="LiveId" clId="{31CB05DC-F428-4F24-8C54-069A3EE1C941}" dt="2021-06-01T10:02:19.395" v="42" actId="478"/>
          <ac:cxnSpMkLst>
            <pc:docMk/>
            <pc:sldMk cId="3324111654" sldId="259"/>
            <ac:cxnSpMk id="160" creationId="{3D29B0BE-FD1B-4489-A016-804369776086}"/>
          </ac:cxnSpMkLst>
        </pc:cxnChg>
      </pc:sldChg>
      <pc:sldChg chg="add del">
        <pc:chgData name="梶原 睦" userId="25dfffe512bbe50d" providerId="LiveId" clId="{31CB05DC-F428-4F24-8C54-069A3EE1C941}" dt="2021-06-01T10:13:28.030" v="83" actId="47"/>
        <pc:sldMkLst>
          <pc:docMk/>
          <pc:sldMk cId="3289776237" sldId="260"/>
        </pc:sldMkLst>
      </pc:sldChg>
      <pc:sldChg chg="add del">
        <pc:chgData name="梶原 睦" userId="25dfffe512bbe50d" providerId="LiveId" clId="{31CB05DC-F428-4F24-8C54-069A3EE1C941}" dt="2021-06-01T10:01:49.236" v="36" actId="47"/>
        <pc:sldMkLst>
          <pc:docMk/>
          <pc:sldMk cId="3766779807" sldId="260"/>
        </pc:sldMkLst>
      </pc:sldChg>
      <pc:sldChg chg="add del">
        <pc:chgData name="梶原 睦" userId="25dfffe512bbe50d" providerId="LiveId" clId="{31CB05DC-F428-4F24-8C54-069A3EE1C941}" dt="2021-06-01T10:01:49.236" v="36" actId="47"/>
        <pc:sldMkLst>
          <pc:docMk/>
          <pc:sldMk cId="429060027" sldId="261"/>
        </pc:sldMkLst>
      </pc:sldChg>
      <pc:sldChg chg="add del">
        <pc:chgData name="梶原 睦" userId="25dfffe512bbe50d" providerId="LiveId" clId="{31CB05DC-F428-4F24-8C54-069A3EE1C941}" dt="2021-06-01T10:13:28.030" v="83" actId="47"/>
        <pc:sldMkLst>
          <pc:docMk/>
          <pc:sldMk cId="2662148605" sldId="261"/>
        </pc:sldMkLst>
      </pc:sldChg>
      <pc:sldChg chg="add del">
        <pc:chgData name="梶原 睦" userId="25dfffe512bbe50d" providerId="LiveId" clId="{31CB05DC-F428-4F24-8C54-069A3EE1C941}" dt="2021-06-01T09:59:08.484" v="15"/>
        <pc:sldMkLst>
          <pc:docMk/>
          <pc:sldMk cId="2034450820" sldId="262"/>
        </pc:sldMkLst>
      </pc:sldChg>
      <pc:sldChg chg="add del">
        <pc:chgData name="梶原 睦" userId="25dfffe512bbe50d" providerId="LiveId" clId="{31CB05DC-F428-4F24-8C54-069A3EE1C941}" dt="2021-06-01T10:13:23.282" v="82" actId="47"/>
        <pc:sldMkLst>
          <pc:docMk/>
          <pc:sldMk cId="4078751647" sldId="262"/>
        </pc:sldMkLst>
      </pc:sldChg>
      <pc:sldChg chg="addSp delSp modSp add mod">
        <pc:chgData name="梶原 睦" userId="25dfffe512bbe50d" providerId="LiveId" clId="{31CB05DC-F428-4F24-8C54-069A3EE1C941}" dt="2021-06-01T10:08:35.930" v="75" actId="478"/>
        <pc:sldMkLst>
          <pc:docMk/>
          <pc:sldMk cId="2680972430" sldId="263"/>
        </pc:sldMkLst>
        <pc:spChg chg="add mod">
          <ac:chgData name="梶原 睦" userId="25dfffe512bbe50d" providerId="LiveId" clId="{31CB05DC-F428-4F24-8C54-069A3EE1C941}" dt="2021-06-01T10:04:23.826" v="52"/>
          <ac:spMkLst>
            <pc:docMk/>
            <pc:sldMk cId="2680972430" sldId="263"/>
            <ac:spMk id="41" creationId="{F25408CB-73FF-4E0F-B4FD-ECCDE9B69D27}"/>
          </ac:spMkLst>
        </pc:spChg>
        <pc:spChg chg="add mod">
          <ac:chgData name="梶原 睦" userId="25dfffe512bbe50d" providerId="LiveId" clId="{31CB05DC-F428-4F24-8C54-069A3EE1C941}" dt="2021-06-01T10:04:23.826" v="52"/>
          <ac:spMkLst>
            <pc:docMk/>
            <pc:sldMk cId="2680972430" sldId="263"/>
            <ac:spMk id="63" creationId="{A521E0F3-8034-4056-8538-83F1BFC941DD}"/>
          </ac:spMkLst>
        </pc:spChg>
        <pc:spChg chg="add mod">
          <ac:chgData name="梶原 睦" userId="25dfffe512bbe50d" providerId="LiveId" clId="{31CB05DC-F428-4F24-8C54-069A3EE1C941}" dt="2021-06-01T10:04:23.826" v="52"/>
          <ac:spMkLst>
            <pc:docMk/>
            <pc:sldMk cId="2680972430" sldId="263"/>
            <ac:spMk id="64" creationId="{047B4ADD-CAFF-4DE6-9857-0BBA4579669C}"/>
          </ac:spMkLst>
        </pc:spChg>
        <pc:spChg chg="del">
          <ac:chgData name="梶原 睦" userId="25dfffe512bbe50d" providerId="LiveId" clId="{31CB05DC-F428-4F24-8C54-069A3EE1C941}" dt="2021-06-01T10:08:35.930" v="75" actId="478"/>
          <ac:spMkLst>
            <pc:docMk/>
            <pc:sldMk cId="2680972430" sldId="263"/>
            <ac:spMk id="136" creationId="{06656886-4880-4A62-96B1-47A07C4BF717}"/>
          </ac:spMkLst>
        </pc:spChg>
        <pc:spChg chg="del">
          <ac:chgData name="梶原 睦" userId="25dfffe512bbe50d" providerId="LiveId" clId="{31CB05DC-F428-4F24-8C54-069A3EE1C941}" dt="2021-06-01T10:04:46.233" v="53" actId="478"/>
          <ac:spMkLst>
            <pc:docMk/>
            <pc:sldMk cId="2680972430" sldId="263"/>
            <ac:spMk id="137" creationId="{D9FF690A-5CE2-4E07-8F45-0B594C67F2A6}"/>
          </ac:spMkLst>
        </pc:spChg>
        <pc:picChg chg="add mod">
          <ac:chgData name="梶原 睦" userId="25dfffe512bbe50d" providerId="LiveId" clId="{31CB05DC-F428-4F24-8C54-069A3EE1C941}" dt="2021-06-01T10:04:23.826" v="52"/>
          <ac:picMkLst>
            <pc:docMk/>
            <pc:sldMk cId="2680972430" sldId="263"/>
            <ac:picMk id="43" creationId="{7986727D-AA15-49AD-8215-980BDB633EDA}"/>
          </ac:picMkLst>
        </pc:picChg>
        <pc:picChg chg="add mod">
          <ac:chgData name="梶原 睦" userId="25dfffe512bbe50d" providerId="LiveId" clId="{31CB05DC-F428-4F24-8C54-069A3EE1C941}" dt="2021-06-01T10:04:23.826" v="52"/>
          <ac:picMkLst>
            <pc:docMk/>
            <pc:sldMk cId="2680972430" sldId="263"/>
            <ac:picMk id="44" creationId="{8332457F-B394-4952-83CA-06EF27B294BA}"/>
          </ac:picMkLst>
        </pc:picChg>
        <pc:cxnChg chg="add mod">
          <ac:chgData name="梶原 睦" userId="25dfffe512bbe50d" providerId="LiveId" clId="{31CB05DC-F428-4F24-8C54-069A3EE1C941}" dt="2021-06-01T10:04:23.826" v="52"/>
          <ac:cxnSpMkLst>
            <pc:docMk/>
            <pc:sldMk cId="2680972430" sldId="263"/>
            <ac:cxnSpMk id="45" creationId="{FB06D32C-7497-4D77-B08D-691FE82D4C3B}"/>
          </ac:cxnSpMkLst>
        </pc:cxnChg>
        <pc:cxnChg chg="add mod">
          <ac:chgData name="梶原 睦" userId="25dfffe512bbe50d" providerId="LiveId" clId="{31CB05DC-F428-4F24-8C54-069A3EE1C941}" dt="2021-06-01T10:04:23.826" v="52"/>
          <ac:cxnSpMkLst>
            <pc:docMk/>
            <pc:sldMk cId="2680972430" sldId="263"/>
            <ac:cxnSpMk id="46" creationId="{E5C2C097-C279-4116-BBDC-26A1212448A2}"/>
          </ac:cxnSpMkLst>
        </pc:cxnChg>
        <pc:cxnChg chg="add mod">
          <ac:chgData name="梶原 睦" userId="25dfffe512bbe50d" providerId="LiveId" clId="{31CB05DC-F428-4F24-8C54-069A3EE1C941}" dt="2021-06-01T10:04:23.826" v="52"/>
          <ac:cxnSpMkLst>
            <pc:docMk/>
            <pc:sldMk cId="2680972430" sldId="263"/>
            <ac:cxnSpMk id="65" creationId="{5F45150F-5E8B-4941-BCC1-47E14669A7B5}"/>
          </ac:cxnSpMkLst>
        </pc:cxnChg>
        <pc:cxnChg chg="add mod">
          <ac:chgData name="梶原 睦" userId="25dfffe512bbe50d" providerId="LiveId" clId="{31CB05DC-F428-4F24-8C54-069A3EE1C941}" dt="2021-06-01T10:04:23.826" v="52"/>
          <ac:cxnSpMkLst>
            <pc:docMk/>
            <pc:sldMk cId="2680972430" sldId="263"/>
            <ac:cxnSpMk id="66" creationId="{D7BA439A-06D6-4FE5-9F55-9DD862AD97EC}"/>
          </ac:cxnSpMkLst>
        </pc:cxnChg>
      </pc:sldChg>
      <pc:sldChg chg="addSp delSp modSp add mod">
        <pc:chgData name="梶原 睦" userId="25dfffe512bbe50d" providerId="LiveId" clId="{31CB05DC-F428-4F24-8C54-069A3EE1C941}" dt="2021-06-01T10:09:01.733" v="77"/>
        <pc:sldMkLst>
          <pc:docMk/>
          <pc:sldMk cId="726302040" sldId="264"/>
        </pc:sldMkLst>
        <pc:spChg chg="add mod">
          <ac:chgData name="梶原 睦" userId="25dfffe512bbe50d" providerId="LiveId" clId="{31CB05DC-F428-4F24-8C54-069A3EE1C941}" dt="2021-06-01T10:09:01.733" v="77"/>
          <ac:spMkLst>
            <pc:docMk/>
            <pc:sldMk cId="726302040" sldId="264"/>
            <ac:spMk id="69" creationId="{88B79EB0-26EA-440B-9518-AE53089CE67B}"/>
          </ac:spMkLst>
        </pc:spChg>
        <pc:spChg chg="del">
          <ac:chgData name="梶原 睦" userId="25dfffe512bbe50d" providerId="LiveId" clId="{31CB05DC-F428-4F24-8C54-069A3EE1C941}" dt="2021-06-01T10:08:33.623" v="74" actId="478"/>
          <ac:spMkLst>
            <pc:docMk/>
            <pc:sldMk cId="726302040" sldId="264"/>
            <ac:spMk id="136" creationId="{06656886-4880-4A62-96B1-47A07C4BF717}"/>
          </ac:spMkLst>
        </pc:spChg>
        <pc:picChg chg="add mod">
          <ac:chgData name="梶原 睦" userId="25dfffe512bbe50d" providerId="LiveId" clId="{31CB05DC-F428-4F24-8C54-069A3EE1C941}" dt="2021-06-01T10:05:26.060" v="56"/>
          <ac:picMkLst>
            <pc:docMk/>
            <pc:sldMk cId="726302040" sldId="264"/>
            <ac:picMk id="67" creationId="{42FD24C2-A0A5-47F7-B12B-A834E3F1F050}"/>
          </ac:picMkLst>
        </pc:picChg>
        <pc:cxnChg chg="add mod">
          <ac:chgData name="梶原 睦" userId="25dfffe512bbe50d" providerId="LiveId" clId="{31CB05DC-F428-4F24-8C54-069A3EE1C941}" dt="2021-06-01T10:05:26.060" v="56"/>
          <ac:cxnSpMkLst>
            <pc:docMk/>
            <pc:sldMk cId="726302040" sldId="264"/>
            <ac:cxnSpMk id="68" creationId="{0618AB8D-5722-4626-9671-20360BF5949D}"/>
          </ac:cxnSpMkLst>
        </pc:cxnChg>
      </pc:sldChg>
      <pc:sldChg chg="addSp delSp modSp add mod">
        <pc:chgData name="梶原 睦" userId="25dfffe512bbe50d" providerId="LiveId" clId="{31CB05DC-F428-4F24-8C54-069A3EE1C941}" dt="2021-06-01T10:08:30.296" v="73" actId="478"/>
        <pc:sldMkLst>
          <pc:docMk/>
          <pc:sldMk cId="2622453782" sldId="265"/>
        </pc:sldMkLst>
        <pc:spChg chg="add mod">
          <ac:chgData name="梶原 睦" userId="25dfffe512bbe50d" providerId="LiveId" clId="{31CB05DC-F428-4F24-8C54-069A3EE1C941}" dt="2021-06-01T10:06:17.586" v="58"/>
          <ac:spMkLst>
            <pc:docMk/>
            <pc:sldMk cId="2622453782" sldId="265"/>
            <ac:spMk id="70" creationId="{FE604EA5-68B2-41E8-AA0E-45CFDC855117}"/>
          </ac:spMkLst>
        </pc:spChg>
        <pc:spChg chg="add mod">
          <ac:chgData name="梶原 睦" userId="25dfffe512bbe50d" providerId="LiveId" clId="{31CB05DC-F428-4F24-8C54-069A3EE1C941}" dt="2021-06-01T10:06:17.586" v="58"/>
          <ac:spMkLst>
            <pc:docMk/>
            <pc:sldMk cId="2622453782" sldId="265"/>
            <ac:spMk id="72" creationId="{1405AC2E-7D45-4938-8ADC-4FB02E770364}"/>
          </ac:spMkLst>
        </pc:spChg>
        <pc:spChg chg="add mod">
          <ac:chgData name="梶原 睦" userId="25dfffe512bbe50d" providerId="LiveId" clId="{31CB05DC-F428-4F24-8C54-069A3EE1C941}" dt="2021-06-01T10:06:31.960" v="59"/>
          <ac:spMkLst>
            <pc:docMk/>
            <pc:sldMk cId="2622453782" sldId="265"/>
            <ac:spMk id="73" creationId="{288CA5F1-14A0-445A-B4FD-B69D6FB4DDDC}"/>
          </ac:spMkLst>
        </pc:spChg>
        <pc:spChg chg="del">
          <ac:chgData name="梶原 睦" userId="25dfffe512bbe50d" providerId="LiveId" clId="{31CB05DC-F428-4F24-8C54-069A3EE1C941}" dt="2021-06-01T10:08:30.296" v="73" actId="478"/>
          <ac:spMkLst>
            <pc:docMk/>
            <pc:sldMk cId="2622453782" sldId="265"/>
            <ac:spMk id="136" creationId="{06656886-4880-4A62-96B1-47A07C4BF717}"/>
          </ac:spMkLst>
        </pc:spChg>
        <pc:picChg chg="add mod">
          <ac:chgData name="梶原 睦" userId="25dfffe512bbe50d" providerId="LiveId" clId="{31CB05DC-F428-4F24-8C54-069A3EE1C941}" dt="2021-06-01T10:06:17.586" v="58"/>
          <ac:picMkLst>
            <pc:docMk/>
            <pc:sldMk cId="2622453782" sldId="265"/>
            <ac:picMk id="69" creationId="{1D9926A9-BC43-493E-AFFF-7B5CFD907E89}"/>
          </ac:picMkLst>
        </pc:picChg>
        <pc:picChg chg="add mod">
          <ac:chgData name="梶原 睦" userId="25dfffe512bbe50d" providerId="LiveId" clId="{31CB05DC-F428-4F24-8C54-069A3EE1C941}" dt="2021-06-01T10:06:17.586" v="58"/>
          <ac:picMkLst>
            <pc:docMk/>
            <pc:sldMk cId="2622453782" sldId="265"/>
            <ac:picMk id="71" creationId="{C2B9A1F5-9CEA-4C6B-BB10-0DF0F4A98AFF}"/>
          </ac:picMkLst>
        </pc:picChg>
      </pc:sldChg>
      <pc:sldChg chg="addSp delSp modSp add mod">
        <pc:chgData name="梶原 睦" userId="25dfffe512bbe50d" providerId="LiveId" clId="{31CB05DC-F428-4F24-8C54-069A3EE1C941}" dt="2021-06-01T10:08:28.333" v="72" actId="478"/>
        <pc:sldMkLst>
          <pc:docMk/>
          <pc:sldMk cId="724976767" sldId="266"/>
        </pc:sldMkLst>
        <pc:spChg chg="add mod">
          <ac:chgData name="梶原 睦" userId="25dfffe512bbe50d" providerId="LiveId" clId="{31CB05DC-F428-4F24-8C54-069A3EE1C941}" dt="2021-06-01T10:07:02.139" v="62"/>
          <ac:spMkLst>
            <pc:docMk/>
            <pc:sldMk cId="724976767" sldId="266"/>
            <ac:spMk id="76" creationId="{F2FEFFA7-813F-405D-9D14-D9EE467D5D88}"/>
          </ac:spMkLst>
        </pc:spChg>
        <pc:spChg chg="del">
          <ac:chgData name="梶原 睦" userId="25dfffe512bbe50d" providerId="LiveId" clId="{31CB05DC-F428-4F24-8C54-069A3EE1C941}" dt="2021-06-01T10:08:28.333" v="72" actId="478"/>
          <ac:spMkLst>
            <pc:docMk/>
            <pc:sldMk cId="724976767" sldId="266"/>
            <ac:spMk id="136" creationId="{06656886-4880-4A62-96B1-47A07C4BF717}"/>
          </ac:spMkLst>
        </pc:spChg>
        <pc:picChg chg="add mod">
          <ac:chgData name="梶原 睦" userId="25dfffe512bbe50d" providerId="LiveId" clId="{31CB05DC-F428-4F24-8C54-069A3EE1C941}" dt="2021-06-01T10:06:47.339" v="61"/>
          <ac:picMkLst>
            <pc:docMk/>
            <pc:sldMk cId="724976767" sldId="266"/>
            <ac:picMk id="74" creationId="{BA67AEB3-DF10-409B-9580-8F31D679608F}"/>
          </ac:picMkLst>
        </pc:picChg>
        <pc:cxnChg chg="add mod">
          <ac:chgData name="梶原 睦" userId="25dfffe512bbe50d" providerId="LiveId" clId="{31CB05DC-F428-4F24-8C54-069A3EE1C941}" dt="2021-06-01T10:06:47.339" v="61"/>
          <ac:cxnSpMkLst>
            <pc:docMk/>
            <pc:sldMk cId="724976767" sldId="266"/>
            <ac:cxnSpMk id="75" creationId="{633A5F45-5B03-49E9-B125-B8D1A95D040B}"/>
          </ac:cxnSpMkLst>
        </pc:cxnChg>
      </pc:sldChg>
      <pc:sldChg chg="addSp delSp modSp add mod">
        <pc:chgData name="梶原 睦" userId="25dfffe512bbe50d" providerId="LiveId" clId="{31CB05DC-F428-4F24-8C54-069A3EE1C941}" dt="2021-06-01T10:08:25.933" v="71" actId="478"/>
        <pc:sldMkLst>
          <pc:docMk/>
          <pc:sldMk cId="200251074" sldId="267"/>
        </pc:sldMkLst>
        <pc:spChg chg="add mod">
          <ac:chgData name="梶原 睦" userId="25dfffe512bbe50d" providerId="LiveId" clId="{31CB05DC-F428-4F24-8C54-069A3EE1C941}" dt="2021-06-01T10:07:15.672" v="64"/>
          <ac:spMkLst>
            <pc:docMk/>
            <pc:sldMk cId="200251074" sldId="267"/>
            <ac:spMk id="77" creationId="{5C834B45-EC94-4945-A14F-43FA501F486D}"/>
          </ac:spMkLst>
        </pc:spChg>
        <pc:spChg chg="del">
          <ac:chgData name="梶原 睦" userId="25dfffe512bbe50d" providerId="LiveId" clId="{31CB05DC-F428-4F24-8C54-069A3EE1C941}" dt="2021-06-01T10:08:25.933" v="71" actId="478"/>
          <ac:spMkLst>
            <pc:docMk/>
            <pc:sldMk cId="200251074" sldId="267"/>
            <ac:spMk id="136" creationId="{06656886-4880-4A62-96B1-47A07C4BF717}"/>
          </ac:spMkLst>
        </pc:spChg>
        <pc:picChg chg="add mod">
          <ac:chgData name="梶原 睦" userId="25dfffe512bbe50d" providerId="LiveId" clId="{31CB05DC-F428-4F24-8C54-069A3EE1C941}" dt="2021-06-01T10:07:15.672" v="64"/>
          <ac:picMkLst>
            <pc:docMk/>
            <pc:sldMk cId="200251074" sldId="267"/>
            <ac:picMk id="79" creationId="{A54E8AE2-7D1F-4EB0-BEB1-464048257479}"/>
          </ac:picMkLst>
        </pc:picChg>
        <pc:cxnChg chg="add mod">
          <ac:chgData name="梶原 睦" userId="25dfffe512bbe50d" providerId="LiveId" clId="{31CB05DC-F428-4F24-8C54-069A3EE1C941}" dt="2021-06-01T10:07:15.672" v="64"/>
          <ac:cxnSpMkLst>
            <pc:docMk/>
            <pc:sldMk cId="200251074" sldId="267"/>
            <ac:cxnSpMk id="78" creationId="{5A0D16E7-B5D6-4C3E-9CB5-61FB8FE4D737}"/>
          </ac:cxnSpMkLst>
        </pc:cxnChg>
      </pc:sldChg>
      <pc:sldChg chg="addSp delSp modSp add mod">
        <pc:chgData name="梶原 睦" userId="25dfffe512bbe50d" providerId="LiveId" clId="{31CB05DC-F428-4F24-8C54-069A3EE1C941}" dt="2021-06-01T10:08:23.083" v="70" actId="478"/>
        <pc:sldMkLst>
          <pc:docMk/>
          <pc:sldMk cId="1412564589" sldId="268"/>
        </pc:sldMkLst>
        <pc:spChg chg="add mod">
          <ac:chgData name="梶原 睦" userId="25dfffe512bbe50d" providerId="LiveId" clId="{31CB05DC-F428-4F24-8C54-069A3EE1C941}" dt="2021-06-01T10:07:37.464" v="66"/>
          <ac:spMkLst>
            <pc:docMk/>
            <pc:sldMk cId="1412564589" sldId="268"/>
            <ac:spMk id="84" creationId="{65E2C333-CE92-47E0-97C3-D21CA27EB76B}"/>
          </ac:spMkLst>
        </pc:spChg>
        <pc:spChg chg="del">
          <ac:chgData name="梶原 睦" userId="25dfffe512bbe50d" providerId="LiveId" clId="{31CB05DC-F428-4F24-8C54-069A3EE1C941}" dt="2021-06-01T10:08:23.083" v="70" actId="478"/>
          <ac:spMkLst>
            <pc:docMk/>
            <pc:sldMk cId="1412564589" sldId="268"/>
            <ac:spMk id="136" creationId="{06656886-4880-4A62-96B1-47A07C4BF717}"/>
          </ac:spMkLst>
        </pc:spChg>
        <pc:picChg chg="add mod">
          <ac:chgData name="梶原 睦" userId="25dfffe512bbe50d" providerId="LiveId" clId="{31CB05DC-F428-4F24-8C54-069A3EE1C941}" dt="2021-06-01T10:07:37.464" v="66"/>
          <ac:picMkLst>
            <pc:docMk/>
            <pc:sldMk cId="1412564589" sldId="268"/>
            <ac:picMk id="80" creationId="{2DDB40BE-9CCA-4F4A-82F7-50EB5B95EC99}"/>
          </ac:picMkLst>
        </pc:picChg>
        <pc:cxnChg chg="add mod">
          <ac:chgData name="梶原 睦" userId="25dfffe512bbe50d" providerId="LiveId" clId="{31CB05DC-F428-4F24-8C54-069A3EE1C941}" dt="2021-06-01T10:07:37.464" v="66"/>
          <ac:cxnSpMkLst>
            <pc:docMk/>
            <pc:sldMk cId="1412564589" sldId="268"/>
            <ac:cxnSpMk id="81" creationId="{F8F84339-AEB2-44A0-A17D-9ABDA3B27B55}"/>
          </ac:cxnSpMkLst>
        </pc:cxnChg>
        <pc:cxnChg chg="add mod">
          <ac:chgData name="梶原 睦" userId="25dfffe512bbe50d" providerId="LiveId" clId="{31CB05DC-F428-4F24-8C54-069A3EE1C941}" dt="2021-06-01T10:07:37.464" v="66"/>
          <ac:cxnSpMkLst>
            <pc:docMk/>
            <pc:sldMk cId="1412564589" sldId="268"/>
            <ac:cxnSpMk id="82" creationId="{A4C48BFD-64C9-448E-97E2-8FAC1E26BAED}"/>
          </ac:cxnSpMkLst>
        </pc:cxnChg>
        <pc:cxnChg chg="add mod">
          <ac:chgData name="梶原 睦" userId="25dfffe512bbe50d" providerId="LiveId" clId="{31CB05DC-F428-4F24-8C54-069A3EE1C941}" dt="2021-06-01T10:07:37.464" v="66"/>
          <ac:cxnSpMkLst>
            <pc:docMk/>
            <pc:sldMk cId="1412564589" sldId="268"/>
            <ac:cxnSpMk id="83" creationId="{094A9004-425B-45EA-8DDD-14D25ED1596E}"/>
          </ac:cxnSpMkLst>
        </pc:cxnChg>
      </pc:sldChg>
      <pc:sldChg chg="addSp delSp modSp add mod">
        <pc:chgData name="梶原 睦" userId="25dfffe512bbe50d" providerId="LiveId" clId="{31CB05DC-F428-4F24-8C54-069A3EE1C941}" dt="2021-06-01T10:08:08.581" v="69"/>
        <pc:sldMkLst>
          <pc:docMk/>
          <pc:sldMk cId="3173015632" sldId="269"/>
        </pc:sldMkLst>
        <pc:spChg chg="add mod">
          <ac:chgData name="梶原 睦" userId="25dfffe512bbe50d" providerId="LiveId" clId="{31CB05DC-F428-4F24-8C54-069A3EE1C941}" dt="2021-06-01T10:08:08.581" v="69"/>
          <ac:spMkLst>
            <pc:docMk/>
            <pc:sldMk cId="3173015632" sldId="269"/>
            <ac:spMk id="85" creationId="{40494AF1-0B02-4A3C-915C-7C09AACC9B9E}"/>
          </ac:spMkLst>
        </pc:spChg>
        <pc:spChg chg="add mod">
          <ac:chgData name="梶原 睦" userId="25dfffe512bbe50d" providerId="LiveId" clId="{31CB05DC-F428-4F24-8C54-069A3EE1C941}" dt="2021-06-01T10:08:08.581" v="69"/>
          <ac:spMkLst>
            <pc:docMk/>
            <pc:sldMk cId="3173015632" sldId="269"/>
            <ac:spMk id="86" creationId="{888ECB60-5627-485D-91D1-A3457FC2FFBA}"/>
          </ac:spMkLst>
        </pc:spChg>
        <pc:spChg chg="del">
          <ac:chgData name="梶原 睦" userId="25dfffe512bbe50d" providerId="LiveId" clId="{31CB05DC-F428-4F24-8C54-069A3EE1C941}" dt="2021-06-01T10:08:07.623" v="68" actId="478"/>
          <ac:spMkLst>
            <pc:docMk/>
            <pc:sldMk cId="3173015632" sldId="269"/>
            <ac:spMk id="136" creationId="{06656886-4880-4A62-96B1-47A07C4BF717}"/>
          </ac:spMkLst>
        </pc:spChg>
      </pc:sldChg>
      <pc:sldChg chg="addSp modSp add">
        <pc:chgData name="梶原 睦" userId="25dfffe512bbe50d" providerId="LiveId" clId="{31CB05DC-F428-4F24-8C54-069A3EE1C941}" dt="2021-06-01T10:12:48.931" v="80"/>
        <pc:sldMkLst>
          <pc:docMk/>
          <pc:sldMk cId="4093964441" sldId="270"/>
        </pc:sldMkLst>
        <pc:spChg chg="add mod">
          <ac:chgData name="梶原 睦" userId="25dfffe512bbe50d" providerId="LiveId" clId="{31CB05DC-F428-4F24-8C54-069A3EE1C941}" dt="2021-06-01T10:09:59.366" v="79"/>
          <ac:spMkLst>
            <pc:docMk/>
            <pc:sldMk cId="4093964441" sldId="270"/>
            <ac:spMk id="90" creationId="{8FB47C08-CAD9-43A5-ACED-90224BABB301}"/>
          </ac:spMkLst>
        </pc:spChg>
        <pc:spChg chg="add mod">
          <ac:chgData name="梶原 睦" userId="25dfffe512bbe50d" providerId="LiveId" clId="{31CB05DC-F428-4F24-8C54-069A3EE1C941}" dt="2021-06-01T10:12:48.931" v="80"/>
          <ac:spMkLst>
            <pc:docMk/>
            <pc:sldMk cId="4093964441" sldId="270"/>
            <ac:spMk id="94" creationId="{C74E4BC9-FF95-4DD8-A219-DC64509F8C63}"/>
          </ac:spMkLst>
        </pc:spChg>
        <pc:picChg chg="add mod">
          <ac:chgData name="梶原 睦" userId="25dfffe512bbe50d" providerId="LiveId" clId="{31CB05DC-F428-4F24-8C54-069A3EE1C941}" dt="2021-06-01T10:09:59.366" v="79"/>
          <ac:picMkLst>
            <pc:docMk/>
            <pc:sldMk cId="4093964441" sldId="270"/>
            <ac:picMk id="87" creationId="{581DAD5B-928F-4477-8DDC-DEE43CFF027E}"/>
          </ac:picMkLst>
        </pc:picChg>
        <pc:picChg chg="add mod">
          <ac:chgData name="梶原 睦" userId="25dfffe512bbe50d" providerId="LiveId" clId="{31CB05DC-F428-4F24-8C54-069A3EE1C941}" dt="2021-06-01T10:09:59.366" v="79"/>
          <ac:picMkLst>
            <pc:docMk/>
            <pc:sldMk cId="4093964441" sldId="270"/>
            <ac:picMk id="91" creationId="{A1FC4E04-2BFF-4563-8FB4-ED0F52DD9C01}"/>
          </ac:picMkLst>
        </pc:picChg>
        <pc:picChg chg="add mod">
          <ac:chgData name="梶原 睦" userId="25dfffe512bbe50d" providerId="LiveId" clId="{31CB05DC-F428-4F24-8C54-069A3EE1C941}" dt="2021-06-01T10:09:59.366" v="79"/>
          <ac:picMkLst>
            <pc:docMk/>
            <pc:sldMk cId="4093964441" sldId="270"/>
            <ac:picMk id="92" creationId="{C2899C46-522B-468F-B9F8-5B74D2EB23D0}"/>
          </ac:picMkLst>
        </pc:picChg>
        <pc:picChg chg="add mod">
          <ac:chgData name="梶原 睦" userId="25dfffe512bbe50d" providerId="LiveId" clId="{31CB05DC-F428-4F24-8C54-069A3EE1C941}" dt="2021-06-01T10:09:59.366" v="79"/>
          <ac:picMkLst>
            <pc:docMk/>
            <pc:sldMk cId="4093964441" sldId="270"/>
            <ac:picMk id="93" creationId="{BB9CF29D-A0C2-4E95-99E6-F5D338AC8764}"/>
          </ac:picMkLst>
        </pc:picChg>
        <pc:cxnChg chg="add mod">
          <ac:chgData name="梶原 睦" userId="25dfffe512bbe50d" providerId="LiveId" clId="{31CB05DC-F428-4F24-8C54-069A3EE1C941}" dt="2021-06-01T10:09:59.366" v="79"/>
          <ac:cxnSpMkLst>
            <pc:docMk/>
            <pc:sldMk cId="4093964441" sldId="270"/>
            <ac:cxnSpMk id="88" creationId="{2BF64614-7715-40EC-8925-3A7A509C3724}"/>
          </ac:cxnSpMkLst>
        </pc:cxnChg>
        <pc:cxnChg chg="add mod">
          <ac:chgData name="梶原 睦" userId="25dfffe512bbe50d" providerId="LiveId" clId="{31CB05DC-F428-4F24-8C54-069A3EE1C941}" dt="2021-06-01T10:09:59.366" v="79"/>
          <ac:cxnSpMkLst>
            <pc:docMk/>
            <pc:sldMk cId="4093964441" sldId="270"/>
            <ac:cxnSpMk id="89" creationId="{6DD2A845-8683-40A4-B241-B00D3F342484}"/>
          </ac:cxnSpMkLst>
        </pc:cxnChg>
      </pc:sldChg>
    </pc:docChg>
  </pc:docChgLst>
  <pc:docChgLst>
    <pc:chgData name="梶原 睦" userId="25dfffe512bbe50d" providerId="LiveId" clId="{4C9A1666-2D67-4D7F-9278-01EBA495FF57}"/>
    <pc:docChg chg="modSld">
      <pc:chgData name="梶原 睦" userId="25dfffe512bbe50d" providerId="LiveId" clId="{4C9A1666-2D67-4D7F-9278-01EBA495FF57}" dt="2021-05-10T10:30:24.691" v="37" actId="1076"/>
      <pc:docMkLst>
        <pc:docMk/>
      </pc:docMkLst>
      <pc:sldChg chg="modSp mod">
        <pc:chgData name="梶原 睦" userId="25dfffe512bbe50d" providerId="LiveId" clId="{4C9A1666-2D67-4D7F-9278-01EBA495FF57}" dt="2021-05-10T10:30:24.691" v="37" actId="1076"/>
        <pc:sldMkLst>
          <pc:docMk/>
          <pc:sldMk cId="2353108585" sldId="256"/>
        </pc:sldMkLst>
        <pc:spChg chg="mod">
          <ac:chgData name="梶原 睦" userId="25dfffe512bbe50d" providerId="LiveId" clId="{4C9A1666-2D67-4D7F-9278-01EBA495FF57}" dt="2021-05-10T10:30:12.230" v="36" actId="1035"/>
          <ac:spMkLst>
            <pc:docMk/>
            <pc:sldMk cId="2353108585" sldId="256"/>
            <ac:spMk id="13" creationId="{8E81FF4B-E48D-43D9-BA5B-4335FE3D2062}"/>
          </ac:spMkLst>
        </pc:spChg>
        <pc:spChg chg="mod">
          <ac:chgData name="梶原 睦" userId="25dfffe512bbe50d" providerId="LiveId" clId="{4C9A1666-2D67-4D7F-9278-01EBA495FF57}" dt="2021-05-07T05:41:45.930" v="18" actId="1076"/>
          <ac:spMkLst>
            <pc:docMk/>
            <pc:sldMk cId="2353108585" sldId="256"/>
            <ac:spMk id="15" creationId="{8C8584B6-19CB-4507-821D-5901C0D8820A}"/>
          </ac:spMkLst>
        </pc:spChg>
        <pc:spChg chg="mod">
          <ac:chgData name="梶原 睦" userId="25dfffe512bbe50d" providerId="LiveId" clId="{4C9A1666-2D67-4D7F-9278-01EBA495FF57}" dt="2021-05-10T10:30:24.691" v="37" actId="1076"/>
          <ac:spMkLst>
            <pc:docMk/>
            <pc:sldMk cId="2353108585" sldId="256"/>
            <ac:spMk id="61" creationId="{6FA8E04A-C692-4CE0-AEB0-B9672A47D50B}"/>
          </ac:spMkLst>
        </pc:spChg>
        <pc:spChg chg="mod">
          <ac:chgData name="梶原 睦" userId="25dfffe512bbe50d" providerId="LiveId" clId="{4C9A1666-2D67-4D7F-9278-01EBA495FF57}" dt="2021-05-10T10:30:24.691" v="37" actId="1076"/>
          <ac:spMkLst>
            <pc:docMk/>
            <pc:sldMk cId="2353108585" sldId="256"/>
            <ac:spMk id="62" creationId="{E035AD63-AACB-4002-9B76-C3BFD3D05CD6}"/>
          </ac:spMkLst>
        </pc:spChg>
        <pc:picChg chg="mod">
          <ac:chgData name="梶原 睦" userId="25dfffe512bbe50d" providerId="LiveId" clId="{4C9A1666-2D67-4D7F-9278-01EBA495FF57}" dt="2021-05-10T10:30:12.230" v="36" actId="1035"/>
          <ac:picMkLst>
            <pc:docMk/>
            <pc:sldMk cId="2353108585" sldId="256"/>
            <ac:picMk id="12" creationId="{C05AFC49-783E-414D-A42F-7F4E46BEFF4F}"/>
          </ac:picMkLst>
        </pc:picChg>
        <pc:picChg chg="mod">
          <ac:chgData name="梶原 睦" userId="25dfffe512bbe50d" providerId="LiveId" clId="{4C9A1666-2D67-4D7F-9278-01EBA495FF57}" dt="2021-05-07T01:00:05.096" v="17" actId="1038"/>
          <ac:picMkLst>
            <pc:docMk/>
            <pc:sldMk cId="2353108585" sldId="256"/>
            <ac:picMk id="1054" creationId="{B9320105-2811-4D13-B62B-D73930BCBBE6}"/>
          </ac:picMkLst>
        </pc:picChg>
      </pc:sldChg>
    </pc:docChg>
  </pc:docChgLst>
  <pc:docChgLst>
    <pc:chgData name="梶原 睦" userId="25dfffe512bbe50d" providerId="LiveId" clId="{A1E7F70D-2BA7-45BE-9D86-9B4BEF719878}"/>
    <pc:docChg chg="undo redo custSel addSld modSld sldOrd">
      <pc:chgData name="梶原 睦" userId="25dfffe512bbe50d" providerId="LiveId" clId="{A1E7F70D-2BA7-45BE-9D86-9B4BEF719878}" dt="2021-11-12T08:35:49.236" v="861" actId="1076"/>
      <pc:docMkLst>
        <pc:docMk/>
      </pc:docMkLst>
      <pc:sldChg chg="addSp delSp mod">
        <pc:chgData name="梶原 睦" userId="25dfffe512bbe50d" providerId="LiveId" clId="{A1E7F70D-2BA7-45BE-9D86-9B4BEF719878}" dt="2021-10-13T04:42:43.748" v="19" actId="22"/>
        <pc:sldMkLst>
          <pc:docMk/>
          <pc:sldMk cId="2353108585" sldId="256"/>
        </pc:sldMkLst>
        <pc:picChg chg="add del">
          <ac:chgData name="梶原 睦" userId="25dfffe512bbe50d" providerId="LiveId" clId="{A1E7F70D-2BA7-45BE-9D86-9B4BEF719878}" dt="2021-10-13T04:42:43.748" v="19" actId="22"/>
          <ac:picMkLst>
            <pc:docMk/>
            <pc:sldMk cId="2353108585" sldId="256"/>
            <ac:picMk id="3" creationId="{5E0F9431-5001-493D-A547-0FF969296B2D}"/>
          </ac:picMkLst>
        </pc:picChg>
      </pc:sldChg>
      <pc:sldChg chg="addSp delSp">
        <pc:chgData name="梶原 睦" userId="25dfffe512bbe50d" providerId="LiveId" clId="{A1E7F70D-2BA7-45BE-9D86-9B4BEF719878}" dt="2021-10-12T10:40:32.297" v="9" actId="478"/>
        <pc:sldMkLst>
          <pc:docMk/>
          <pc:sldMk cId="4078751647" sldId="262"/>
        </pc:sldMkLst>
        <pc:spChg chg="add del">
          <ac:chgData name="梶原 睦" userId="25dfffe512bbe50d" providerId="LiveId" clId="{A1E7F70D-2BA7-45BE-9D86-9B4BEF719878}" dt="2021-10-12T10:40:32.297" v="9" actId="478"/>
          <ac:spMkLst>
            <pc:docMk/>
            <pc:sldMk cId="4078751647" sldId="262"/>
            <ac:spMk id="99" creationId="{3BF02E3D-9F21-42EF-AB44-364F34AADECD}"/>
          </ac:spMkLst>
        </pc:spChg>
        <pc:picChg chg="add del">
          <ac:chgData name="梶原 睦" userId="25dfffe512bbe50d" providerId="LiveId" clId="{A1E7F70D-2BA7-45BE-9D86-9B4BEF719878}" dt="2021-10-12T10:40:32.297" v="9" actId="478"/>
          <ac:picMkLst>
            <pc:docMk/>
            <pc:sldMk cId="4078751647" sldId="262"/>
            <ac:picMk id="98" creationId="{F97E66A7-4A95-49E1-B4D6-0FF8A7F034FE}"/>
          </ac:picMkLst>
        </pc:picChg>
      </pc:sldChg>
      <pc:sldChg chg="addSp delSp modSp mod">
        <pc:chgData name="梶原 睦" userId="25dfffe512bbe50d" providerId="LiveId" clId="{A1E7F70D-2BA7-45BE-9D86-9B4BEF719878}" dt="2021-11-10T08:02:00.208" v="740" actId="478"/>
        <pc:sldMkLst>
          <pc:docMk/>
          <pc:sldMk cId="2680972430" sldId="263"/>
        </pc:sldMkLst>
        <pc:spChg chg="add del mod">
          <ac:chgData name="梶原 睦" userId="25dfffe512bbe50d" providerId="LiveId" clId="{A1E7F70D-2BA7-45BE-9D86-9B4BEF719878}" dt="2021-11-10T07:36:09.887" v="620" actId="478"/>
          <ac:spMkLst>
            <pc:docMk/>
            <pc:sldMk cId="2680972430" sldId="263"/>
            <ac:spMk id="67" creationId="{0A515435-20C6-405D-AAFF-ACB159421BF0}"/>
          </ac:spMkLst>
        </pc:spChg>
        <pc:spChg chg="add del mod">
          <ac:chgData name="梶原 睦" userId="25dfffe512bbe50d" providerId="LiveId" clId="{A1E7F70D-2BA7-45BE-9D86-9B4BEF719878}" dt="2021-11-10T07:42:57.296" v="690" actId="478"/>
          <ac:spMkLst>
            <pc:docMk/>
            <pc:sldMk cId="2680972430" sldId="263"/>
            <ac:spMk id="68" creationId="{214CB570-D012-42D8-AF7E-F2848B211BFD}"/>
          </ac:spMkLst>
        </pc:spChg>
        <pc:spChg chg="add del mod">
          <ac:chgData name="梶原 睦" userId="25dfffe512bbe50d" providerId="LiveId" clId="{A1E7F70D-2BA7-45BE-9D86-9B4BEF719878}" dt="2021-11-10T08:01:57.236" v="737" actId="478"/>
          <ac:spMkLst>
            <pc:docMk/>
            <pc:sldMk cId="2680972430" sldId="263"/>
            <ac:spMk id="73" creationId="{D3617C25-A7C0-4D9D-B7D9-4B4B609F8126}"/>
          </ac:spMkLst>
        </pc:spChg>
        <pc:spChg chg="add mod">
          <ac:chgData name="梶原 睦" userId="25dfffe512bbe50d" providerId="LiveId" clId="{A1E7F70D-2BA7-45BE-9D86-9B4BEF719878}" dt="2021-11-10T08:01:57.415" v="738"/>
          <ac:spMkLst>
            <pc:docMk/>
            <pc:sldMk cId="2680972430" sldId="263"/>
            <ac:spMk id="74" creationId="{5D8D278F-3685-4B84-B450-B341BA21C329}"/>
          </ac:spMkLst>
        </pc:spChg>
        <pc:spChg chg="add del mod">
          <ac:chgData name="梶原 睦" userId="25dfffe512bbe50d" providerId="LiveId" clId="{A1E7F70D-2BA7-45BE-9D86-9B4BEF719878}" dt="2021-11-10T08:02:00.208" v="740" actId="478"/>
          <ac:spMkLst>
            <pc:docMk/>
            <pc:sldMk cId="2680972430" sldId="263"/>
            <ac:spMk id="75" creationId="{DACC7708-F1CE-4591-9577-7ACA958FDA3C}"/>
          </ac:spMkLst>
        </pc:spChg>
        <pc:cxnChg chg="add del mod">
          <ac:chgData name="梶原 睦" userId="25dfffe512bbe50d" providerId="LiveId" clId="{A1E7F70D-2BA7-45BE-9D86-9B4BEF719878}" dt="2021-11-10T07:37:01.593" v="628" actId="478"/>
          <ac:cxnSpMkLst>
            <pc:docMk/>
            <pc:sldMk cId="2680972430" sldId="263"/>
            <ac:cxnSpMk id="69" creationId="{5C795DCB-58AC-46DC-80D9-7173EEC3E096}"/>
          </ac:cxnSpMkLst>
        </pc:cxnChg>
        <pc:cxnChg chg="add mod">
          <ac:chgData name="梶原 睦" userId="25dfffe512bbe50d" providerId="LiveId" clId="{A1E7F70D-2BA7-45BE-9D86-9B4BEF719878}" dt="2021-11-10T07:36:10.226" v="621"/>
          <ac:cxnSpMkLst>
            <pc:docMk/>
            <pc:sldMk cId="2680972430" sldId="263"/>
            <ac:cxnSpMk id="70" creationId="{ABC0CAAB-70A5-4235-A2BE-5D90BBC80622}"/>
          </ac:cxnSpMkLst>
        </pc:cxnChg>
        <pc:cxnChg chg="add mod">
          <ac:chgData name="梶原 睦" userId="25dfffe512bbe50d" providerId="LiveId" clId="{A1E7F70D-2BA7-45BE-9D86-9B4BEF719878}" dt="2021-11-10T07:36:10.226" v="621"/>
          <ac:cxnSpMkLst>
            <pc:docMk/>
            <pc:sldMk cId="2680972430" sldId="263"/>
            <ac:cxnSpMk id="71" creationId="{E16337F3-0C71-404B-9460-28F2316C31AD}"/>
          </ac:cxnSpMkLst>
        </pc:cxnChg>
        <pc:cxnChg chg="add mod">
          <ac:chgData name="梶原 睦" userId="25dfffe512bbe50d" providerId="LiveId" clId="{A1E7F70D-2BA7-45BE-9D86-9B4BEF719878}" dt="2021-11-10T07:37:01.886" v="629"/>
          <ac:cxnSpMkLst>
            <pc:docMk/>
            <pc:sldMk cId="2680972430" sldId="263"/>
            <ac:cxnSpMk id="72" creationId="{C80DFFCB-70AC-4BDD-9C94-9939ECE474F5}"/>
          </ac:cxnSpMkLst>
        </pc:cxnChg>
      </pc:sldChg>
      <pc:sldChg chg="addSp delSp modSp mod">
        <pc:chgData name="梶原 睦" userId="25dfffe512bbe50d" providerId="LiveId" clId="{A1E7F70D-2BA7-45BE-9D86-9B4BEF719878}" dt="2021-11-10T08:01:53.443" v="736" actId="478"/>
        <pc:sldMkLst>
          <pc:docMk/>
          <pc:sldMk cId="726302040" sldId="264"/>
        </pc:sldMkLst>
        <pc:spChg chg="add del mod">
          <ac:chgData name="梶原 睦" userId="25dfffe512bbe50d" providerId="LiveId" clId="{A1E7F70D-2BA7-45BE-9D86-9B4BEF719878}" dt="2021-11-10T07:36:04.070" v="618" actId="478"/>
          <ac:spMkLst>
            <pc:docMk/>
            <pc:sldMk cId="726302040" sldId="264"/>
            <ac:spMk id="70" creationId="{33F492B8-58D4-47FE-88F2-1BA2C7ED11E9}"/>
          </ac:spMkLst>
        </pc:spChg>
        <pc:spChg chg="add del mod">
          <ac:chgData name="梶原 睦" userId="25dfffe512bbe50d" providerId="LiveId" clId="{A1E7F70D-2BA7-45BE-9D86-9B4BEF719878}" dt="2021-11-10T07:42:53.997" v="688" actId="478"/>
          <ac:spMkLst>
            <pc:docMk/>
            <pc:sldMk cId="726302040" sldId="264"/>
            <ac:spMk id="74" creationId="{AF732792-7554-450F-B332-40FD7F6044CB}"/>
          </ac:spMkLst>
        </pc:spChg>
        <pc:spChg chg="add del mod">
          <ac:chgData name="梶原 睦" userId="25dfffe512bbe50d" providerId="LiveId" clId="{A1E7F70D-2BA7-45BE-9D86-9B4BEF719878}" dt="2021-11-10T08:01:50.403" v="734" actId="478"/>
          <ac:spMkLst>
            <pc:docMk/>
            <pc:sldMk cId="726302040" sldId="264"/>
            <ac:spMk id="78" creationId="{5F33C353-F7AB-4091-9314-DCD9B2720742}"/>
          </ac:spMkLst>
        </pc:spChg>
        <pc:spChg chg="add mod">
          <ac:chgData name="梶原 睦" userId="25dfffe512bbe50d" providerId="LiveId" clId="{A1E7F70D-2BA7-45BE-9D86-9B4BEF719878}" dt="2021-11-10T08:01:50.704" v="735"/>
          <ac:spMkLst>
            <pc:docMk/>
            <pc:sldMk cId="726302040" sldId="264"/>
            <ac:spMk id="79" creationId="{96AF777D-85DB-4A16-B70B-F7A6BBAC49E5}"/>
          </ac:spMkLst>
        </pc:spChg>
        <pc:spChg chg="add del mod">
          <ac:chgData name="梶原 睦" userId="25dfffe512bbe50d" providerId="LiveId" clId="{A1E7F70D-2BA7-45BE-9D86-9B4BEF719878}" dt="2021-11-10T08:01:53.443" v="736" actId="478"/>
          <ac:spMkLst>
            <pc:docMk/>
            <pc:sldMk cId="726302040" sldId="264"/>
            <ac:spMk id="80" creationId="{E11580DC-FD06-4641-BEFB-B81D98A04FB1}"/>
          </ac:spMkLst>
        </pc:spChg>
        <pc:cxnChg chg="add del mod">
          <ac:chgData name="梶原 睦" userId="25dfffe512bbe50d" providerId="LiveId" clId="{A1E7F70D-2BA7-45BE-9D86-9B4BEF719878}" dt="2021-11-10T07:35:52.758" v="616"/>
          <ac:cxnSpMkLst>
            <pc:docMk/>
            <pc:sldMk cId="726302040" sldId="264"/>
            <ac:cxnSpMk id="71" creationId="{B1FBFAB9-1F1F-4DB9-9452-EB5F956D396C}"/>
          </ac:cxnSpMkLst>
        </pc:cxnChg>
        <pc:cxnChg chg="add del mod">
          <ac:chgData name="梶原 睦" userId="25dfffe512bbe50d" providerId="LiveId" clId="{A1E7F70D-2BA7-45BE-9D86-9B4BEF719878}" dt="2021-11-10T07:35:52.758" v="616"/>
          <ac:cxnSpMkLst>
            <pc:docMk/>
            <pc:sldMk cId="726302040" sldId="264"/>
            <ac:cxnSpMk id="72" creationId="{13CB1078-AB5E-4990-8CA7-71E193288BA3}"/>
          </ac:cxnSpMkLst>
        </pc:cxnChg>
        <pc:cxnChg chg="add del mod">
          <ac:chgData name="梶原 睦" userId="25dfffe512bbe50d" providerId="LiveId" clId="{A1E7F70D-2BA7-45BE-9D86-9B4BEF719878}" dt="2021-11-10T07:35:52.758" v="616"/>
          <ac:cxnSpMkLst>
            <pc:docMk/>
            <pc:sldMk cId="726302040" sldId="264"/>
            <ac:cxnSpMk id="73" creationId="{7342A4C4-D446-440C-8E11-7764E8984466}"/>
          </ac:cxnSpMkLst>
        </pc:cxnChg>
        <pc:cxnChg chg="add mod">
          <ac:chgData name="梶原 睦" userId="25dfffe512bbe50d" providerId="LiveId" clId="{A1E7F70D-2BA7-45BE-9D86-9B4BEF719878}" dt="2021-11-10T07:36:04.401" v="619"/>
          <ac:cxnSpMkLst>
            <pc:docMk/>
            <pc:sldMk cId="726302040" sldId="264"/>
            <ac:cxnSpMk id="75" creationId="{80D6D040-C1FD-4F72-B0CD-F636B582B67E}"/>
          </ac:cxnSpMkLst>
        </pc:cxnChg>
        <pc:cxnChg chg="add mod">
          <ac:chgData name="梶原 睦" userId="25dfffe512bbe50d" providerId="LiveId" clId="{A1E7F70D-2BA7-45BE-9D86-9B4BEF719878}" dt="2021-11-10T07:36:04.401" v="619"/>
          <ac:cxnSpMkLst>
            <pc:docMk/>
            <pc:sldMk cId="726302040" sldId="264"/>
            <ac:cxnSpMk id="76" creationId="{AD67FC49-2DD3-4437-ABB2-69397776538B}"/>
          </ac:cxnSpMkLst>
        </pc:cxnChg>
        <pc:cxnChg chg="add mod">
          <ac:chgData name="梶原 睦" userId="25dfffe512bbe50d" providerId="LiveId" clId="{A1E7F70D-2BA7-45BE-9D86-9B4BEF719878}" dt="2021-11-10T07:36:04.401" v="619"/>
          <ac:cxnSpMkLst>
            <pc:docMk/>
            <pc:sldMk cId="726302040" sldId="264"/>
            <ac:cxnSpMk id="77" creationId="{5ACC14FB-4FAA-4868-89ED-1FC91DC90F1E}"/>
          </ac:cxnSpMkLst>
        </pc:cxnChg>
      </pc:sldChg>
      <pc:sldChg chg="addSp delSp modSp mod">
        <pc:chgData name="梶原 睦" userId="25dfffe512bbe50d" providerId="LiveId" clId="{A1E7F70D-2BA7-45BE-9D86-9B4BEF719878}" dt="2021-11-10T08:01:41.893" v="733" actId="1038"/>
        <pc:sldMkLst>
          <pc:docMk/>
          <pc:sldMk cId="2622453782" sldId="265"/>
        </pc:sldMkLst>
        <pc:spChg chg="add del">
          <ac:chgData name="梶原 睦" userId="25dfffe512bbe50d" providerId="LiveId" clId="{A1E7F70D-2BA7-45BE-9D86-9B4BEF719878}" dt="2021-11-10T07:28:47.605" v="433" actId="478"/>
          <ac:spMkLst>
            <pc:docMk/>
            <pc:sldMk cId="2622453782" sldId="265"/>
            <ac:spMk id="72" creationId="{1405AC2E-7D45-4938-8ADC-4FB02E770364}"/>
          </ac:spMkLst>
        </pc:spChg>
        <pc:spChg chg="add mod">
          <ac:chgData name="梶原 睦" userId="25dfffe512bbe50d" providerId="LiveId" clId="{A1E7F70D-2BA7-45BE-9D86-9B4BEF719878}" dt="2021-11-10T08:00:36.555" v="707"/>
          <ac:spMkLst>
            <pc:docMk/>
            <pc:sldMk cId="2622453782" sldId="265"/>
            <ac:spMk id="74" creationId="{4E07F1A4-A42E-4AAD-8154-2941CAA62861}"/>
          </ac:spMkLst>
        </pc:spChg>
        <pc:spChg chg="add del mod">
          <ac:chgData name="梶原 睦" userId="25dfffe512bbe50d" providerId="LiveId" clId="{A1E7F70D-2BA7-45BE-9D86-9B4BEF719878}" dt="2021-11-10T07:31:05.246" v="499" actId="478"/>
          <ac:spMkLst>
            <pc:docMk/>
            <pc:sldMk cId="2622453782" sldId="265"/>
            <ac:spMk id="75" creationId="{0F1B0B11-B445-4B03-A234-8A376A4AD491}"/>
          </ac:spMkLst>
        </pc:spChg>
        <pc:spChg chg="add del mod">
          <ac:chgData name="梶原 睦" userId="25dfffe512bbe50d" providerId="LiveId" clId="{A1E7F70D-2BA7-45BE-9D86-9B4BEF719878}" dt="2021-11-10T08:01:31.017" v="728" actId="478"/>
          <ac:spMkLst>
            <pc:docMk/>
            <pc:sldMk cId="2622453782" sldId="265"/>
            <ac:spMk id="76" creationId="{8C61B579-C184-4635-BA06-203E0527BFB3}"/>
          </ac:spMkLst>
        </pc:spChg>
        <pc:spChg chg="add mod">
          <ac:chgData name="梶原 睦" userId="25dfffe512bbe50d" providerId="LiveId" clId="{A1E7F70D-2BA7-45BE-9D86-9B4BEF719878}" dt="2021-11-10T08:01:41.893" v="733" actId="1038"/>
          <ac:spMkLst>
            <pc:docMk/>
            <pc:sldMk cId="2622453782" sldId="265"/>
            <ac:spMk id="89" creationId="{2D9A481F-552B-449A-96DA-FF8B5AA98664}"/>
          </ac:spMkLst>
        </pc:spChg>
        <pc:picChg chg="add del">
          <ac:chgData name="梶原 睦" userId="25dfffe512bbe50d" providerId="LiveId" clId="{A1E7F70D-2BA7-45BE-9D86-9B4BEF719878}" dt="2021-11-10T07:28:47.605" v="433" actId="478"/>
          <ac:picMkLst>
            <pc:docMk/>
            <pc:sldMk cId="2622453782" sldId="265"/>
            <ac:picMk id="71" creationId="{C2B9A1F5-9CEA-4C6B-BB10-0DF0F4A98AFF}"/>
          </ac:picMkLst>
        </pc:picChg>
        <pc:cxnChg chg="add mod">
          <ac:chgData name="梶原 睦" userId="25dfffe512bbe50d" providerId="LiveId" clId="{A1E7F70D-2BA7-45BE-9D86-9B4BEF719878}" dt="2021-11-10T07:33:59.074" v="592" actId="14100"/>
          <ac:cxnSpMkLst>
            <pc:docMk/>
            <pc:sldMk cId="2622453782" sldId="265"/>
            <ac:cxnSpMk id="10" creationId="{6F292ACD-5C24-4792-8B85-FA67C7D05395}"/>
          </ac:cxnSpMkLst>
        </pc:cxnChg>
        <pc:cxnChg chg="add mod">
          <ac:chgData name="梶原 睦" userId="25dfffe512bbe50d" providerId="LiveId" clId="{A1E7F70D-2BA7-45BE-9D86-9B4BEF719878}" dt="2021-11-10T07:33:02.497" v="581" actId="1076"/>
          <ac:cxnSpMkLst>
            <pc:docMk/>
            <pc:sldMk cId="2622453782" sldId="265"/>
            <ac:cxnSpMk id="77" creationId="{01104AEE-DBE1-4153-BFA1-C2ECC769F156}"/>
          </ac:cxnSpMkLst>
        </pc:cxnChg>
        <pc:cxnChg chg="add del mod">
          <ac:chgData name="梶原 睦" userId="25dfffe512bbe50d" providerId="LiveId" clId="{A1E7F70D-2BA7-45BE-9D86-9B4BEF719878}" dt="2021-11-10T07:33:14.930" v="585" actId="478"/>
          <ac:cxnSpMkLst>
            <pc:docMk/>
            <pc:sldMk cId="2622453782" sldId="265"/>
            <ac:cxnSpMk id="78" creationId="{906A32E4-F2F5-4EC5-8162-83BF5B5B98BF}"/>
          </ac:cxnSpMkLst>
        </pc:cxnChg>
        <pc:cxnChg chg="add mod">
          <ac:chgData name="梶原 睦" userId="25dfffe512bbe50d" providerId="LiveId" clId="{A1E7F70D-2BA7-45BE-9D86-9B4BEF719878}" dt="2021-11-10T07:34:34.047" v="601" actId="14100"/>
          <ac:cxnSpMkLst>
            <pc:docMk/>
            <pc:sldMk cId="2622453782" sldId="265"/>
            <ac:cxnSpMk id="79" creationId="{0D70FDA5-45B3-4A50-B6BF-6C5BA222292C}"/>
          </ac:cxnSpMkLst>
        </pc:cxnChg>
        <pc:cxnChg chg="add mod">
          <ac:chgData name="梶原 睦" userId="25dfffe512bbe50d" providerId="LiveId" clId="{A1E7F70D-2BA7-45BE-9D86-9B4BEF719878}" dt="2021-11-10T07:35:53.634" v="617" actId="14100"/>
          <ac:cxnSpMkLst>
            <pc:docMk/>
            <pc:sldMk cId="2622453782" sldId="265"/>
            <ac:cxnSpMk id="80" creationId="{B567C87F-F526-4406-A0A6-BE4FF9A22257}"/>
          </ac:cxnSpMkLst>
        </pc:cxnChg>
        <pc:cxnChg chg="add mod">
          <ac:chgData name="梶原 睦" userId="25dfffe512bbe50d" providerId="LiveId" clId="{A1E7F70D-2BA7-45BE-9D86-9B4BEF719878}" dt="2021-11-10T08:01:31.017" v="728" actId="478"/>
          <ac:cxnSpMkLst>
            <pc:docMk/>
            <pc:sldMk cId="2622453782" sldId="265"/>
            <ac:cxnSpMk id="81" creationId="{3233AFD5-8F69-4C1E-BCA8-D069051E3470}"/>
          </ac:cxnSpMkLst>
        </pc:cxnChg>
        <pc:cxnChg chg="add mod">
          <ac:chgData name="梶原 睦" userId="25dfffe512bbe50d" providerId="LiveId" clId="{A1E7F70D-2BA7-45BE-9D86-9B4BEF719878}" dt="2021-11-10T07:35:33.596" v="613" actId="14100"/>
          <ac:cxnSpMkLst>
            <pc:docMk/>
            <pc:sldMk cId="2622453782" sldId="265"/>
            <ac:cxnSpMk id="85" creationId="{95802B1F-9931-4DED-AD76-8D382236F9D6}"/>
          </ac:cxnSpMkLst>
        </pc:cxnChg>
      </pc:sldChg>
      <pc:sldChg chg="addSp delSp modSp">
        <pc:chgData name="梶原 睦" userId="25dfffe512bbe50d" providerId="LiveId" clId="{A1E7F70D-2BA7-45BE-9D86-9B4BEF719878}" dt="2021-10-12T10:40:34.300" v="16" actId="1035"/>
        <pc:sldMkLst>
          <pc:docMk/>
          <pc:sldMk cId="724976767" sldId="266"/>
        </pc:sldMkLst>
        <pc:spChg chg="add del">
          <ac:chgData name="梶原 睦" userId="25dfffe512bbe50d" providerId="LiveId" clId="{A1E7F70D-2BA7-45BE-9D86-9B4BEF719878}" dt="2021-10-12T10:40:34.195" v="14" actId="478"/>
          <ac:spMkLst>
            <pc:docMk/>
            <pc:sldMk cId="724976767" sldId="266"/>
            <ac:spMk id="72" creationId="{1405AC2E-7D45-4938-8ADC-4FB02E770364}"/>
          </ac:spMkLst>
        </pc:spChg>
        <pc:picChg chg="add del mod">
          <ac:chgData name="梶原 睦" userId="25dfffe512bbe50d" providerId="LiveId" clId="{A1E7F70D-2BA7-45BE-9D86-9B4BEF719878}" dt="2021-10-12T10:40:34.300" v="16" actId="1035"/>
          <ac:picMkLst>
            <pc:docMk/>
            <pc:sldMk cId="724976767" sldId="266"/>
            <ac:picMk id="71" creationId="{C2B9A1F5-9CEA-4C6B-BB10-0DF0F4A98AFF}"/>
          </ac:picMkLst>
        </pc:picChg>
      </pc:sldChg>
      <pc:sldChg chg="addSp delSp">
        <pc:chgData name="梶原 睦" userId="25dfffe512bbe50d" providerId="LiveId" clId="{A1E7F70D-2BA7-45BE-9D86-9B4BEF719878}" dt="2021-10-12T10:40:34.165" v="13" actId="478"/>
        <pc:sldMkLst>
          <pc:docMk/>
          <pc:sldMk cId="200251074" sldId="267"/>
        </pc:sldMkLst>
        <pc:spChg chg="add del">
          <ac:chgData name="梶原 睦" userId="25dfffe512bbe50d" providerId="LiveId" clId="{A1E7F70D-2BA7-45BE-9D86-9B4BEF719878}" dt="2021-10-12T10:40:34.165" v="13" actId="478"/>
          <ac:spMkLst>
            <pc:docMk/>
            <pc:sldMk cId="200251074" sldId="267"/>
            <ac:spMk id="72" creationId="{1405AC2E-7D45-4938-8ADC-4FB02E770364}"/>
          </ac:spMkLst>
        </pc:spChg>
        <pc:picChg chg="add del">
          <ac:chgData name="梶原 睦" userId="25dfffe512bbe50d" providerId="LiveId" clId="{A1E7F70D-2BA7-45BE-9D86-9B4BEF719878}" dt="2021-10-12T10:40:34.165" v="13" actId="478"/>
          <ac:picMkLst>
            <pc:docMk/>
            <pc:sldMk cId="200251074" sldId="267"/>
            <ac:picMk id="71" creationId="{C2B9A1F5-9CEA-4C6B-BB10-0DF0F4A98AFF}"/>
          </ac:picMkLst>
        </pc:picChg>
      </pc:sldChg>
      <pc:sldChg chg="addSp delSp">
        <pc:chgData name="梶原 睦" userId="25dfffe512bbe50d" providerId="LiveId" clId="{A1E7F70D-2BA7-45BE-9D86-9B4BEF719878}" dt="2021-10-12T10:40:33.079" v="12" actId="478"/>
        <pc:sldMkLst>
          <pc:docMk/>
          <pc:sldMk cId="1412564589" sldId="268"/>
        </pc:sldMkLst>
        <pc:spChg chg="add del">
          <ac:chgData name="梶原 睦" userId="25dfffe512bbe50d" providerId="LiveId" clId="{A1E7F70D-2BA7-45BE-9D86-9B4BEF719878}" dt="2021-10-12T10:40:33.079" v="12" actId="478"/>
          <ac:spMkLst>
            <pc:docMk/>
            <pc:sldMk cId="1412564589" sldId="268"/>
            <ac:spMk id="72" creationId="{1405AC2E-7D45-4938-8ADC-4FB02E770364}"/>
          </ac:spMkLst>
        </pc:spChg>
        <pc:picChg chg="add del">
          <ac:chgData name="梶原 睦" userId="25dfffe512bbe50d" providerId="LiveId" clId="{A1E7F70D-2BA7-45BE-9D86-9B4BEF719878}" dt="2021-10-12T10:40:33.079" v="12" actId="478"/>
          <ac:picMkLst>
            <pc:docMk/>
            <pc:sldMk cId="1412564589" sldId="268"/>
            <ac:picMk id="71" creationId="{C2B9A1F5-9CEA-4C6B-BB10-0DF0F4A98AFF}"/>
          </ac:picMkLst>
        </pc:picChg>
      </pc:sldChg>
      <pc:sldChg chg="addSp delSp">
        <pc:chgData name="梶原 睦" userId="25dfffe512bbe50d" providerId="LiveId" clId="{A1E7F70D-2BA7-45BE-9D86-9B4BEF719878}" dt="2021-10-12T10:40:32.829" v="11" actId="478"/>
        <pc:sldMkLst>
          <pc:docMk/>
          <pc:sldMk cId="3173015632" sldId="269"/>
        </pc:sldMkLst>
        <pc:spChg chg="add del">
          <ac:chgData name="梶原 睦" userId="25dfffe512bbe50d" providerId="LiveId" clId="{A1E7F70D-2BA7-45BE-9D86-9B4BEF719878}" dt="2021-10-12T10:40:32.829" v="11" actId="478"/>
          <ac:spMkLst>
            <pc:docMk/>
            <pc:sldMk cId="3173015632" sldId="269"/>
            <ac:spMk id="72" creationId="{1405AC2E-7D45-4938-8ADC-4FB02E770364}"/>
          </ac:spMkLst>
        </pc:spChg>
        <pc:picChg chg="add del">
          <ac:chgData name="梶原 睦" userId="25dfffe512bbe50d" providerId="LiveId" clId="{A1E7F70D-2BA7-45BE-9D86-9B4BEF719878}" dt="2021-10-12T10:40:32.829" v="11" actId="478"/>
          <ac:picMkLst>
            <pc:docMk/>
            <pc:sldMk cId="3173015632" sldId="269"/>
            <ac:picMk id="71" creationId="{C2B9A1F5-9CEA-4C6B-BB10-0DF0F4A98AFF}"/>
          </ac:picMkLst>
        </pc:picChg>
      </pc:sldChg>
      <pc:sldChg chg="addSp delSp">
        <pc:chgData name="梶原 睦" userId="25dfffe512bbe50d" providerId="LiveId" clId="{A1E7F70D-2BA7-45BE-9D86-9B4BEF719878}" dt="2021-10-12T10:40:32.608" v="10" actId="478"/>
        <pc:sldMkLst>
          <pc:docMk/>
          <pc:sldMk cId="4093964441" sldId="270"/>
        </pc:sldMkLst>
        <pc:spChg chg="add del">
          <ac:chgData name="梶原 睦" userId="25dfffe512bbe50d" providerId="LiveId" clId="{A1E7F70D-2BA7-45BE-9D86-9B4BEF719878}" dt="2021-10-12T10:40:32.608" v="10" actId="478"/>
          <ac:spMkLst>
            <pc:docMk/>
            <pc:sldMk cId="4093964441" sldId="270"/>
            <ac:spMk id="72" creationId="{1405AC2E-7D45-4938-8ADC-4FB02E770364}"/>
          </ac:spMkLst>
        </pc:spChg>
        <pc:picChg chg="add del">
          <ac:chgData name="梶原 睦" userId="25dfffe512bbe50d" providerId="LiveId" clId="{A1E7F70D-2BA7-45BE-9D86-9B4BEF719878}" dt="2021-10-12T10:40:32.608" v="10" actId="478"/>
          <ac:picMkLst>
            <pc:docMk/>
            <pc:sldMk cId="4093964441" sldId="270"/>
            <ac:picMk id="71" creationId="{C2B9A1F5-9CEA-4C6B-BB10-0DF0F4A98AFF}"/>
          </ac:picMkLst>
        </pc:picChg>
      </pc:sldChg>
      <pc:sldChg chg="modSp add mod ord">
        <pc:chgData name="梶原 睦" userId="25dfffe512bbe50d" providerId="LiveId" clId="{A1E7F70D-2BA7-45BE-9D86-9B4BEF719878}" dt="2021-10-13T04:45:29.944" v="280" actId="20577"/>
        <pc:sldMkLst>
          <pc:docMk/>
          <pc:sldMk cId="2643956804" sldId="278"/>
        </pc:sldMkLst>
        <pc:spChg chg="mod">
          <ac:chgData name="梶原 睦" userId="25dfffe512bbe50d" providerId="LiveId" clId="{A1E7F70D-2BA7-45BE-9D86-9B4BEF719878}" dt="2021-10-13T04:45:29.944" v="280" actId="20577"/>
          <ac:spMkLst>
            <pc:docMk/>
            <pc:sldMk cId="2643956804" sldId="278"/>
            <ac:spMk id="4" creationId="{F58387F4-A5E4-4A66-BB54-4DAD42F3D1E3}"/>
          </ac:spMkLst>
        </pc:spChg>
      </pc:sldChg>
      <pc:sldChg chg="modSp add mod ord">
        <pc:chgData name="梶原 睦" userId="25dfffe512bbe50d" providerId="LiveId" clId="{A1E7F70D-2BA7-45BE-9D86-9B4BEF719878}" dt="2021-10-13T04:43:06.256" v="46" actId="20577"/>
        <pc:sldMkLst>
          <pc:docMk/>
          <pc:sldMk cId="2867755434" sldId="279"/>
        </pc:sldMkLst>
        <pc:spChg chg="mod">
          <ac:chgData name="梶原 睦" userId="25dfffe512bbe50d" providerId="LiveId" clId="{A1E7F70D-2BA7-45BE-9D86-9B4BEF719878}" dt="2021-10-13T04:42:54.739" v="31" actId="20577"/>
          <ac:spMkLst>
            <pc:docMk/>
            <pc:sldMk cId="2867755434" sldId="279"/>
            <ac:spMk id="7" creationId="{5B2ECFEB-4DD4-4563-9204-DF25388BB0E0}"/>
          </ac:spMkLst>
        </pc:spChg>
        <pc:spChg chg="mod">
          <ac:chgData name="梶原 睦" userId="25dfffe512bbe50d" providerId="LiveId" clId="{A1E7F70D-2BA7-45BE-9D86-9B4BEF719878}" dt="2021-10-13T04:43:06.256" v="46" actId="20577"/>
          <ac:spMkLst>
            <pc:docMk/>
            <pc:sldMk cId="2867755434" sldId="279"/>
            <ac:spMk id="9" creationId="{21D29685-F9AF-4E1F-AC4B-D5BC00F421AF}"/>
          </ac:spMkLst>
        </pc:spChg>
      </pc:sldChg>
      <pc:sldChg chg="modSp add mod ord">
        <pc:chgData name="梶原 睦" userId="25dfffe512bbe50d" providerId="LiveId" clId="{A1E7F70D-2BA7-45BE-9D86-9B4BEF719878}" dt="2021-11-12T08:35:49.236" v="861" actId="1076"/>
        <pc:sldMkLst>
          <pc:docMk/>
          <pc:sldMk cId="3859664667" sldId="280"/>
        </pc:sldMkLst>
        <pc:spChg chg="mod">
          <ac:chgData name="梶原 睦" userId="25dfffe512bbe50d" providerId="LiveId" clId="{A1E7F70D-2BA7-45BE-9D86-9B4BEF719878}" dt="2021-10-13T04:43:16.647" v="50" actId="20577"/>
          <ac:spMkLst>
            <pc:docMk/>
            <pc:sldMk cId="3859664667" sldId="280"/>
            <ac:spMk id="7" creationId="{5B2ECFEB-4DD4-4563-9204-DF25388BB0E0}"/>
          </ac:spMkLst>
        </pc:spChg>
        <pc:spChg chg="mod">
          <ac:chgData name="梶原 睦" userId="25dfffe512bbe50d" providerId="LiveId" clId="{A1E7F70D-2BA7-45BE-9D86-9B4BEF719878}" dt="2021-11-12T08:35:49.236" v="861" actId="1076"/>
          <ac:spMkLst>
            <pc:docMk/>
            <pc:sldMk cId="3859664667" sldId="280"/>
            <ac:spMk id="9" creationId="{21D29685-F9AF-4E1F-AC4B-D5BC00F421AF}"/>
          </ac:spMkLst>
        </pc:spChg>
      </pc:sldChg>
      <pc:sldChg chg="add">
        <pc:chgData name="梶原 睦" userId="25dfffe512bbe50d" providerId="LiveId" clId="{A1E7F70D-2BA7-45BE-9D86-9B4BEF719878}" dt="2021-10-13T04:46:06.099" v="281"/>
        <pc:sldMkLst>
          <pc:docMk/>
          <pc:sldMk cId="2924273647" sldId="281"/>
        </pc:sldMkLst>
      </pc:sldChg>
      <pc:sldChg chg="add">
        <pc:chgData name="梶原 睦" userId="25dfffe512bbe50d" providerId="LiveId" clId="{A1E7F70D-2BA7-45BE-9D86-9B4BEF719878}" dt="2021-10-13T04:46:06.099" v="281"/>
        <pc:sldMkLst>
          <pc:docMk/>
          <pc:sldMk cId="821607710" sldId="282"/>
        </pc:sldMkLst>
      </pc:sldChg>
      <pc:sldChg chg="add">
        <pc:chgData name="梶原 睦" userId="25dfffe512bbe50d" providerId="LiveId" clId="{A1E7F70D-2BA7-45BE-9D86-9B4BEF719878}" dt="2021-10-13T04:46:06.099" v="281"/>
        <pc:sldMkLst>
          <pc:docMk/>
          <pc:sldMk cId="2397408228" sldId="283"/>
        </pc:sldMkLst>
      </pc:sldChg>
      <pc:sldChg chg="add">
        <pc:chgData name="梶原 睦" userId="25dfffe512bbe50d" providerId="LiveId" clId="{A1E7F70D-2BA7-45BE-9D86-9B4BEF719878}" dt="2021-10-13T04:46:06.099" v="281"/>
        <pc:sldMkLst>
          <pc:docMk/>
          <pc:sldMk cId="792970475" sldId="284"/>
        </pc:sldMkLst>
      </pc:sldChg>
      <pc:sldChg chg="add setBg">
        <pc:chgData name="梶原 睦" userId="25dfffe512bbe50d" providerId="LiveId" clId="{A1E7F70D-2BA7-45BE-9D86-9B4BEF719878}" dt="2021-10-13T04:56:37.429" v="432"/>
        <pc:sldMkLst>
          <pc:docMk/>
          <pc:sldMk cId="2500760039" sldId="285"/>
        </pc:sldMkLst>
      </pc:sldChg>
      <pc:sldChg chg="addSp delSp modSp add mod ord">
        <pc:chgData name="梶原 睦" userId="25dfffe512bbe50d" providerId="LiveId" clId="{A1E7F70D-2BA7-45BE-9D86-9B4BEF719878}" dt="2021-11-10T07:42:15.420" v="687" actId="20577"/>
        <pc:sldMkLst>
          <pc:docMk/>
          <pc:sldMk cId="4015775338" sldId="286"/>
        </pc:sldMkLst>
        <pc:spChg chg="add del mod">
          <ac:chgData name="梶原 睦" userId="25dfffe512bbe50d" providerId="LiveId" clId="{A1E7F70D-2BA7-45BE-9D86-9B4BEF719878}" dt="2021-11-10T07:42:08.140" v="682" actId="478"/>
          <ac:spMkLst>
            <pc:docMk/>
            <pc:sldMk cId="4015775338" sldId="286"/>
            <ac:spMk id="13" creationId="{1A899CC1-B6D0-4650-9151-55B6AFB38F90}"/>
          </ac:spMkLst>
        </pc:spChg>
        <pc:spChg chg="add mod">
          <ac:chgData name="梶原 睦" userId="25dfffe512bbe50d" providerId="LiveId" clId="{A1E7F70D-2BA7-45BE-9D86-9B4BEF719878}" dt="2021-11-10T07:42:15.420" v="687" actId="20577"/>
          <ac:spMkLst>
            <pc:docMk/>
            <pc:sldMk cId="4015775338" sldId="286"/>
            <ac:spMk id="14" creationId="{993325B2-DEBF-4EB0-8F0F-0F930F118376}"/>
          </ac:spMkLst>
        </pc:spChg>
        <pc:spChg chg="add mod">
          <ac:chgData name="梶原 睦" userId="25dfffe512bbe50d" providerId="LiveId" clId="{A1E7F70D-2BA7-45BE-9D86-9B4BEF719878}" dt="2021-11-10T07:40:53.636" v="672" actId="1076"/>
          <ac:spMkLst>
            <pc:docMk/>
            <pc:sldMk cId="4015775338" sldId="286"/>
            <ac:spMk id="18" creationId="{35EF3B53-ABB4-46A7-9854-303A10223BC1}"/>
          </ac:spMkLst>
        </pc:spChg>
        <pc:spChg chg="add mod">
          <ac:chgData name="梶原 睦" userId="25dfffe512bbe50d" providerId="LiveId" clId="{A1E7F70D-2BA7-45BE-9D86-9B4BEF719878}" dt="2021-11-10T07:40:59.297" v="675" actId="1076"/>
          <ac:spMkLst>
            <pc:docMk/>
            <pc:sldMk cId="4015775338" sldId="286"/>
            <ac:spMk id="20" creationId="{4CD34E82-B6F1-4D0B-9444-B64950A73E1F}"/>
          </ac:spMkLst>
        </pc:spChg>
        <pc:picChg chg="add mod">
          <ac:chgData name="梶原 睦" userId="25dfffe512bbe50d" providerId="LiveId" clId="{A1E7F70D-2BA7-45BE-9D86-9B4BEF719878}" dt="2021-11-10T07:40:44.096" v="671" actId="14100"/>
          <ac:picMkLst>
            <pc:docMk/>
            <pc:sldMk cId="4015775338" sldId="286"/>
            <ac:picMk id="2" creationId="{00ECEC6F-0B6B-46DF-ADC5-27E3AD56FDC5}"/>
          </ac:picMkLst>
        </pc:picChg>
        <pc:picChg chg="del mod">
          <ac:chgData name="梶原 睦" userId="25dfffe512bbe50d" providerId="LiveId" clId="{A1E7F70D-2BA7-45BE-9D86-9B4BEF719878}" dt="2021-10-13T04:52:16.647" v="356" actId="478"/>
          <ac:picMkLst>
            <pc:docMk/>
            <pc:sldMk cId="4015775338" sldId="286"/>
            <ac:picMk id="3" creationId="{209C134F-9207-421F-96DB-BA0E4EFCD979}"/>
          </ac:picMkLst>
        </pc:picChg>
        <pc:picChg chg="mod">
          <ac:chgData name="梶原 睦" userId="25dfffe512bbe50d" providerId="LiveId" clId="{A1E7F70D-2BA7-45BE-9D86-9B4BEF719878}" dt="2021-10-13T04:52:13.867" v="355" actId="1076"/>
          <ac:picMkLst>
            <pc:docMk/>
            <pc:sldMk cId="4015775338" sldId="286"/>
            <ac:picMk id="7" creationId="{B6233F9A-3DE7-4B76-BC19-4C8E7C15CFA1}"/>
          </ac:picMkLst>
        </pc:picChg>
        <pc:picChg chg="mod">
          <ac:chgData name="梶原 睦" userId="25dfffe512bbe50d" providerId="LiveId" clId="{A1E7F70D-2BA7-45BE-9D86-9B4BEF719878}" dt="2021-10-13T04:52:21.853" v="357" actId="1076"/>
          <ac:picMkLst>
            <pc:docMk/>
            <pc:sldMk cId="4015775338" sldId="286"/>
            <ac:picMk id="9" creationId="{CBDB4B3E-29A7-448D-A9D2-A98B75AAFAD5}"/>
          </ac:picMkLst>
        </pc:picChg>
        <pc:picChg chg="del">
          <ac:chgData name="梶原 睦" userId="25dfffe512bbe50d" providerId="LiveId" clId="{A1E7F70D-2BA7-45BE-9D86-9B4BEF719878}" dt="2021-10-13T04:47:11.787" v="288" actId="478"/>
          <ac:picMkLst>
            <pc:docMk/>
            <pc:sldMk cId="4015775338" sldId="286"/>
            <ac:picMk id="11" creationId="{30593152-2440-4B7D-987C-4CEEE6D3748B}"/>
          </ac:picMkLst>
        </pc:picChg>
        <pc:picChg chg="del mod">
          <ac:chgData name="梶原 睦" userId="25dfffe512bbe50d" providerId="LiveId" clId="{A1E7F70D-2BA7-45BE-9D86-9B4BEF719878}" dt="2021-10-13T04:48:03.663" v="299" actId="478"/>
          <ac:picMkLst>
            <pc:docMk/>
            <pc:sldMk cId="4015775338" sldId="286"/>
            <ac:picMk id="12" creationId="{7459459F-ABD9-4096-B260-EEA19A15DEF3}"/>
          </ac:picMkLst>
        </pc:picChg>
        <pc:picChg chg="del">
          <ac:chgData name="梶原 睦" userId="25dfffe512bbe50d" providerId="LiveId" clId="{A1E7F70D-2BA7-45BE-9D86-9B4BEF719878}" dt="2021-10-13T04:47:11.787" v="288" actId="478"/>
          <ac:picMkLst>
            <pc:docMk/>
            <pc:sldMk cId="4015775338" sldId="286"/>
            <ac:picMk id="13" creationId="{90C44BA9-1911-4787-813D-A30C4D03EE66}"/>
          </ac:picMkLst>
        </pc:picChg>
        <pc:picChg chg="del">
          <ac:chgData name="梶原 睦" userId="25dfffe512bbe50d" providerId="LiveId" clId="{A1E7F70D-2BA7-45BE-9D86-9B4BEF719878}" dt="2021-10-13T04:47:11.787" v="288" actId="478"/>
          <ac:picMkLst>
            <pc:docMk/>
            <pc:sldMk cId="4015775338" sldId="286"/>
            <ac:picMk id="15" creationId="{531F837C-5059-40BC-ADF6-453CA75E3A5B}"/>
          </ac:picMkLst>
        </pc:picChg>
        <pc:picChg chg="del">
          <ac:chgData name="梶原 睦" userId="25dfffe512bbe50d" providerId="LiveId" clId="{A1E7F70D-2BA7-45BE-9D86-9B4BEF719878}" dt="2021-10-13T04:47:11.787" v="288" actId="478"/>
          <ac:picMkLst>
            <pc:docMk/>
            <pc:sldMk cId="4015775338" sldId="286"/>
            <ac:picMk id="17" creationId="{1022D9D8-D5E2-4095-B5B8-BCADFCB2C524}"/>
          </ac:picMkLst>
        </pc:picChg>
        <pc:picChg chg="del">
          <ac:chgData name="梶原 睦" userId="25dfffe512bbe50d" providerId="LiveId" clId="{A1E7F70D-2BA7-45BE-9D86-9B4BEF719878}" dt="2021-10-13T04:47:08.209" v="287" actId="478"/>
          <ac:picMkLst>
            <pc:docMk/>
            <pc:sldMk cId="4015775338" sldId="286"/>
            <ac:picMk id="19" creationId="{CC4F73D6-6474-4B50-BA20-510C20E4C69C}"/>
          </ac:picMkLst>
        </pc:picChg>
        <pc:picChg chg="mod">
          <ac:chgData name="梶原 睦" userId="25dfffe512bbe50d" providerId="LiveId" clId="{A1E7F70D-2BA7-45BE-9D86-9B4BEF719878}" dt="2021-10-13T04:52:12.873" v="354" actId="1076"/>
          <ac:picMkLst>
            <pc:docMk/>
            <pc:sldMk cId="4015775338" sldId="286"/>
            <ac:picMk id="21" creationId="{DAD6BD1F-FABF-4B52-AC3E-DC21353C37A9}"/>
          </ac:picMkLst>
        </pc:picChg>
        <pc:picChg chg="add mod">
          <ac:chgData name="梶原 睦" userId="25dfffe512bbe50d" providerId="LiveId" clId="{A1E7F70D-2BA7-45BE-9D86-9B4BEF719878}" dt="2021-10-13T04:49:34.492" v="315" actId="1076"/>
          <ac:picMkLst>
            <pc:docMk/>
            <pc:sldMk cId="4015775338" sldId="286"/>
            <ac:picMk id="1026" creationId="{03D939AD-0CC0-4F98-B767-1A40853A4EDF}"/>
          </ac:picMkLst>
        </pc:picChg>
        <pc:picChg chg="add mod">
          <ac:chgData name="梶原 睦" userId="25dfffe512bbe50d" providerId="LiveId" clId="{A1E7F70D-2BA7-45BE-9D86-9B4BEF719878}" dt="2021-11-10T07:41:53.667" v="680" actId="1076"/>
          <ac:picMkLst>
            <pc:docMk/>
            <pc:sldMk cId="4015775338" sldId="286"/>
            <ac:picMk id="1028" creationId="{22F933DE-79AC-4A57-B34B-04931AC86814}"/>
          </ac:picMkLst>
        </pc:picChg>
        <pc:picChg chg="add del mod">
          <ac:chgData name="梶原 睦" userId="25dfffe512bbe50d" providerId="LiveId" clId="{A1E7F70D-2BA7-45BE-9D86-9B4BEF719878}" dt="2021-10-13T04:53:02.261" v="364" actId="478"/>
          <ac:picMkLst>
            <pc:docMk/>
            <pc:sldMk cId="4015775338" sldId="286"/>
            <ac:picMk id="1028" creationId="{FCBC27C7-3366-4455-9D64-5688BB972E51}"/>
          </ac:picMkLst>
        </pc:picChg>
        <pc:picChg chg="add del mod">
          <ac:chgData name="梶原 睦" userId="25dfffe512bbe50d" providerId="LiveId" clId="{A1E7F70D-2BA7-45BE-9D86-9B4BEF719878}" dt="2021-10-13T04:49:09.395" v="310" actId="478"/>
          <ac:picMkLst>
            <pc:docMk/>
            <pc:sldMk cId="4015775338" sldId="286"/>
            <ac:picMk id="1030" creationId="{04FDECF6-6A67-42EA-8F43-CBD81F227081}"/>
          </ac:picMkLst>
        </pc:picChg>
        <pc:picChg chg="add mod">
          <ac:chgData name="梶原 睦" userId="25dfffe512bbe50d" providerId="LiveId" clId="{A1E7F70D-2BA7-45BE-9D86-9B4BEF719878}" dt="2021-11-10T07:40:55.470" v="673" actId="1076"/>
          <ac:picMkLst>
            <pc:docMk/>
            <pc:sldMk cId="4015775338" sldId="286"/>
            <ac:picMk id="1032" creationId="{91FCD6DA-9AC7-40C9-8CD9-9D56E5E7789D}"/>
          </ac:picMkLst>
        </pc:picChg>
        <pc:picChg chg="add mod">
          <ac:chgData name="梶原 睦" userId="25dfffe512bbe50d" providerId="LiveId" clId="{A1E7F70D-2BA7-45BE-9D86-9B4BEF719878}" dt="2021-10-13T04:52:12.182" v="353" actId="1076"/>
          <ac:picMkLst>
            <pc:docMk/>
            <pc:sldMk cId="4015775338" sldId="286"/>
            <ac:picMk id="1034" creationId="{21AFF4DB-7AA0-4440-981E-0D4E50AEC874}"/>
          </ac:picMkLst>
        </pc:picChg>
        <pc:picChg chg="add mod">
          <ac:chgData name="梶原 睦" userId="25dfffe512bbe50d" providerId="LiveId" clId="{A1E7F70D-2BA7-45BE-9D86-9B4BEF719878}" dt="2021-11-10T07:40:56.806" v="674" actId="1076"/>
          <ac:picMkLst>
            <pc:docMk/>
            <pc:sldMk cId="4015775338" sldId="286"/>
            <ac:picMk id="1036" creationId="{DF2B3547-E6C6-43BD-8554-A3EA91A1C40E}"/>
          </ac:picMkLst>
        </pc:picChg>
      </pc:sldChg>
      <pc:sldChg chg="modSp add mod">
        <pc:chgData name="梶原 睦" userId="25dfffe512bbe50d" providerId="LiveId" clId="{A1E7F70D-2BA7-45BE-9D86-9B4BEF719878}" dt="2021-10-13T04:55:07.687" v="431" actId="1076"/>
        <pc:sldMkLst>
          <pc:docMk/>
          <pc:sldMk cId="979751183" sldId="287"/>
        </pc:sldMkLst>
        <pc:spChg chg="mod">
          <ac:chgData name="梶原 睦" userId="25dfffe512bbe50d" providerId="LiveId" clId="{A1E7F70D-2BA7-45BE-9D86-9B4BEF719878}" dt="2021-10-13T04:55:07.687" v="431" actId="1076"/>
          <ac:spMkLst>
            <pc:docMk/>
            <pc:sldMk cId="979751183" sldId="287"/>
            <ac:spMk id="4" creationId="{F58387F4-A5E4-4A66-BB54-4DAD42F3D1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9982A-0050-4B66-BC7C-EEA76B176D37}" type="datetimeFigureOut">
              <a:rPr kumimoji="1" lang="ja-JP" altLang="en-US" smtClean="0"/>
              <a:t>2021/11/12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23B8F-154E-4A3E-AEAC-1B71E9A32A8B}" type="slidenum">
              <a:rPr kumimoji="1" lang="ja-JP" altLang="en-US" smtClean="0"/>
              <a:t>‹#›</a:t>
            </a:fld>
            <a:endParaRPr kumimoji="1" lang="ja-JP" altLang="en-US"/>
          </a:p>
        </p:txBody>
      </p:sp>
    </p:spTree>
    <p:extLst>
      <p:ext uri="{BB962C8B-B14F-4D97-AF65-F5344CB8AC3E}">
        <p14:creationId xmlns:p14="http://schemas.microsoft.com/office/powerpoint/2010/main" val="370854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en-US" altLang="ja-JP" dirty="0"/>
              <a:t>Linux</a:t>
            </a:r>
            <a:r>
              <a:rPr kumimoji="1" lang="ja-JP" altLang="en-US" dirty="0"/>
              <a:t>とは、</a:t>
            </a:r>
            <a:r>
              <a:rPr kumimoji="1" lang="en-US" altLang="ja-JP" dirty="0"/>
              <a:t>Unix</a:t>
            </a:r>
            <a:r>
              <a:rPr kumimoji="1" lang="ja-JP" altLang="en-US" dirty="0"/>
              <a:t>という</a:t>
            </a:r>
            <a:r>
              <a:rPr kumimoji="1" lang="en-US" altLang="ja-JP" dirty="0"/>
              <a:t>OS</a:t>
            </a:r>
            <a:r>
              <a:rPr kumimoji="1" lang="ja-JP" altLang="en-US" dirty="0"/>
              <a:t>から派生したオープンソースの</a:t>
            </a:r>
            <a:r>
              <a:rPr kumimoji="1" lang="en-US" altLang="ja-JP" dirty="0"/>
              <a:t>OS</a:t>
            </a:r>
            <a:r>
              <a:rPr kumimoji="1" lang="ja-JP" altLang="en-US" dirty="0"/>
              <a:t>です</a:t>
            </a:r>
            <a:endParaRPr kumimoji="1" lang="en-US" altLang="ja-JP" dirty="0"/>
          </a:p>
          <a:p>
            <a:r>
              <a:rPr kumimoji="1" lang="ja-JP" altLang="en-US" dirty="0"/>
              <a:t>この写真に写っている二人が１９６９年にベル研究所、今では</a:t>
            </a:r>
            <a:r>
              <a:rPr kumimoji="1" lang="en-US" altLang="ja-JP" dirty="0"/>
              <a:t>AT</a:t>
            </a:r>
            <a:r>
              <a:rPr kumimoji="1" lang="ja-JP" altLang="en-US" dirty="0"/>
              <a:t>＆</a:t>
            </a:r>
            <a:r>
              <a:rPr kumimoji="1" lang="en-US" altLang="ja-JP" dirty="0"/>
              <a:t>T</a:t>
            </a:r>
            <a:r>
              <a:rPr kumimoji="1" lang="ja-JP" altLang="en-US" dirty="0"/>
              <a:t>の研究所 で</a:t>
            </a:r>
            <a:r>
              <a:rPr kumimoji="1" lang="en-US" altLang="ja-JP" dirty="0"/>
              <a:t>Multics</a:t>
            </a:r>
            <a:r>
              <a:rPr kumimoji="1" lang="ja-JP" altLang="en-US" dirty="0"/>
              <a:t>という</a:t>
            </a:r>
            <a:r>
              <a:rPr kumimoji="1" lang="en-US" altLang="ja-JP" dirty="0"/>
              <a:t>OS</a:t>
            </a:r>
            <a:r>
              <a:rPr kumimoji="1" lang="ja-JP" altLang="en-US" dirty="0"/>
              <a:t>を作りました</a:t>
            </a:r>
            <a:endParaRPr kumimoji="1" lang="en-US" altLang="ja-JP" dirty="0"/>
          </a:p>
          <a:p>
            <a:r>
              <a:rPr kumimoji="1" lang="ja-JP" altLang="en-US" dirty="0"/>
              <a:t>マルチなだけあって今のパソコンみたいに多機能なものを想定していたんですが、当時のパソコンは今と比べるとチープなものだったので、多機能な</a:t>
            </a:r>
            <a:r>
              <a:rPr kumimoji="1" lang="en-US" altLang="ja-JP" dirty="0"/>
              <a:t>OS</a:t>
            </a:r>
            <a:r>
              <a:rPr kumimoji="1" lang="ja-JP" altLang="en-US" dirty="0"/>
              <a:t>に対して動かなかった</a:t>
            </a:r>
            <a:endParaRPr kumimoji="1" lang="en-US" altLang="ja-JP" dirty="0"/>
          </a:p>
          <a:p>
            <a:r>
              <a:rPr kumimoji="1" lang="ja-JP" altLang="en-US" dirty="0"/>
              <a:t>なのでそれが失敗に終わった。なのでよりシンプルに</a:t>
            </a:r>
            <a:r>
              <a:rPr kumimoji="1" lang="en-US" altLang="ja-JP" dirty="0" err="1"/>
              <a:t>Unics</a:t>
            </a:r>
            <a:r>
              <a:rPr kumimoji="1" lang="ja-JP" altLang="en-US" dirty="0"/>
              <a:t>と名前を変えて、後の</a:t>
            </a:r>
            <a:r>
              <a:rPr kumimoji="1" lang="en-US" altLang="ja-JP" dirty="0"/>
              <a:t>Unix</a:t>
            </a:r>
            <a:r>
              <a:rPr kumimoji="1" lang="ja-JP" altLang="en-US" dirty="0"/>
              <a:t>になっていきます。</a:t>
            </a:r>
            <a:endParaRPr kumimoji="1" lang="en-US" altLang="ja-JP" dirty="0"/>
          </a:p>
          <a:p>
            <a:r>
              <a:rPr kumimoji="1" lang="ja-JP" altLang="en-US" dirty="0"/>
              <a:t>ちなみに当時のベル研究所は通信業界の独占状態で、独禁法により、コンピューター業界でビジネスができない、という状態に追い込まれていました。</a:t>
            </a:r>
            <a:endParaRPr kumimoji="1" lang="en-US" altLang="ja-JP" dirty="0"/>
          </a:p>
          <a:p>
            <a:r>
              <a:rPr kumimoji="1" lang="ja-JP" altLang="en-US" dirty="0"/>
              <a:t>なのでソースコードを公開して、いろんな人に派生形の</a:t>
            </a:r>
            <a:r>
              <a:rPr kumimoji="1" lang="en-US" altLang="ja-JP" dirty="0"/>
              <a:t>OS</a:t>
            </a:r>
            <a:r>
              <a:rPr kumimoji="1" lang="ja-JP" altLang="en-US" dirty="0"/>
              <a:t>を作ってもらってその</a:t>
            </a:r>
            <a:r>
              <a:rPr kumimoji="1" lang="en-US" altLang="ja-JP" dirty="0"/>
              <a:t>OS</a:t>
            </a:r>
            <a:r>
              <a:rPr kumimoji="1" lang="ja-JP" altLang="en-US" dirty="0"/>
              <a:t>とのライセンス契約を結んでビジネスをしていくという形でやっていきました</a:t>
            </a:r>
            <a:endParaRPr kumimoji="1" lang="en-US" altLang="ja-JP" dirty="0"/>
          </a:p>
          <a:p>
            <a:r>
              <a:rPr kumimoji="1" lang="ja-JP" altLang="en-US" dirty="0"/>
              <a:t>でもそれがなかなかうまくいかず、</a:t>
            </a:r>
            <a:r>
              <a:rPr kumimoji="1" lang="en-US" altLang="ja-JP" dirty="0"/>
              <a:t>Windows</a:t>
            </a:r>
            <a:r>
              <a:rPr kumimoji="1" lang="ja-JP" altLang="en-US" dirty="0"/>
              <a:t>に標準</a:t>
            </a:r>
            <a:r>
              <a:rPr kumimoji="1" lang="en-US" altLang="ja-JP" dirty="0"/>
              <a:t>OS</a:t>
            </a:r>
            <a:r>
              <a:rPr kumimoji="1" lang="ja-JP" altLang="en-US" dirty="0"/>
              <a:t>の座を奪われてしまった、というのが</a:t>
            </a:r>
            <a:r>
              <a:rPr kumimoji="1" lang="en-US" altLang="ja-JP" dirty="0"/>
              <a:t>Unix</a:t>
            </a:r>
            <a:r>
              <a:rPr kumimoji="1" lang="ja-JP" altLang="en-US" dirty="0"/>
              <a:t>の歴史になるんですが、</a:t>
            </a:r>
            <a:endParaRPr kumimoji="1" lang="en-US" altLang="ja-JP" dirty="0"/>
          </a:p>
        </p:txBody>
      </p:sp>
      <p:sp>
        <p:nvSpPr>
          <p:cNvPr id="4" name="スライド番号プレースホルダー 3"/>
          <p:cNvSpPr>
            <a:spLocks noGrp="1"/>
          </p:cNvSpPr>
          <p:nvPr>
            <p:ph type="sldNum" sz="quarter" idx="5"/>
          </p:nvPr>
        </p:nvSpPr>
        <p:spPr/>
        <p:txBody>
          <a:bodyPr/>
          <a:lstStyle/>
          <a:p>
            <a:fld id="{5800B714-125D-6440-A179-9E16D8B9E6F9}" type="slidenum">
              <a:rPr kumimoji="1" lang="ja-US" altLang="en-US" smtClean="0"/>
              <a:t>18</a:t>
            </a:fld>
            <a:endParaRPr kumimoji="1" lang="ja-US" altLang="en-US"/>
          </a:p>
        </p:txBody>
      </p:sp>
    </p:spTree>
    <p:extLst>
      <p:ext uri="{BB962C8B-B14F-4D97-AF65-F5344CB8AC3E}">
        <p14:creationId xmlns:p14="http://schemas.microsoft.com/office/powerpoint/2010/main" val="72078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じゃあ</a:t>
            </a:r>
            <a:r>
              <a:rPr kumimoji="1" lang="en-US" altLang="ja-JP" dirty="0"/>
              <a:t>Linux</a:t>
            </a:r>
            <a:r>
              <a:rPr kumimoji="1" lang="ja-JP" altLang="en-US" dirty="0"/>
              <a:t>って何かというと、先ほどの</a:t>
            </a:r>
            <a:r>
              <a:rPr kumimoji="1" lang="en-US" altLang="ja-JP" dirty="0"/>
              <a:t>Unix</a:t>
            </a:r>
            <a:r>
              <a:rPr kumimoji="1" lang="ja-JP" altLang="en-US" dirty="0"/>
              <a:t>をベースに１９９０年代に当時大学生だったフィンランドの</a:t>
            </a:r>
            <a:r>
              <a:rPr kumimoji="1" lang="en-US" altLang="ja-JP" dirty="0"/>
              <a:t>Linus</a:t>
            </a:r>
            <a:r>
              <a:rPr kumimoji="1" lang="ja-JP" altLang="en-US" dirty="0"/>
              <a:t>という青年が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ゼロからつくったオープンソースの</a:t>
            </a:r>
            <a:r>
              <a:rPr kumimoji="1" lang="en-US" altLang="ja-JP" dirty="0"/>
              <a:t>OS</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ゼロから作ったので、本当に天才だと思うんですが、</a:t>
            </a:r>
            <a:r>
              <a:rPr kumimoji="1" lang="en-US" altLang="ja-JP" dirty="0"/>
              <a:t>OS</a:t>
            </a:r>
            <a:r>
              <a:rPr kumimoji="1" lang="ja-JP" altLang="en-US" dirty="0"/>
              <a:t>なのでライセンスに縛られず、かつ世界中の優秀なプログラマーが開発に参加して機能が充実していきました。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どうやら世界のサーバーの８０</a:t>
            </a:r>
            <a:r>
              <a:rPr kumimoji="1" lang="en-US" altLang="ja-JP" dirty="0"/>
              <a:t>%</a:t>
            </a:r>
            <a:r>
              <a:rPr kumimoji="1" lang="ja-JP" altLang="en-US" dirty="0"/>
              <a:t>以上が</a:t>
            </a:r>
            <a:r>
              <a:rPr kumimoji="1" lang="en-US" altLang="ja-JP" dirty="0"/>
              <a:t>Linux</a:t>
            </a:r>
            <a:r>
              <a:rPr kumimoji="1" lang="ja-JP" altLang="en-US" dirty="0"/>
              <a:t>上で管理されているということです。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800B714-125D-6440-A179-9E16D8B9E6F9}" type="slidenum">
              <a:rPr kumimoji="1" lang="ja-US" altLang="en-US" smtClean="0"/>
              <a:t>19</a:t>
            </a:fld>
            <a:endParaRPr kumimoji="1" lang="ja-US" altLang="en-US"/>
          </a:p>
        </p:txBody>
      </p:sp>
    </p:spTree>
    <p:extLst>
      <p:ext uri="{BB962C8B-B14F-4D97-AF65-F5344CB8AC3E}">
        <p14:creationId xmlns:p14="http://schemas.microsoft.com/office/powerpoint/2010/main" val="424600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Linux</a:t>
            </a:r>
            <a:r>
              <a:rPr kumimoji="1" lang="ja-JP" altLang="en-US" dirty="0"/>
              <a:t>と</a:t>
            </a:r>
            <a:r>
              <a:rPr kumimoji="1" lang="en-US" altLang="ja-JP" dirty="0"/>
              <a:t>Mac</a:t>
            </a:r>
            <a:r>
              <a:rPr kumimoji="1" lang="ja-JP" altLang="en-US" dirty="0"/>
              <a:t>は全然別の</a:t>
            </a:r>
            <a:r>
              <a:rPr kumimoji="1" lang="en-US" altLang="ja-JP" dirty="0"/>
              <a:t>OS</a:t>
            </a:r>
            <a:r>
              <a:rPr kumimoji="1" lang="ja-JP" altLang="en-US" dirty="0"/>
              <a:t>なんですが、コマンドがそのまま使えたりします。</a:t>
            </a:r>
            <a:endParaRPr kumimoji="1" lang="en-US" altLang="ja-JP" dirty="0"/>
          </a:p>
          <a:p>
            <a:r>
              <a:rPr kumimoji="1" lang="ja-JP" altLang="en-US" dirty="0"/>
              <a:t>なので、</a:t>
            </a:r>
            <a:r>
              <a:rPr kumimoji="1" lang="en-US" altLang="ja-JP" dirty="0"/>
              <a:t>Mac</a:t>
            </a:r>
            <a:r>
              <a:rPr kumimoji="1" lang="ja-JP" altLang="en-US" dirty="0"/>
              <a:t>を使っている人は、すぐに</a:t>
            </a:r>
            <a:r>
              <a:rPr kumimoji="1" lang="en-US" altLang="ja-JP" dirty="0"/>
              <a:t>Linux</a:t>
            </a:r>
            <a:r>
              <a:rPr kumimoji="1" lang="ja-JP" altLang="en-US" dirty="0"/>
              <a:t>のコマンドの勉強ができます。</a:t>
            </a:r>
            <a:endParaRPr kumimoji="1" lang="en-US" altLang="ja-JP" dirty="0"/>
          </a:p>
          <a:p>
            <a:r>
              <a:rPr kumimoji="1" lang="en-US" altLang="ja-JP" dirty="0"/>
              <a:t>Windows</a:t>
            </a:r>
            <a:r>
              <a:rPr kumimoji="1" lang="ja-JP" altLang="en-US" dirty="0"/>
              <a:t>は全く違う</a:t>
            </a:r>
            <a:r>
              <a:rPr kumimoji="1" lang="en-US" altLang="ja-JP" dirty="0"/>
              <a:t>OS</a:t>
            </a:r>
            <a:r>
              <a:rPr kumimoji="1" lang="ja-JP" altLang="en-US" dirty="0"/>
              <a:t>ですが、実は</a:t>
            </a:r>
            <a:r>
              <a:rPr kumimoji="1" lang="en-US" altLang="ja-JP" dirty="0"/>
              <a:t>Windows</a:t>
            </a:r>
            <a:r>
              <a:rPr kumimoji="1" lang="ja-JP" altLang="en-US" dirty="0"/>
              <a:t>の中に既に</a:t>
            </a:r>
            <a:r>
              <a:rPr kumimoji="1" lang="en-US" altLang="ja-JP" dirty="0"/>
              <a:t>Linux</a:t>
            </a:r>
            <a:r>
              <a:rPr kumimoji="1" lang="ja-JP" altLang="en-US" dirty="0"/>
              <a:t>が入っているんです。その仕組みを</a:t>
            </a:r>
            <a:r>
              <a:rPr kumimoji="1" lang="en-US" altLang="ja-JP" dirty="0"/>
              <a:t>WSL</a:t>
            </a:r>
            <a:r>
              <a:rPr kumimoji="1" lang="ja-JP" altLang="en-US" dirty="0"/>
              <a:t>というですが、それを使うことで、</a:t>
            </a:r>
            <a:endParaRPr kumimoji="1" lang="en-US" altLang="ja-JP" dirty="0"/>
          </a:p>
          <a:p>
            <a:r>
              <a:rPr kumimoji="1" lang="ja-JP" altLang="en-US" dirty="0"/>
              <a:t>なのでどちらの</a:t>
            </a:r>
            <a:r>
              <a:rPr kumimoji="1" lang="en-US" altLang="ja-JP" dirty="0"/>
              <a:t>OS</a:t>
            </a:r>
            <a:r>
              <a:rPr kumimoji="1" lang="ja-JP" altLang="en-US" dirty="0"/>
              <a:t>でも</a:t>
            </a:r>
            <a:r>
              <a:rPr kumimoji="1" lang="en-US" altLang="ja-JP" dirty="0"/>
              <a:t>Docker</a:t>
            </a:r>
            <a:r>
              <a:rPr kumimoji="1" lang="ja-JP" altLang="en-US" dirty="0"/>
              <a:t>の学習を問題なくすすめていくことができます。</a:t>
            </a:r>
            <a:endParaRPr kumimoji="1" lang="en-US" altLang="ja-JP" dirty="0"/>
          </a:p>
          <a:p>
            <a:r>
              <a:rPr kumimoji="1" lang="ja-JP" altLang="en-US" dirty="0"/>
              <a:t>おそらく、ほとんどの人が</a:t>
            </a:r>
            <a:r>
              <a:rPr kumimoji="1" lang="en-US" altLang="ja-JP" dirty="0"/>
              <a:t>Windows</a:t>
            </a:r>
            <a:r>
              <a:rPr kumimoji="1" lang="ja-JP" altLang="en-US" dirty="0"/>
              <a:t>を使っていると思うので、</a:t>
            </a:r>
            <a:r>
              <a:rPr kumimoji="1" lang="en-US" altLang="ja-JP" dirty="0"/>
              <a:t>Windows</a:t>
            </a:r>
            <a:r>
              <a:rPr kumimoji="1" lang="ja-JP" altLang="en-US" dirty="0"/>
              <a:t>ではじめるための説明をあとでしていきます。</a:t>
            </a:r>
          </a:p>
        </p:txBody>
      </p:sp>
      <p:sp>
        <p:nvSpPr>
          <p:cNvPr id="4" name="スライド番号プレースホルダー 3"/>
          <p:cNvSpPr>
            <a:spLocks noGrp="1"/>
          </p:cNvSpPr>
          <p:nvPr>
            <p:ph type="sldNum" sz="quarter" idx="5"/>
          </p:nvPr>
        </p:nvSpPr>
        <p:spPr/>
        <p:txBody>
          <a:bodyPr/>
          <a:lstStyle/>
          <a:p>
            <a:fld id="{5800B714-125D-6440-A179-9E16D8B9E6F9}" type="slidenum">
              <a:rPr kumimoji="1" lang="ja-US" altLang="en-US" smtClean="0"/>
              <a:t>20</a:t>
            </a:fld>
            <a:endParaRPr kumimoji="1" lang="ja-US" altLang="en-US"/>
          </a:p>
        </p:txBody>
      </p:sp>
    </p:spTree>
    <p:extLst>
      <p:ext uri="{BB962C8B-B14F-4D97-AF65-F5344CB8AC3E}">
        <p14:creationId xmlns:p14="http://schemas.microsoft.com/office/powerpoint/2010/main" val="1059595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Linux</a:t>
            </a:r>
            <a:r>
              <a:rPr kumimoji="1" lang="ja-JP" altLang="en-US" dirty="0"/>
              <a:t>のコマンドの勉強をする前に、シェルについて説明します。</a:t>
            </a:r>
            <a:r>
              <a:rPr kumimoji="1" lang="en-US" altLang="ja-JP" dirty="0"/>
              <a:t>Linux</a:t>
            </a:r>
            <a:r>
              <a:rPr kumimoji="1" lang="ja-JP" altLang="en-US" dirty="0"/>
              <a:t>という</a:t>
            </a:r>
            <a:r>
              <a:rPr kumimoji="1" lang="en-US" altLang="ja-JP" dirty="0"/>
              <a:t>OS</a:t>
            </a:r>
            <a:r>
              <a:rPr kumimoji="1" lang="ja-JP" altLang="en-US" dirty="0"/>
              <a:t>にはカーネルと呼ばれる核という部分があって、ここに命令を出したいんですが、ユーザーはここに直接命令を出せない。</a:t>
            </a:r>
            <a:endParaRPr kumimoji="1" lang="en-US" altLang="ja-JP" dirty="0"/>
          </a:p>
          <a:p>
            <a:r>
              <a:rPr kumimoji="1" lang="ja-JP" altLang="en-US" dirty="0"/>
              <a:t>なのでシェルを経由して命令を出します。</a:t>
            </a:r>
            <a:endParaRPr kumimoji="1" lang="en-US" altLang="ja-JP" dirty="0"/>
          </a:p>
          <a:p>
            <a:r>
              <a:rPr kumimoji="1" lang="ja-JP" altLang="en-US" dirty="0"/>
              <a:t>マックだとデフォルトは</a:t>
            </a:r>
            <a:r>
              <a:rPr kumimoji="1" lang="en-US" altLang="ja-JP" dirty="0" err="1"/>
              <a:t>zsh</a:t>
            </a:r>
            <a:r>
              <a:rPr kumimoji="1" lang="en-US" altLang="ja-JP" dirty="0"/>
              <a:t>, </a:t>
            </a:r>
            <a:r>
              <a:rPr kumimoji="1" lang="en-US" altLang="ja-JP" dirty="0" err="1"/>
              <a:t>sh</a:t>
            </a:r>
            <a:r>
              <a:rPr kumimoji="1" lang="ja-JP" altLang="en-US" dirty="0"/>
              <a:t>、だと思います。</a:t>
            </a:r>
            <a:r>
              <a:rPr kumimoji="1" lang="en-US" altLang="ja-JP" dirty="0"/>
              <a:t>Bash</a:t>
            </a:r>
            <a:r>
              <a:rPr kumimoji="1" lang="ja-JP" altLang="en-US" dirty="0"/>
              <a:t>を使うこともできます。どれを使うかは、環境変数で指定することになります。</a:t>
            </a:r>
            <a:endParaRPr kumimoji="1" lang="en-US" altLang="ja-JP" dirty="0"/>
          </a:p>
          <a:p>
            <a:r>
              <a:rPr kumimoji="1" lang="ja-JP" altLang="en-US" dirty="0"/>
              <a:t>今回は</a:t>
            </a:r>
            <a:r>
              <a:rPr kumimoji="1" lang="en-US" altLang="ja-JP" dirty="0"/>
              <a:t>Windows</a:t>
            </a:r>
            <a:r>
              <a:rPr kumimoji="1" lang="ja-JP" altLang="en-US" dirty="0"/>
              <a:t>の上に</a:t>
            </a:r>
            <a:r>
              <a:rPr kumimoji="1" lang="en-US" altLang="ja-JP" dirty="0"/>
              <a:t>Linux</a:t>
            </a:r>
            <a:r>
              <a:rPr kumimoji="1" lang="ja-JP" altLang="en-US" dirty="0"/>
              <a:t>をちょっとこれ以上は説明しません。</a:t>
            </a:r>
            <a:endParaRPr kumimoji="1" lang="en-US" altLang="ja-JP" dirty="0"/>
          </a:p>
        </p:txBody>
      </p:sp>
      <p:sp>
        <p:nvSpPr>
          <p:cNvPr id="4" name="スライド番号プレースホルダー 3"/>
          <p:cNvSpPr>
            <a:spLocks noGrp="1"/>
          </p:cNvSpPr>
          <p:nvPr>
            <p:ph type="sldNum" sz="quarter" idx="5"/>
          </p:nvPr>
        </p:nvSpPr>
        <p:spPr/>
        <p:txBody>
          <a:bodyPr/>
          <a:lstStyle/>
          <a:p>
            <a:fld id="{5800B714-125D-6440-A179-9E16D8B9E6F9}" type="slidenum">
              <a:rPr kumimoji="1" lang="ja-US" altLang="en-US" smtClean="0"/>
              <a:t>21</a:t>
            </a:fld>
            <a:endParaRPr kumimoji="1" lang="ja-US" altLang="en-US"/>
          </a:p>
        </p:txBody>
      </p:sp>
    </p:spTree>
    <p:extLst>
      <p:ext uri="{BB962C8B-B14F-4D97-AF65-F5344CB8AC3E}">
        <p14:creationId xmlns:p14="http://schemas.microsoft.com/office/powerpoint/2010/main" val="1123572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それでは今回使用する</a:t>
            </a:r>
            <a:r>
              <a:rPr kumimoji="1" lang="en-US" altLang="ja-JP" dirty="0"/>
              <a:t>Linux</a:t>
            </a:r>
            <a:r>
              <a:rPr kumimoji="1" lang="ja-JP" altLang="en-US" dirty="0"/>
              <a:t>のコマンドをいくつか紹介します。</a:t>
            </a:r>
            <a:r>
              <a:rPr kumimoji="1" lang="en-US" altLang="ja-JP" dirty="0"/>
              <a:t>GUI CUI</a:t>
            </a:r>
          </a:p>
          <a:p>
            <a:r>
              <a:rPr kumimoji="1" lang="ja-JP" altLang="en-US" dirty="0"/>
              <a:t>最初こんだけ見ると頭パンクしちゃうと思うんですが、慣れてくると、快適になってきて、マウスとか使うのめんどくさいって思うようになってくるので、</a:t>
            </a:r>
            <a:endParaRPr kumimoji="1" lang="en-US" altLang="ja-JP" dirty="0"/>
          </a:p>
          <a:p>
            <a:r>
              <a:rPr kumimoji="1" lang="ja-JP" altLang="en-US" dirty="0"/>
              <a:t>これからどんどん技術者として腕を磨いていきたい、と思っている人はぜひ苦手意識を持たず、どんどん使って覚えてください。</a:t>
            </a:r>
            <a:endParaRPr kumimoji="1" lang="en-US" altLang="ja-JP" dirty="0"/>
          </a:p>
          <a:p>
            <a:r>
              <a:rPr kumimoji="1" lang="en-US" altLang="ja-JP" dirty="0" err="1"/>
              <a:t>Pwd</a:t>
            </a:r>
            <a:r>
              <a:rPr kumimoji="1" lang="ja-JP" altLang="en-US" dirty="0"/>
              <a:t>はパスワードではないので</a:t>
            </a:r>
            <a:r>
              <a:rPr kumimoji="1" lang="en-US" altLang="ja-JP" dirty="0"/>
              <a:t>w</a:t>
            </a:r>
          </a:p>
          <a:p>
            <a:r>
              <a:rPr kumimoji="1" lang="ja-JP" altLang="en-US" dirty="0"/>
              <a:t>デスクトップに移動してみましょうか</a:t>
            </a:r>
            <a:endParaRPr kumimoji="1" lang="en-US" altLang="ja-JP" dirty="0"/>
          </a:p>
          <a:p>
            <a:r>
              <a:rPr kumimoji="1" lang="en-US" altLang="ja-JP" dirty="0"/>
              <a:t>Win + D</a:t>
            </a:r>
          </a:p>
          <a:p>
            <a:r>
              <a:rPr kumimoji="1" lang="ja-JP" altLang="en-US" dirty="0"/>
              <a:t>最初慣れなければ</a:t>
            </a:r>
            <a:r>
              <a:rPr kumimoji="1" lang="en-US" altLang="ja-JP" dirty="0"/>
              <a:t>GUI</a:t>
            </a:r>
            <a:r>
              <a:rPr kumimoji="1" lang="ja-JP" altLang="en-US" dirty="0"/>
              <a:t>でマウス使ってやってもいいと思います</a:t>
            </a:r>
          </a:p>
        </p:txBody>
      </p:sp>
      <p:sp>
        <p:nvSpPr>
          <p:cNvPr id="4" name="スライド番号プレースホルダー 3"/>
          <p:cNvSpPr>
            <a:spLocks noGrp="1"/>
          </p:cNvSpPr>
          <p:nvPr>
            <p:ph type="sldNum" sz="quarter" idx="5"/>
          </p:nvPr>
        </p:nvSpPr>
        <p:spPr/>
        <p:txBody>
          <a:bodyPr/>
          <a:lstStyle/>
          <a:p>
            <a:fld id="{5800B714-125D-6440-A179-9E16D8B9E6F9}" type="slidenum">
              <a:rPr kumimoji="1" lang="ja-US" altLang="en-US" smtClean="0"/>
              <a:t>22</a:t>
            </a:fld>
            <a:endParaRPr kumimoji="1" lang="ja-US" altLang="en-US"/>
          </a:p>
        </p:txBody>
      </p:sp>
    </p:spTree>
    <p:extLst>
      <p:ext uri="{BB962C8B-B14F-4D97-AF65-F5344CB8AC3E}">
        <p14:creationId xmlns:p14="http://schemas.microsoft.com/office/powerpoint/2010/main" val="413390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4898F-7727-48CA-A5BD-6F8E185DC1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F77A09-D438-41A1-90AC-CE910D3F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4E1B44-A11A-41B6-B6C7-F1626EDF9576}"/>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30913EA7-B58B-4662-8ABD-AA5286EA27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E95CAA-83FB-42AE-B4C3-F826651C6357}"/>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322860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7C9C6-0587-4ABC-88BC-D94452D6C3F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2E09A9-4EF1-4476-B174-F4C5852DB58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264A39-1790-4130-A603-DB99C40E3E2A}"/>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B5853052-29CD-4E8E-A295-123D1168E1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4915E0-225A-4050-B1EB-C01EEA19802B}"/>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29625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F83FD2-172E-45EE-B863-C4777B5C48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700B81-F5B0-4931-AE15-2056853B51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5B41EB-3559-4134-94CF-D8F2110FC4BA}"/>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1549993A-2731-4485-BA58-8D4C03C89F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A5EA6F-D1EF-4F34-826E-D92D162D2A0A}"/>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158174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6B187-D73A-4EFE-AFDA-1C49404D1F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87FCDE-592D-484C-9440-EF36A5EBBF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890229-A303-4A93-8550-3FD60BF38BC4}"/>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E9152C1C-F46A-4E90-BA7D-982A11EEEC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3559B1-2801-49F5-BA87-F067D013651F}"/>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335878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F2E86C-4739-487C-B9A3-C13A8F457DC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57552E-A766-4F60-A619-0937201F2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4BED4B-81DE-427B-800B-AE2D7FA77B9A}"/>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93077398-4ACC-44E6-A116-1C85A3D354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891C7F-55BA-4688-AA76-0BBC1E486798}"/>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8141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B15CE-0D43-46BC-9D97-C4AE039B8D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B921F9-417C-406E-8C55-53E665CA0BA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5FA547-B5C4-41B0-B07E-E2BB5F3DC1E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F1F89-4C11-442D-8EE2-4D5FD990E0C1}"/>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6" name="フッター プレースホルダー 5">
            <a:extLst>
              <a:ext uri="{FF2B5EF4-FFF2-40B4-BE49-F238E27FC236}">
                <a16:creationId xmlns:a16="http://schemas.microsoft.com/office/drawing/2014/main" id="{AE3FB823-4299-4F62-93E2-2F3274BF10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19C61-3985-4FD9-A9C4-26865403ACE7}"/>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70865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87DAD-13FB-42B8-90C3-0AEDB551BB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8D5350-0B14-442E-B476-2D7A0E5FE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ED2864-7727-4EEC-9AC8-5680028EC6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54D78AD-DEA1-4B86-BA1F-579B16C95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85C26AC-FB52-456E-BAC6-BD99D02DF54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05F964-9081-4381-A286-BE62DD347C8F}"/>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8" name="フッター プレースホルダー 7">
            <a:extLst>
              <a:ext uri="{FF2B5EF4-FFF2-40B4-BE49-F238E27FC236}">
                <a16:creationId xmlns:a16="http://schemas.microsoft.com/office/drawing/2014/main" id="{F958784F-7FD9-454C-8B8A-BA0BDF9FDAC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EA7EBF-A899-4D0A-8659-E10DCBB46E2D}"/>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322575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656E8-D113-4CE4-8D7B-93DD421BF7C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F7E173-08DA-40AD-8F02-19CD8F809F11}"/>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4" name="フッター プレースホルダー 3">
            <a:extLst>
              <a:ext uri="{FF2B5EF4-FFF2-40B4-BE49-F238E27FC236}">
                <a16:creationId xmlns:a16="http://schemas.microsoft.com/office/drawing/2014/main" id="{86323C6C-C1FC-4F86-A974-026F80FD74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6B254F-3F34-4F75-9994-DB89871AF836}"/>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349509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CB60D51-9BC4-44F7-A83D-F1DDA329F8C3}"/>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3" name="フッター プレースホルダー 2">
            <a:extLst>
              <a:ext uri="{FF2B5EF4-FFF2-40B4-BE49-F238E27FC236}">
                <a16:creationId xmlns:a16="http://schemas.microsoft.com/office/drawing/2014/main" id="{43E683A0-873A-4D1F-9507-96FE38437E0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8E5712F-47A8-4188-97BA-3059B685AC96}"/>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269614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FB7E0-B368-431C-A23A-980FD7E26A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CAE15E-743F-40EC-AA17-8B4803610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6113477-DF16-45BB-B8C7-D923D3734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9A7B8A-A12D-4A71-8D45-BC233FD9D83B}"/>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6" name="フッター プレースホルダー 5">
            <a:extLst>
              <a:ext uri="{FF2B5EF4-FFF2-40B4-BE49-F238E27FC236}">
                <a16:creationId xmlns:a16="http://schemas.microsoft.com/office/drawing/2014/main" id="{C7681CE4-3012-4509-BF55-BBBE092962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942797-8CCE-4D4B-8992-93CED8C40C66}"/>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129351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1BAA7-BB75-4D38-A663-29EFEC964B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2C9F91-A9C6-49C4-83FC-5802ED2C2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E382F0-60C9-437E-B982-983714CC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4EF35E-FB54-4F2D-BC96-2A39CD370995}"/>
              </a:ext>
            </a:extLst>
          </p:cNvPr>
          <p:cNvSpPr>
            <a:spLocks noGrp="1"/>
          </p:cNvSpPr>
          <p:nvPr>
            <p:ph type="dt" sz="half" idx="10"/>
          </p:nvPr>
        </p:nvSpPr>
        <p:spPr/>
        <p:txBody>
          <a:bodyPr/>
          <a:lstStyle/>
          <a:p>
            <a:fld id="{79767C3B-8515-4AAC-832E-A7B8191719DE}" type="datetimeFigureOut">
              <a:rPr kumimoji="1" lang="ja-JP" altLang="en-US" smtClean="0"/>
              <a:t>2021/11/12</a:t>
            </a:fld>
            <a:endParaRPr kumimoji="1" lang="ja-JP" altLang="en-US"/>
          </a:p>
        </p:txBody>
      </p:sp>
      <p:sp>
        <p:nvSpPr>
          <p:cNvPr id="6" name="フッター プレースホルダー 5">
            <a:extLst>
              <a:ext uri="{FF2B5EF4-FFF2-40B4-BE49-F238E27FC236}">
                <a16:creationId xmlns:a16="http://schemas.microsoft.com/office/drawing/2014/main" id="{6CC26DEA-5746-47B7-B1B8-EFDF39C2F3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495926-C66A-405A-8F4B-ED44B14ED4ED}"/>
              </a:ext>
            </a:extLst>
          </p:cNvPr>
          <p:cNvSpPr>
            <a:spLocks noGrp="1"/>
          </p:cNvSpPr>
          <p:nvPr>
            <p:ph type="sldNum" sz="quarter" idx="12"/>
          </p:nvPr>
        </p:nvSpPr>
        <p:spPr/>
        <p:txBody>
          <a:body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115338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687BC1-BEC9-4D72-83AE-B88B0D6FF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88347C-032D-4F1A-B69E-D588FE65D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FE434B-3186-4F47-BEAC-3E1232C0F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67C3B-8515-4AAC-832E-A7B8191719DE}"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F1B6EFA6-7ACC-493D-A3D0-27FC530ED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9F364A-ACEF-4ADF-B2AE-6C243B57A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E2E78-9FD5-4968-8E1B-525720E541DA}" type="slidenum">
              <a:rPr kumimoji="1" lang="ja-JP" altLang="en-US" smtClean="0"/>
              <a:t>‹#›</a:t>
            </a:fld>
            <a:endParaRPr kumimoji="1" lang="ja-JP" altLang="en-US"/>
          </a:p>
        </p:txBody>
      </p:sp>
    </p:spTree>
    <p:extLst>
      <p:ext uri="{BB962C8B-B14F-4D97-AF65-F5344CB8AC3E}">
        <p14:creationId xmlns:p14="http://schemas.microsoft.com/office/powerpoint/2010/main" val="51540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sv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5.sv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svg"/></Relationships>
</file>

<file path=ppt/slides/_rels/slide1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sv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5.png"/><Relationship Id="rId2" Type="http://schemas.openxmlformats.org/officeDocument/2006/relationships/image" Target="../media/image12.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5.sv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3.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sv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58387F4-A5E4-4A66-BB54-4DAD42F3D1E3}"/>
              </a:ext>
            </a:extLst>
          </p:cNvPr>
          <p:cNvSpPr txBox="1"/>
          <p:nvPr/>
        </p:nvSpPr>
        <p:spPr>
          <a:xfrm>
            <a:off x="1819469" y="2890391"/>
            <a:ext cx="9041364" cy="584775"/>
          </a:xfrm>
          <a:prstGeom prst="rect">
            <a:avLst/>
          </a:prstGeom>
          <a:noFill/>
        </p:spPr>
        <p:txBody>
          <a:bodyPr wrap="square" rtlCol="0">
            <a:spAutoFit/>
          </a:bodyPr>
          <a:lstStyle/>
          <a:p>
            <a:pPr algn="ctr"/>
            <a:r>
              <a:rPr kumimoji="1" lang="en-US" altLang="ja-JP" sz="3200" dirty="0"/>
              <a:t>AWS</a:t>
            </a:r>
            <a:r>
              <a:rPr kumimoji="1" lang="ja-JP" altLang="en-US" sz="3200" dirty="0"/>
              <a:t>講座</a:t>
            </a:r>
          </a:p>
        </p:txBody>
      </p:sp>
    </p:spTree>
    <p:extLst>
      <p:ext uri="{BB962C8B-B14F-4D97-AF65-F5344CB8AC3E}">
        <p14:creationId xmlns:p14="http://schemas.microsoft.com/office/powerpoint/2010/main" val="2643956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18">
            <a:extLst>
              <a:ext uri="{FF2B5EF4-FFF2-40B4-BE49-F238E27FC236}">
                <a16:creationId xmlns:a16="http://schemas.microsoft.com/office/drawing/2014/main" id="{1D9926A9-BC43-493E-AFFF-7B5CFD907E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FE604EA5-68B2-41E8-AA0E-45CFDC85511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sp>
        <p:nvSpPr>
          <p:cNvPr id="73" name="テキスト ボックス 72">
            <a:extLst>
              <a:ext uri="{FF2B5EF4-FFF2-40B4-BE49-F238E27FC236}">
                <a16:creationId xmlns:a16="http://schemas.microsoft.com/office/drawing/2014/main" id="{288CA5F1-14A0-445A-B4FD-B69D6FB4DDDC}"/>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dirty="0"/>
              <a:t>S3</a:t>
            </a:r>
            <a:endParaRPr kumimoji="1" lang="ja-JP" altLang="en-US" sz="1000" b="1" dirty="0"/>
          </a:p>
        </p:txBody>
      </p:sp>
      <p:sp>
        <p:nvSpPr>
          <p:cNvPr id="74" name="四角形: 角を丸くする 73">
            <a:extLst>
              <a:ext uri="{FF2B5EF4-FFF2-40B4-BE49-F238E27FC236}">
                <a16:creationId xmlns:a16="http://schemas.microsoft.com/office/drawing/2014/main" id="{4E07F1A4-A42E-4AAD-8154-2941CAA62861}"/>
              </a:ext>
            </a:extLst>
          </p:cNvPr>
          <p:cNvSpPr/>
          <p:nvPr/>
        </p:nvSpPr>
        <p:spPr>
          <a:xfrm>
            <a:off x="4137736" y="1767640"/>
            <a:ext cx="1079728" cy="686280"/>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ルートテーブル</a:t>
            </a:r>
            <a:endParaRPr lang="en-US" altLang="ja-JP" sz="900" b="1" dirty="0">
              <a:solidFill>
                <a:schemeClr val="tx1"/>
              </a:solidFill>
            </a:endParaRPr>
          </a:p>
          <a:p>
            <a:pPr algn="ctr"/>
            <a:r>
              <a:rPr lang="en-US" altLang="ja-JP" sz="1050" b="1" dirty="0">
                <a:solidFill>
                  <a:schemeClr val="tx1"/>
                </a:solidFill>
              </a:rPr>
              <a:t>172.32.0.0</a:t>
            </a:r>
          </a:p>
          <a:p>
            <a:pPr algn="ctr"/>
            <a:r>
              <a:rPr lang="en-US" altLang="ja-JP" sz="1050" b="1" dirty="0">
                <a:solidFill>
                  <a:schemeClr val="tx1"/>
                </a:solidFill>
              </a:rPr>
              <a:t>172.32.1.0</a:t>
            </a:r>
          </a:p>
          <a:p>
            <a:pPr algn="ctr"/>
            <a:r>
              <a:rPr lang="en-US" altLang="ja-JP" sz="1050" b="1" dirty="0">
                <a:solidFill>
                  <a:schemeClr val="tx1"/>
                </a:solidFill>
              </a:rPr>
              <a:t>172.32.2.0</a:t>
            </a:r>
            <a:endParaRPr kumimoji="1" lang="ja-JP" altLang="en-US" sz="1050" b="1" dirty="0">
              <a:solidFill>
                <a:schemeClr val="tx1"/>
              </a:solidFill>
            </a:endParaRPr>
          </a:p>
        </p:txBody>
      </p:sp>
      <p:cxnSp>
        <p:nvCxnSpPr>
          <p:cNvPr id="77" name="直線矢印コネクタ 76">
            <a:extLst>
              <a:ext uri="{FF2B5EF4-FFF2-40B4-BE49-F238E27FC236}">
                <a16:creationId xmlns:a16="http://schemas.microsoft.com/office/drawing/2014/main" id="{01104AEE-DBE1-4153-BFA1-C2ECC769F156}"/>
              </a:ext>
            </a:extLst>
          </p:cNvPr>
          <p:cNvCxnSpPr>
            <a:cxnSpLocks/>
          </p:cNvCxnSpPr>
          <p:nvPr/>
        </p:nvCxnSpPr>
        <p:spPr>
          <a:xfrm>
            <a:off x="4672458" y="1388717"/>
            <a:ext cx="5142" cy="34691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6F292ACD-5C24-4792-8B85-FA67C7D05395}"/>
              </a:ext>
            </a:extLst>
          </p:cNvPr>
          <p:cNvCxnSpPr>
            <a:cxnSpLocks/>
          </p:cNvCxnSpPr>
          <p:nvPr/>
        </p:nvCxnSpPr>
        <p:spPr>
          <a:xfrm rot="10800000" flipV="1">
            <a:off x="2768126" y="2134466"/>
            <a:ext cx="1275571" cy="337462"/>
          </a:xfrm>
          <a:prstGeom prst="bentConnector3">
            <a:avLst>
              <a:gd name="adj1" fmla="val 100066"/>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コネクタ: カギ線 78">
            <a:extLst>
              <a:ext uri="{FF2B5EF4-FFF2-40B4-BE49-F238E27FC236}">
                <a16:creationId xmlns:a16="http://schemas.microsoft.com/office/drawing/2014/main" id="{0D70FDA5-45B3-4A50-B6BF-6C5BA222292C}"/>
              </a:ext>
            </a:extLst>
          </p:cNvPr>
          <p:cNvCxnSpPr>
            <a:cxnSpLocks/>
          </p:cNvCxnSpPr>
          <p:nvPr/>
        </p:nvCxnSpPr>
        <p:spPr>
          <a:xfrm>
            <a:off x="5318651" y="2134466"/>
            <a:ext cx="1266589" cy="300460"/>
          </a:xfrm>
          <a:prstGeom prst="bentConnector3">
            <a:avLst>
              <a:gd name="adj1" fmla="val 9984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B567C87F-F526-4406-A0A6-BE4FF9A22257}"/>
              </a:ext>
            </a:extLst>
          </p:cNvPr>
          <p:cNvCxnSpPr>
            <a:cxnSpLocks/>
            <a:endCxn id="43" idx="3"/>
          </p:cNvCxnSpPr>
          <p:nvPr/>
        </p:nvCxnSpPr>
        <p:spPr>
          <a:xfrm rot="10800000">
            <a:off x="2979564" y="4148037"/>
            <a:ext cx="1461610" cy="217482"/>
          </a:xfrm>
          <a:prstGeom prst="bentConnector3">
            <a:avLst>
              <a:gd name="adj1" fmla="val 34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3233AFD5-8F69-4C1E-BCA8-D069051E3470}"/>
              </a:ext>
            </a:extLst>
          </p:cNvPr>
          <p:cNvCxnSpPr>
            <a:cxnSpLocks/>
          </p:cNvCxnSpPr>
          <p:nvPr/>
        </p:nvCxnSpPr>
        <p:spPr>
          <a:xfrm rot="5400000">
            <a:off x="3661541" y="4369823"/>
            <a:ext cx="334086" cy="1698038"/>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95802B1F-9931-4DED-AD76-8D382236F9D6}"/>
              </a:ext>
            </a:extLst>
          </p:cNvPr>
          <p:cNvCxnSpPr>
            <a:cxnSpLocks/>
            <a:endCxn id="44" idx="1"/>
          </p:cNvCxnSpPr>
          <p:nvPr/>
        </p:nvCxnSpPr>
        <p:spPr>
          <a:xfrm flipV="1">
            <a:off x="4959924" y="4148039"/>
            <a:ext cx="1405428" cy="217480"/>
          </a:xfrm>
          <a:prstGeom prst="bentConnector3">
            <a:avLst>
              <a:gd name="adj1" fmla="val -87"/>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2D9A481F-552B-449A-96DA-FF8B5AA98664}"/>
              </a:ext>
            </a:extLst>
          </p:cNvPr>
          <p:cNvSpPr/>
          <p:nvPr/>
        </p:nvSpPr>
        <p:spPr>
          <a:xfrm>
            <a:off x="4138121" y="4381669"/>
            <a:ext cx="1079728" cy="686280"/>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ルートテーブル</a:t>
            </a:r>
            <a:endParaRPr lang="en-US" altLang="ja-JP" sz="900" b="1" dirty="0">
              <a:solidFill>
                <a:schemeClr val="tx1"/>
              </a:solidFill>
            </a:endParaRPr>
          </a:p>
          <a:p>
            <a:pPr algn="ctr"/>
            <a:r>
              <a:rPr lang="en-US" altLang="ja-JP" sz="1050" b="1" dirty="0">
                <a:solidFill>
                  <a:schemeClr val="tx1"/>
                </a:solidFill>
              </a:rPr>
              <a:t>172.32.0.0</a:t>
            </a:r>
          </a:p>
          <a:p>
            <a:pPr algn="ctr"/>
            <a:r>
              <a:rPr lang="en-US" altLang="ja-JP" sz="1050" b="1" dirty="0">
                <a:solidFill>
                  <a:schemeClr val="tx1"/>
                </a:solidFill>
              </a:rPr>
              <a:t>172.32.1.0</a:t>
            </a:r>
          </a:p>
          <a:p>
            <a:pPr algn="ctr"/>
            <a:r>
              <a:rPr lang="en-US" altLang="ja-JP" sz="1050" b="1" dirty="0">
                <a:solidFill>
                  <a:schemeClr val="tx1"/>
                </a:solidFill>
              </a:rPr>
              <a:t>172.32.2.0</a:t>
            </a:r>
            <a:endParaRPr kumimoji="1" lang="ja-JP" altLang="en-US" sz="1050" b="1" dirty="0">
              <a:solidFill>
                <a:schemeClr val="tx1"/>
              </a:solidFill>
            </a:endParaRPr>
          </a:p>
        </p:txBody>
      </p:sp>
    </p:spTree>
    <p:extLst>
      <p:ext uri="{BB962C8B-B14F-4D97-AF65-F5344CB8AC3E}">
        <p14:creationId xmlns:p14="http://schemas.microsoft.com/office/powerpoint/2010/main" val="262245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18">
            <a:extLst>
              <a:ext uri="{FF2B5EF4-FFF2-40B4-BE49-F238E27FC236}">
                <a16:creationId xmlns:a16="http://schemas.microsoft.com/office/drawing/2014/main" id="{1D9926A9-BC43-493E-AFFF-7B5CFD907E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FE604EA5-68B2-41E8-AA0E-45CFDC85511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71" name="Picture 18">
            <a:extLst>
              <a:ext uri="{FF2B5EF4-FFF2-40B4-BE49-F238E27FC236}">
                <a16:creationId xmlns:a16="http://schemas.microsoft.com/office/drawing/2014/main" id="{C2B9A1F5-9CEA-4C6B-BB10-0DF0F4A98A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405"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a:extLst>
              <a:ext uri="{FF2B5EF4-FFF2-40B4-BE49-F238E27FC236}">
                <a16:creationId xmlns:a16="http://schemas.microsoft.com/office/drawing/2014/main" id="{1405AC2E-7D45-4938-8ADC-4FB02E770364}"/>
              </a:ext>
            </a:extLst>
          </p:cNvPr>
          <p:cNvSpPr txBox="1"/>
          <p:nvPr/>
        </p:nvSpPr>
        <p:spPr>
          <a:xfrm>
            <a:off x="5964101"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sp>
        <p:nvSpPr>
          <p:cNvPr id="73" name="テキスト ボックス 72">
            <a:extLst>
              <a:ext uri="{FF2B5EF4-FFF2-40B4-BE49-F238E27FC236}">
                <a16:creationId xmlns:a16="http://schemas.microsoft.com/office/drawing/2014/main" id="{288CA5F1-14A0-445A-B4FD-B69D6FB4DDDC}"/>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a:t>S3</a:t>
            </a:r>
            <a:endParaRPr kumimoji="1" lang="ja-JP" altLang="en-US" sz="1000" b="1"/>
          </a:p>
        </p:txBody>
      </p:sp>
      <p:pic>
        <p:nvPicPr>
          <p:cNvPr id="74" name="図 73" descr="アイコン が含まれている画像&#10;&#10;自動的に生成された説明">
            <a:extLst>
              <a:ext uri="{FF2B5EF4-FFF2-40B4-BE49-F238E27FC236}">
                <a16:creationId xmlns:a16="http://schemas.microsoft.com/office/drawing/2014/main" id="{BA67AEB3-DF10-409B-9580-8F31D67960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51654" y="3471305"/>
            <a:ext cx="443064" cy="444910"/>
          </a:xfrm>
          <a:prstGeom prst="rect">
            <a:avLst/>
          </a:prstGeom>
        </p:spPr>
      </p:pic>
      <p:cxnSp>
        <p:nvCxnSpPr>
          <p:cNvPr id="75" name="直線コネクタ 74">
            <a:extLst>
              <a:ext uri="{FF2B5EF4-FFF2-40B4-BE49-F238E27FC236}">
                <a16:creationId xmlns:a16="http://schemas.microsoft.com/office/drawing/2014/main" id="{633A5F45-5B03-49E9-B125-B8D1A95D040B}"/>
              </a:ext>
            </a:extLst>
          </p:cNvPr>
          <p:cNvCxnSpPr>
            <a:cxnSpLocks/>
          </p:cNvCxnSpPr>
          <p:nvPr/>
        </p:nvCxnSpPr>
        <p:spPr>
          <a:xfrm>
            <a:off x="8324851" y="370084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F2FEFFA7-813F-405D-9D14-D9EE467D5D88}"/>
              </a:ext>
            </a:extLst>
          </p:cNvPr>
          <p:cNvSpPr txBox="1"/>
          <p:nvPr/>
        </p:nvSpPr>
        <p:spPr>
          <a:xfrm>
            <a:off x="8604968" y="3935305"/>
            <a:ext cx="578343" cy="246221"/>
          </a:xfrm>
          <a:prstGeom prst="rect">
            <a:avLst/>
          </a:prstGeom>
          <a:noFill/>
        </p:spPr>
        <p:txBody>
          <a:bodyPr wrap="square" rtlCol="0">
            <a:spAutoFit/>
          </a:bodyPr>
          <a:lstStyle/>
          <a:p>
            <a:pPr algn="ctr"/>
            <a:r>
              <a:rPr lang="en-US" altLang="ja-JP" sz="1000" b="1" dirty="0"/>
              <a:t>SNS</a:t>
            </a:r>
            <a:endParaRPr kumimoji="1" lang="ja-JP" altLang="en-US" sz="1000" b="1" dirty="0"/>
          </a:p>
        </p:txBody>
      </p:sp>
    </p:spTree>
    <p:extLst>
      <p:ext uri="{BB962C8B-B14F-4D97-AF65-F5344CB8AC3E}">
        <p14:creationId xmlns:p14="http://schemas.microsoft.com/office/powerpoint/2010/main" val="72497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18">
            <a:extLst>
              <a:ext uri="{FF2B5EF4-FFF2-40B4-BE49-F238E27FC236}">
                <a16:creationId xmlns:a16="http://schemas.microsoft.com/office/drawing/2014/main" id="{1D9926A9-BC43-493E-AFFF-7B5CFD907E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FE604EA5-68B2-41E8-AA0E-45CFDC85511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71" name="Picture 18">
            <a:extLst>
              <a:ext uri="{FF2B5EF4-FFF2-40B4-BE49-F238E27FC236}">
                <a16:creationId xmlns:a16="http://schemas.microsoft.com/office/drawing/2014/main" id="{C2B9A1F5-9CEA-4C6B-BB10-0DF0F4A98A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405"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a:extLst>
              <a:ext uri="{FF2B5EF4-FFF2-40B4-BE49-F238E27FC236}">
                <a16:creationId xmlns:a16="http://schemas.microsoft.com/office/drawing/2014/main" id="{1405AC2E-7D45-4938-8ADC-4FB02E770364}"/>
              </a:ext>
            </a:extLst>
          </p:cNvPr>
          <p:cNvSpPr txBox="1"/>
          <p:nvPr/>
        </p:nvSpPr>
        <p:spPr>
          <a:xfrm>
            <a:off x="5964101"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sp>
        <p:nvSpPr>
          <p:cNvPr id="73" name="テキスト ボックス 72">
            <a:extLst>
              <a:ext uri="{FF2B5EF4-FFF2-40B4-BE49-F238E27FC236}">
                <a16:creationId xmlns:a16="http://schemas.microsoft.com/office/drawing/2014/main" id="{288CA5F1-14A0-445A-B4FD-B69D6FB4DDDC}"/>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a:t>S3</a:t>
            </a:r>
            <a:endParaRPr kumimoji="1" lang="ja-JP" altLang="en-US" sz="1000" b="1"/>
          </a:p>
        </p:txBody>
      </p:sp>
      <p:pic>
        <p:nvPicPr>
          <p:cNvPr id="74" name="図 73" descr="アイコン が含まれている画像&#10;&#10;自動的に生成された説明">
            <a:extLst>
              <a:ext uri="{FF2B5EF4-FFF2-40B4-BE49-F238E27FC236}">
                <a16:creationId xmlns:a16="http://schemas.microsoft.com/office/drawing/2014/main" id="{BA67AEB3-DF10-409B-9580-8F31D67960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51654" y="3471305"/>
            <a:ext cx="443064" cy="444910"/>
          </a:xfrm>
          <a:prstGeom prst="rect">
            <a:avLst/>
          </a:prstGeom>
        </p:spPr>
      </p:pic>
      <p:cxnSp>
        <p:nvCxnSpPr>
          <p:cNvPr id="75" name="直線コネクタ 74">
            <a:extLst>
              <a:ext uri="{FF2B5EF4-FFF2-40B4-BE49-F238E27FC236}">
                <a16:creationId xmlns:a16="http://schemas.microsoft.com/office/drawing/2014/main" id="{633A5F45-5B03-49E9-B125-B8D1A95D040B}"/>
              </a:ext>
            </a:extLst>
          </p:cNvPr>
          <p:cNvCxnSpPr>
            <a:cxnSpLocks/>
          </p:cNvCxnSpPr>
          <p:nvPr/>
        </p:nvCxnSpPr>
        <p:spPr>
          <a:xfrm>
            <a:off x="8324851" y="370084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F2FEFFA7-813F-405D-9D14-D9EE467D5D88}"/>
              </a:ext>
            </a:extLst>
          </p:cNvPr>
          <p:cNvSpPr txBox="1"/>
          <p:nvPr/>
        </p:nvSpPr>
        <p:spPr>
          <a:xfrm>
            <a:off x="8604968" y="3935305"/>
            <a:ext cx="578343" cy="246221"/>
          </a:xfrm>
          <a:prstGeom prst="rect">
            <a:avLst/>
          </a:prstGeom>
          <a:noFill/>
        </p:spPr>
        <p:txBody>
          <a:bodyPr wrap="square" rtlCol="0">
            <a:spAutoFit/>
          </a:bodyPr>
          <a:lstStyle/>
          <a:p>
            <a:pPr algn="ctr"/>
            <a:r>
              <a:rPr lang="en-US" altLang="ja-JP" sz="1000" b="1" dirty="0"/>
              <a:t>SNS</a:t>
            </a:r>
            <a:endParaRPr kumimoji="1" lang="ja-JP" altLang="en-US" sz="1000" b="1" dirty="0"/>
          </a:p>
        </p:txBody>
      </p:sp>
      <p:sp>
        <p:nvSpPr>
          <p:cNvPr id="77" name="テキスト ボックス 76">
            <a:extLst>
              <a:ext uri="{FF2B5EF4-FFF2-40B4-BE49-F238E27FC236}">
                <a16:creationId xmlns:a16="http://schemas.microsoft.com/office/drawing/2014/main" id="{5C834B45-EC94-4945-A14F-43FA501F486D}"/>
              </a:ext>
            </a:extLst>
          </p:cNvPr>
          <p:cNvSpPr txBox="1"/>
          <p:nvPr/>
        </p:nvSpPr>
        <p:spPr>
          <a:xfrm>
            <a:off x="8340910" y="4896660"/>
            <a:ext cx="976440" cy="246221"/>
          </a:xfrm>
          <a:prstGeom prst="rect">
            <a:avLst/>
          </a:prstGeom>
          <a:noFill/>
        </p:spPr>
        <p:txBody>
          <a:bodyPr wrap="square" rtlCol="0">
            <a:spAutoFit/>
          </a:bodyPr>
          <a:lstStyle/>
          <a:p>
            <a:pPr algn="ctr"/>
            <a:r>
              <a:rPr kumimoji="1" lang="en-US" altLang="ja-JP" sz="1000" b="1"/>
              <a:t>CloudWatch</a:t>
            </a:r>
            <a:endParaRPr kumimoji="1" lang="ja-JP" altLang="en-US" sz="1000" b="1"/>
          </a:p>
        </p:txBody>
      </p:sp>
      <p:cxnSp>
        <p:nvCxnSpPr>
          <p:cNvPr id="78" name="直線コネクタ 77">
            <a:extLst>
              <a:ext uri="{FF2B5EF4-FFF2-40B4-BE49-F238E27FC236}">
                <a16:creationId xmlns:a16="http://schemas.microsoft.com/office/drawing/2014/main" id="{5A0D16E7-B5D6-4C3E-9CB5-61FB8FE4D737}"/>
              </a:ext>
            </a:extLst>
          </p:cNvPr>
          <p:cNvCxnSpPr>
            <a:cxnSpLocks/>
          </p:cNvCxnSpPr>
          <p:nvPr/>
        </p:nvCxnSpPr>
        <p:spPr>
          <a:xfrm>
            <a:off x="8324851" y="4662203"/>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図 78" descr="ロゴ が含まれている画像&#10;&#10;自動的に生成された説明">
            <a:extLst>
              <a:ext uri="{FF2B5EF4-FFF2-40B4-BE49-F238E27FC236}">
                <a16:creationId xmlns:a16="http://schemas.microsoft.com/office/drawing/2014/main" id="{A54E8AE2-7D1F-4EB0-BEB1-46404825747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30" y="4399504"/>
            <a:ext cx="500302" cy="500302"/>
          </a:xfrm>
          <a:prstGeom prst="rect">
            <a:avLst/>
          </a:prstGeom>
        </p:spPr>
      </p:pic>
    </p:spTree>
    <p:extLst>
      <p:ext uri="{BB962C8B-B14F-4D97-AF65-F5344CB8AC3E}">
        <p14:creationId xmlns:p14="http://schemas.microsoft.com/office/powerpoint/2010/main" val="20025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18">
            <a:extLst>
              <a:ext uri="{FF2B5EF4-FFF2-40B4-BE49-F238E27FC236}">
                <a16:creationId xmlns:a16="http://schemas.microsoft.com/office/drawing/2014/main" id="{1D9926A9-BC43-493E-AFFF-7B5CFD907E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FE604EA5-68B2-41E8-AA0E-45CFDC85511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71" name="Picture 18">
            <a:extLst>
              <a:ext uri="{FF2B5EF4-FFF2-40B4-BE49-F238E27FC236}">
                <a16:creationId xmlns:a16="http://schemas.microsoft.com/office/drawing/2014/main" id="{C2B9A1F5-9CEA-4C6B-BB10-0DF0F4A98A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405"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a:extLst>
              <a:ext uri="{FF2B5EF4-FFF2-40B4-BE49-F238E27FC236}">
                <a16:creationId xmlns:a16="http://schemas.microsoft.com/office/drawing/2014/main" id="{1405AC2E-7D45-4938-8ADC-4FB02E770364}"/>
              </a:ext>
            </a:extLst>
          </p:cNvPr>
          <p:cNvSpPr txBox="1"/>
          <p:nvPr/>
        </p:nvSpPr>
        <p:spPr>
          <a:xfrm>
            <a:off x="5964101"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sp>
        <p:nvSpPr>
          <p:cNvPr id="73" name="テキスト ボックス 72">
            <a:extLst>
              <a:ext uri="{FF2B5EF4-FFF2-40B4-BE49-F238E27FC236}">
                <a16:creationId xmlns:a16="http://schemas.microsoft.com/office/drawing/2014/main" id="{288CA5F1-14A0-445A-B4FD-B69D6FB4DDDC}"/>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a:t>S3</a:t>
            </a:r>
            <a:endParaRPr kumimoji="1" lang="ja-JP" altLang="en-US" sz="1000" b="1"/>
          </a:p>
        </p:txBody>
      </p:sp>
      <p:pic>
        <p:nvPicPr>
          <p:cNvPr id="74" name="図 73" descr="アイコン が含まれている画像&#10;&#10;自動的に生成された説明">
            <a:extLst>
              <a:ext uri="{FF2B5EF4-FFF2-40B4-BE49-F238E27FC236}">
                <a16:creationId xmlns:a16="http://schemas.microsoft.com/office/drawing/2014/main" id="{BA67AEB3-DF10-409B-9580-8F31D67960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51654" y="3471305"/>
            <a:ext cx="443064" cy="444910"/>
          </a:xfrm>
          <a:prstGeom prst="rect">
            <a:avLst/>
          </a:prstGeom>
        </p:spPr>
      </p:pic>
      <p:cxnSp>
        <p:nvCxnSpPr>
          <p:cNvPr id="75" name="直線コネクタ 74">
            <a:extLst>
              <a:ext uri="{FF2B5EF4-FFF2-40B4-BE49-F238E27FC236}">
                <a16:creationId xmlns:a16="http://schemas.microsoft.com/office/drawing/2014/main" id="{633A5F45-5B03-49E9-B125-B8D1A95D040B}"/>
              </a:ext>
            </a:extLst>
          </p:cNvPr>
          <p:cNvCxnSpPr>
            <a:cxnSpLocks/>
          </p:cNvCxnSpPr>
          <p:nvPr/>
        </p:nvCxnSpPr>
        <p:spPr>
          <a:xfrm>
            <a:off x="8324851" y="370084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F2FEFFA7-813F-405D-9D14-D9EE467D5D88}"/>
              </a:ext>
            </a:extLst>
          </p:cNvPr>
          <p:cNvSpPr txBox="1"/>
          <p:nvPr/>
        </p:nvSpPr>
        <p:spPr>
          <a:xfrm>
            <a:off x="8604968" y="3935305"/>
            <a:ext cx="578343" cy="246221"/>
          </a:xfrm>
          <a:prstGeom prst="rect">
            <a:avLst/>
          </a:prstGeom>
          <a:noFill/>
        </p:spPr>
        <p:txBody>
          <a:bodyPr wrap="square" rtlCol="0">
            <a:spAutoFit/>
          </a:bodyPr>
          <a:lstStyle/>
          <a:p>
            <a:pPr algn="ctr"/>
            <a:r>
              <a:rPr lang="en-US" altLang="ja-JP" sz="1000" b="1" dirty="0"/>
              <a:t>SNS</a:t>
            </a:r>
            <a:endParaRPr kumimoji="1" lang="ja-JP" altLang="en-US" sz="1000" b="1" dirty="0"/>
          </a:p>
        </p:txBody>
      </p:sp>
      <p:sp>
        <p:nvSpPr>
          <p:cNvPr id="77" name="テキスト ボックス 76">
            <a:extLst>
              <a:ext uri="{FF2B5EF4-FFF2-40B4-BE49-F238E27FC236}">
                <a16:creationId xmlns:a16="http://schemas.microsoft.com/office/drawing/2014/main" id="{5C834B45-EC94-4945-A14F-43FA501F486D}"/>
              </a:ext>
            </a:extLst>
          </p:cNvPr>
          <p:cNvSpPr txBox="1"/>
          <p:nvPr/>
        </p:nvSpPr>
        <p:spPr>
          <a:xfrm>
            <a:off x="8340910" y="4896660"/>
            <a:ext cx="976440" cy="246221"/>
          </a:xfrm>
          <a:prstGeom prst="rect">
            <a:avLst/>
          </a:prstGeom>
          <a:noFill/>
        </p:spPr>
        <p:txBody>
          <a:bodyPr wrap="square" rtlCol="0">
            <a:spAutoFit/>
          </a:bodyPr>
          <a:lstStyle/>
          <a:p>
            <a:pPr algn="ctr"/>
            <a:r>
              <a:rPr kumimoji="1" lang="en-US" altLang="ja-JP" sz="1000" b="1"/>
              <a:t>CloudWatch</a:t>
            </a:r>
            <a:endParaRPr kumimoji="1" lang="ja-JP" altLang="en-US" sz="1000" b="1"/>
          </a:p>
        </p:txBody>
      </p:sp>
      <p:cxnSp>
        <p:nvCxnSpPr>
          <p:cNvPr id="78" name="直線コネクタ 77">
            <a:extLst>
              <a:ext uri="{FF2B5EF4-FFF2-40B4-BE49-F238E27FC236}">
                <a16:creationId xmlns:a16="http://schemas.microsoft.com/office/drawing/2014/main" id="{5A0D16E7-B5D6-4C3E-9CB5-61FB8FE4D737}"/>
              </a:ext>
            </a:extLst>
          </p:cNvPr>
          <p:cNvCxnSpPr>
            <a:cxnSpLocks/>
          </p:cNvCxnSpPr>
          <p:nvPr/>
        </p:nvCxnSpPr>
        <p:spPr>
          <a:xfrm>
            <a:off x="8324851" y="4662203"/>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図 78" descr="ロゴ が含まれている画像&#10;&#10;自動的に生成された説明">
            <a:extLst>
              <a:ext uri="{FF2B5EF4-FFF2-40B4-BE49-F238E27FC236}">
                <a16:creationId xmlns:a16="http://schemas.microsoft.com/office/drawing/2014/main" id="{A54E8AE2-7D1F-4EB0-BEB1-46404825747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30" y="4399504"/>
            <a:ext cx="500302" cy="500302"/>
          </a:xfrm>
          <a:prstGeom prst="rect">
            <a:avLst/>
          </a:prstGeom>
        </p:spPr>
      </p:pic>
      <p:pic>
        <p:nvPicPr>
          <p:cNvPr id="80" name="Picture 22">
            <a:extLst>
              <a:ext uri="{FF2B5EF4-FFF2-40B4-BE49-F238E27FC236}">
                <a16:creationId xmlns:a16="http://schemas.microsoft.com/office/drawing/2014/main" id="{2DDB40BE-9CCA-4F4A-82F7-50EB5B95EC9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56210" y="1711572"/>
            <a:ext cx="479314" cy="479314"/>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コネクタ: カギ線 80">
            <a:extLst>
              <a:ext uri="{FF2B5EF4-FFF2-40B4-BE49-F238E27FC236}">
                <a16:creationId xmlns:a16="http://schemas.microsoft.com/office/drawing/2014/main" id="{F8F84339-AEB2-44A0-A17D-9ABDA3B27B55}"/>
              </a:ext>
            </a:extLst>
          </p:cNvPr>
          <p:cNvCxnSpPr>
            <a:cxnSpLocks/>
            <a:endCxn id="80" idx="1"/>
          </p:cNvCxnSpPr>
          <p:nvPr/>
        </p:nvCxnSpPr>
        <p:spPr>
          <a:xfrm flipV="1">
            <a:off x="2768123" y="1951229"/>
            <a:ext cx="1688087" cy="496962"/>
          </a:xfrm>
          <a:prstGeom prst="bentConnector3">
            <a:avLst>
              <a:gd name="adj1" fmla="val 224"/>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A4C48BFD-64C9-448E-97E2-8FAC1E26BAED}"/>
              </a:ext>
            </a:extLst>
          </p:cNvPr>
          <p:cNvCxnSpPr>
            <a:cxnSpLocks/>
            <a:endCxn id="80" idx="3"/>
          </p:cNvCxnSpPr>
          <p:nvPr/>
        </p:nvCxnSpPr>
        <p:spPr>
          <a:xfrm rot="10800000">
            <a:off x="4935524" y="1951230"/>
            <a:ext cx="1649716" cy="508019"/>
          </a:xfrm>
          <a:prstGeom prst="bentConnector3">
            <a:avLst>
              <a:gd name="adj1" fmla="val 65"/>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094A9004-425B-45EA-8DDD-14D25ED1596E}"/>
              </a:ext>
            </a:extLst>
          </p:cNvPr>
          <p:cNvCxnSpPr>
            <a:cxnSpLocks/>
          </p:cNvCxnSpPr>
          <p:nvPr/>
        </p:nvCxnSpPr>
        <p:spPr>
          <a:xfrm>
            <a:off x="4709045" y="1399511"/>
            <a:ext cx="0" cy="27263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65E2C333-CE92-47E0-97C3-D21CA27EB76B}"/>
              </a:ext>
            </a:extLst>
          </p:cNvPr>
          <p:cNvSpPr txBox="1"/>
          <p:nvPr/>
        </p:nvSpPr>
        <p:spPr>
          <a:xfrm>
            <a:off x="4069699" y="2218555"/>
            <a:ext cx="1205518" cy="230832"/>
          </a:xfrm>
          <a:prstGeom prst="rect">
            <a:avLst/>
          </a:prstGeom>
          <a:noFill/>
        </p:spPr>
        <p:txBody>
          <a:bodyPr wrap="square" rtlCol="0">
            <a:spAutoFit/>
          </a:bodyPr>
          <a:lstStyle/>
          <a:p>
            <a:pPr algn="ctr"/>
            <a:r>
              <a:rPr kumimoji="1" lang="en-US" altLang="ja-JP" sz="900" b="1"/>
              <a:t>ELB</a:t>
            </a:r>
            <a:endParaRPr kumimoji="1" lang="ja-JP" altLang="en-US" sz="900" b="1"/>
          </a:p>
        </p:txBody>
      </p:sp>
    </p:spTree>
    <p:extLst>
      <p:ext uri="{BB962C8B-B14F-4D97-AF65-F5344CB8AC3E}">
        <p14:creationId xmlns:p14="http://schemas.microsoft.com/office/powerpoint/2010/main" val="141256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18">
            <a:extLst>
              <a:ext uri="{FF2B5EF4-FFF2-40B4-BE49-F238E27FC236}">
                <a16:creationId xmlns:a16="http://schemas.microsoft.com/office/drawing/2014/main" id="{1D9926A9-BC43-493E-AFFF-7B5CFD907E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FE604EA5-68B2-41E8-AA0E-45CFDC85511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71" name="Picture 18">
            <a:extLst>
              <a:ext uri="{FF2B5EF4-FFF2-40B4-BE49-F238E27FC236}">
                <a16:creationId xmlns:a16="http://schemas.microsoft.com/office/drawing/2014/main" id="{C2B9A1F5-9CEA-4C6B-BB10-0DF0F4A98A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405"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a:extLst>
              <a:ext uri="{FF2B5EF4-FFF2-40B4-BE49-F238E27FC236}">
                <a16:creationId xmlns:a16="http://schemas.microsoft.com/office/drawing/2014/main" id="{1405AC2E-7D45-4938-8ADC-4FB02E770364}"/>
              </a:ext>
            </a:extLst>
          </p:cNvPr>
          <p:cNvSpPr txBox="1"/>
          <p:nvPr/>
        </p:nvSpPr>
        <p:spPr>
          <a:xfrm>
            <a:off x="5964101"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sp>
        <p:nvSpPr>
          <p:cNvPr id="73" name="テキスト ボックス 72">
            <a:extLst>
              <a:ext uri="{FF2B5EF4-FFF2-40B4-BE49-F238E27FC236}">
                <a16:creationId xmlns:a16="http://schemas.microsoft.com/office/drawing/2014/main" id="{288CA5F1-14A0-445A-B4FD-B69D6FB4DDDC}"/>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a:t>S3</a:t>
            </a:r>
            <a:endParaRPr kumimoji="1" lang="ja-JP" altLang="en-US" sz="1000" b="1"/>
          </a:p>
        </p:txBody>
      </p:sp>
      <p:pic>
        <p:nvPicPr>
          <p:cNvPr id="74" name="図 73" descr="アイコン が含まれている画像&#10;&#10;自動的に生成された説明">
            <a:extLst>
              <a:ext uri="{FF2B5EF4-FFF2-40B4-BE49-F238E27FC236}">
                <a16:creationId xmlns:a16="http://schemas.microsoft.com/office/drawing/2014/main" id="{BA67AEB3-DF10-409B-9580-8F31D67960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51654" y="3471305"/>
            <a:ext cx="443064" cy="444910"/>
          </a:xfrm>
          <a:prstGeom prst="rect">
            <a:avLst/>
          </a:prstGeom>
        </p:spPr>
      </p:pic>
      <p:cxnSp>
        <p:nvCxnSpPr>
          <p:cNvPr id="75" name="直線コネクタ 74">
            <a:extLst>
              <a:ext uri="{FF2B5EF4-FFF2-40B4-BE49-F238E27FC236}">
                <a16:creationId xmlns:a16="http://schemas.microsoft.com/office/drawing/2014/main" id="{633A5F45-5B03-49E9-B125-B8D1A95D040B}"/>
              </a:ext>
            </a:extLst>
          </p:cNvPr>
          <p:cNvCxnSpPr>
            <a:cxnSpLocks/>
          </p:cNvCxnSpPr>
          <p:nvPr/>
        </p:nvCxnSpPr>
        <p:spPr>
          <a:xfrm>
            <a:off x="8324851" y="370084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F2FEFFA7-813F-405D-9D14-D9EE467D5D88}"/>
              </a:ext>
            </a:extLst>
          </p:cNvPr>
          <p:cNvSpPr txBox="1"/>
          <p:nvPr/>
        </p:nvSpPr>
        <p:spPr>
          <a:xfrm>
            <a:off x="8604968" y="3935305"/>
            <a:ext cx="578343" cy="246221"/>
          </a:xfrm>
          <a:prstGeom prst="rect">
            <a:avLst/>
          </a:prstGeom>
          <a:noFill/>
        </p:spPr>
        <p:txBody>
          <a:bodyPr wrap="square" rtlCol="0">
            <a:spAutoFit/>
          </a:bodyPr>
          <a:lstStyle/>
          <a:p>
            <a:pPr algn="ctr"/>
            <a:r>
              <a:rPr lang="en-US" altLang="ja-JP" sz="1000" b="1" dirty="0"/>
              <a:t>SNS</a:t>
            </a:r>
            <a:endParaRPr kumimoji="1" lang="ja-JP" altLang="en-US" sz="1000" b="1" dirty="0"/>
          </a:p>
        </p:txBody>
      </p:sp>
      <p:sp>
        <p:nvSpPr>
          <p:cNvPr id="77" name="テキスト ボックス 76">
            <a:extLst>
              <a:ext uri="{FF2B5EF4-FFF2-40B4-BE49-F238E27FC236}">
                <a16:creationId xmlns:a16="http://schemas.microsoft.com/office/drawing/2014/main" id="{5C834B45-EC94-4945-A14F-43FA501F486D}"/>
              </a:ext>
            </a:extLst>
          </p:cNvPr>
          <p:cNvSpPr txBox="1"/>
          <p:nvPr/>
        </p:nvSpPr>
        <p:spPr>
          <a:xfrm>
            <a:off x="8340910" y="4896660"/>
            <a:ext cx="976440" cy="246221"/>
          </a:xfrm>
          <a:prstGeom prst="rect">
            <a:avLst/>
          </a:prstGeom>
          <a:noFill/>
        </p:spPr>
        <p:txBody>
          <a:bodyPr wrap="square" rtlCol="0">
            <a:spAutoFit/>
          </a:bodyPr>
          <a:lstStyle/>
          <a:p>
            <a:pPr algn="ctr"/>
            <a:r>
              <a:rPr kumimoji="1" lang="en-US" altLang="ja-JP" sz="1000" b="1"/>
              <a:t>CloudWatch</a:t>
            </a:r>
            <a:endParaRPr kumimoji="1" lang="ja-JP" altLang="en-US" sz="1000" b="1"/>
          </a:p>
        </p:txBody>
      </p:sp>
      <p:cxnSp>
        <p:nvCxnSpPr>
          <p:cNvPr id="78" name="直線コネクタ 77">
            <a:extLst>
              <a:ext uri="{FF2B5EF4-FFF2-40B4-BE49-F238E27FC236}">
                <a16:creationId xmlns:a16="http://schemas.microsoft.com/office/drawing/2014/main" id="{5A0D16E7-B5D6-4C3E-9CB5-61FB8FE4D737}"/>
              </a:ext>
            </a:extLst>
          </p:cNvPr>
          <p:cNvCxnSpPr>
            <a:cxnSpLocks/>
          </p:cNvCxnSpPr>
          <p:nvPr/>
        </p:nvCxnSpPr>
        <p:spPr>
          <a:xfrm>
            <a:off x="8324851" y="4662203"/>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図 78" descr="ロゴ が含まれている画像&#10;&#10;自動的に生成された説明">
            <a:extLst>
              <a:ext uri="{FF2B5EF4-FFF2-40B4-BE49-F238E27FC236}">
                <a16:creationId xmlns:a16="http://schemas.microsoft.com/office/drawing/2014/main" id="{A54E8AE2-7D1F-4EB0-BEB1-46404825747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30" y="4399504"/>
            <a:ext cx="500302" cy="500302"/>
          </a:xfrm>
          <a:prstGeom prst="rect">
            <a:avLst/>
          </a:prstGeom>
        </p:spPr>
      </p:pic>
      <p:pic>
        <p:nvPicPr>
          <p:cNvPr id="80" name="Picture 22">
            <a:extLst>
              <a:ext uri="{FF2B5EF4-FFF2-40B4-BE49-F238E27FC236}">
                <a16:creationId xmlns:a16="http://schemas.microsoft.com/office/drawing/2014/main" id="{2DDB40BE-9CCA-4F4A-82F7-50EB5B95EC9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56210" y="1711572"/>
            <a:ext cx="479314" cy="479314"/>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コネクタ: カギ線 80">
            <a:extLst>
              <a:ext uri="{FF2B5EF4-FFF2-40B4-BE49-F238E27FC236}">
                <a16:creationId xmlns:a16="http://schemas.microsoft.com/office/drawing/2014/main" id="{F8F84339-AEB2-44A0-A17D-9ABDA3B27B55}"/>
              </a:ext>
            </a:extLst>
          </p:cNvPr>
          <p:cNvCxnSpPr>
            <a:cxnSpLocks/>
            <a:endCxn id="80" idx="1"/>
          </p:cNvCxnSpPr>
          <p:nvPr/>
        </p:nvCxnSpPr>
        <p:spPr>
          <a:xfrm flipV="1">
            <a:off x="2768123" y="1951229"/>
            <a:ext cx="1688087" cy="496962"/>
          </a:xfrm>
          <a:prstGeom prst="bentConnector3">
            <a:avLst>
              <a:gd name="adj1" fmla="val 224"/>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A4C48BFD-64C9-448E-97E2-8FAC1E26BAED}"/>
              </a:ext>
            </a:extLst>
          </p:cNvPr>
          <p:cNvCxnSpPr>
            <a:cxnSpLocks/>
            <a:endCxn id="80" idx="3"/>
          </p:cNvCxnSpPr>
          <p:nvPr/>
        </p:nvCxnSpPr>
        <p:spPr>
          <a:xfrm rot="10800000">
            <a:off x="4935524" y="1951230"/>
            <a:ext cx="1649716" cy="508019"/>
          </a:xfrm>
          <a:prstGeom prst="bentConnector3">
            <a:avLst>
              <a:gd name="adj1" fmla="val 65"/>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094A9004-425B-45EA-8DDD-14D25ED1596E}"/>
              </a:ext>
            </a:extLst>
          </p:cNvPr>
          <p:cNvCxnSpPr>
            <a:cxnSpLocks/>
          </p:cNvCxnSpPr>
          <p:nvPr/>
        </p:nvCxnSpPr>
        <p:spPr>
          <a:xfrm>
            <a:off x="4709045" y="1399511"/>
            <a:ext cx="0" cy="27263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65E2C333-CE92-47E0-97C3-D21CA27EB76B}"/>
              </a:ext>
            </a:extLst>
          </p:cNvPr>
          <p:cNvSpPr txBox="1"/>
          <p:nvPr/>
        </p:nvSpPr>
        <p:spPr>
          <a:xfrm>
            <a:off x="4069699" y="2218555"/>
            <a:ext cx="1205518" cy="230832"/>
          </a:xfrm>
          <a:prstGeom prst="rect">
            <a:avLst/>
          </a:prstGeom>
          <a:noFill/>
        </p:spPr>
        <p:txBody>
          <a:bodyPr wrap="square" rtlCol="0">
            <a:spAutoFit/>
          </a:bodyPr>
          <a:lstStyle/>
          <a:p>
            <a:pPr algn="ctr"/>
            <a:r>
              <a:rPr kumimoji="1" lang="en-US" altLang="ja-JP" sz="900" b="1"/>
              <a:t>ELB</a:t>
            </a:r>
            <a:endParaRPr kumimoji="1" lang="ja-JP" altLang="en-US" sz="900" b="1"/>
          </a:p>
        </p:txBody>
      </p:sp>
      <p:sp>
        <p:nvSpPr>
          <p:cNvPr id="85" name="Rectangle 40">
            <a:extLst>
              <a:ext uri="{FF2B5EF4-FFF2-40B4-BE49-F238E27FC236}">
                <a16:creationId xmlns:a16="http://schemas.microsoft.com/office/drawing/2014/main" id="{40494AF1-0B02-4A3C-915C-7C09AACC9B9E}"/>
              </a:ext>
            </a:extLst>
          </p:cNvPr>
          <p:cNvSpPr/>
          <p:nvPr/>
        </p:nvSpPr>
        <p:spPr>
          <a:xfrm>
            <a:off x="1382061" y="3221108"/>
            <a:ext cx="6564816" cy="138396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D86613"/>
              </a:solidFill>
              <a:latin typeface="Arial" panose="020B060402020202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888ECB60-5627-485D-91D1-A3457FC2FFBA}"/>
              </a:ext>
            </a:extLst>
          </p:cNvPr>
          <p:cNvSpPr txBox="1"/>
          <p:nvPr/>
        </p:nvSpPr>
        <p:spPr>
          <a:xfrm>
            <a:off x="1096920" y="3151404"/>
            <a:ext cx="323165" cy="1433417"/>
          </a:xfrm>
          <a:prstGeom prst="rect">
            <a:avLst/>
          </a:prstGeom>
          <a:noFill/>
        </p:spPr>
        <p:txBody>
          <a:bodyPr vert="vert270" wrap="square" rtlCol="0">
            <a:spAutoFit/>
          </a:bodyPr>
          <a:lstStyle/>
          <a:p>
            <a:pPr algn="ctr"/>
            <a:r>
              <a:rPr kumimoji="1" lang="en-US" altLang="ja-JP" sz="900" b="1" dirty="0"/>
              <a:t>Auto Scaling</a:t>
            </a:r>
            <a:r>
              <a:rPr kumimoji="1" lang="ja-JP" altLang="en-US" sz="900" b="1" dirty="0"/>
              <a:t> </a:t>
            </a:r>
            <a:r>
              <a:rPr kumimoji="1" lang="en-US" altLang="ja-JP" sz="900" b="1" dirty="0"/>
              <a:t>Group</a:t>
            </a:r>
            <a:endParaRPr kumimoji="1" lang="ja-JP" altLang="en-US" sz="900" b="1" dirty="0"/>
          </a:p>
        </p:txBody>
      </p:sp>
    </p:spTree>
    <p:extLst>
      <p:ext uri="{BB962C8B-B14F-4D97-AF65-F5344CB8AC3E}">
        <p14:creationId xmlns:p14="http://schemas.microsoft.com/office/powerpoint/2010/main" val="317301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18">
            <a:extLst>
              <a:ext uri="{FF2B5EF4-FFF2-40B4-BE49-F238E27FC236}">
                <a16:creationId xmlns:a16="http://schemas.microsoft.com/office/drawing/2014/main" id="{1D9926A9-BC43-493E-AFFF-7B5CFD907E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FE604EA5-68B2-41E8-AA0E-45CFDC85511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71" name="Picture 18">
            <a:extLst>
              <a:ext uri="{FF2B5EF4-FFF2-40B4-BE49-F238E27FC236}">
                <a16:creationId xmlns:a16="http://schemas.microsoft.com/office/drawing/2014/main" id="{C2B9A1F5-9CEA-4C6B-BB10-0DF0F4A98A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405"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a:extLst>
              <a:ext uri="{FF2B5EF4-FFF2-40B4-BE49-F238E27FC236}">
                <a16:creationId xmlns:a16="http://schemas.microsoft.com/office/drawing/2014/main" id="{1405AC2E-7D45-4938-8ADC-4FB02E770364}"/>
              </a:ext>
            </a:extLst>
          </p:cNvPr>
          <p:cNvSpPr txBox="1"/>
          <p:nvPr/>
        </p:nvSpPr>
        <p:spPr>
          <a:xfrm>
            <a:off x="5964101"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sp>
        <p:nvSpPr>
          <p:cNvPr id="73" name="テキスト ボックス 72">
            <a:extLst>
              <a:ext uri="{FF2B5EF4-FFF2-40B4-BE49-F238E27FC236}">
                <a16:creationId xmlns:a16="http://schemas.microsoft.com/office/drawing/2014/main" id="{288CA5F1-14A0-445A-B4FD-B69D6FB4DDDC}"/>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a:t>S3</a:t>
            </a:r>
            <a:endParaRPr kumimoji="1" lang="ja-JP" altLang="en-US" sz="1000" b="1"/>
          </a:p>
        </p:txBody>
      </p:sp>
      <p:pic>
        <p:nvPicPr>
          <p:cNvPr id="74" name="図 73" descr="アイコン が含まれている画像&#10;&#10;自動的に生成された説明">
            <a:extLst>
              <a:ext uri="{FF2B5EF4-FFF2-40B4-BE49-F238E27FC236}">
                <a16:creationId xmlns:a16="http://schemas.microsoft.com/office/drawing/2014/main" id="{BA67AEB3-DF10-409B-9580-8F31D67960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51654" y="3471305"/>
            <a:ext cx="443064" cy="444910"/>
          </a:xfrm>
          <a:prstGeom prst="rect">
            <a:avLst/>
          </a:prstGeom>
        </p:spPr>
      </p:pic>
      <p:cxnSp>
        <p:nvCxnSpPr>
          <p:cNvPr id="75" name="直線コネクタ 74">
            <a:extLst>
              <a:ext uri="{FF2B5EF4-FFF2-40B4-BE49-F238E27FC236}">
                <a16:creationId xmlns:a16="http://schemas.microsoft.com/office/drawing/2014/main" id="{633A5F45-5B03-49E9-B125-B8D1A95D040B}"/>
              </a:ext>
            </a:extLst>
          </p:cNvPr>
          <p:cNvCxnSpPr>
            <a:cxnSpLocks/>
          </p:cNvCxnSpPr>
          <p:nvPr/>
        </p:nvCxnSpPr>
        <p:spPr>
          <a:xfrm>
            <a:off x="8324851" y="370084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F2FEFFA7-813F-405D-9D14-D9EE467D5D88}"/>
              </a:ext>
            </a:extLst>
          </p:cNvPr>
          <p:cNvSpPr txBox="1"/>
          <p:nvPr/>
        </p:nvSpPr>
        <p:spPr>
          <a:xfrm>
            <a:off x="8604968" y="3935305"/>
            <a:ext cx="578343" cy="246221"/>
          </a:xfrm>
          <a:prstGeom prst="rect">
            <a:avLst/>
          </a:prstGeom>
          <a:noFill/>
        </p:spPr>
        <p:txBody>
          <a:bodyPr wrap="square" rtlCol="0">
            <a:spAutoFit/>
          </a:bodyPr>
          <a:lstStyle/>
          <a:p>
            <a:pPr algn="ctr"/>
            <a:r>
              <a:rPr lang="en-US" altLang="ja-JP" sz="1000" b="1" dirty="0"/>
              <a:t>SNS</a:t>
            </a:r>
            <a:endParaRPr kumimoji="1" lang="ja-JP" altLang="en-US" sz="1000" b="1" dirty="0"/>
          </a:p>
        </p:txBody>
      </p:sp>
      <p:sp>
        <p:nvSpPr>
          <p:cNvPr id="77" name="テキスト ボックス 76">
            <a:extLst>
              <a:ext uri="{FF2B5EF4-FFF2-40B4-BE49-F238E27FC236}">
                <a16:creationId xmlns:a16="http://schemas.microsoft.com/office/drawing/2014/main" id="{5C834B45-EC94-4945-A14F-43FA501F486D}"/>
              </a:ext>
            </a:extLst>
          </p:cNvPr>
          <p:cNvSpPr txBox="1"/>
          <p:nvPr/>
        </p:nvSpPr>
        <p:spPr>
          <a:xfrm>
            <a:off x="8340910" y="4896660"/>
            <a:ext cx="976440" cy="246221"/>
          </a:xfrm>
          <a:prstGeom prst="rect">
            <a:avLst/>
          </a:prstGeom>
          <a:noFill/>
        </p:spPr>
        <p:txBody>
          <a:bodyPr wrap="square" rtlCol="0">
            <a:spAutoFit/>
          </a:bodyPr>
          <a:lstStyle/>
          <a:p>
            <a:pPr algn="ctr"/>
            <a:r>
              <a:rPr kumimoji="1" lang="en-US" altLang="ja-JP" sz="1000" b="1"/>
              <a:t>CloudWatch</a:t>
            </a:r>
            <a:endParaRPr kumimoji="1" lang="ja-JP" altLang="en-US" sz="1000" b="1"/>
          </a:p>
        </p:txBody>
      </p:sp>
      <p:cxnSp>
        <p:nvCxnSpPr>
          <p:cNvPr id="78" name="直線コネクタ 77">
            <a:extLst>
              <a:ext uri="{FF2B5EF4-FFF2-40B4-BE49-F238E27FC236}">
                <a16:creationId xmlns:a16="http://schemas.microsoft.com/office/drawing/2014/main" id="{5A0D16E7-B5D6-4C3E-9CB5-61FB8FE4D737}"/>
              </a:ext>
            </a:extLst>
          </p:cNvPr>
          <p:cNvCxnSpPr>
            <a:cxnSpLocks/>
          </p:cNvCxnSpPr>
          <p:nvPr/>
        </p:nvCxnSpPr>
        <p:spPr>
          <a:xfrm>
            <a:off x="8324851" y="4662203"/>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図 78" descr="ロゴ が含まれている画像&#10;&#10;自動的に生成された説明">
            <a:extLst>
              <a:ext uri="{FF2B5EF4-FFF2-40B4-BE49-F238E27FC236}">
                <a16:creationId xmlns:a16="http://schemas.microsoft.com/office/drawing/2014/main" id="{A54E8AE2-7D1F-4EB0-BEB1-46404825747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30" y="4399504"/>
            <a:ext cx="500302" cy="500302"/>
          </a:xfrm>
          <a:prstGeom prst="rect">
            <a:avLst/>
          </a:prstGeom>
        </p:spPr>
      </p:pic>
      <p:pic>
        <p:nvPicPr>
          <p:cNvPr id="80" name="Picture 22">
            <a:extLst>
              <a:ext uri="{FF2B5EF4-FFF2-40B4-BE49-F238E27FC236}">
                <a16:creationId xmlns:a16="http://schemas.microsoft.com/office/drawing/2014/main" id="{2DDB40BE-9CCA-4F4A-82F7-50EB5B95EC9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56210" y="1711572"/>
            <a:ext cx="479314" cy="479314"/>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コネクタ: カギ線 80">
            <a:extLst>
              <a:ext uri="{FF2B5EF4-FFF2-40B4-BE49-F238E27FC236}">
                <a16:creationId xmlns:a16="http://schemas.microsoft.com/office/drawing/2014/main" id="{F8F84339-AEB2-44A0-A17D-9ABDA3B27B55}"/>
              </a:ext>
            </a:extLst>
          </p:cNvPr>
          <p:cNvCxnSpPr>
            <a:cxnSpLocks/>
            <a:endCxn id="80" idx="1"/>
          </p:cNvCxnSpPr>
          <p:nvPr/>
        </p:nvCxnSpPr>
        <p:spPr>
          <a:xfrm flipV="1">
            <a:off x="2768123" y="1951229"/>
            <a:ext cx="1688087" cy="496962"/>
          </a:xfrm>
          <a:prstGeom prst="bentConnector3">
            <a:avLst>
              <a:gd name="adj1" fmla="val 224"/>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A4C48BFD-64C9-448E-97E2-8FAC1E26BAED}"/>
              </a:ext>
            </a:extLst>
          </p:cNvPr>
          <p:cNvCxnSpPr>
            <a:cxnSpLocks/>
            <a:endCxn id="80" idx="3"/>
          </p:cNvCxnSpPr>
          <p:nvPr/>
        </p:nvCxnSpPr>
        <p:spPr>
          <a:xfrm rot="10800000">
            <a:off x="4935524" y="1951230"/>
            <a:ext cx="1649716" cy="508019"/>
          </a:xfrm>
          <a:prstGeom prst="bentConnector3">
            <a:avLst>
              <a:gd name="adj1" fmla="val 65"/>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094A9004-425B-45EA-8DDD-14D25ED1596E}"/>
              </a:ext>
            </a:extLst>
          </p:cNvPr>
          <p:cNvCxnSpPr>
            <a:cxnSpLocks/>
          </p:cNvCxnSpPr>
          <p:nvPr/>
        </p:nvCxnSpPr>
        <p:spPr>
          <a:xfrm>
            <a:off x="4709045" y="1399511"/>
            <a:ext cx="0" cy="27263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65E2C333-CE92-47E0-97C3-D21CA27EB76B}"/>
              </a:ext>
            </a:extLst>
          </p:cNvPr>
          <p:cNvSpPr txBox="1"/>
          <p:nvPr/>
        </p:nvSpPr>
        <p:spPr>
          <a:xfrm>
            <a:off x="4069699" y="2218555"/>
            <a:ext cx="1205518" cy="230832"/>
          </a:xfrm>
          <a:prstGeom prst="rect">
            <a:avLst/>
          </a:prstGeom>
          <a:noFill/>
        </p:spPr>
        <p:txBody>
          <a:bodyPr wrap="square" rtlCol="0">
            <a:spAutoFit/>
          </a:bodyPr>
          <a:lstStyle/>
          <a:p>
            <a:pPr algn="ctr"/>
            <a:r>
              <a:rPr kumimoji="1" lang="en-US" altLang="ja-JP" sz="900" b="1"/>
              <a:t>ELB</a:t>
            </a:r>
            <a:endParaRPr kumimoji="1" lang="ja-JP" altLang="en-US" sz="900" b="1"/>
          </a:p>
        </p:txBody>
      </p:sp>
      <p:sp>
        <p:nvSpPr>
          <p:cNvPr id="85" name="Rectangle 40">
            <a:extLst>
              <a:ext uri="{FF2B5EF4-FFF2-40B4-BE49-F238E27FC236}">
                <a16:creationId xmlns:a16="http://schemas.microsoft.com/office/drawing/2014/main" id="{40494AF1-0B02-4A3C-915C-7C09AACC9B9E}"/>
              </a:ext>
            </a:extLst>
          </p:cNvPr>
          <p:cNvSpPr/>
          <p:nvPr/>
        </p:nvSpPr>
        <p:spPr>
          <a:xfrm>
            <a:off x="1382061" y="3221108"/>
            <a:ext cx="6564816" cy="138396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D86613"/>
              </a:solidFill>
              <a:latin typeface="Arial" panose="020B060402020202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888ECB60-5627-485D-91D1-A3457FC2FFBA}"/>
              </a:ext>
            </a:extLst>
          </p:cNvPr>
          <p:cNvSpPr txBox="1"/>
          <p:nvPr/>
        </p:nvSpPr>
        <p:spPr>
          <a:xfrm>
            <a:off x="1096920" y="3151404"/>
            <a:ext cx="323165" cy="1433417"/>
          </a:xfrm>
          <a:prstGeom prst="rect">
            <a:avLst/>
          </a:prstGeom>
          <a:noFill/>
        </p:spPr>
        <p:txBody>
          <a:bodyPr vert="vert270" wrap="square" rtlCol="0">
            <a:spAutoFit/>
          </a:bodyPr>
          <a:lstStyle/>
          <a:p>
            <a:pPr algn="ctr"/>
            <a:r>
              <a:rPr kumimoji="1" lang="en-US" altLang="ja-JP" sz="900" b="1" dirty="0"/>
              <a:t>Auto Scaling</a:t>
            </a:r>
            <a:r>
              <a:rPr kumimoji="1" lang="ja-JP" altLang="en-US" sz="900" b="1" dirty="0"/>
              <a:t> </a:t>
            </a:r>
            <a:r>
              <a:rPr kumimoji="1" lang="en-US" altLang="ja-JP" sz="900" b="1" dirty="0"/>
              <a:t>Group</a:t>
            </a:r>
            <a:endParaRPr kumimoji="1" lang="ja-JP" altLang="en-US" sz="900" b="1" dirty="0"/>
          </a:p>
        </p:txBody>
      </p:sp>
      <p:pic>
        <p:nvPicPr>
          <p:cNvPr id="87" name="Picture 28">
            <a:extLst>
              <a:ext uri="{FF2B5EF4-FFF2-40B4-BE49-F238E27FC236}">
                <a16:creationId xmlns:a16="http://schemas.microsoft.com/office/drawing/2014/main" id="{581DAD5B-928F-4477-8DDC-DEE43CFF027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35314" y="183808"/>
            <a:ext cx="711418" cy="711418"/>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コネクタ: カギ線 87">
            <a:extLst>
              <a:ext uri="{FF2B5EF4-FFF2-40B4-BE49-F238E27FC236}">
                <a16:creationId xmlns:a16="http://schemas.microsoft.com/office/drawing/2014/main" id="{2BF64614-7715-40EC-8925-3A7A509C3724}"/>
              </a:ext>
            </a:extLst>
          </p:cNvPr>
          <p:cNvCxnSpPr>
            <a:cxnSpLocks/>
          </p:cNvCxnSpPr>
          <p:nvPr/>
        </p:nvCxnSpPr>
        <p:spPr>
          <a:xfrm rot="10800000" flipV="1">
            <a:off x="4707874" y="460362"/>
            <a:ext cx="3819046" cy="230992"/>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DD2A845-8683-40A4-B241-B00D3F342484}"/>
              </a:ext>
            </a:extLst>
          </p:cNvPr>
          <p:cNvCxnSpPr>
            <a:cxnSpLocks/>
          </p:cNvCxnSpPr>
          <p:nvPr/>
        </p:nvCxnSpPr>
        <p:spPr>
          <a:xfrm flipH="1">
            <a:off x="9333827" y="476837"/>
            <a:ext cx="141513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8FB47C08-CAD9-43A5-ACED-90224BABB301}"/>
              </a:ext>
            </a:extLst>
          </p:cNvPr>
          <p:cNvSpPr txBox="1"/>
          <p:nvPr/>
        </p:nvSpPr>
        <p:spPr>
          <a:xfrm>
            <a:off x="10416402" y="865514"/>
            <a:ext cx="1606550" cy="276999"/>
          </a:xfrm>
          <a:prstGeom prst="rect">
            <a:avLst/>
          </a:prstGeom>
          <a:noFill/>
        </p:spPr>
        <p:txBody>
          <a:bodyPr wrap="square" rtlCol="0">
            <a:spAutoFit/>
          </a:bodyPr>
          <a:lstStyle/>
          <a:p>
            <a:pPr algn="ctr"/>
            <a:r>
              <a:rPr lang="ja-JP" altLang="en-US" sz="1200" b="1"/>
              <a:t>ユーザー</a:t>
            </a:r>
            <a:endParaRPr kumimoji="1" lang="ja-JP" altLang="en-US" sz="1200" b="1"/>
          </a:p>
        </p:txBody>
      </p:sp>
      <p:pic>
        <p:nvPicPr>
          <p:cNvPr id="91" name="グラフィックス 90" descr="男性の集団 単色塗りつぶし">
            <a:extLst>
              <a:ext uri="{FF2B5EF4-FFF2-40B4-BE49-F238E27FC236}">
                <a16:creationId xmlns:a16="http://schemas.microsoft.com/office/drawing/2014/main" id="{A1FC4E04-2BFF-4563-8FB4-ED0F52DD9C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179992"/>
            <a:ext cx="707210" cy="707210"/>
          </a:xfrm>
          <a:prstGeom prst="rect">
            <a:avLst/>
          </a:prstGeom>
        </p:spPr>
      </p:pic>
      <p:pic>
        <p:nvPicPr>
          <p:cNvPr id="92" name="グラフィックス 91" descr="雲 単色塗りつぶし">
            <a:extLst>
              <a:ext uri="{FF2B5EF4-FFF2-40B4-BE49-F238E27FC236}">
                <a16:creationId xmlns:a16="http://schemas.microsoft.com/office/drawing/2014/main" id="{C2899C46-522B-468F-B9F8-5B74D2EB23D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592393" y="-18740"/>
            <a:ext cx="914400" cy="914400"/>
          </a:xfrm>
          <a:prstGeom prst="rect">
            <a:avLst/>
          </a:prstGeom>
        </p:spPr>
      </p:pic>
      <p:pic>
        <p:nvPicPr>
          <p:cNvPr id="93" name="グラフィックス 92" descr="世界 単色塗りつぶし">
            <a:extLst>
              <a:ext uri="{FF2B5EF4-FFF2-40B4-BE49-F238E27FC236}">
                <a16:creationId xmlns:a16="http://schemas.microsoft.com/office/drawing/2014/main" id="{BB9CF29D-A0C2-4E95-99E6-F5D338AC876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839597" y="319351"/>
            <a:ext cx="343136" cy="343136"/>
          </a:xfrm>
          <a:prstGeom prst="rect">
            <a:avLst/>
          </a:prstGeom>
        </p:spPr>
      </p:pic>
      <p:sp>
        <p:nvSpPr>
          <p:cNvPr id="94" name="テキスト ボックス 93">
            <a:extLst>
              <a:ext uri="{FF2B5EF4-FFF2-40B4-BE49-F238E27FC236}">
                <a16:creationId xmlns:a16="http://schemas.microsoft.com/office/drawing/2014/main" id="{C74E4BC9-FF95-4DD8-A219-DC64509F8C63}"/>
              </a:ext>
            </a:extLst>
          </p:cNvPr>
          <p:cNvSpPr txBox="1"/>
          <p:nvPr/>
        </p:nvSpPr>
        <p:spPr>
          <a:xfrm>
            <a:off x="8481899" y="831541"/>
            <a:ext cx="804999" cy="246221"/>
          </a:xfrm>
          <a:prstGeom prst="rect">
            <a:avLst/>
          </a:prstGeom>
          <a:noFill/>
        </p:spPr>
        <p:txBody>
          <a:bodyPr wrap="square" rtlCol="0">
            <a:spAutoFit/>
          </a:bodyPr>
          <a:lstStyle/>
          <a:p>
            <a:pPr algn="ctr"/>
            <a:r>
              <a:rPr kumimoji="1" lang="en-US" altLang="ja-JP" sz="1000" b="1"/>
              <a:t>Route 53</a:t>
            </a:r>
            <a:endParaRPr kumimoji="1" lang="ja-JP" altLang="en-US" sz="1000" b="1"/>
          </a:p>
        </p:txBody>
      </p:sp>
    </p:spTree>
    <p:extLst>
      <p:ext uri="{BB962C8B-B14F-4D97-AF65-F5344CB8AC3E}">
        <p14:creationId xmlns:p14="http://schemas.microsoft.com/office/powerpoint/2010/main" val="409396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rPr>
              <a:t>ネットワーク </a:t>
            </a:r>
            <a:r>
              <a:rPr lang="en-US" altLang="ja-JP" sz="1400" b="1">
                <a:solidFill>
                  <a:schemeClr val="tx1"/>
                </a:solidFill>
              </a:rPr>
              <a:t>Access Control List </a:t>
            </a:r>
            <a:r>
              <a:rPr lang="ja-JP" altLang="en-US" sz="1400" b="1">
                <a:solidFill>
                  <a:schemeClr val="tx1"/>
                </a:solidFill>
              </a:rPr>
              <a:t>（</a:t>
            </a:r>
            <a:r>
              <a:rPr lang="en-US" altLang="ja-JP" sz="1400" b="1">
                <a:solidFill>
                  <a:schemeClr val="tx1"/>
                </a:solidFill>
              </a:rPr>
              <a:t>NACL</a:t>
            </a:r>
            <a:r>
              <a:rPr lang="ja-JP" altLang="en-US" sz="1400" b="1">
                <a:solidFill>
                  <a:schemeClr val="tx1"/>
                </a:solidFill>
              </a:rPr>
              <a:t>）</a:t>
            </a:r>
            <a:endParaRPr kumimoji="1" lang="ja-JP" altLang="en-US" sz="1400" b="1">
              <a:solidFill>
                <a:schemeClr val="tx1"/>
              </a:solidFill>
            </a:endParaRPr>
          </a:p>
        </p:txBody>
      </p:sp>
      <p:sp>
        <p:nvSpPr>
          <p:cNvPr id="66" name="四角形: 角を丸くする 65">
            <a:extLst>
              <a:ext uri="{FF2B5EF4-FFF2-40B4-BE49-F238E27FC236}">
                <a16:creationId xmlns:a16="http://schemas.microsoft.com/office/drawing/2014/main" id="{FCB0F73F-B7A4-4755-AE78-2773C1C0F9BD}"/>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rPr>
              <a:t>セキュリティーグループ</a:t>
            </a:r>
            <a:endParaRPr kumimoji="1" lang="ja-JP" altLang="en-US" sz="1400" b="1">
              <a:solidFill>
                <a:schemeClr val="tx1"/>
              </a:solidFill>
            </a:endParaRPr>
          </a:p>
        </p:txBody>
      </p:sp>
      <p:pic>
        <p:nvPicPr>
          <p:cNvPr id="1038" name="Picture 14" descr="By Saralex - Aws Ec2 Logo Png (662x798)">
            <a:extLst>
              <a:ext uri="{FF2B5EF4-FFF2-40B4-BE49-F238E27FC236}">
                <a16:creationId xmlns:a16="http://schemas.microsoft.com/office/drawing/2014/main" id="{73087E0F-6F12-42ED-B9BA-60C8A3BC70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4" descr="By Saralex - Aws Ec2 Logo Png (662x798)">
            <a:extLst>
              <a:ext uri="{FF2B5EF4-FFF2-40B4-BE49-F238E27FC236}">
                <a16:creationId xmlns:a16="http://schemas.microsoft.com/office/drawing/2014/main" id="{51FFF16A-35DA-4121-95D3-4B61BCDA307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直線矢印コネクタ 40">
            <a:extLst>
              <a:ext uri="{FF2B5EF4-FFF2-40B4-BE49-F238E27FC236}">
                <a16:creationId xmlns:a16="http://schemas.microsoft.com/office/drawing/2014/main" id="{B6844FF9-2170-4BDB-A33F-2231BB43589F}"/>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02F4C432-3CAF-4359-9E05-6F640A5050EA}"/>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F47C57F9-B521-4C46-9F5E-449C598615C1}"/>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85" name="テキスト ボックス 84">
            <a:extLst>
              <a:ext uri="{FF2B5EF4-FFF2-40B4-BE49-F238E27FC236}">
                <a16:creationId xmlns:a16="http://schemas.microsoft.com/office/drawing/2014/main" id="{CAD606FF-6BD2-469C-8730-D01DF37D5760}"/>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pic>
        <p:nvPicPr>
          <p:cNvPr id="1040" name="Picture 16">
            <a:extLst>
              <a:ext uri="{FF2B5EF4-FFF2-40B4-BE49-F238E27FC236}">
                <a16:creationId xmlns:a16="http://schemas.microsoft.com/office/drawing/2014/main" id="{ACB49AC0-DAFD-47D8-86B0-013BC5AB2E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sp>
        <p:nvSpPr>
          <p:cNvPr id="87" name="テキスト ボックス 86">
            <a:extLst>
              <a:ext uri="{FF2B5EF4-FFF2-40B4-BE49-F238E27FC236}">
                <a16:creationId xmlns:a16="http://schemas.microsoft.com/office/drawing/2014/main" id="{D3BC7C36-8787-422A-A931-5F29DBF11550}"/>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a:t>S3</a:t>
            </a:r>
            <a:endParaRPr kumimoji="1" lang="ja-JP" altLang="en-US" sz="1000" b="1"/>
          </a:p>
        </p:txBody>
      </p:sp>
      <p:cxnSp>
        <p:nvCxnSpPr>
          <p:cNvPr id="88" name="直線コネクタ 87">
            <a:extLst>
              <a:ext uri="{FF2B5EF4-FFF2-40B4-BE49-F238E27FC236}">
                <a16:creationId xmlns:a16="http://schemas.microsoft.com/office/drawing/2014/main" id="{6767003E-2349-4433-9629-C24031FD9374}"/>
              </a:ext>
            </a:extLst>
          </p:cNvPr>
          <p:cNvCxnSpPr>
            <a:cxnSpLocks/>
            <a:endCxn id="1040"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42" name="Picture 18">
            <a:extLst>
              <a:ext uri="{FF2B5EF4-FFF2-40B4-BE49-F238E27FC236}">
                <a16:creationId xmlns:a16="http://schemas.microsoft.com/office/drawing/2014/main" id="{1300100F-EB70-494E-B3E6-C103589E1B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9801"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97" name="テキスト ボックス 96">
            <a:extLst>
              <a:ext uri="{FF2B5EF4-FFF2-40B4-BE49-F238E27FC236}">
                <a16:creationId xmlns:a16="http://schemas.microsoft.com/office/drawing/2014/main" id="{BFEBDC45-84D4-4EA0-BFEC-DC6B2FDB7827}"/>
              </a:ext>
            </a:extLst>
          </p:cNvPr>
          <p:cNvSpPr txBox="1"/>
          <p:nvPr/>
        </p:nvSpPr>
        <p:spPr>
          <a:xfrm>
            <a:off x="2142497"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98" name="Picture 18">
            <a:extLst>
              <a:ext uri="{FF2B5EF4-FFF2-40B4-BE49-F238E27FC236}">
                <a16:creationId xmlns:a16="http://schemas.microsoft.com/office/drawing/2014/main" id="{F97E66A7-4A95-49E1-B4D6-0FF8A7F034F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1405" y="5045207"/>
            <a:ext cx="676646" cy="676646"/>
          </a:xfrm>
          <a:prstGeom prst="rect">
            <a:avLst/>
          </a:prstGeom>
          <a:noFill/>
          <a:extLst>
            <a:ext uri="{909E8E84-426E-40DD-AFC4-6F175D3DCCD1}">
              <a14:hiddenFill xmlns:a14="http://schemas.microsoft.com/office/drawing/2010/main">
                <a:solidFill>
                  <a:srgbClr val="FFFFFF"/>
                </a:solidFill>
              </a14:hiddenFill>
            </a:ext>
          </a:extLst>
        </p:spPr>
      </p:pic>
      <p:sp>
        <p:nvSpPr>
          <p:cNvPr id="99" name="テキスト ボックス 98">
            <a:extLst>
              <a:ext uri="{FF2B5EF4-FFF2-40B4-BE49-F238E27FC236}">
                <a16:creationId xmlns:a16="http://schemas.microsoft.com/office/drawing/2014/main" id="{3BF02E3D-9F21-42EF-AB44-364F34AADECD}"/>
              </a:ext>
            </a:extLst>
          </p:cNvPr>
          <p:cNvSpPr txBox="1"/>
          <p:nvPr/>
        </p:nvSpPr>
        <p:spPr>
          <a:xfrm>
            <a:off x="5964101" y="5701090"/>
            <a:ext cx="1268257" cy="230832"/>
          </a:xfrm>
          <a:prstGeom prst="rect">
            <a:avLst/>
          </a:prstGeom>
          <a:noFill/>
        </p:spPr>
        <p:txBody>
          <a:bodyPr wrap="square" rtlCol="0">
            <a:spAutoFit/>
          </a:bodyPr>
          <a:lstStyle/>
          <a:p>
            <a:pPr algn="ctr"/>
            <a:r>
              <a:rPr lang="en-US" altLang="ja-JP" sz="900" b="1"/>
              <a:t>RDS/DynamoDB</a:t>
            </a:r>
            <a:endParaRPr kumimoji="1" lang="ja-JP" altLang="en-US" sz="900" b="1"/>
          </a:p>
        </p:txBody>
      </p:sp>
      <p:pic>
        <p:nvPicPr>
          <p:cNvPr id="90" name="図 89" descr="アイコン が含まれている画像&#10;&#10;自動的に生成された説明">
            <a:extLst>
              <a:ext uri="{FF2B5EF4-FFF2-40B4-BE49-F238E27FC236}">
                <a16:creationId xmlns:a16="http://schemas.microsoft.com/office/drawing/2014/main" id="{EA8B7277-AEE2-4ED3-82C5-0DFEC315C93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51654" y="3471305"/>
            <a:ext cx="443064" cy="444910"/>
          </a:xfrm>
          <a:prstGeom prst="rect">
            <a:avLst/>
          </a:prstGeom>
        </p:spPr>
      </p:pic>
      <p:sp>
        <p:nvSpPr>
          <p:cNvPr id="104" name="テキスト ボックス 103">
            <a:extLst>
              <a:ext uri="{FF2B5EF4-FFF2-40B4-BE49-F238E27FC236}">
                <a16:creationId xmlns:a16="http://schemas.microsoft.com/office/drawing/2014/main" id="{69215E82-D9B1-49D2-894E-366CB4A99E8E}"/>
              </a:ext>
            </a:extLst>
          </p:cNvPr>
          <p:cNvSpPr txBox="1"/>
          <p:nvPr/>
        </p:nvSpPr>
        <p:spPr>
          <a:xfrm>
            <a:off x="8604968" y="3935305"/>
            <a:ext cx="578343" cy="246221"/>
          </a:xfrm>
          <a:prstGeom prst="rect">
            <a:avLst/>
          </a:prstGeom>
          <a:noFill/>
        </p:spPr>
        <p:txBody>
          <a:bodyPr wrap="square" rtlCol="0">
            <a:spAutoFit/>
          </a:bodyPr>
          <a:lstStyle/>
          <a:p>
            <a:pPr algn="ctr"/>
            <a:r>
              <a:rPr lang="en-US" altLang="ja-JP" sz="1000" b="1"/>
              <a:t>SNS</a:t>
            </a:r>
            <a:endParaRPr kumimoji="1" lang="ja-JP" altLang="en-US" sz="1000" b="1"/>
          </a:p>
        </p:txBody>
      </p:sp>
      <p:cxnSp>
        <p:nvCxnSpPr>
          <p:cNvPr id="105" name="直線コネクタ 104">
            <a:extLst>
              <a:ext uri="{FF2B5EF4-FFF2-40B4-BE49-F238E27FC236}">
                <a16:creationId xmlns:a16="http://schemas.microsoft.com/office/drawing/2014/main" id="{A12ACAA4-A508-445F-A01E-BB53D312EEC8}"/>
              </a:ext>
            </a:extLst>
          </p:cNvPr>
          <p:cNvCxnSpPr>
            <a:cxnSpLocks/>
          </p:cNvCxnSpPr>
          <p:nvPr/>
        </p:nvCxnSpPr>
        <p:spPr>
          <a:xfrm>
            <a:off x="8324851" y="370084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5357D26D-BA42-439B-AFDC-FACEADFBE46A}"/>
              </a:ext>
            </a:extLst>
          </p:cNvPr>
          <p:cNvSpPr txBox="1"/>
          <p:nvPr/>
        </p:nvSpPr>
        <p:spPr>
          <a:xfrm>
            <a:off x="8340910" y="4896660"/>
            <a:ext cx="976440" cy="246221"/>
          </a:xfrm>
          <a:prstGeom prst="rect">
            <a:avLst/>
          </a:prstGeom>
          <a:noFill/>
        </p:spPr>
        <p:txBody>
          <a:bodyPr wrap="square" rtlCol="0">
            <a:spAutoFit/>
          </a:bodyPr>
          <a:lstStyle/>
          <a:p>
            <a:pPr algn="ctr"/>
            <a:r>
              <a:rPr kumimoji="1" lang="en-US" altLang="ja-JP" sz="1000" b="1"/>
              <a:t>CloudWatch</a:t>
            </a:r>
            <a:endParaRPr kumimoji="1" lang="ja-JP" altLang="en-US" sz="1000" b="1"/>
          </a:p>
        </p:txBody>
      </p:sp>
      <p:cxnSp>
        <p:nvCxnSpPr>
          <p:cNvPr id="108" name="直線コネクタ 107">
            <a:extLst>
              <a:ext uri="{FF2B5EF4-FFF2-40B4-BE49-F238E27FC236}">
                <a16:creationId xmlns:a16="http://schemas.microsoft.com/office/drawing/2014/main" id="{3C2DF9D9-3F1E-4871-B97E-9EE750A9863F}"/>
              </a:ext>
            </a:extLst>
          </p:cNvPr>
          <p:cNvCxnSpPr>
            <a:cxnSpLocks/>
          </p:cNvCxnSpPr>
          <p:nvPr/>
        </p:nvCxnSpPr>
        <p:spPr>
          <a:xfrm>
            <a:off x="8324851" y="4662203"/>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2" name="図 91" descr="ロゴ が含まれている画像&#10;&#10;自動的に生成された説明">
            <a:extLst>
              <a:ext uri="{FF2B5EF4-FFF2-40B4-BE49-F238E27FC236}">
                <a16:creationId xmlns:a16="http://schemas.microsoft.com/office/drawing/2014/main" id="{F5E3B393-E080-4A87-86A5-95118132B87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30" y="4399504"/>
            <a:ext cx="500302" cy="500302"/>
          </a:xfrm>
          <a:prstGeom prst="rect">
            <a:avLst/>
          </a:prstGeom>
        </p:spPr>
      </p:pic>
      <p:pic>
        <p:nvPicPr>
          <p:cNvPr id="1046" name="Picture 22">
            <a:extLst>
              <a:ext uri="{FF2B5EF4-FFF2-40B4-BE49-F238E27FC236}">
                <a16:creationId xmlns:a16="http://schemas.microsoft.com/office/drawing/2014/main" id="{B2D1CFAB-BC57-4872-9E85-2B8BA7074B6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56210" y="1711572"/>
            <a:ext cx="479314" cy="479314"/>
          </a:xfrm>
          <a:prstGeom prst="rect">
            <a:avLst/>
          </a:prstGeom>
          <a:noFill/>
          <a:extLst>
            <a:ext uri="{909E8E84-426E-40DD-AFC4-6F175D3DCCD1}">
              <a14:hiddenFill xmlns:a14="http://schemas.microsoft.com/office/drawing/2010/main">
                <a:solidFill>
                  <a:srgbClr val="FFFFFF"/>
                </a:solidFill>
              </a14:hiddenFill>
            </a:ext>
          </a:extLst>
        </p:spPr>
      </p:pic>
      <p:cxnSp>
        <p:nvCxnSpPr>
          <p:cNvPr id="114" name="直線矢印コネクタ 113">
            <a:extLst>
              <a:ext uri="{FF2B5EF4-FFF2-40B4-BE49-F238E27FC236}">
                <a16:creationId xmlns:a16="http://schemas.microsoft.com/office/drawing/2014/main" id="{3757ACAE-9440-4A15-8675-9E09F964F60D}"/>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コネクタ: カギ線 95">
            <a:extLst>
              <a:ext uri="{FF2B5EF4-FFF2-40B4-BE49-F238E27FC236}">
                <a16:creationId xmlns:a16="http://schemas.microsoft.com/office/drawing/2014/main" id="{8A21DF1B-DF09-4B3C-B7BC-EAF20BAC5E6B}"/>
              </a:ext>
            </a:extLst>
          </p:cNvPr>
          <p:cNvCxnSpPr>
            <a:cxnSpLocks/>
            <a:endCxn id="1046" idx="1"/>
          </p:cNvCxnSpPr>
          <p:nvPr/>
        </p:nvCxnSpPr>
        <p:spPr>
          <a:xfrm flipV="1">
            <a:off x="2768123" y="1951229"/>
            <a:ext cx="1688087" cy="496962"/>
          </a:xfrm>
          <a:prstGeom prst="bentConnector3">
            <a:avLst>
              <a:gd name="adj1" fmla="val 224"/>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カギ線 119">
            <a:extLst>
              <a:ext uri="{FF2B5EF4-FFF2-40B4-BE49-F238E27FC236}">
                <a16:creationId xmlns:a16="http://schemas.microsoft.com/office/drawing/2014/main" id="{403324E1-26B2-4885-AB34-2AFF321083E4}"/>
              </a:ext>
            </a:extLst>
          </p:cNvPr>
          <p:cNvCxnSpPr>
            <a:cxnSpLocks/>
            <a:endCxn id="1046" idx="3"/>
          </p:cNvCxnSpPr>
          <p:nvPr/>
        </p:nvCxnSpPr>
        <p:spPr>
          <a:xfrm rot="10800000">
            <a:off x="4935524" y="1951230"/>
            <a:ext cx="1649716" cy="508019"/>
          </a:xfrm>
          <a:prstGeom prst="bentConnector3">
            <a:avLst>
              <a:gd name="adj1" fmla="val 65"/>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DBDF9A96-21FC-4AB6-B8AA-BCBEDB9B3AC6}"/>
              </a:ext>
            </a:extLst>
          </p:cNvPr>
          <p:cNvCxnSpPr>
            <a:cxnSpLocks/>
          </p:cNvCxnSpPr>
          <p:nvPr/>
        </p:nvCxnSpPr>
        <p:spPr>
          <a:xfrm>
            <a:off x="4709045" y="1399511"/>
            <a:ext cx="0" cy="27263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39AB0B59-502A-4282-902B-1AEFB0141756}"/>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82F8C3C2-923C-4D1D-87C8-75D3FD0A9D69}"/>
              </a:ext>
            </a:extLst>
          </p:cNvPr>
          <p:cNvSpPr txBox="1"/>
          <p:nvPr/>
        </p:nvSpPr>
        <p:spPr>
          <a:xfrm>
            <a:off x="4069699" y="2218555"/>
            <a:ext cx="1205518" cy="230832"/>
          </a:xfrm>
          <a:prstGeom prst="rect">
            <a:avLst/>
          </a:prstGeom>
          <a:noFill/>
        </p:spPr>
        <p:txBody>
          <a:bodyPr wrap="square" rtlCol="0">
            <a:spAutoFit/>
          </a:bodyPr>
          <a:lstStyle/>
          <a:p>
            <a:pPr algn="ctr"/>
            <a:r>
              <a:rPr kumimoji="1" lang="en-US" altLang="ja-JP" sz="900" b="1"/>
              <a:t>ELB</a:t>
            </a:r>
            <a:endParaRPr kumimoji="1" lang="ja-JP" altLang="en-US" sz="900" b="1"/>
          </a:p>
        </p:txBody>
      </p:sp>
      <p:sp>
        <p:nvSpPr>
          <p:cNvPr id="136" name="Rectangle 40">
            <a:extLst>
              <a:ext uri="{FF2B5EF4-FFF2-40B4-BE49-F238E27FC236}">
                <a16:creationId xmlns:a16="http://schemas.microsoft.com/office/drawing/2014/main" id="{06656886-4880-4A62-96B1-47A07C4BF717}"/>
              </a:ext>
            </a:extLst>
          </p:cNvPr>
          <p:cNvSpPr/>
          <p:nvPr/>
        </p:nvSpPr>
        <p:spPr>
          <a:xfrm>
            <a:off x="1382061" y="3221108"/>
            <a:ext cx="6564816" cy="138396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D86613"/>
              </a:solidFill>
              <a:latin typeface="Arial" panose="020B0604020202020204" pitchFamily="34" charset="0"/>
              <a:cs typeface="Arial" panose="020B0604020202020204" pitchFamily="34" charset="0"/>
            </a:endParaRPr>
          </a:p>
        </p:txBody>
      </p:sp>
      <p:sp>
        <p:nvSpPr>
          <p:cNvPr id="137" name="テキスト ボックス 136">
            <a:extLst>
              <a:ext uri="{FF2B5EF4-FFF2-40B4-BE49-F238E27FC236}">
                <a16:creationId xmlns:a16="http://schemas.microsoft.com/office/drawing/2014/main" id="{D9FF690A-5CE2-4E07-8F45-0B594C67F2A6}"/>
              </a:ext>
            </a:extLst>
          </p:cNvPr>
          <p:cNvSpPr txBox="1"/>
          <p:nvPr/>
        </p:nvSpPr>
        <p:spPr>
          <a:xfrm>
            <a:off x="1096920" y="3151404"/>
            <a:ext cx="323165" cy="1433417"/>
          </a:xfrm>
          <a:prstGeom prst="rect">
            <a:avLst/>
          </a:prstGeom>
          <a:noFill/>
        </p:spPr>
        <p:txBody>
          <a:bodyPr vert="vert270" wrap="square" rtlCol="0">
            <a:spAutoFit/>
          </a:bodyPr>
          <a:lstStyle/>
          <a:p>
            <a:pPr algn="ctr"/>
            <a:r>
              <a:rPr kumimoji="1" lang="en-US" altLang="ja-JP" sz="900" b="1"/>
              <a:t>Auto Scaling</a:t>
            </a:r>
            <a:r>
              <a:rPr kumimoji="1" lang="ja-JP" altLang="en-US" sz="900" b="1"/>
              <a:t> </a:t>
            </a:r>
            <a:r>
              <a:rPr kumimoji="1" lang="en-US" altLang="ja-JP" sz="900" b="1"/>
              <a:t>Group</a:t>
            </a:r>
            <a:endParaRPr kumimoji="1" lang="ja-JP" altLang="en-US" sz="900" b="1"/>
          </a:p>
        </p:txBody>
      </p:sp>
      <p:pic>
        <p:nvPicPr>
          <p:cNvPr id="1052" name="Picture 28">
            <a:extLst>
              <a:ext uri="{FF2B5EF4-FFF2-40B4-BE49-F238E27FC236}">
                <a16:creationId xmlns:a16="http://schemas.microsoft.com/office/drawing/2014/main" id="{C135D8CC-B53B-47CD-BE20-344808D12E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35314" y="183808"/>
            <a:ext cx="711418" cy="711418"/>
          </a:xfrm>
          <a:prstGeom prst="rect">
            <a:avLst/>
          </a:prstGeom>
          <a:noFill/>
          <a:extLst>
            <a:ext uri="{909E8E84-426E-40DD-AFC4-6F175D3DCCD1}">
              <a14:hiddenFill xmlns:a14="http://schemas.microsoft.com/office/drawing/2010/main">
                <a:solidFill>
                  <a:srgbClr val="FFFFFF"/>
                </a:solidFill>
              </a14:hiddenFill>
            </a:ext>
          </a:extLst>
        </p:spPr>
      </p:pic>
      <p:sp>
        <p:nvSpPr>
          <p:cNvPr id="141" name="テキスト ボックス 140">
            <a:extLst>
              <a:ext uri="{FF2B5EF4-FFF2-40B4-BE49-F238E27FC236}">
                <a16:creationId xmlns:a16="http://schemas.microsoft.com/office/drawing/2014/main" id="{7ADC7E7E-C1F8-4365-BEB2-DA4E51C34ACD}"/>
              </a:ext>
            </a:extLst>
          </p:cNvPr>
          <p:cNvSpPr txBox="1"/>
          <p:nvPr/>
        </p:nvSpPr>
        <p:spPr>
          <a:xfrm>
            <a:off x="8481899" y="831541"/>
            <a:ext cx="804999" cy="246221"/>
          </a:xfrm>
          <a:prstGeom prst="rect">
            <a:avLst/>
          </a:prstGeom>
          <a:noFill/>
        </p:spPr>
        <p:txBody>
          <a:bodyPr wrap="square" rtlCol="0">
            <a:spAutoFit/>
          </a:bodyPr>
          <a:lstStyle/>
          <a:p>
            <a:pPr algn="ctr"/>
            <a:r>
              <a:rPr kumimoji="1" lang="en-US" altLang="ja-JP" sz="1000" b="1"/>
              <a:t>Route 53</a:t>
            </a:r>
            <a:endParaRPr kumimoji="1" lang="ja-JP" altLang="en-US" sz="1000" b="1"/>
          </a:p>
        </p:txBody>
      </p:sp>
      <p:cxnSp>
        <p:nvCxnSpPr>
          <p:cNvPr id="142" name="コネクタ: カギ線 141">
            <a:extLst>
              <a:ext uri="{FF2B5EF4-FFF2-40B4-BE49-F238E27FC236}">
                <a16:creationId xmlns:a16="http://schemas.microsoft.com/office/drawing/2014/main" id="{89495D33-0500-49DD-AE4B-3803A5D123BC}"/>
              </a:ext>
            </a:extLst>
          </p:cNvPr>
          <p:cNvCxnSpPr>
            <a:cxnSpLocks/>
            <a:endCxn id="1032" idx="0"/>
          </p:cNvCxnSpPr>
          <p:nvPr/>
        </p:nvCxnSpPr>
        <p:spPr>
          <a:xfrm rot="10800000" flipV="1">
            <a:off x="4707874" y="460362"/>
            <a:ext cx="3819046" cy="230992"/>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3B1BA974-4A00-4ADD-BD6C-EEF83AFEA9A9}"/>
              </a:ext>
            </a:extLst>
          </p:cNvPr>
          <p:cNvCxnSpPr>
            <a:cxnSpLocks/>
          </p:cNvCxnSpPr>
          <p:nvPr/>
        </p:nvCxnSpPr>
        <p:spPr>
          <a:xfrm flipH="1">
            <a:off x="9333827" y="476837"/>
            <a:ext cx="141513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8EC09AC8-9389-4EB4-8DAE-3E1BD9C72019}"/>
              </a:ext>
            </a:extLst>
          </p:cNvPr>
          <p:cNvSpPr txBox="1"/>
          <p:nvPr/>
        </p:nvSpPr>
        <p:spPr>
          <a:xfrm>
            <a:off x="10416402" y="865514"/>
            <a:ext cx="1606550" cy="276999"/>
          </a:xfrm>
          <a:prstGeom prst="rect">
            <a:avLst/>
          </a:prstGeom>
          <a:noFill/>
        </p:spPr>
        <p:txBody>
          <a:bodyPr wrap="square" rtlCol="0">
            <a:spAutoFit/>
          </a:bodyPr>
          <a:lstStyle/>
          <a:p>
            <a:pPr algn="ctr"/>
            <a:r>
              <a:rPr lang="ja-JP" altLang="en-US" sz="1200" b="1"/>
              <a:t>ユーザー</a:t>
            </a:r>
            <a:endParaRPr kumimoji="1" lang="ja-JP" altLang="en-US" sz="1200" b="1"/>
          </a:p>
        </p:txBody>
      </p:sp>
      <p:pic>
        <p:nvPicPr>
          <p:cNvPr id="152" name="グラフィックス 151" descr="男性の集団 単色塗りつぶし">
            <a:extLst>
              <a:ext uri="{FF2B5EF4-FFF2-40B4-BE49-F238E27FC236}">
                <a16:creationId xmlns:a16="http://schemas.microsoft.com/office/drawing/2014/main" id="{199D74B3-B3B7-4B99-BF41-66B5B9E7A0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179992"/>
            <a:ext cx="707210" cy="707210"/>
          </a:xfrm>
          <a:prstGeom prst="rect">
            <a:avLst/>
          </a:prstGeom>
        </p:spPr>
      </p:pic>
      <p:pic>
        <p:nvPicPr>
          <p:cNvPr id="1031" name="グラフィックス 1030" descr="雲 単色塗りつぶし">
            <a:extLst>
              <a:ext uri="{FF2B5EF4-FFF2-40B4-BE49-F238E27FC236}">
                <a16:creationId xmlns:a16="http://schemas.microsoft.com/office/drawing/2014/main" id="{152EB293-7F4E-4D75-8C52-C3AC035814B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592393" y="-18740"/>
            <a:ext cx="914400" cy="914400"/>
          </a:xfrm>
          <a:prstGeom prst="rect">
            <a:avLst/>
          </a:prstGeom>
        </p:spPr>
      </p:pic>
      <p:pic>
        <p:nvPicPr>
          <p:cNvPr id="1035" name="グラフィックス 1034" descr="世界 単色塗りつぶし">
            <a:extLst>
              <a:ext uri="{FF2B5EF4-FFF2-40B4-BE49-F238E27FC236}">
                <a16:creationId xmlns:a16="http://schemas.microsoft.com/office/drawing/2014/main" id="{44FBC063-3366-49F8-B9B5-3A1BAE71130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839597" y="319351"/>
            <a:ext cx="343136" cy="343136"/>
          </a:xfrm>
          <a:prstGeom prst="rect">
            <a:avLst/>
          </a:prstGeom>
        </p:spPr>
      </p:pic>
      <p:pic>
        <p:nvPicPr>
          <p:cNvPr id="1054" name="Picture 30">
            <a:extLst>
              <a:ext uri="{FF2B5EF4-FFF2-40B4-BE49-F238E27FC236}">
                <a16:creationId xmlns:a16="http://schemas.microsoft.com/office/drawing/2014/main" id="{B9320105-2811-4D13-B62B-D73930BCBBE6}"/>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39298" y="5340338"/>
            <a:ext cx="527004" cy="527004"/>
          </a:xfrm>
          <a:prstGeom prst="rect">
            <a:avLst/>
          </a:prstGeom>
          <a:noFill/>
          <a:extLst>
            <a:ext uri="{909E8E84-426E-40DD-AFC4-6F175D3DCCD1}">
              <a14:hiddenFill xmlns:a14="http://schemas.microsoft.com/office/drawing/2010/main">
                <a:solidFill>
                  <a:srgbClr val="FFFFFF"/>
                </a:solidFill>
              </a14:hiddenFill>
            </a:ext>
          </a:extLst>
        </p:spPr>
      </p:pic>
      <p:sp>
        <p:nvSpPr>
          <p:cNvPr id="159" name="テキスト ボックス 158">
            <a:extLst>
              <a:ext uri="{FF2B5EF4-FFF2-40B4-BE49-F238E27FC236}">
                <a16:creationId xmlns:a16="http://schemas.microsoft.com/office/drawing/2014/main" id="{275123A8-3A9C-4422-8614-7FDFE325D088}"/>
              </a:ext>
            </a:extLst>
          </p:cNvPr>
          <p:cNvSpPr txBox="1"/>
          <p:nvPr/>
        </p:nvSpPr>
        <p:spPr>
          <a:xfrm>
            <a:off x="8340910" y="5882417"/>
            <a:ext cx="976440" cy="246221"/>
          </a:xfrm>
          <a:prstGeom prst="rect">
            <a:avLst/>
          </a:prstGeom>
          <a:noFill/>
        </p:spPr>
        <p:txBody>
          <a:bodyPr wrap="square" rtlCol="0">
            <a:spAutoFit/>
          </a:bodyPr>
          <a:lstStyle/>
          <a:p>
            <a:pPr algn="ctr"/>
            <a:r>
              <a:rPr kumimoji="1" lang="en-US" altLang="ja-JP" sz="1000" b="1"/>
              <a:t>Lambda</a:t>
            </a:r>
            <a:endParaRPr kumimoji="1" lang="ja-JP" altLang="en-US" sz="1000" b="1"/>
          </a:p>
        </p:txBody>
      </p:sp>
      <p:cxnSp>
        <p:nvCxnSpPr>
          <p:cNvPr id="160" name="直線コネクタ 159">
            <a:extLst>
              <a:ext uri="{FF2B5EF4-FFF2-40B4-BE49-F238E27FC236}">
                <a16:creationId xmlns:a16="http://schemas.microsoft.com/office/drawing/2014/main" id="{3D29B0BE-FD1B-4489-A016-804369776086}"/>
              </a:ext>
            </a:extLst>
          </p:cNvPr>
          <p:cNvCxnSpPr>
            <a:cxnSpLocks/>
          </p:cNvCxnSpPr>
          <p:nvPr/>
        </p:nvCxnSpPr>
        <p:spPr>
          <a:xfrm>
            <a:off x="8324851" y="5623558"/>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5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58387F4-A5E4-4A66-BB54-4DAD42F3D1E3}"/>
              </a:ext>
            </a:extLst>
          </p:cNvPr>
          <p:cNvSpPr txBox="1"/>
          <p:nvPr/>
        </p:nvSpPr>
        <p:spPr>
          <a:xfrm>
            <a:off x="1819469" y="2136412"/>
            <a:ext cx="9041364" cy="1569660"/>
          </a:xfrm>
          <a:prstGeom prst="rect">
            <a:avLst/>
          </a:prstGeom>
          <a:noFill/>
        </p:spPr>
        <p:txBody>
          <a:bodyPr wrap="square" rtlCol="0">
            <a:spAutoFit/>
          </a:bodyPr>
          <a:lstStyle/>
          <a:p>
            <a:pPr algn="ctr"/>
            <a:r>
              <a:rPr kumimoji="1" lang="ja-JP" altLang="en-US" sz="3200" dirty="0"/>
              <a:t>補足資料</a:t>
            </a:r>
            <a:endParaRPr kumimoji="1" lang="en-US" altLang="ja-JP" sz="3200" dirty="0"/>
          </a:p>
          <a:p>
            <a:pPr algn="ctr"/>
            <a:endParaRPr kumimoji="1" lang="en-US" altLang="ja-JP" sz="3200" dirty="0"/>
          </a:p>
          <a:p>
            <a:pPr algn="ctr"/>
            <a:r>
              <a:rPr lang="en-US" altLang="ja-JP" sz="3200" dirty="0"/>
              <a:t>Linux</a:t>
            </a:r>
            <a:r>
              <a:rPr lang="ja-JP" altLang="en-US" sz="3200" dirty="0"/>
              <a:t>とは？</a:t>
            </a:r>
            <a:endParaRPr kumimoji="1" lang="ja-JP" altLang="en-US" sz="3200" dirty="0"/>
          </a:p>
        </p:txBody>
      </p:sp>
    </p:spTree>
    <p:extLst>
      <p:ext uri="{BB962C8B-B14F-4D97-AF65-F5344CB8AC3E}">
        <p14:creationId xmlns:p14="http://schemas.microsoft.com/office/powerpoint/2010/main" val="97975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39D40AEC-AEAA-40C4-9F7C-922A167B97C9}"/>
              </a:ext>
            </a:extLst>
          </p:cNvPr>
          <p:cNvSpPr txBox="1">
            <a:spLocks/>
          </p:cNvSpPr>
          <p:nvPr/>
        </p:nvSpPr>
        <p:spPr>
          <a:xfrm>
            <a:off x="0" y="315993"/>
            <a:ext cx="3398520" cy="6204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4000" dirty="0"/>
              <a:t>Linux</a:t>
            </a:r>
            <a:r>
              <a:rPr lang="ja-JP" altLang="en-US" sz="4000" dirty="0"/>
              <a:t>とは？</a:t>
            </a:r>
            <a:endParaRPr lang="ja-US" altLang="en-US" sz="4000" dirty="0"/>
          </a:p>
        </p:txBody>
      </p:sp>
      <p:pic>
        <p:nvPicPr>
          <p:cNvPr id="4" name="図 3" descr="人, 屋外, 男, 座る が含まれている画像&#10;&#10;自動的に生成された説明">
            <a:extLst>
              <a:ext uri="{FF2B5EF4-FFF2-40B4-BE49-F238E27FC236}">
                <a16:creationId xmlns:a16="http://schemas.microsoft.com/office/drawing/2014/main" id="{07540326-233E-45D2-8AA5-C17ABE702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1091593"/>
            <a:ext cx="2857500" cy="4295775"/>
          </a:xfrm>
          <a:prstGeom prst="rect">
            <a:avLst/>
          </a:prstGeom>
        </p:spPr>
      </p:pic>
      <p:sp>
        <p:nvSpPr>
          <p:cNvPr id="5" name="コンテンツ プレースホルダー 2">
            <a:extLst>
              <a:ext uri="{FF2B5EF4-FFF2-40B4-BE49-F238E27FC236}">
                <a16:creationId xmlns:a16="http://schemas.microsoft.com/office/drawing/2014/main" id="{A994CF53-60EB-47DB-8828-FBEDD4BE6054}"/>
              </a:ext>
            </a:extLst>
          </p:cNvPr>
          <p:cNvSpPr txBox="1">
            <a:spLocks/>
          </p:cNvSpPr>
          <p:nvPr/>
        </p:nvSpPr>
        <p:spPr>
          <a:xfrm>
            <a:off x="270510" y="5542488"/>
            <a:ext cx="3707130" cy="6204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dirty="0"/>
              <a:t>Ken Thompson </a:t>
            </a:r>
            <a:r>
              <a:rPr lang="ja-JP" altLang="en-US" sz="1800" dirty="0"/>
              <a:t>と </a:t>
            </a:r>
            <a:r>
              <a:rPr lang="en-US" altLang="ja-JP" sz="1800" dirty="0"/>
              <a:t>Dennis Ritchie</a:t>
            </a:r>
          </a:p>
          <a:p>
            <a:pPr marL="0" indent="0" algn="ctr">
              <a:buFont typeface="Arial" panose="020B0604020202020204" pitchFamily="34" charset="0"/>
              <a:buNone/>
            </a:pPr>
            <a:r>
              <a:rPr lang="ja-JP" altLang="en-US" sz="1800" dirty="0"/>
              <a:t>ベル研究所（</a:t>
            </a:r>
            <a:r>
              <a:rPr lang="en-US" altLang="ja-JP" sz="1800" dirty="0"/>
              <a:t>1960</a:t>
            </a:r>
            <a:r>
              <a:rPr lang="ja-JP" altLang="en-US" sz="1800" dirty="0"/>
              <a:t>年代）</a:t>
            </a:r>
            <a:endParaRPr lang="en-US" altLang="ja-JP" sz="1800" dirty="0"/>
          </a:p>
        </p:txBody>
      </p:sp>
      <p:sp>
        <p:nvSpPr>
          <p:cNvPr id="6" name="コンテンツ プレースホルダー 2">
            <a:extLst>
              <a:ext uri="{FF2B5EF4-FFF2-40B4-BE49-F238E27FC236}">
                <a16:creationId xmlns:a16="http://schemas.microsoft.com/office/drawing/2014/main" id="{F7AC233F-F1F9-4D32-BE59-1717BC333C27}"/>
              </a:ext>
            </a:extLst>
          </p:cNvPr>
          <p:cNvSpPr txBox="1">
            <a:spLocks/>
          </p:cNvSpPr>
          <p:nvPr/>
        </p:nvSpPr>
        <p:spPr>
          <a:xfrm>
            <a:off x="3977640" y="2220532"/>
            <a:ext cx="2118360"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b="1" u="sng" dirty="0"/>
              <a:t>Multics :</a:t>
            </a:r>
            <a:endParaRPr lang="ja-US" altLang="en-US" b="1" u="sng" dirty="0"/>
          </a:p>
        </p:txBody>
      </p:sp>
      <p:sp>
        <p:nvSpPr>
          <p:cNvPr id="7" name="コンテンツ プレースホルダー 2">
            <a:extLst>
              <a:ext uri="{FF2B5EF4-FFF2-40B4-BE49-F238E27FC236}">
                <a16:creationId xmlns:a16="http://schemas.microsoft.com/office/drawing/2014/main" id="{D1D960CB-8D94-4DCD-8A66-369DF11C9842}"/>
              </a:ext>
            </a:extLst>
          </p:cNvPr>
          <p:cNvSpPr txBox="1">
            <a:spLocks/>
          </p:cNvSpPr>
          <p:nvPr/>
        </p:nvSpPr>
        <p:spPr>
          <a:xfrm>
            <a:off x="4716780" y="2808520"/>
            <a:ext cx="7307580"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en-US" sz="2400" dirty="0"/>
              <a:t>Multiplexed Information and Computing Service </a:t>
            </a:r>
            <a:endParaRPr lang="ja-US" altLang="en-US" sz="2400" dirty="0"/>
          </a:p>
        </p:txBody>
      </p:sp>
      <p:sp>
        <p:nvSpPr>
          <p:cNvPr id="8" name="コンテンツ プレースホルダー 2">
            <a:extLst>
              <a:ext uri="{FF2B5EF4-FFF2-40B4-BE49-F238E27FC236}">
                <a16:creationId xmlns:a16="http://schemas.microsoft.com/office/drawing/2014/main" id="{ED6F6E3D-49C6-4091-89DA-3A7474C4D786}"/>
              </a:ext>
            </a:extLst>
          </p:cNvPr>
          <p:cNvSpPr txBox="1">
            <a:spLocks/>
          </p:cNvSpPr>
          <p:nvPr/>
        </p:nvSpPr>
        <p:spPr>
          <a:xfrm>
            <a:off x="3977640" y="4064572"/>
            <a:ext cx="2118360"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b="1" u="sng" dirty="0"/>
              <a:t>Unics :</a:t>
            </a:r>
            <a:endParaRPr lang="ja-US" altLang="en-US" b="1" u="sng" dirty="0"/>
          </a:p>
        </p:txBody>
      </p:sp>
      <p:sp>
        <p:nvSpPr>
          <p:cNvPr id="9" name="コンテンツ プレースホルダー 2">
            <a:extLst>
              <a:ext uri="{FF2B5EF4-FFF2-40B4-BE49-F238E27FC236}">
                <a16:creationId xmlns:a16="http://schemas.microsoft.com/office/drawing/2014/main" id="{19EF95B4-5506-4B7A-9BD2-757DC0F759EE}"/>
              </a:ext>
            </a:extLst>
          </p:cNvPr>
          <p:cNvSpPr txBox="1">
            <a:spLocks/>
          </p:cNvSpPr>
          <p:nvPr/>
        </p:nvSpPr>
        <p:spPr>
          <a:xfrm>
            <a:off x="4716780" y="4652560"/>
            <a:ext cx="4564380"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en-US" sz="2400" dirty="0"/>
              <a:t>Multi </a:t>
            </a:r>
            <a:r>
              <a:rPr lang="ja-JP" altLang="en-US" sz="2400" dirty="0"/>
              <a:t>→ </a:t>
            </a:r>
            <a:r>
              <a:rPr lang="en-US" altLang="ja-JP" sz="2400" dirty="0"/>
              <a:t>Uni</a:t>
            </a:r>
            <a:r>
              <a:rPr lang="ja-JP" altLang="en-US" sz="2400" dirty="0"/>
              <a:t> （のちの</a:t>
            </a:r>
            <a:r>
              <a:rPr lang="en-US" altLang="ja-JP" sz="2400" dirty="0"/>
              <a:t>Unix</a:t>
            </a:r>
            <a:r>
              <a:rPr lang="ja-JP" altLang="en-US" sz="2400" dirty="0"/>
              <a:t>）</a:t>
            </a:r>
            <a:endParaRPr lang="ja-US" altLang="en-US" sz="2400" dirty="0"/>
          </a:p>
        </p:txBody>
      </p:sp>
    </p:spTree>
    <p:extLst>
      <p:ext uri="{BB962C8B-B14F-4D97-AF65-F5344CB8AC3E}">
        <p14:creationId xmlns:p14="http://schemas.microsoft.com/office/powerpoint/2010/main" val="292427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39D40AEC-AEAA-40C4-9F7C-922A167B97C9}"/>
              </a:ext>
            </a:extLst>
          </p:cNvPr>
          <p:cNvSpPr txBox="1">
            <a:spLocks/>
          </p:cNvSpPr>
          <p:nvPr/>
        </p:nvSpPr>
        <p:spPr>
          <a:xfrm>
            <a:off x="0" y="315993"/>
            <a:ext cx="3398520" cy="6204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4000" dirty="0"/>
              <a:t>Linux</a:t>
            </a:r>
            <a:r>
              <a:rPr lang="ja-JP" altLang="en-US" sz="4000" dirty="0"/>
              <a:t>とは？</a:t>
            </a:r>
            <a:endParaRPr lang="ja-US" altLang="en-US" sz="4000" dirty="0"/>
          </a:p>
        </p:txBody>
      </p:sp>
      <p:sp>
        <p:nvSpPr>
          <p:cNvPr id="5" name="コンテンツ プレースホルダー 2">
            <a:extLst>
              <a:ext uri="{FF2B5EF4-FFF2-40B4-BE49-F238E27FC236}">
                <a16:creationId xmlns:a16="http://schemas.microsoft.com/office/drawing/2014/main" id="{A994CF53-60EB-47DB-8828-FBEDD4BE6054}"/>
              </a:ext>
            </a:extLst>
          </p:cNvPr>
          <p:cNvSpPr txBox="1">
            <a:spLocks/>
          </p:cNvSpPr>
          <p:nvPr/>
        </p:nvSpPr>
        <p:spPr>
          <a:xfrm>
            <a:off x="1579358" y="5686040"/>
            <a:ext cx="2329255" cy="392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dirty="0"/>
              <a:t>Linus Torvalds</a:t>
            </a:r>
          </a:p>
        </p:txBody>
      </p:sp>
      <p:sp>
        <p:nvSpPr>
          <p:cNvPr id="6" name="コンテンツ プレースホルダー 2">
            <a:extLst>
              <a:ext uri="{FF2B5EF4-FFF2-40B4-BE49-F238E27FC236}">
                <a16:creationId xmlns:a16="http://schemas.microsoft.com/office/drawing/2014/main" id="{F7AC233F-F1F9-4D32-BE59-1717BC333C27}"/>
              </a:ext>
            </a:extLst>
          </p:cNvPr>
          <p:cNvSpPr txBox="1">
            <a:spLocks/>
          </p:cNvSpPr>
          <p:nvPr/>
        </p:nvSpPr>
        <p:spPr>
          <a:xfrm>
            <a:off x="5297213" y="2018131"/>
            <a:ext cx="5496293"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b="1" dirty="0"/>
              <a:t>Unix</a:t>
            </a:r>
            <a:r>
              <a:rPr lang="ja-JP" altLang="en-US" sz="3600" b="1" dirty="0"/>
              <a:t>を元に</a:t>
            </a:r>
            <a:r>
              <a:rPr lang="en-US" altLang="ja-JP" sz="3600" b="1" dirty="0"/>
              <a:t>Linux</a:t>
            </a:r>
            <a:r>
              <a:rPr lang="ja-JP" altLang="en-US" sz="3600" b="1" dirty="0"/>
              <a:t>を開発</a:t>
            </a:r>
            <a:endParaRPr lang="ja-US" altLang="en-US" sz="3600" b="1" dirty="0"/>
          </a:p>
        </p:txBody>
      </p:sp>
      <p:pic>
        <p:nvPicPr>
          <p:cNvPr id="13" name="図 12" descr="図書館でノートパソコンを使っている男性&#10;&#10;自動的に生成された説明">
            <a:extLst>
              <a:ext uri="{FF2B5EF4-FFF2-40B4-BE49-F238E27FC236}">
                <a16:creationId xmlns:a16="http://schemas.microsoft.com/office/drawing/2014/main" id="{F774DC9B-CDEF-4D78-B591-12758BDA0E0F}"/>
              </a:ext>
            </a:extLst>
          </p:cNvPr>
          <p:cNvPicPr>
            <a:picLocks noChangeAspect="1"/>
          </p:cNvPicPr>
          <p:nvPr/>
        </p:nvPicPr>
        <p:blipFill rotWithShape="1">
          <a:blip r:embed="rId3">
            <a:extLst>
              <a:ext uri="{28A0092B-C50C-407E-A947-70E740481C1C}">
                <a14:useLocalDpi xmlns:a14="http://schemas.microsoft.com/office/drawing/2010/main" val="0"/>
              </a:ext>
            </a:extLst>
          </a:blip>
          <a:srcRect l="4660" r="14366"/>
          <a:stretch/>
        </p:blipFill>
        <p:spPr>
          <a:xfrm>
            <a:off x="185770" y="1327717"/>
            <a:ext cx="5111443" cy="4202565"/>
          </a:xfrm>
          <a:prstGeom prst="rect">
            <a:avLst/>
          </a:prstGeom>
        </p:spPr>
      </p:pic>
      <p:sp>
        <p:nvSpPr>
          <p:cNvPr id="14" name="コンテンツ プレースホルダー 2">
            <a:extLst>
              <a:ext uri="{FF2B5EF4-FFF2-40B4-BE49-F238E27FC236}">
                <a16:creationId xmlns:a16="http://schemas.microsoft.com/office/drawing/2014/main" id="{0AFE5714-70A7-4A69-9858-8C26F0717869}"/>
              </a:ext>
            </a:extLst>
          </p:cNvPr>
          <p:cNvSpPr txBox="1">
            <a:spLocks/>
          </p:cNvSpPr>
          <p:nvPr/>
        </p:nvSpPr>
        <p:spPr>
          <a:xfrm>
            <a:off x="5432612" y="3997831"/>
            <a:ext cx="6430183"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b="1" dirty="0"/>
              <a:t>プログラマーの世界標準</a:t>
            </a:r>
            <a:r>
              <a:rPr lang="en-US" altLang="ja-JP" sz="3600" b="1" dirty="0"/>
              <a:t>OS</a:t>
            </a:r>
            <a:r>
              <a:rPr lang="ja-JP" altLang="en-US" sz="3600" b="1" dirty="0"/>
              <a:t>に</a:t>
            </a:r>
            <a:endParaRPr lang="ja-US" altLang="en-US" sz="3600" b="1" dirty="0"/>
          </a:p>
        </p:txBody>
      </p:sp>
      <p:sp>
        <p:nvSpPr>
          <p:cNvPr id="15" name="下矢印 15">
            <a:extLst>
              <a:ext uri="{FF2B5EF4-FFF2-40B4-BE49-F238E27FC236}">
                <a16:creationId xmlns:a16="http://schemas.microsoft.com/office/drawing/2014/main" id="{AB5E85A5-61B3-40A3-B17C-F52DC39E1D94}"/>
              </a:ext>
            </a:extLst>
          </p:cNvPr>
          <p:cNvSpPr/>
          <p:nvPr/>
        </p:nvSpPr>
        <p:spPr>
          <a:xfrm>
            <a:off x="7324166" y="2792840"/>
            <a:ext cx="1442387" cy="95065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US" altLang="en-US"/>
          </a:p>
        </p:txBody>
      </p:sp>
      <p:sp>
        <p:nvSpPr>
          <p:cNvPr id="16" name="コンテンツ プレースホルダー 2">
            <a:extLst>
              <a:ext uri="{FF2B5EF4-FFF2-40B4-BE49-F238E27FC236}">
                <a16:creationId xmlns:a16="http://schemas.microsoft.com/office/drawing/2014/main" id="{ABF137D9-7D56-4814-BC96-3F1D35237814}"/>
              </a:ext>
            </a:extLst>
          </p:cNvPr>
          <p:cNvSpPr txBox="1">
            <a:spLocks/>
          </p:cNvSpPr>
          <p:nvPr/>
        </p:nvSpPr>
        <p:spPr>
          <a:xfrm>
            <a:off x="5432612" y="5440751"/>
            <a:ext cx="6430183" cy="9538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Mac</a:t>
            </a:r>
            <a:r>
              <a:rPr lang="ja-JP" altLang="en-US" dirty="0"/>
              <a:t>は</a:t>
            </a:r>
            <a:r>
              <a:rPr lang="en-US" altLang="ja-JP" dirty="0"/>
              <a:t>Unix</a:t>
            </a:r>
            <a:r>
              <a:rPr lang="ja-JP" altLang="en-US" dirty="0"/>
              <a:t>系の</a:t>
            </a:r>
            <a:r>
              <a:rPr lang="en-US" altLang="ja-JP" dirty="0"/>
              <a:t>OS</a:t>
            </a:r>
          </a:p>
          <a:p>
            <a:pPr marL="0" indent="0">
              <a:buFont typeface="Arial" panose="020B0604020202020204" pitchFamily="34" charset="0"/>
              <a:buNone/>
            </a:pPr>
            <a:r>
              <a:rPr lang="en-US" altLang="ja-JP" dirty="0"/>
              <a:t>Linux</a:t>
            </a:r>
            <a:r>
              <a:rPr lang="ja-JP" altLang="en-US" dirty="0"/>
              <a:t>は</a:t>
            </a:r>
            <a:r>
              <a:rPr lang="en-US" altLang="ja-JP" dirty="0"/>
              <a:t>Unix</a:t>
            </a:r>
            <a:r>
              <a:rPr lang="ja-JP" altLang="en-US" dirty="0"/>
              <a:t>を元に作られている</a:t>
            </a:r>
            <a:endParaRPr lang="ja-US" altLang="en-US" dirty="0"/>
          </a:p>
        </p:txBody>
      </p:sp>
    </p:spTree>
    <p:extLst>
      <p:ext uri="{BB962C8B-B14F-4D97-AF65-F5344CB8AC3E}">
        <p14:creationId xmlns:p14="http://schemas.microsoft.com/office/powerpoint/2010/main" val="82160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 women looking at person across the table">
            <a:extLst>
              <a:ext uri="{FF2B5EF4-FFF2-40B4-BE49-F238E27FC236}">
                <a16:creationId xmlns:a16="http://schemas.microsoft.com/office/drawing/2014/main" id="{713EF1BE-774B-4E0F-952D-6903E4700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164" y="2449178"/>
            <a:ext cx="4139240" cy="2760873"/>
          </a:xfrm>
          <a:prstGeom prst="rect">
            <a:avLst/>
          </a:prstGeom>
          <a:noFill/>
          <a:extLst>
            <a:ext uri="{909E8E84-426E-40DD-AFC4-6F175D3DCCD1}">
              <a14:hiddenFill xmlns:a14="http://schemas.microsoft.com/office/drawing/2010/main">
                <a:solidFill>
                  <a:srgbClr val="FFFFFF"/>
                </a:solidFill>
              </a14:hiddenFill>
            </a:ext>
          </a:extLst>
        </p:spPr>
      </p:pic>
      <p:sp>
        <p:nvSpPr>
          <p:cNvPr id="2" name="吹き出し: 角を丸めた四角形 1">
            <a:extLst>
              <a:ext uri="{FF2B5EF4-FFF2-40B4-BE49-F238E27FC236}">
                <a16:creationId xmlns:a16="http://schemas.microsoft.com/office/drawing/2014/main" id="{62D45A26-59F6-4F89-AE89-B9ACB244B8B1}"/>
              </a:ext>
            </a:extLst>
          </p:cNvPr>
          <p:cNvSpPr/>
          <p:nvPr/>
        </p:nvSpPr>
        <p:spPr>
          <a:xfrm>
            <a:off x="673331" y="881149"/>
            <a:ext cx="3599750" cy="1374809"/>
          </a:xfrm>
          <a:prstGeom prst="wedgeRoundRectCallout">
            <a:avLst>
              <a:gd name="adj1" fmla="val 36100"/>
              <a:gd name="adj2" fmla="val 8651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吹き出し: 角を丸めた四角形 3">
            <a:extLst>
              <a:ext uri="{FF2B5EF4-FFF2-40B4-BE49-F238E27FC236}">
                <a16:creationId xmlns:a16="http://schemas.microsoft.com/office/drawing/2014/main" id="{F1DF6340-4805-49A7-A512-03A312C5116F}"/>
              </a:ext>
            </a:extLst>
          </p:cNvPr>
          <p:cNvSpPr/>
          <p:nvPr/>
        </p:nvSpPr>
        <p:spPr>
          <a:xfrm>
            <a:off x="4035909" y="5403272"/>
            <a:ext cx="3599750" cy="1374809"/>
          </a:xfrm>
          <a:prstGeom prst="wedgeRoundRectCallout">
            <a:avLst>
              <a:gd name="adj1" fmla="val 32405"/>
              <a:gd name="adj2" fmla="val -6343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角を丸めた四角形 4">
            <a:extLst>
              <a:ext uri="{FF2B5EF4-FFF2-40B4-BE49-F238E27FC236}">
                <a16:creationId xmlns:a16="http://schemas.microsoft.com/office/drawing/2014/main" id="{026809CA-AA11-497C-AC55-8834AF95BC59}"/>
              </a:ext>
            </a:extLst>
          </p:cNvPr>
          <p:cNvSpPr/>
          <p:nvPr/>
        </p:nvSpPr>
        <p:spPr>
          <a:xfrm>
            <a:off x="7697586" y="881149"/>
            <a:ext cx="3599750" cy="1374809"/>
          </a:xfrm>
          <a:prstGeom prst="wedgeRoundRectCallout">
            <a:avLst>
              <a:gd name="adj1" fmla="val -40798"/>
              <a:gd name="adj2" fmla="val 81071"/>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B2ECFEB-4DD4-4563-9204-DF25388BB0E0}"/>
              </a:ext>
            </a:extLst>
          </p:cNvPr>
          <p:cNvSpPr txBox="1"/>
          <p:nvPr/>
        </p:nvSpPr>
        <p:spPr>
          <a:xfrm>
            <a:off x="795847" y="1383887"/>
            <a:ext cx="3231975" cy="369332"/>
          </a:xfrm>
          <a:prstGeom prst="rect">
            <a:avLst/>
          </a:prstGeom>
          <a:noFill/>
        </p:spPr>
        <p:txBody>
          <a:bodyPr wrap="none" rtlCol="0">
            <a:spAutoFit/>
          </a:bodyPr>
          <a:lstStyle/>
          <a:p>
            <a:r>
              <a:rPr lang="en-US" altLang="ja-JP" dirty="0"/>
              <a:t>AWS</a:t>
            </a:r>
            <a:r>
              <a:rPr kumimoji="1" lang="ja-JP" altLang="en-US" dirty="0"/>
              <a:t>を使った開発の経験は？</a:t>
            </a:r>
          </a:p>
        </p:txBody>
      </p:sp>
      <p:sp>
        <p:nvSpPr>
          <p:cNvPr id="9" name="テキスト ボックス 8">
            <a:extLst>
              <a:ext uri="{FF2B5EF4-FFF2-40B4-BE49-F238E27FC236}">
                <a16:creationId xmlns:a16="http://schemas.microsoft.com/office/drawing/2014/main" id="{21D29685-F9AF-4E1F-AC4B-D5BC00F421AF}"/>
              </a:ext>
            </a:extLst>
          </p:cNvPr>
          <p:cNvSpPr txBox="1"/>
          <p:nvPr/>
        </p:nvSpPr>
        <p:spPr>
          <a:xfrm>
            <a:off x="4652201" y="5906010"/>
            <a:ext cx="2492991" cy="369332"/>
          </a:xfrm>
          <a:prstGeom prst="rect">
            <a:avLst/>
          </a:prstGeom>
          <a:noFill/>
        </p:spPr>
        <p:txBody>
          <a:bodyPr wrap="none" rtlCol="0">
            <a:spAutoFit/>
          </a:bodyPr>
          <a:lstStyle/>
          <a:p>
            <a:pPr algn="ctr"/>
            <a:r>
              <a:rPr kumimoji="1" lang="ja-JP" altLang="en-US" dirty="0"/>
              <a:t>え？</a:t>
            </a:r>
            <a:r>
              <a:rPr lang="ja-JP" altLang="en-US" dirty="0"/>
              <a:t>えいだぶりゅ</a:t>
            </a:r>
            <a:r>
              <a:rPr kumimoji="1" lang="en-US" altLang="ja-JP" dirty="0"/>
              <a:t>…</a:t>
            </a:r>
            <a:r>
              <a:rPr kumimoji="1" lang="ja-JP" altLang="en-US" dirty="0"/>
              <a:t>？</a:t>
            </a:r>
          </a:p>
        </p:txBody>
      </p:sp>
      <p:sp>
        <p:nvSpPr>
          <p:cNvPr id="10" name="テキスト ボックス 9">
            <a:extLst>
              <a:ext uri="{FF2B5EF4-FFF2-40B4-BE49-F238E27FC236}">
                <a16:creationId xmlns:a16="http://schemas.microsoft.com/office/drawing/2014/main" id="{EAD4D6E3-BE51-4EF5-8757-E8FFCD70DA9A}"/>
              </a:ext>
            </a:extLst>
          </p:cNvPr>
          <p:cNvSpPr txBox="1"/>
          <p:nvPr/>
        </p:nvSpPr>
        <p:spPr>
          <a:xfrm>
            <a:off x="8135549" y="1383887"/>
            <a:ext cx="2723823" cy="369332"/>
          </a:xfrm>
          <a:prstGeom prst="rect">
            <a:avLst/>
          </a:prstGeom>
          <a:noFill/>
        </p:spPr>
        <p:txBody>
          <a:bodyPr wrap="none" rtlCol="0">
            <a:spAutoFit/>
          </a:bodyPr>
          <a:lstStyle/>
          <a:p>
            <a:r>
              <a:rPr kumimoji="1" lang="ja-JP" altLang="en-US" dirty="0"/>
              <a:t>あ、お引き取りください</a:t>
            </a:r>
          </a:p>
        </p:txBody>
      </p:sp>
      <p:sp>
        <p:nvSpPr>
          <p:cNvPr id="11" name="コンテンツ プレースホルダー 2">
            <a:extLst>
              <a:ext uri="{FF2B5EF4-FFF2-40B4-BE49-F238E27FC236}">
                <a16:creationId xmlns:a16="http://schemas.microsoft.com/office/drawing/2014/main" id="{1D182614-1537-4B30-883A-4909168940F0}"/>
              </a:ext>
            </a:extLst>
          </p:cNvPr>
          <p:cNvSpPr txBox="1">
            <a:spLocks/>
          </p:cNvSpPr>
          <p:nvPr/>
        </p:nvSpPr>
        <p:spPr>
          <a:xfrm>
            <a:off x="3154845" y="335317"/>
            <a:ext cx="5361878" cy="449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400" b="1" dirty="0"/>
              <a:t>面接官の対応：</a:t>
            </a:r>
            <a:r>
              <a:rPr lang="en-US" altLang="ja-JP" sz="2400" b="1" dirty="0"/>
              <a:t>Before</a:t>
            </a:r>
            <a:endParaRPr lang="ja-US" altLang="en-US" sz="2400" b="1" dirty="0"/>
          </a:p>
        </p:txBody>
      </p:sp>
    </p:spTree>
    <p:extLst>
      <p:ext uri="{BB962C8B-B14F-4D97-AF65-F5344CB8AC3E}">
        <p14:creationId xmlns:p14="http://schemas.microsoft.com/office/powerpoint/2010/main" val="286775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低い精度で自動的に生成された説明">
            <a:extLst>
              <a:ext uri="{FF2B5EF4-FFF2-40B4-BE49-F238E27FC236}">
                <a16:creationId xmlns:a16="http://schemas.microsoft.com/office/drawing/2014/main" id="{D091D3FE-C243-4DB7-8968-F72D31261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287" y="409735"/>
            <a:ext cx="2506518" cy="2506518"/>
          </a:xfrm>
          <a:prstGeom prst="rect">
            <a:avLst/>
          </a:prstGeom>
        </p:spPr>
      </p:pic>
      <p:pic>
        <p:nvPicPr>
          <p:cNvPr id="6" name="図 5" descr="ロゴ&#10;&#10;自動的に生成された説明">
            <a:extLst>
              <a:ext uri="{FF2B5EF4-FFF2-40B4-BE49-F238E27FC236}">
                <a16:creationId xmlns:a16="http://schemas.microsoft.com/office/drawing/2014/main" id="{7FEC0BC0-0C4D-4B35-A694-ED9E4D4BC100}"/>
              </a:ext>
            </a:extLst>
          </p:cNvPr>
          <p:cNvPicPr>
            <a:picLocks noChangeAspect="1"/>
          </p:cNvPicPr>
          <p:nvPr/>
        </p:nvPicPr>
        <p:blipFill rotWithShape="1">
          <a:blip r:embed="rId4">
            <a:extLst>
              <a:ext uri="{28A0092B-C50C-407E-A947-70E740481C1C}">
                <a14:useLocalDpi xmlns:a14="http://schemas.microsoft.com/office/drawing/2010/main" val="0"/>
              </a:ext>
            </a:extLst>
          </a:blip>
          <a:srcRect r="57367"/>
          <a:stretch/>
        </p:blipFill>
        <p:spPr>
          <a:xfrm>
            <a:off x="7141783" y="409734"/>
            <a:ext cx="2273647" cy="2640099"/>
          </a:xfrm>
          <a:prstGeom prst="rect">
            <a:avLst/>
          </a:prstGeom>
        </p:spPr>
      </p:pic>
      <p:sp>
        <p:nvSpPr>
          <p:cNvPr id="8" name="コンテンツ プレースホルダー 2">
            <a:extLst>
              <a:ext uri="{FF2B5EF4-FFF2-40B4-BE49-F238E27FC236}">
                <a16:creationId xmlns:a16="http://schemas.microsoft.com/office/drawing/2014/main" id="{1EB589F1-5182-4300-B577-A409E470FDBC}"/>
              </a:ext>
            </a:extLst>
          </p:cNvPr>
          <p:cNvSpPr txBox="1">
            <a:spLocks/>
          </p:cNvSpPr>
          <p:nvPr/>
        </p:nvSpPr>
        <p:spPr>
          <a:xfrm>
            <a:off x="2283289" y="5059753"/>
            <a:ext cx="9550747" cy="1605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t>・</a:t>
            </a:r>
            <a:r>
              <a:rPr lang="en-US" altLang="ja-JP" b="1" dirty="0"/>
              <a:t>Mac</a:t>
            </a:r>
            <a:r>
              <a:rPr lang="ja-JP" altLang="en-US" b="1" dirty="0"/>
              <a:t>ではすぐに</a:t>
            </a:r>
            <a:r>
              <a:rPr lang="en-US" altLang="ja-JP" b="1" dirty="0"/>
              <a:t>Linux</a:t>
            </a:r>
            <a:r>
              <a:rPr lang="ja-JP" altLang="en-US" b="1" dirty="0"/>
              <a:t>コマンドを使用できる</a:t>
            </a:r>
            <a:endParaRPr lang="en-US" altLang="ja-JP" b="1" dirty="0"/>
          </a:p>
          <a:p>
            <a:pPr marL="0" indent="0">
              <a:buFont typeface="Arial" panose="020B0604020202020204" pitchFamily="34" charset="0"/>
              <a:buNone/>
            </a:pPr>
            <a:r>
              <a:rPr lang="ja-JP" altLang="en-US" b="1" dirty="0"/>
              <a:t>・</a:t>
            </a:r>
            <a:r>
              <a:rPr lang="en-US" altLang="ja-JP" b="1" dirty="0"/>
              <a:t>Windows</a:t>
            </a:r>
            <a:r>
              <a:rPr lang="ja-JP" altLang="en-US" b="1" dirty="0"/>
              <a:t>では</a:t>
            </a:r>
            <a:r>
              <a:rPr lang="en-US" altLang="ja-JP" b="1" dirty="0"/>
              <a:t>WSL</a:t>
            </a:r>
            <a:r>
              <a:rPr lang="ja-JP" altLang="en-US" b="1" dirty="0"/>
              <a:t>（</a:t>
            </a:r>
            <a:r>
              <a:rPr lang="en-US" altLang="ja-JP" b="1" dirty="0"/>
              <a:t>Windows Subsystem for Linux</a:t>
            </a:r>
            <a:r>
              <a:rPr lang="ja-JP" altLang="en-US" b="1" dirty="0"/>
              <a:t>）</a:t>
            </a:r>
            <a:endParaRPr lang="en-US" altLang="ja-JP" b="1" dirty="0"/>
          </a:p>
          <a:p>
            <a:pPr marL="0" indent="0">
              <a:buFont typeface="Arial" panose="020B0604020202020204" pitchFamily="34" charset="0"/>
              <a:buNone/>
            </a:pPr>
            <a:r>
              <a:rPr lang="en-US" altLang="ja-JP" b="1" dirty="0"/>
              <a:t>			</a:t>
            </a:r>
            <a:r>
              <a:rPr lang="ja-JP" altLang="en-US" b="1" dirty="0"/>
              <a:t>を有効化して</a:t>
            </a:r>
            <a:r>
              <a:rPr lang="en-US" altLang="ja-JP" b="1" dirty="0"/>
              <a:t>Linux</a:t>
            </a:r>
            <a:r>
              <a:rPr lang="ja-JP" altLang="en-US" b="1" dirty="0"/>
              <a:t>コマンドを使用可能</a:t>
            </a:r>
            <a:endParaRPr lang="ja-US" altLang="en-US" b="1" dirty="0"/>
          </a:p>
        </p:txBody>
      </p:sp>
      <p:sp>
        <p:nvSpPr>
          <p:cNvPr id="10" name="コンテンツ プレースホルダー 2">
            <a:extLst>
              <a:ext uri="{FF2B5EF4-FFF2-40B4-BE49-F238E27FC236}">
                <a16:creationId xmlns:a16="http://schemas.microsoft.com/office/drawing/2014/main" id="{C0539018-2101-4960-B5FA-93473938CBAA}"/>
              </a:ext>
            </a:extLst>
          </p:cNvPr>
          <p:cNvSpPr txBox="1">
            <a:spLocks/>
          </p:cNvSpPr>
          <p:nvPr/>
        </p:nvSpPr>
        <p:spPr>
          <a:xfrm>
            <a:off x="1977601" y="3429000"/>
            <a:ext cx="7126941" cy="1193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Mac</a:t>
            </a:r>
            <a:r>
              <a:rPr lang="ja-JP" altLang="en-US" sz="3200" dirty="0"/>
              <a:t>は</a:t>
            </a:r>
            <a:r>
              <a:rPr lang="en-US" altLang="ja-JP" sz="3200" dirty="0"/>
              <a:t>Unix</a:t>
            </a:r>
            <a:r>
              <a:rPr lang="ja-JP" altLang="en-US" sz="3200" dirty="0"/>
              <a:t>系の</a:t>
            </a:r>
            <a:r>
              <a:rPr lang="en-US" altLang="ja-JP" sz="3200" dirty="0"/>
              <a:t>OS</a:t>
            </a:r>
          </a:p>
          <a:p>
            <a:pPr marL="0" indent="0">
              <a:buFont typeface="Arial" panose="020B0604020202020204" pitchFamily="34" charset="0"/>
              <a:buNone/>
            </a:pPr>
            <a:r>
              <a:rPr lang="en-US" altLang="ja-JP" sz="3200" dirty="0"/>
              <a:t>Linux</a:t>
            </a:r>
            <a:r>
              <a:rPr lang="ja-JP" altLang="en-US" sz="3200" dirty="0"/>
              <a:t>は</a:t>
            </a:r>
            <a:r>
              <a:rPr lang="en-US" altLang="ja-JP" sz="3200" dirty="0"/>
              <a:t>Unix</a:t>
            </a:r>
            <a:r>
              <a:rPr lang="ja-JP" altLang="en-US" sz="3200" dirty="0"/>
              <a:t>を元に作られている</a:t>
            </a:r>
            <a:endParaRPr lang="ja-US" altLang="en-US" sz="3200" dirty="0"/>
          </a:p>
        </p:txBody>
      </p:sp>
      <p:sp>
        <p:nvSpPr>
          <p:cNvPr id="11" name="下矢印 15">
            <a:extLst>
              <a:ext uri="{FF2B5EF4-FFF2-40B4-BE49-F238E27FC236}">
                <a16:creationId xmlns:a16="http://schemas.microsoft.com/office/drawing/2014/main" id="{3E653267-E6AD-4B9E-8B10-39B645E3557D}"/>
              </a:ext>
            </a:extLst>
          </p:cNvPr>
          <p:cNvSpPr/>
          <p:nvPr/>
        </p:nvSpPr>
        <p:spPr>
          <a:xfrm rot="16200000">
            <a:off x="696692" y="4846735"/>
            <a:ext cx="1193134" cy="143256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US" altLang="en-US" dirty="0"/>
          </a:p>
        </p:txBody>
      </p:sp>
    </p:spTree>
    <p:extLst>
      <p:ext uri="{BB962C8B-B14F-4D97-AF65-F5344CB8AC3E}">
        <p14:creationId xmlns:p14="http://schemas.microsoft.com/office/powerpoint/2010/main" val="2397408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a:extLst>
              <a:ext uri="{FF2B5EF4-FFF2-40B4-BE49-F238E27FC236}">
                <a16:creationId xmlns:a16="http://schemas.microsoft.com/office/drawing/2014/main" id="{BF1816BD-5749-4322-B32C-6C3227A66846}"/>
              </a:ext>
            </a:extLst>
          </p:cNvPr>
          <p:cNvSpPr/>
          <p:nvPr/>
        </p:nvSpPr>
        <p:spPr>
          <a:xfrm>
            <a:off x="872360" y="1458311"/>
            <a:ext cx="4378872" cy="4378872"/>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a:extLst>
              <a:ext uri="{FF2B5EF4-FFF2-40B4-BE49-F238E27FC236}">
                <a16:creationId xmlns:a16="http://schemas.microsoft.com/office/drawing/2014/main" id="{227F1B04-1850-4103-9F55-C324180F3452}"/>
              </a:ext>
            </a:extLst>
          </p:cNvPr>
          <p:cNvSpPr/>
          <p:nvPr/>
        </p:nvSpPr>
        <p:spPr>
          <a:xfrm>
            <a:off x="1906972" y="2498834"/>
            <a:ext cx="2309648" cy="23096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Kernel</a:t>
            </a:r>
          </a:p>
          <a:p>
            <a:pPr algn="ctr"/>
            <a:r>
              <a:rPr lang="ja-JP" altLang="en-US" sz="3200" b="1" dirty="0"/>
              <a:t>（核）</a:t>
            </a:r>
            <a:endParaRPr kumimoji="1" lang="ja-JP" altLang="en-US" sz="3200" b="1" dirty="0"/>
          </a:p>
        </p:txBody>
      </p:sp>
      <p:sp>
        <p:nvSpPr>
          <p:cNvPr id="4" name="テキスト ボックス 3">
            <a:extLst>
              <a:ext uri="{FF2B5EF4-FFF2-40B4-BE49-F238E27FC236}">
                <a16:creationId xmlns:a16="http://schemas.microsoft.com/office/drawing/2014/main" id="{A1814A64-14D0-4DE8-9F98-DDEB99F64F53}"/>
              </a:ext>
            </a:extLst>
          </p:cNvPr>
          <p:cNvSpPr txBox="1"/>
          <p:nvPr/>
        </p:nvSpPr>
        <p:spPr>
          <a:xfrm>
            <a:off x="2052061" y="1816551"/>
            <a:ext cx="2499537" cy="584775"/>
          </a:xfrm>
          <a:prstGeom prst="rect">
            <a:avLst/>
          </a:prstGeom>
          <a:noFill/>
        </p:spPr>
        <p:txBody>
          <a:bodyPr wrap="square" rtlCol="0">
            <a:spAutoFit/>
          </a:bodyPr>
          <a:lstStyle/>
          <a:p>
            <a:r>
              <a:rPr kumimoji="1" lang="en-US" altLang="ja-JP" sz="3200" dirty="0"/>
              <a:t>Shell</a:t>
            </a:r>
            <a:r>
              <a:rPr kumimoji="1" lang="ja-JP" altLang="en-US" sz="3200" dirty="0"/>
              <a:t>（殻）</a:t>
            </a:r>
          </a:p>
        </p:txBody>
      </p:sp>
      <p:sp>
        <p:nvSpPr>
          <p:cNvPr id="5" name="コンテンツ プレースホルダー 2">
            <a:extLst>
              <a:ext uri="{FF2B5EF4-FFF2-40B4-BE49-F238E27FC236}">
                <a16:creationId xmlns:a16="http://schemas.microsoft.com/office/drawing/2014/main" id="{9ABEA2F3-2FA8-4B9C-998E-00E3C453B8FB}"/>
              </a:ext>
            </a:extLst>
          </p:cNvPr>
          <p:cNvSpPr txBox="1">
            <a:spLocks/>
          </p:cNvSpPr>
          <p:nvPr/>
        </p:nvSpPr>
        <p:spPr>
          <a:xfrm>
            <a:off x="8564578" y="3266520"/>
            <a:ext cx="1962814" cy="762453"/>
          </a:xfrm>
          <a:prstGeom prst="rect">
            <a:avLst/>
          </a:prstGeom>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en-US" sz="4000" b="1" dirty="0"/>
              <a:t>user</a:t>
            </a:r>
            <a:endParaRPr lang="ja-US" altLang="en-US" sz="4000" b="1" dirty="0"/>
          </a:p>
        </p:txBody>
      </p:sp>
      <p:sp>
        <p:nvSpPr>
          <p:cNvPr id="6" name="コンテンツ プレースホルダー 2">
            <a:extLst>
              <a:ext uri="{FF2B5EF4-FFF2-40B4-BE49-F238E27FC236}">
                <a16:creationId xmlns:a16="http://schemas.microsoft.com/office/drawing/2014/main" id="{FB9B28BA-F818-4D21-82E8-F92AF09EB24A}"/>
              </a:ext>
            </a:extLst>
          </p:cNvPr>
          <p:cNvSpPr txBox="1">
            <a:spLocks/>
          </p:cNvSpPr>
          <p:nvPr/>
        </p:nvSpPr>
        <p:spPr>
          <a:xfrm>
            <a:off x="5823169" y="1065686"/>
            <a:ext cx="5496471" cy="1335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en-US" sz="3600" b="1" dirty="0"/>
              <a:t>bash, zsh, </a:t>
            </a:r>
            <a:r>
              <a:rPr lang="en-US" altLang="en-US" sz="3600" b="1" dirty="0" err="1"/>
              <a:t>sh</a:t>
            </a:r>
            <a:endParaRPr lang="en-US" altLang="en-US" sz="3600" b="1" dirty="0"/>
          </a:p>
          <a:p>
            <a:pPr marL="0" indent="0">
              <a:buFont typeface="Arial" panose="020B0604020202020204" pitchFamily="34" charset="0"/>
              <a:buNone/>
            </a:pPr>
            <a:r>
              <a:rPr lang="en-US" altLang="en-US" sz="3600" b="1" dirty="0"/>
              <a:t>PowerShell, ...</a:t>
            </a:r>
          </a:p>
          <a:p>
            <a:pPr marL="0" indent="0">
              <a:buFont typeface="Arial" panose="020B0604020202020204" pitchFamily="34" charset="0"/>
              <a:buNone/>
            </a:pPr>
            <a:endParaRPr lang="ja-US" altLang="en-US" sz="3600" b="1" dirty="0"/>
          </a:p>
        </p:txBody>
      </p:sp>
      <p:sp>
        <p:nvSpPr>
          <p:cNvPr id="7" name="下矢印 15">
            <a:extLst>
              <a:ext uri="{FF2B5EF4-FFF2-40B4-BE49-F238E27FC236}">
                <a16:creationId xmlns:a16="http://schemas.microsoft.com/office/drawing/2014/main" id="{548CE2A0-874A-4134-BCBF-7C21D5C87CEE}"/>
              </a:ext>
            </a:extLst>
          </p:cNvPr>
          <p:cNvSpPr/>
          <p:nvPr/>
        </p:nvSpPr>
        <p:spPr>
          <a:xfrm rot="5400000">
            <a:off x="6665505" y="2055319"/>
            <a:ext cx="613287" cy="318485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US" altLang="en-US" dirty="0"/>
          </a:p>
        </p:txBody>
      </p:sp>
      <p:cxnSp>
        <p:nvCxnSpPr>
          <p:cNvPr id="9" name="直線コネクタ 8">
            <a:extLst>
              <a:ext uri="{FF2B5EF4-FFF2-40B4-BE49-F238E27FC236}">
                <a16:creationId xmlns:a16="http://schemas.microsoft.com/office/drawing/2014/main" id="{92560ADB-307C-44BC-B007-9AA7BA4A22EB}"/>
              </a:ext>
            </a:extLst>
          </p:cNvPr>
          <p:cNvCxnSpPr>
            <a:cxnSpLocks/>
            <a:endCxn id="6" idx="1"/>
          </p:cNvCxnSpPr>
          <p:nvPr/>
        </p:nvCxnSpPr>
        <p:spPr>
          <a:xfrm flipV="1">
            <a:off x="4216620" y="1733506"/>
            <a:ext cx="1606549" cy="375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7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AE666AD6-6959-4627-ADAB-99B8E2108E23}"/>
              </a:ext>
            </a:extLst>
          </p:cNvPr>
          <p:cNvSpPr txBox="1">
            <a:spLocks/>
          </p:cNvSpPr>
          <p:nvPr/>
        </p:nvSpPr>
        <p:spPr>
          <a:xfrm>
            <a:off x="271603" y="2318646"/>
            <a:ext cx="11706131" cy="3341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en-US" sz="2400" b="1" dirty="0">
                <a:solidFill>
                  <a:schemeClr val="bg1"/>
                </a:solidFill>
                <a:latin typeface="Calibri" panose="020F0502020204030204" pitchFamily="34" charset="0"/>
                <a:cs typeface="Calibri" panose="020F0502020204030204" pitchFamily="34" charset="0"/>
              </a:rPr>
              <a:t>$ cd &lt;path&gt;  : </a:t>
            </a:r>
            <a:r>
              <a:rPr lang="en-US" altLang="en-US" sz="2400" dirty="0">
                <a:solidFill>
                  <a:schemeClr val="bg1"/>
                </a:solidFill>
                <a:latin typeface="Calibri" panose="020F0502020204030204" pitchFamily="34" charset="0"/>
                <a:cs typeface="Calibri" panose="020F0502020204030204" pitchFamily="34" charset="0"/>
              </a:rPr>
              <a:t>&lt;path&gt; </a:t>
            </a:r>
            <a:r>
              <a:rPr lang="ja-JP" altLang="en-US" sz="2400" dirty="0">
                <a:solidFill>
                  <a:schemeClr val="bg1"/>
                </a:solidFill>
                <a:latin typeface="Calibri" panose="020F0502020204030204" pitchFamily="34" charset="0"/>
                <a:cs typeface="Calibri" panose="020F0502020204030204" pitchFamily="34" charset="0"/>
              </a:rPr>
              <a:t>に移動する（</a:t>
            </a:r>
            <a:r>
              <a:rPr lang="en-US" altLang="ja-JP" sz="2400" dirty="0">
                <a:solidFill>
                  <a:schemeClr val="bg1"/>
                </a:solidFill>
                <a:latin typeface="Calibri" panose="020F0502020204030204" pitchFamily="34" charset="0"/>
                <a:cs typeface="Calibri" panose="020F0502020204030204" pitchFamily="34" charset="0"/>
              </a:rPr>
              <a:t>current directory</a:t>
            </a:r>
            <a:r>
              <a:rPr lang="ja-JP" altLang="en-US" sz="2400" dirty="0">
                <a:solidFill>
                  <a:schemeClr val="bg1"/>
                </a:solidFill>
                <a:latin typeface="Calibri" panose="020F0502020204030204" pitchFamily="34" charset="0"/>
                <a:cs typeface="Calibri" panose="020F0502020204030204" pitchFamily="34" charset="0"/>
              </a:rPr>
              <a:t>）</a:t>
            </a:r>
            <a:endParaRPr lang="en-US" altLang="ja-JP" sz="2400" dirty="0">
              <a:solidFill>
                <a:schemeClr val="bg1"/>
              </a:solidFill>
              <a:latin typeface="Calibri" panose="020F0502020204030204" pitchFamily="34" charset="0"/>
              <a:cs typeface="Calibri" panose="020F0502020204030204" pitchFamily="34" charset="0"/>
            </a:endParaRPr>
          </a:p>
          <a:p>
            <a:pPr marL="0" indent="0">
              <a:buNone/>
            </a:pPr>
            <a:r>
              <a:rPr lang="en-US" altLang="en-US" sz="2400" b="1" dirty="0">
                <a:solidFill>
                  <a:schemeClr val="bg1"/>
                </a:solidFill>
                <a:latin typeface="Calibri" panose="020F0502020204030204" pitchFamily="34" charset="0"/>
                <a:cs typeface="Calibri" panose="020F0502020204030204" pitchFamily="34" charset="0"/>
              </a:rPr>
              <a:t>$ pwd : </a:t>
            </a:r>
            <a:r>
              <a:rPr lang="ja-JP" altLang="en-US" sz="2400" dirty="0">
                <a:solidFill>
                  <a:schemeClr val="bg1"/>
                </a:solidFill>
                <a:latin typeface="Calibri" panose="020F0502020204030204" pitchFamily="34" charset="0"/>
                <a:cs typeface="Calibri" panose="020F0502020204030204" pitchFamily="34" charset="0"/>
              </a:rPr>
              <a:t>今いるディレクトリを表示（</a:t>
            </a:r>
            <a:r>
              <a:rPr lang="en-US" altLang="ja-JP" sz="2400" dirty="0">
                <a:solidFill>
                  <a:schemeClr val="bg1"/>
                </a:solidFill>
                <a:latin typeface="Calibri" panose="020F0502020204030204" pitchFamily="34" charset="0"/>
                <a:cs typeface="Calibri" panose="020F0502020204030204" pitchFamily="34" charset="0"/>
              </a:rPr>
              <a:t>print working directory</a:t>
            </a:r>
            <a:r>
              <a:rPr lang="ja-JP" altLang="en-US" sz="2400" dirty="0">
                <a:solidFill>
                  <a:schemeClr val="bg1"/>
                </a:solidFill>
                <a:latin typeface="Calibri" panose="020F0502020204030204" pitchFamily="34" charset="0"/>
                <a:cs typeface="Calibri" panose="020F0502020204030204" pitchFamily="34" charset="0"/>
              </a:rPr>
              <a:t>）</a:t>
            </a:r>
            <a:endParaRPr lang="ja-US" altLang="en-US" sz="2400" b="1" dirty="0">
              <a:solidFill>
                <a:schemeClr val="bg1"/>
              </a:solidFill>
              <a:latin typeface="Calibri" panose="020F0502020204030204" pitchFamily="34" charset="0"/>
              <a:cs typeface="Calibri" panose="020F0502020204030204" pitchFamily="34" charset="0"/>
            </a:endParaRPr>
          </a:p>
          <a:p>
            <a:pPr marL="0" indent="0">
              <a:buNone/>
            </a:pPr>
            <a:r>
              <a:rPr lang="en-US" altLang="en-US" sz="2400" b="1" dirty="0">
                <a:solidFill>
                  <a:schemeClr val="bg1"/>
                </a:solidFill>
                <a:latin typeface="Calibri" panose="020F0502020204030204" pitchFamily="34" charset="0"/>
                <a:cs typeface="Calibri" panose="020F0502020204030204" pitchFamily="34" charset="0"/>
              </a:rPr>
              <a:t>$ mkdir &lt;new folder&gt;  : </a:t>
            </a:r>
            <a:r>
              <a:rPr lang="ja-JP" altLang="en-US" sz="2400" dirty="0">
                <a:solidFill>
                  <a:schemeClr val="bg1"/>
                </a:solidFill>
                <a:latin typeface="Calibri" panose="020F0502020204030204" pitchFamily="34" charset="0"/>
                <a:cs typeface="Calibri" panose="020F0502020204030204" pitchFamily="34" charset="0"/>
              </a:rPr>
              <a:t>新しいフォルダ</a:t>
            </a:r>
            <a:r>
              <a:rPr lang="en-US" altLang="ja-JP" sz="2400" dirty="0">
                <a:solidFill>
                  <a:schemeClr val="bg1"/>
                </a:solidFill>
                <a:latin typeface="Calibri" panose="020F0502020204030204" pitchFamily="34" charset="0"/>
                <a:cs typeface="Calibri" panose="020F0502020204030204" pitchFamily="34" charset="0"/>
              </a:rPr>
              <a:t>&lt;new folder&gt;</a:t>
            </a:r>
            <a:r>
              <a:rPr lang="en-US" altLang="en-US" sz="2400" dirty="0">
                <a:solidFill>
                  <a:schemeClr val="bg1"/>
                </a:solidFill>
                <a:latin typeface="Calibri" panose="020F0502020204030204" pitchFamily="34" charset="0"/>
                <a:cs typeface="Calibri" panose="020F0502020204030204" pitchFamily="34" charset="0"/>
              </a:rPr>
              <a:t> </a:t>
            </a:r>
            <a:r>
              <a:rPr lang="ja-JP" altLang="en-US" sz="2400" dirty="0">
                <a:solidFill>
                  <a:schemeClr val="bg1"/>
                </a:solidFill>
                <a:latin typeface="Calibri" panose="020F0502020204030204" pitchFamily="34" charset="0"/>
                <a:cs typeface="Calibri" panose="020F0502020204030204" pitchFamily="34" charset="0"/>
              </a:rPr>
              <a:t>を作成（</a:t>
            </a:r>
            <a:r>
              <a:rPr lang="en-US" altLang="ja-JP" sz="2400" dirty="0">
                <a:solidFill>
                  <a:schemeClr val="bg1"/>
                </a:solidFill>
                <a:latin typeface="Calibri" panose="020F0502020204030204" pitchFamily="34" charset="0"/>
                <a:cs typeface="Calibri" panose="020F0502020204030204" pitchFamily="34" charset="0"/>
              </a:rPr>
              <a:t>make directory</a:t>
            </a:r>
            <a:r>
              <a:rPr lang="ja-JP" altLang="en-US" sz="2400" dirty="0">
                <a:solidFill>
                  <a:schemeClr val="bg1"/>
                </a:solidFill>
                <a:latin typeface="Calibri" panose="020F0502020204030204" pitchFamily="34" charset="0"/>
                <a:cs typeface="Calibri" panose="020F0502020204030204" pitchFamily="34" charset="0"/>
              </a:rPr>
              <a:t>）</a:t>
            </a:r>
            <a:endParaRPr lang="ja-US" altLang="en-US" sz="2400" b="1" dirty="0">
              <a:solidFill>
                <a:schemeClr val="bg1"/>
              </a:solidFill>
              <a:latin typeface="Calibri" panose="020F0502020204030204" pitchFamily="34" charset="0"/>
              <a:cs typeface="Calibri" panose="020F0502020204030204" pitchFamily="34" charset="0"/>
            </a:endParaRPr>
          </a:p>
          <a:p>
            <a:pPr marL="0" indent="0">
              <a:buNone/>
            </a:pPr>
            <a:r>
              <a:rPr lang="en-US" altLang="en-US" sz="2400" b="1" dirty="0">
                <a:solidFill>
                  <a:schemeClr val="bg1"/>
                </a:solidFill>
                <a:latin typeface="Calibri" panose="020F0502020204030204" pitchFamily="34" charset="0"/>
                <a:cs typeface="Calibri" panose="020F0502020204030204" pitchFamily="34" charset="0"/>
              </a:rPr>
              <a:t>$ touch &lt;new file&gt;  : </a:t>
            </a:r>
            <a:r>
              <a:rPr lang="ja-JP" altLang="en-US" sz="2400" dirty="0">
                <a:solidFill>
                  <a:schemeClr val="bg1"/>
                </a:solidFill>
                <a:latin typeface="Calibri" panose="020F0502020204030204" pitchFamily="34" charset="0"/>
                <a:cs typeface="Calibri" panose="020F0502020204030204" pitchFamily="34" charset="0"/>
              </a:rPr>
              <a:t>新しいファイル（</a:t>
            </a:r>
            <a:r>
              <a:rPr lang="en-US" altLang="ja-JP" sz="2400" dirty="0">
                <a:solidFill>
                  <a:schemeClr val="bg1"/>
                </a:solidFill>
                <a:latin typeface="Calibri" panose="020F0502020204030204" pitchFamily="34" charset="0"/>
                <a:cs typeface="Calibri" panose="020F0502020204030204" pitchFamily="34" charset="0"/>
              </a:rPr>
              <a:t>new file</a:t>
            </a:r>
            <a:r>
              <a:rPr lang="ja-JP" altLang="en-US" sz="2400" dirty="0">
                <a:solidFill>
                  <a:schemeClr val="bg1"/>
                </a:solidFill>
                <a:latin typeface="Calibri" panose="020F0502020204030204" pitchFamily="34" charset="0"/>
                <a:cs typeface="Calibri" panose="020F0502020204030204" pitchFamily="34" charset="0"/>
              </a:rPr>
              <a:t>）</a:t>
            </a:r>
            <a:endParaRPr lang="en-US" altLang="en-US" sz="2400" b="1" dirty="0">
              <a:solidFill>
                <a:schemeClr val="bg1"/>
              </a:solidFill>
              <a:latin typeface="Calibri" panose="020F0502020204030204" pitchFamily="34" charset="0"/>
              <a:cs typeface="Calibri" panose="020F0502020204030204" pitchFamily="34" charset="0"/>
            </a:endParaRPr>
          </a:p>
          <a:p>
            <a:pPr marL="0" indent="0">
              <a:buNone/>
            </a:pPr>
            <a:r>
              <a:rPr lang="en-US" altLang="en-US" sz="2400" b="1" dirty="0">
                <a:solidFill>
                  <a:schemeClr val="bg1"/>
                </a:solidFill>
                <a:latin typeface="Calibri" panose="020F0502020204030204" pitchFamily="34" charset="0"/>
                <a:cs typeface="Calibri" panose="020F0502020204030204" pitchFamily="34" charset="0"/>
              </a:rPr>
              <a:t>$ ls  : </a:t>
            </a:r>
            <a:r>
              <a:rPr lang="ja-JP" altLang="en-US" sz="2400" dirty="0">
                <a:solidFill>
                  <a:schemeClr val="bg1"/>
                </a:solidFill>
                <a:latin typeface="Calibri" panose="020F0502020204030204" pitchFamily="34" charset="0"/>
                <a:cs typeface="Calibri" panose="020F0502020204030204" pitchFamily="34" charset="0"/>
              </a:rPr>
              <a:t>カレントディレクトリのファイル、フォルダを一覧表示（</a:t>
            </a:r>
            <a:r>
              <a:rPr lang="en-US" altLang="ja-JP" sz="2400" dirty="0">
                <a:solidFill>
                  <a:schemeClr val="bg1"/>
                </a:solidFill>
                <a:latin typeface="Calibri" panose="020F0502020204030204" pitchFamily="34" charset="0"/>
                <a:cs typeface="Calibri" panose="020F0502020204030204" pitchFamily="34" charset="0"/>
              </a:rPr>
              <a:t>list</a:t>
            </a:r>
            <a:r>
              <a:rPr lang="ja-JP" altLang="en-US" sz="2400" dirty="0">
                <a:solidFill>
                  <a:schemeClr val="bg1"/>
                </a:solidFill>
                <a:latin typeface="Calibri" panose="020F0502020204030204" pitchFamily="34" charset="0"/>
                <a:cs typeface="Calibri" panose="020F0502020204030204" pitchFamily="34" charset="0"/>
              </a:rPr>
              <a:t>）</a:t>
            </a:r>
            <a:endParaRPr lang="en-US" altLang="ja-JP" sz="2400" dirty="0">
              <a:solidFill>
                <a:schemeClr val="bg1"/>
              </a:solidFill>
              <a:latin typeface="Calibri" panose="020F0502020204030204" pitchFamily="34" charset="0"/>
              <a:cs typeface="Calibri" panose="020F0502020204030204" pitchFamily="34" charset="0"/>
            </a:endParaRPr>
          </a:p>
          <a:p>
            <a:pPr marL="0" indent="0">
              <a:buNone/>
            </a:pPr>
            <a:r>
              <a:rPr lang="en-US" altLang="en-US" sz="2400" b="1" dirty="0">
                <a:solidFill>
                  <a:schemeClr val="bg1"/>
                </a:solidFill>
                <a:latin typeface="Calibri" panose="020F0502020204030204" pitchFamily="34" charset="0"/>
                <a:cs typeface="Calibri" panose="020F0502020204030204" pitchFamily="34" charset="0"/>
              </a:rPr>
              <a:t>$ rm &lt;file&gt;  : </a:t>
            </a:r>
            <a:r>
              <a:rPr lang="en-US" altLang="en-US" sz="2400" dirty="0">
                <a:solidFill>
                  <a:schemeClr val="bg1"/>
                </a:solidFill>
                <a:latin typeface="Calibri" panose="020F0502020204030204" pitchFamily="34" charset="0"/>
                <a:cs typeface="Calibri" panose="020F0502020204030204" pitchFamily="34" charset="0"/>
              </a:rPr>
              <a:t>&lt;file&gt; </a:t>
            </a:r>
            <a:r>
              <a:rPr lang="ja-JP" altLang="en-US" sz="2400" dirty="0">
                <a:solidFill>
                  <a:schemeClr val="bg1"/>
                </a:solidFill>
                <a:latin typeface="Calibri" panose="020F0502020204030204" pitchFamily="34" charset="0"/>
                <a:cs typeface="Calibri" panose="020F0502020204030204" pitchFamily="34" charset="0"/>
              </a:rPr>
              <a:t>を削除</a:t>
            </a:r>
            <a:endParaRPr lang="en-US" altLang="ja-JP" sz="2400" dirty="0">
              <a:solidFill>
                <a:schemeClr val="bg1"/>
              </a:solidFill>
              <a:latin typeface="Calibri" panose="020F0502020204030204" pitchFamily="34" charset="0"/>
              <a:cs typeface="Calibri" panose="020F0502020204030204" pitchFamily="34" charset="0"/>
            </a:endParaRPr>
          </a:p>
          <a:p>
            <a:pPr marL="0" indent="0">
              <a:buNone/>
            </a:pPr>
            <a:r>
              <a:rPr lang="en-US" altLang="en-US" sz="2400" b="1" dirty="0">
                <a:solidFill>
                  <a:schemeClr val="bg1"/>
                </a:solidFill>
                <a:latin typeface="Calibri" panose="020F0502020204030204" pitchFamily="34" charset="0"/>
                <a:cs typeface="Calibri" panose="020F0502020204030204" pitchFamily="34" charset="0"/>
              </a:rPr>
              <a:t>$ rm –r &lt;folder&gt;  : </a:t>
            </a:r>
            <a:r>
              <a:rPr lang="en-US" altLang="en-US" sz="2400" dirty="0">
                <a:solidFill>
                  <a:schemeClr val="bg1"/>
                </a:solidFill>
                <a:latin typeface="Calibri" panose="020F0502020204030204" pitchFamily="34" charset="0"/>
                <a:cs typeface="Calibri" panose="020F0502020204030204" pitchFamily="34" charset="0"/>
              </a:rPr>
              <a:t>&lt;folder&gt;</a:t>
            </a:r>
            <a:r>
              <a:rPr lang="ja-JP" altLang="en-US" sz="2400" dirty="0">
                <a:solidFill>
                  <a:schemeClr val="bg1"/>
                </a:solidFill>
                <a:latin typeface="Calibri" panose="020F0502020204030204" pitchFamily="34" charset="0"/>
                <a:cs typeface="Calibri" panose="020F0502020204030204" pitchFamily="34" charset="0"/>
              </a:rPr>
              <a:t> を削除</a:t>
            </a:r>
            <a:endParaRPr lang="ja-US" altLang="en-US" sz="2400" b="1" dirty="0">
              <a:solidFill>
                <a:schemeClr val="bg1"/>
              </a:solidFill>
              <a:latin typeface="Calibri" panose="020F0502020204030204" pitchFamily="34" charset="0"/>
              <a:cs typeface="Calibri" panose="020F0502020204030204" pitchFamily="34" charset="0"/>
            </a:endParaRPr>
          </a:p>
        </p:txBody>
      </p:sp>
      <p:sp>
        <p:nvSpPr>
          <p:cNvPr id="5" name="コンテンツ プレースホルダー 2">
            <a:extLst>
              <a:ext uri="{FF2B5EF4-FFF2-40B4-BE49-F238E27FC236}">
                <a16:creationId xmlns:a16="http://schemas.microsoft.com/office/drawing/2014/main" id="{95C52062-ABAB-43C8-8709-118DCB5C93A9}"/>
              </a:ext>
            </a:extLst>
          </p:cNvPr>
          <p:cNvSpPr txBox="1">
            <a:spLocks/>
          </p:cNvSpPr>
          <p:nvPr/>
        </p:nvSpPr>
        <p:spPr>
          <a:xfrm>
            <a:off x="271603" y="887251"/>
            <a:ext cx="4019740" cy="6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b="1" dirty="0">
                <a:solidFill>
                  <a:schemeClr val="accent6">
                    <a:lumMod val="60000"/>
                    <a:lumOff val="40000"/>
                  </a:schemeClr>
                </a:solidFill>
              </a:rPr>
              <a:t>Linux</a:t>
            </a:r>
            <a:r>
              <a:rPr lang="ja-JP" altLang="en-US" b="1" dirty="0">
                <a:solidFill>
                  <a:schemeClr val="accent6">
                    <a:lumMod val="60000"/>
                    <a:lumOff val="40000"/>
                  </a:schemeClr>
                </a:solidFill>
              </a:rPr>
              <a:t>の基礎コマンド</a:t>
            </a:r>
            <a:endParaRPr lang="ja-US" altLang="en-US" b="1" dirty="0">
              <a:solidFill>
                <a:schemeClr val="accent6">
                  <a:lumMod val="60000"/>
                  <a:lumOff val="40000"/>
                </a:schemeClr>
              </a:solidFill>
            </a:endParaRPr>
          </a:p>
        </p:txBody>
      </p:sp>
    </p:spTree>
    <p:extLst>
      <p:ext uri="{BB962C8B-B14F-4D97-AF65-F5344CB8AC3E}">
        <p14:creationId xmlns:p14="http://schemas.microsoft.com/office/powerpoint/2010/main" val="250076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 women looking at person across the table">
            <a:extLst>
              <a:ext uri="{FF2B5EF4-FFF2-40B4-BE49-F238E27FC236}">
                <a16:creationId xmlns:a16="http://schemas.microsoft.com/office/drawing/2014/main" id="{713EF1BE-774B-4E0F-952D-6903E4700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164" y="2449178"/>
            <a:ext cx="4139240" cy="2760873"/>
          </a:xfrm>
          <a:prstGeom prst="rect">
            <a:avLst/>
          </a:prstGeom>
          <a:noFill/>
          <a:extLst>
            <a:ext uri="{909E8E84-426E-40DD-AFC4-6F175D3DCCD1}">
              <a14:hiddenFill xmlns:a14="http://schemas.microsoft.com/office/drawing/2010/main">
                <a:solidFill>
                  <a:srgbClr val="FFFFFF"/>
                </a:solidFill>
              </a14:hiddenFill>
            </a:ext>
          </a:extLst>
        </p:spPr>
      </p:pic>
      <p:sp>
        <p:nvSpPr>
          <p:cNvPr id="2" name="吹き出し: 角を丸めた四角形 1">
            <a:extLst>
              <a:ext uri="{FF2B5EF4-FFF2-40B4-BE49-F238E27FC236}">
                <a16:creationId xmlns:a16="http://schemas.microsoft.com/office/drawing/2014/main" id="{62D45A26-59F6-4F89-AE89-B9ACB244B8B1}"/>
              </a:ext>
            </a:extLst>
          </p:cNvPr>
          <p:cNvSpPr/>
          <p:nvPr/>
        </p:nvSpPr>
        <p:spPr>
          <a:xfrm>
            <a:off x="673331" y="881149"/>
            <a:ext cx="3599750" cy="1374809"/>
          </a:xfrm>
          <a:prstGeom prst="wedgeRoundRectCallout">
            <a:avLst>
              <a:gd name="adj1" fmla="val 36100"/>
              <a:gd name="adj2" fmla="val 8651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吹き出し: 角を丸めた四角形 3">
            <a:extLst>
              <a:ext uri="{FF2B5EF4-FFF2-40B4-BE49-F238E27FC236}">
                <a16:creationId xmlns:a16="http://schemas.microsoft.com/office/drawing/2014/main" id="{F1DF6340-4805-49A7-A512-03A312C5116F}"/>
              </a:ext>
            </a:extLst>
          </p:cNvPr>
          <p:cNvSpPr/>
          <p:nvPr/>
        </p:nvSpPr>
        <p:spPr>
          <a:xfrm>
            <a:off x="2784764" y="5403272"/>
            <a:ext cx="5877098" cy="1374809"/>
          </a:xfrm>
          <a:prstGeom prst="wedgeRoundRectCallout">
            <a:avLst>
              <a:gd name="adj1" fmla="val 28162"/>
              <a:gd name="adj2" fmla="val -6404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B2ECFEB-4DD4-4563-9204-DF25388BB0E0}"/>
              </a:ext>
            </a:extLst>
          </p:cNvPr>
          <p:cNvSpPr txBox="1"/>
          <p:nvPr/>
        </p:nvSpPr>
        <p:spPr>
          <a:xfrm>
            <a:off x="795847" y="1383887"/>
            <a:ext cx="3231975" cy="369332"/>
          </a:xfrm>
          <a:prstGeom prst="rect">
            <a:avLst/>
          </a:prstGeom>
          <a:noFill/>
        </p:spPr>
        <p:txBody>
          <a:bodyPr wrap="none" rtlCol="0">
            <a:spAutoFit/>
          </a:bodyPr>
          <a:lstStyle/>
          <a:p>
            <a:r>
              <a:rPr kumimoji="1" lang="en-US" altLang="ja-JP" dirty="0"/>
              <a:t>AWS</a:t>
            </a:r>
            <a:r>
              <a:rPr kumimoji="1" lang="ja-JP" altLang="en-US" dirty="0"/>
              <a:t>を使った開発の経験は？</a:t>
            </a:r>
          </a:p>
        </p:txBody>
      </p:sp>
      <p:sp>
        <p:nvSpPr>
          <p:cNvPr id="9" name="テキスト ボックス 8">
            <a:extLst>
              <a:ext uri="{FF2B5EF4-FFF2-40B4-BE49-F238E27FC236}">
                <a16:creationId xmlns:a16="http://schemas.microsoft.com/office/drawing/2014/main" id="{21D29685-F9AF-4E1F-AC4B-D5BC00F421AF}"/>
              </a:ext>
            </a:extLst>
          </p:cNvPr>
          <p:cNvSpPr txBox="1"/>
          <p:nvPr/>
        </p:nvSpPr>
        <p:spPr>
          <a:xfrm>
            <a:off x="2889006" y="5490511"/>
            <a:ext cx="5627717" cy="1200329"/>
          </a:xfrm>
          <a:prstGeom prst="rect">
            <a:avLst/>
          </a:prstGeom>
          <a:noFill/>
        </p:spPr>
        <p:txBody>
          <a:bodyPr wrap="square" rtlCol="0">
            <a:spAutoFit/>
          </a:bodyPr>
          <a:lstStyle/>
          <a:p>
            <a:r>
              <a:rPr lang="en-US" altLang="ja-JP" dirty="0"/>
              <a:t>EC</a:t>
            </a:r>
            <a:r>
              <a:rPr lang="ja-JP" altLang="en-US" dirty="0"/>
              <a:t>２に</a:t>
            </a:r>
            <a:r>
              <a:rPr lang="en-US" altLang="ja-JP" dirty="0"/>
              <a:t>SSH</a:t>
            </a:r>
            <a:r>
              <a:rPr lang="ja-JP" altLang="en-US" dirty="0"/>
              <a:t>でログインして</a:t>
            </a:r>
            <a:r>
              <a:rPr lang="en-US" altLang="ja-JP" dirty="0"/>
              <a:t>Web</a:t>
            </a:r>
            <a:r>
              <a:rPr lang="ja-JP" altLang="en-US" dirty="0"/>
              <a:t>サーバー立てたことはあります。あと</a:t>
            </a:r>
            <a:r>
              <a:rPr lang="en-US" altLang="ja-JP" dirty="0"/>
              <a:t>S3</a:t>
            </a:r>
            <a:r>
              <a:rPr lang="ja-JP" altLang="en-US" dirty="0"/>
              <a:t>に静的サイトホスティングさせてますし、プライベートサブネットに置いた</a:t>
            </a:r>
            <a:r>
              <a:rPr lang="en-US" altLang="ja-JP" dirty="0"/>
              <a:t>RDS</a:t>
            </a:r>
            <a:r>
              <a:rPr lang="ja-JP" altLang="en-US" dirty="0"/>
              <a:t>に</a:t>
            </a:r>
            <a:r>
              <a:rPr lang="en-US" altLang="ja-JP" dirty="0"/>
              <a:t>SSH</a:t>
            </a:r>
            <a:r>
              <a:rPr lang="ja-JP" altLang="en-US" dirty="0"/>
              <a:t>トンネルでアクセスできます。</a:t>
            </a:r>
            <a:endParaRPr kumimoji="1" lang="ja-JP" altLang="en-US" dirty="0"/>
          </a:p>
        </p:txBody>
      </p:sp>
      <p:sp>
        <p:nvSpPr>
          <p:cNvPr id="10" name="テキスト ボックス 9">
            <a:extLst>
              <a:ext uri="{FF2B5EF4-FFF2-40B4-BE49-F238E27FC236}">
                <a16:creationId xmlns:a16="http://schemas.microsoft.com/office/drawing/2014/main" id="{EAD4D6E3-BE51-4EF5-8757-E8FFCD70DA9A}"/>
              </a:ext>
            </a:extLst>
          </p:cNvPr>
          <p:cNvSpPr txBox="1"/>
          <p:nvPr/>
        </p:nvSpPr>
        <p:spPr>
          <a:xfrm>
            <a:off x="8031528" y="1383887"/>
            <a:ext cx="2262158" cy="369332"/>
          </a:xfrm>
          <a:prstGeom prst="rect">
            <a:avLst/>
          </a:prstGeom>
          <a:noFill/>
        </p:spPr>
        <p:txBody>
          <a:bodyPr wrap="none" rtlCol="0">
            <a:spAutoFit/>
          </a:bodyPr>
          <a:lstStyle/>
          <a:p>
            <a:r>
              <a:rPr kumimoji="1" lang="ja-JP" altLang="en-US" dirty="0"/>
              <a:t>この人と働きたいわ</a:t>
            </a:r>
          </a:p>
        </p:txBody>
      </p:sp>
      <p:sp>
        <p:nvSpPr>
          <p:cNvPr id="3" name="思考の吹き出し: 雲形 2">
            <a:extLst>
              <a:ext uri="{FF2B5EF4-FFF2-40B4-BE49-F238E27FC236}">
                <a16:creationId xmlns:a16="http://schemas.microsoft.com/office/drawing/2014/main" id="{2C1DC49C-D402-4A9A-9BF8-54BD8256A936}"/>
              </a:ext>
            </a:extLst>
          </p:cNvPr>
          <p:cNvSpPr/>
          <p:nvPr/>
        </p:nvSpPr>
        <p:spPr>
          <a:xfrm>
            <a:off x="7300868" y="789709"/>
            <a:ext cx="3876884" cy="1572228"/>
          </a:xfrm>
          <a:prstGeom prst="cloudCallout">
            <a:avLst>
              <a:gd name="adj1" fmla="val -30673"/>
              <a:gd name="adj2" fmla="val 856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D20BE73A-E701-4C20-AF7E-D667568D47E1}"/>
              </a:ext>
            </a:extLst>
          </p:cNvPr>
          <p:cNvSpPr txBox="1">
            <a:spLocks/>
          </p:cNvSpPr>
          <p:nvPr/>
        </p:nvSpPr>
        <p:spPr>
          <a:xfrm>
            <a:off x="3154845" y="335317"/>
            <a:ext cx="5361878" cy="449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400" b="1" dirty="0"/>
              <a:t>面接官の対応：</a:t>
            </a:r>
            <a:r>
              <a:rPr lang="en-US" altLang="ja-JP" sz="2400" b="1" dirty="0"/>
              <a:t>After</a:t>
            </a:r>
            <a:endParaRPr lang="ja-US" altLang="en-US" sz="2400" b="1" dirty="0"/>
          </a:p>
        </p:txBody>
      </p:sp>
    </p:spTree>
    <p:extLst>
      <p:ext uri="{BB962C8B-B14F-4D97-AF65-F5344CB8AC3E}">
        <p14:creationId xmlns:p14="http://schemas.microsoft.com/office/powerpoint/2010/main" val="385966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ロゴ&#10;&#10;自動的に生成された説明">
            <a:extLst>
              <a:ext uri="{FF2B5EF4-FFF2-40B4-BE49-F238E27FC236}">
                <a16:creationId xmlns:a16="http://schemas.microsoft.com/office/drawing/2014/main" id="{B6233F9A-3DE7-4B76-BC19-4C8E7C15C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 y="221343"/>
            <a:ext cx="3154588" cy="1774456"/>
          </a:xfrm>
          <a:prstGeom prst="rect">
            <a:avLst/>
          </a:prstGeom>
        </p:spPr>
      </p:pic>
      <p:pic>
        <p:nvPicPr>
          <p:cNvPr id="9" name="図 8" descr="ロゴ&#10;&#10;自動的に生成された説明">
            <a:extLst>
              <a:ext uri="{FF2B5EF4-FFF2-40B4-BE49-F238E27FC236}">
                <a16:creationId xmlns:a16="http://schemas.microsoft.com/office/drawing/2014/main" id="{CBDB4B3E-29A7-448D-A9D2-A98B75AAF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378" y="616312"/>
            <a:ext cx="3351647" cy="2513735"/>
          </a:xfrm>
          <a:prstGeom prst="rect">
            <a:avLst/>
          </a:prstGeom>
        </p:spPr>
      </p:pic>
      <p:pic>
        <p:nvPicPr>
          <p:cNvPr id="21" name="図 20" descr="ロゴ&#10;&#10;自動的に生成された説明">
            <a:extLst>
              <a:ext uri="{FF2B5EF4-FFF2-40B4-BE49-F238E27FC236}">
                <a16:creationId xmlns:a16="http://schemas.microsoft.com/office/drawing/2014/main" id="{DAD6BD1F-FABF-4B52-AC3E-DC21353C3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5" y="2244590"/>
            <a:ext cx="3166667" cy="1567657"/>
          </a:xfrm>
          <a:prstGeom prst="rect">
            <a:avLst/>
          </a:prstGeom>
        </p:spPr>
      </p:pic>
      <p:pic>
        <p:nvPicPr>
          <p:cNvPr id="1026" name="Picture 2" descr="クライアントターミナルソフト「RLogin」を使おう | LIFEWORK Blog">
            <a:extLst>
              <a:ext uri="{FF2B5EF4-FFF2-40B4-BE49-F238E27FC236}">
                <a16:creationId xmlns:a16="http://schemas.microsoft.com/office/drawing/2014/main" id="{03D939AD-0CC0-4F98-B767-1A40853A4E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439" r="13789"/>
          <a:stretch/>
        </p:blipFill>
        <p:spPr bwMode="auto">
          <a:xfrm>
            <a:off x="10558857" y="5522425"/>
            <a:ext cx="1258558" cy="1024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知識0から、AWSのEC2でウェブサーバーを構築するまで - Qiita">
            <a:extLst>
              <a:ext uri="{FF2B5EF4-FFF2-40B4-BE49-F238E27FC236}">
                <a16:creationId xmlns:a16="http://schemas.microsoft.com/office/drawing/2014/main" id="{91FCD6DA-9AC7-40C9-8CD9-9D56E5E778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032" b="19360"/>
          <a:stretch/>
        </p:blipFill>
        <p:spPr bwMode="auto">
          <a:xfrm>
            <a:off x="3390368" y="2969619"/>
            <a:ext cx="2599757" cy="20997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ue.jsその1 – まずは公式サイトのサンプルをさわってみよう。 ｜ Tips Note by TAM">
            <a:extLst>
              <a:ext uri="{FF2B5EF4-FFF2-40B4-BE49-F238E27FC236}">
                <a16:creationId xmlns:a16="http://schemas.microsoft.com/office/drawing/2014/main" id="{21AFF4DB-7AA0-4440-981E-0D4E50AEC87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102" r="11601"/>
          <a:stretch/>
        </p:blipFill>
        <p:spPr bwMode="auto">
          <a:xfrm>
            <a:off x="1420789" y="4309829"/>
            <a:ext cx="1769533" cy="19619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 S3バケットへのファイルアップロードを実現する – 01.概要&amp;amp;GUIお勧めツール編 | DevelopersIO">
            <a:extLst>
              <a:ext uri="{FF2B5EF4-FFF2-40B4-BE49-F238E27FC236}">
                <a16:creationId xmlns:a16="http://schemas.microsoft.com/office/drawing/2014/main" id="{DF2B3547-E6C6-43BD-8554-A3EA91A1C4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5562" y="3028418"/>
            <a:ext cx="1930398" cy="1930398"/>
          </a:xfrm>
          <a:prstGeom prst="rect">
            <a:avLst/>
          </a:prstGeom>
          <a:noFill/>
          <a:extLst>
            <a:ext uri="{909E8E84-426E-40DD-AFC4-6F175D3DCCD1}">
              <a14:hiddenFill xmlns:a14="http://schemas.microsoft.com/office/drawing/2010/main">
                <a:solidFill>
                  <a:srgbClr val="FFFFFF"/>
                </a:solidFill>
              </a14:hiddenFill>
            </a:ext>
          </a:extLst>
        </p:spPr>
      </p:pic>
      <p:sp>
        <p:nvSpPr>
          <p:cNvPr id="18" name="コンテンツ プレースホルダー 2">
            <a:extLst>
              <a:ext uri="{FF2B5EF4-FFF2-40B4-BE49-F238E27FC236}">
                <a16:creationId xmlns:a16="http://schemas.microsoft.com/office/drawing/2014/main" id="{35EF3B53-ABB4-46A7-9854-303A10223BC1}"/>
              </a:ext>
            </a:extLst>
          </p:cNvPr>
          <p:cNvSpPr txBox="1">
            <a:spLocks/>
          </p:cNvSpPr>
          <p:nvPr/>
        </p:nvSpPr>
        <p:spPr>
          <a:xfrm>
            <a:off x="3497828" y="5191010"/>
            <a:ext cx="2210665" cy="449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t>Amazon</a:t>
            </a:r>
            <a:r>
              <a:rPr lang="ja-JP" altLang="en-US" sz="2400" b="1" dirty="0"/>
              <a:t> </a:t>
            </a:r>
            <a:r>
              <a:rPr lang="en-US" altLang="ja-JP" sz="2400" b="1" dirty="0"/>
              <a:t>EC2</a:t>
            </a:r>
            <a:endParaRPr lang="ja-US" altLang="en-US" sz="2400" b="1" dirty="0"/>
          </a:p>
        </p:txBody>
      </p:sp>
      <p:sp>
        <p:nvSpPr>
          <p:cNvPr id="20" name="コンテンツ プレースホルダー 2">
            <a:extLst>
              <a:ext uri="{FF2B5EF4-FFF2-40B4-BE49-F238E27FC236}">
                <a16:creationId xmlns:a16="http://schemas.microsoft.com/office/drawing/2014/main" id="{4CD34E82-B6F1-4D0B-9444-B64950A73E1F}"/>
              </a:ext>
            </a:extLst>
          </p:cNvPr>
          <p:cNvSpPr txBox="1">
            <a:spLocks/>
          </p:cNvSpPr>
          <p:nvPr/>
        </p:nvSpPr>
        <p:spPr>
          <a:xfrm>
            <a:off x="5515428" y="5191010"/>
            <a:ext cx="2210665" cy="449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t>Amazon</a:t>
            </a:r>
            <a:r>
              <a:rPr lang="ja-JP" altLang="en-US" sz="2400" b="1" dirty="0"/>
              <a:t> </a:t>
            </a:r>
            <a:r>
              <a:rPr lang="en-US" altLang="ja-JP" sz="2400" b="1" dirty="0"/>
              <a:t>S3</a:t>
            </a:r>
            <a:endParaRPr lang="ja-US" altLang="en-US" sz="2400" b="1" dirty="0"/>
          </a:p>
        </p:txBody>
      </p:sp>
      <p:pic>
        <p:nvPicPr>
          <p:cNvPr id="2" name="Picture 2" descr="Laravelで複合キーに対応する方法 | 株式会社スリースターソフトウェア">
            <a:extLst>
              <a:ext uri="{FF2B5EF4-FFF2-40B4-BE49-F238E27FC236}">
                <a16:creationId xmlns:a16="http://schemas.microsoft.com/office/drawing/2014/main" id="{00ECEC6F-0B6B-46DF-ADC5-27E3AD56FDC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880" t="16190" r="16886" b="21142"/>
          <a:stretch/>
        </p:blipFill>
        <p:spPr bwMode="auto">
          <a:xfrm>
            <a:off x="9274629" y="412094"/>
            <a:ext cx="2133601" cy="19594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RDS で拡張メトリックスが発表されたので所感をまとめてみた | Skyarch Broadcasting">
            <a:extLst>
              <a:ext uri="{FF2B5EF4-FFF2-40B4-BE49-F238E27FC236}">
                <a16:creationId xmlns:a16="http://schemas.microsoft.com/office/drawing/2014/main" id="{22F933DE-79AC-4A57-B34B-04931AC8681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397" t="12063" r="15078" b="12169"/>
          <a:stretch/>
        </p:blipFill>
        <p:spPr bwMode="auto">
          <a:xfrm>
            <a:off x="7726093" y="3075389"/>
            <a:ext cx="1732602" cy="1888194"/>
          </a:xfrm>
          <a:prstGeom prst="rect">
            <a:avLst/>
          </a:prstGeom>
          <a:noFill/>
          <a:extLst>
            <a:ext uri="{909E8E84-426E-40DD-AFC4-6F175D3DCCD1}">
              <a14:hiddenFill xmlns:a14="http://schemas.microsoft.com/office/drawing/2010/main">
                <a:solidFill>
                  <a:srgbClr val="FFFFFF"/>
                </a:solidFill>
              </a14:hiddenFill>
            </a:ext>
          </a:extLst>
        </p:spPr>
      </p:pic>
      <p:sp>
        <p:nvSpPr>
          <p:cNvPr id="14" name="コンテンツ プレースホルダー 2">
            <a:extLst>
              <a:ext uri="{FF2B5EF4-FFF2-40B4-BE49-F238E27FC236}">
                <a16:creationId xmlns:a16="http://schemas.microsoft.com/office/drawing/2014/main" id="{993325B2-DEBF-4EB0-8F0F-0F930F118376}"/>
              </a:ext>
            </a:extLst>
          </p:cNvPr>
          <p:cNvSpPr txBox="1">
            <a:spLocks/>
          </p:cNvSpPr>
          <p:nvPr/>
        </p:nvSpPr>
        <p:spPr>
          <a:xfrm>
            <a:off x="7585960" y="5191010"/>
            <a:ext cx="2210665" cy="449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t>Amazon</a:t>
            </a:r>
            <a:r>
              <a:rPr lang="ja-JP" altLang="en-US" sz="2400" b="1" dirty="0"/>
              <a:t> </a:t>
            </a:r>
            <a:r>
              <a:rPr lang="en-US" altLang="ja-JP" sz="2400" b="1" dirty="0"/>
              <a:t>RDS</a:t>
            </a:r>
            <a:endParaRPr lang="ja-US" altLang="en-US" sz="2400" b="1" dirty="0"/>
          </a:p>
        </p:txBody>
      </p:sp>
    </p:spTree>
    <p:extLst>
      <p:ext uri="{BB962C8B-B14F-4D97-AF65-F5344CB8AC3E}">
        <p14:creationId xmlns:p14="http://schemas.microsoft.com/office/powerpoint/2010/main" val="401577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pic>
        <p:nvPicPr>
          <p:cNvPr id="79" name="グラフィックス 78" descr="ユーザー 単色塗りつぶし">
            <a:extLst>
              <a:ext uri="{FF2B5EF4-FFF2-40B4-BE49-F238E27FC236}">
                <a16:creationId xmlns:a16="http://schemas.microsoft.com/office/drawing/2014/main" id="{7CAE56D4-6DC8-4F72-8696-C7B224752D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1300" y="1238283"/>
            <a:ext cx="695325" cy="695325"/>
          </a:xfrm>
          <a:prstGeom prst="rect">
            <a:avLst/>
          </a:prstGeom>
        </p:spPr>
      </p:pic>
      <p:pic>
        <p:nvPicPr>
          <p:cNvPr id="81" name="グラフィックス 80" descr="ノート PC 単色塗りつぶし">
            <a:extLst>
              <a:ext uri="{FF2B5EF4-FFF2-40B4-BE49-F238E27FC236}">
                <a16:creationId xmlns:a16="http://schemas.microsoft.com/office/drawing/2014/main" id="{929EC439-BFD3-4CFE-B8A4-4C82468B2A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5525" y="1133508"/>
            <a:ext cx="695325" cy="695325"/>
          </a:xfrm>
          <a:prstGeom prst="rect">
            <a:avLst/>
          </a:prstGeom>
        </p:spPr>
      </p:pic>
      <p:cxnSp>
        <p:nvCxnSpPr>
          <p:cNvPr id="82" name="直線コネクタ 81">
            <a:extLst>
              <a:ext uri="{FF2B5EF4-FFF2-40B4-BE49-F238E27FC236}">
                <a16:creationId xmlns:a16="http://schemas.microsoft.com/office/drawing/2014/main" id="{BAE690F5-174F-413E-A286-8910A4F02CBD}"/>
              </a:ext>
            </a:extLst>
          </p:cNvPr>
          <p:cNvCxnSpPr>
            <a:cxnSpLocks/>
            <a:endCxn id="81"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9C17B1DF-B598-4C02-8DE0-CD073EF0017A}"/>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dirty="0"/>
              <a:t>管理者アカウント</a:t>
            </a:r>
            <a:endParaRPr lang="en-US" altLang="ja-JP" sz="1200" b="1" dirty="0"/>
          </a:p>
          <a:p>
            <a:pPr algn="ctr"/>
            <a:r>
              <a:rPr kumimoji="1" lang="ja-JP" altLang="en-US" sz="1200" b="1" dirty="0"/>
              <a:t>（ルートユーザー）</a:t>
            </a:r>
          </a:p>
        </p:txBody>
      </p:sp>
    </p:spTree>
    <p:extLst>
      <p:ext uri="{BB962C8B-B14F-4D97-AF65-F5344CB8AC3E}">
        <p14:creationId xmlns:p14="http://schemas.microsoft.com/office/powerpoint/2010/main" val="235310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dirty="0"/>
              <a:t>管理者アカウント</a:t>
            </a:r>
            <a:endParaRPr lang="en-US" altLang="ja-JP" sz="1200" b="1" dirty="0"/>
          </a:p>
          <a:p>
            <a:pPr algn="ctr"/>
            <a:r>
              <a:rPr kumimoji="1" lang="ja-JP" altLang="en-US" sz="1200" b="1" dirty="0"/>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0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Tree>
    <p:extLst>
      <p:ext uri="{BB962C8B-B14F-4D97-AF65-F5344CB8AC3E}">
        <p14:creationId xmlns:p14="http://schemas.microsoft.com/office/powerpoint/2010/main" val="332411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カギ線 69">
            <a:extLst>
              <a:ext uri="{FF2B5EF4-FFF2-40B4-BE49-F238E27FC236}">
                <a16:creationId xmlns:a16="http://schemas.microsoft.com/office/drawing/2014/main" id="{ABC0CAAB-70A5-4235-A2BE-5D90BBC80622}"/>
              </a:ext>
            </a:extLst>
          </p:cNvPr>
          <p:cNvCxnSpPr>
            <a:cxnSpLocks/>
          </p:cNvCxnSpPr>
          <p:nvPr/>
        </p:nvCxnSpPr>
        <p:spPr>
          <a:xfrm rot="10800000" flipV="1">
            <a:off x="2768126" y="2134466"/>
            <a:ext cx="1275571" cy="337462"/>
          </a:xfrm>
          <a:prstGeom prst="bentConnector3">
            <a:avLst>
              <a:gd name="adj1" fmla="val 100066"/>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E16337F3-0C71-404B-9460-28F2316C31AD}"/>
              </a:ext>
            </a:extLst>
          </p:cNvPr>
          <p:cNvCxnSpPr>
            <a:cxnSpLocks/>
          </p:cNvCxnSpPr>
          <p:nvPr/>
        </p:nvCxnSpPr>
        <p:spPr>
          <a:xfrm>
            <a:off x="5318651" y="2134466"/>
            <a:ext cx="1266589" cy="300460"/>
          </a:xfrm>
          <a:prstGeom prst="bentConnector3">
            <a:avLst>
              <a:gd name="adj1" fmla="val 9984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C80DFFCB-70AC-4BDD-9C94-9939ECE474F5}"/>
              </a:ext>
            </a:extLst>
          </p:cNvPr>
          <p:cNvCxnSpPr>
            <a:cxnSpLocks/>
          </p:cNvCxnSpPr>
          <p:nvPr/>
        </p:nvCxnSpPr>
        <p:spPr>
          <a:xfrm>
            <a:off x="4672458" y="1388717"/>
            <a:ext cx="5142" cy="34691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四角形: 角を丸くする 73">
            <a:extLst>
              <a:ext uri="{FF2B5EF4-FFF2-40B4-BE49-F238E27FC236}">
                <a16:creationId xmlns:a16="http://schemas.microsoft.com/office/drawing/2014/main" id="{5D8D278F-3685-4B84-B450-B341BA21C329}"/>
              </a:ext>
            </a:extLst>
          </p:cNvPr>
          <p:cNvSpPr/>
          <p:nvPr/>
        </p:nvSpPr>
        <p:spPr>
          <a:xfrm>
            <a:off x="4137736" y="1767640"/>
            <a:ext cx="1079728" cy="686280"/>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ルートテーブル</a:t>
            </a:r>
            <a:endParaRPr lang="en-US" altLang="ja-JP" sz="900" b="1" dirty="0">
              <a:solidFill>
                <a:schemeClr val="tx1"/>
              </a:solidFill>
            </a:endParaRPr>
          </a:p>
          <a:p>
            <a:pPr algn="ctr"/>
            <a:r>
              <a:rPr lang="en-US" altLang="ja-JP" sz="1050" b="1" dirty="0">
                <a:solidFill>
                  <a:schemeClr val="tx1"/>
                </a:solidFill>
              </a:rPr>
              <a:t>172.32.0.0</a:t>
            </a:r>
          </a:p>
          <a:p>
            <a:pPr algn="ctr"/>
            <a:r>
              <a:rPr lang="en-US" altLang="ja-JP" sz="1050" b="1" dirty="0">
                <a:solidFill>
                  <a:schemeClr val="tx1"/>
                </a:solidFill>
              </a:rPr>
              <a:t>172.32.1.0</a:t>
            </a:r>
          </a:p>
          <a:p>
            <a:pPr algn="ctr"/>
            <a:r>
              <a:rPr lang="en-US" altLang="ja-JP" sz="1050" b="1" dirty="0">
                <a:solidFill>
                  <a:schemeClr val="tx1"/>
                </a:solidFill>
              </a:rPr>
              <a:t>172.32.2.0</a:t>
            </a:r>
            <a:endParaRPr kumimoji="1" lang="ja-JP" altLang="en-US" sz="1050" b="1" dirty="0">
              <a:solidFill>
                <a:schemeClr val="tx1"/>
              </a:solidFill>
            </a:endParaRPr>
          </a:p>
        </p:txBody>
      </p:sp>
    </p:spTree>
    <p:extLst>
      <p:ext uri="{BB962C8B-B14F-4D97-AF65-F5344CB8AC3E}">
        <p14:creationId xmlns:p14="http://schemas.microsoft.com/office/powerpoint/2010/main" val="268097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ユーザー 単色塗りつぶし">
            <a:extLst>
              <a:ext uri="{FF2B5EF4-FFF2-40B4-BE49-F238E27FC236}">
                <a16:creationId xmlns:a16="http://schemas.microsoft.com/office/drawing/2014/main" id="{80AAF0AF-F328-4C6F-81A4-6B81803AE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1300" y="1238283"/>
            <a:ext cx="695325" cy="695325"/>
          </a:xfrm>
          <a:prstGeom prst="rect">
            <a:avLst/>
          </a:prstGeom>
        </p:spPr>
      </p:pic>
      <p:pic>
        <p:nvPicPr>
          <p:cNvPr id="9" name="グラフィックス 8" descr="ノート PC 単色塗りつぶし">
            <a:extLst>
              <a:ext uri="{FF2B5EF4-FFF2-40B4-BE49-F238E27FC236}">
                <a16:creationId xmlns:a16="http://schemas.microsoft.com/office/drawing/2014/main" id="{88FBEA16-B91E-487D-B713-DC3AFEEE7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5525" y="1133508"/>
            <a:ext cx="695325" cy="695325"/>
          </a:xfrm>
          <a:prstGeom prst="rect">
            <a:avLst/>
          </a:prstGeom>
        </p:spPr>
      </p:pic>
      <p:pic>
        <p:nvPicPr>
          <p:cNvPr id="12" name="Graphic 29">
            <a:extLst>
              <a:ext uri="{FF2B5EF4-FFF2-40B4-BE49-F238E27FC236}">
                <a16:creationId xmlns:a16="http://schemas.microsoft.com/office/drawing/2014/main" id="{C05AFC49-783E-414D-A42F-7F4E46BE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79" y="30166"/>
            <a:ext cx="382843" cy="38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テキスト ボックス 12">
            <a:extLst>
              <a:ext uri="{FF2B5EF4-FFF2-40B4-BE49-F238E27FC236}">
                <a16:creationId xmlns:a16="http://schemas.microsoft.com/office/drawing/2014/main" id="{8E81FF4B-E48D-43D9-BA5B-4335FE3D2062}"/>
              </a:ext>
            </a:extLst>
          </p:cNvPr>
          <p:cNvSpPr txBox="1"/>
          <p:nvPr/>
        </p:nvSpPr>
        <p:spPr>
          <a:xfrm>
            <a:off x="355428" y="428882"/>
            <a:ext cx="533400" cy="246221"/>
          </a:xfrm>
          <a:prstGeom prst="rect">
            <a:avLst/>
          </a:prstGeom>
          <a:noFill/>
        </p:spPr>
        <p:txBody>
          <a:bodyPr wrap="square" rtlCol="0">
            <a:spAutoFit/>
          </a:bodyPr>
          <a:lstStyle/>
          <a:p>
            <a:r>
              <a:rPr kumimoji="1" lang="en-US" altLang="ja-JP" sz="1000" b="1"/>
              <a:t>AWS</a:t>
            </a:r>
            <a:endParaRPr kumimoji="1" lang="ja-JP" altLang="en-US" sz="1000" b="1"/>
          </a:p>
        </p:txBody>
      </p:sp>
      <p:sp>
        <p:nvSpPr>
          <p:cNvPr id="15" name="Rectangle 11">
            <a:extLst>
              <a:ext uri="{FF2B5EF4-FFF2-40B4-BE49-F238E27FC236}">
                <a16:creationId xmlns:a16="http://schemas.microsoft.com/office/drawing/2014/main" id="{8C8584B6-19CB-4507-821D-5901C0D8820A}"/>
              </a:ext>
            </a:extLst>
          </p:cNvPr>
          <p:cNvSpPr/>
          <p:nvPr/>
        </p:nvSpPr>
        <p:spPr>
          <a:xfrm>
            <a:off x="387179" y="35149"/>
            <a:ext cx="8890172" cy="6578259"/>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solidFill>
                <a:schemeClr val="tx1"/>
              </a:solidFill>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92A52407-0FB4-4344-8169-E3FF4089D444}"/>
              </a:ext>
            </a:extLst>
          </p:cNvPr>
          <p:cNvSpPr txBox="1"/>
          <p:nvPr/>
        </p:nvSpPr>
        <p:spPr>
          <a:xfrm>
            <a:off x="9807575" y="1903634"/>
            <a:ext cx="1606550" cy="461665"/>
          </a:xfrm>
          <a:prstGeom prst="rect">
            <a:avLst/>
          </a:prstGeom>
          <a:noFill/>
        </p:spPr>
        <p:txBody>
          <a:bodyPr wrap="square" rtlCol="0">
            <a:spAutoFit/>
          </a:bodyPr>
          <a:lstStyle/>
          <a:p>
            <a:pPr algn="ctr"/>
            <a:r>
              <a:rPr lang="ja-JP" altLang="en-US" sz="1200" b="1"/>
              <a:t>管理者アカウント</a:t>
            </a:r>
            <a:endParaRPr lang="en-US" altLang="ja-JP" sz="1200" b="1"/>
          </a:p>
          <a:p>
            <a:pPr algn="ctr"/>
            <a:r>
              <a:rPr kumimoji="1" lang="ja-JP" altLang="en-US" sz="1200" b="1"/>
              <a:t>（ルートユーザー）</a:t>
            </a:r>
          </a:p>
        </p:txBody>
      </p:sp>
      <p:cxnSp>
        <p:nvCxnSpPr>
          <p:cNvPr id="18" name="直線コネクタ 17">
            <a:extLst>
              <a:ext uri="{FF2B5EF4-FFF2-40B4-BE49-F238E27FC236}">
                <a16:creationId xmlns:a16="http://schemas.microsoft.com/office/drawing/2014/main" id="{FB89265C-937D-43C5-9C4A-1EA2F0D10F91}"/>
              </a:ext>
            </a:extLst>
          </p:cNvPr>
          <p:cNvCxnSpPr>
            <a:cxnSpLocks/>
            <a:endCxn id="9" idx="1"/>
          </p:cNvCxnSpPr>
          <p:nvPr/>
        </p:nvCxnSpPr>
        <p:spPr>
          <a:xfrm>
            <a:off x="9277350" y="1481171"/>
            <a:ext cx="638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グラフィックス 20" descr="男性の集団 単色塗りつぶし">
            <a:extLst>
              <a:ext uri="{FF2B5EF4-FFF2-40B4-BE49-F238E27FC236}">
                <a16:creationId xmlns:a16="http://schemas.microsoft.com/office/drawing/2014/main" id="{8B1BC89F-F739-41F1-B45B-464E50EB6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383" y="2813510"/>
            <a:ext cx="707210" cy="707210"/>
          </a:xfrm>
          <a:prstGeom prst="rect">
            <a:avLst/>
          </a:prstGeom>
        </p:spPr>
      </p:pic>
      <p:pic>
        <p:nvPicPr>
          <p:cNvPr id="22" name="グラフィックス 21" descr="ノート PC 単色塗りつぶし">
            <a:extLst>
              <a:ext uri="{FF2B5EF4-FFF2-40B4-BE49-F238E27FC236}">
                <a16:creationId xmlns:a16="http://schemas.microsoft.com/office/drawing/2014/main" id="{4D26A96E-725A-4305-87C8-B64972F25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6972" y="3051974"/>
            <a:ext cx="481484" cy="481484"/>
          </a:xfrm>
          <a:prstGeom prst="rect">
            <a:avLst/>
          </a:prstGeom>
        </p:spPr>
      </p:pic>
      <p:pic>
        <p:nvPicPr>
          <p:cNvPr id="23" name="グラフィックス 22" descr="ノート PC 単色塗りつぶし">
            <a:extLst>
              <a:ext uri="{FF2B5EF4-FFF2-40B4-BE49-F238E27FC236}">
                <a16:creationId xmlns:a16="http://schemas.microsoft.com/office/drawing/2014/main" id="{86D7B850-26A4-4A85-911D-A648BEEE83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56" y="3051974"/>
            <a:ext cx="481484" cy="481484"/>
          </a:xfrm>
          <a:prstGeom prst="rect">
            <a:avLst/>
          </a:prstGeom>
        </p:spPr>
      </p:pic>
      <p:pic>
        <p:nvPicPr>
          <p:cNvPr id="24" name="グラフィックス 23" descr="ノート PC 単色塗りつぶし">
            <a:extLst>
              <a:ext uri="{FF2B5EF4-FFF2-40B4-BE49-F238E27FC236}">
                <a16:creationId xmlns:a16="http://schemas.microsoft.com/office/drawing/2014/main" id="{38ACC29F-B915-4A93-BE09-5D79F53A5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5964" y="2732369"/>
            <a:ext cx="481484" cy="481484"/>
          </a:xfrm>
          <a:prstGeom prst="rect">
            <a:avLst/>
          </a:prstGeom>
        </p:spPr>
      </p:pic>
      <p:sp>
        <p:nvSpPr>
          <p:cNvPr id="26" name="テキスト ボックス 25">
            <a:extLst>
              <a:ext uri="{FF2B5EF4-FFF2-40B4-BE49-F238E27FC236}">
                <a16:creationId xmlns:a16="http://schemas.microsoft.com/office/drawing/2014/main" id="{C7D54A0A-36C1-4294-B51D-0A1060C46A4E}"/>
              </a:ext>
            </a:extLst>
          </p:cNvPr>
          <p:cNvSpPr txBox="1"/>
          <p:nvPr/>
        </p:nvSpPr>
        <p:spPr>
          <a:xfrm>
            <a:off x="9807575" y="3511715"/>
            <a:ext cx="1606550" cy="276999"/>
          </a:xfrm>
          <a:prstGeom prst="rect">
            <a:avLst/>
          </a:prstGeom>
          <a:noFill/>
        </p:spPr>
        <p:txBody>
          <a:bodyPr wrap="square" rtlCol="0">
            <a:spAutoFit/>
          </a:bodyPr>
          <a:lstStyle/>
          <a:p>
            <a:pPr algn="ctr"/>
            <a:r>
              <a:rPr lang="ja-JP" altLang="en-US" sz="1200" b="1"/>
              <a:t>開発チーム</a:t>
            </a:r>
            <a:endParaRPr kumimoji="1" lang="ja-JP" altLang="en-US" sz="1200" b="1"/>
          </a:p>
        </p:txBody>
      </p:sp>
      <p:cxnSp>
        <p:nvCxnSpPr>
          <p:cNvPr id="29" name="コネクタ: カギ線 28">
            <a:extLst>
              <a:ext uri="{FF2B5EF4-FFF2-40B4-BE49-F238E27FC236}">
                <a16:creationId xmlns:a16="http://schemas.microsoft.com/office/drawing/2014/main" id="{E3419BE2-BDAD-4EEF-9880-73D3188B1C10}"/>
              </a:ext>
            </a:extLst>
          </p:cNvPr>
          <p:cNvCxnSpPr>
            <a:cxnSpLocks/>
            <a:endCxn id="22" idx="1"/>
          </p:cNvCxnSpPr>
          <p:nvPr/>
        </p:nvCxnSpPr>
        <p:spPr>
          <a:xfrm>
            <a:off x="8324851" y="1710823"/>
            <a:ext cx="1632121" cy="1581893"/>
          </a:xfrm>
          <a:prstGeom prst="bentConnector3">
            <a:avLst>
              <a:gd name="adj1" fmla="val 757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AWS IAM">
            <a:extLst>
              <a:ext uri="{FF2B5EF4-FFF2-40B4-BE49-F238E27FC236}">
                <a16:creationId xmlns:a16="http://schemas.microsoft.com/office/drawing/2014/main" id="{D1C5F2A0-DDFA-494A-8462-E410278211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272" y="1399511"/>
            <a:ext cx="556418" cy="55641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F570CBE-4A72-4666-97A4-FA6AD940581E}"/>
              </a:ext>
            </a:extLst>
          </p:cNvPr>
          <p:cNvSpPr txBox="1"/>
          <p:nvPr/>
        </p:nvSpPr>
        <p:spPr>
          <a:xfrm>
            <a:off x="8604968" y="1986367"/>
            <a:ext cx="578343" cy="246221"/>
          </a:xfrm>
          <a:prstGeom prst="rect">
            <a:avLst/>
          </a:prstGeom>
          <a:noFill/>
        </p:spPr>
        <p:txBody>
          <a:bodyPr wrap="square" rtlCol="0">
            <a:spAutoFit/>
          </a:bodyPr>
          <a:lstStyle/>
          <a:p>
            <a:pPr algn="ctr"/>
            <a:r>
              <a:rPr kumimoji="1" lang="en-US" altLang="ja-JP" sz="1000" b="1"/>
              <a:t>IAM</a:t>
            </a:r>
            <a:endParaRPr kumimoji="1" lang="ja-JP" altLang="en-US" sz="1000" b="1"/>
          </a:p>
        </p:txBody>
      </p:sp>
      <p:pic>
        <p:nvPicPr>
          <p:cNvPr id="36" name="Graphic 9">
            <a:extLst>
              <a:ext uri="{FF2B5EF4-FFF2-40B4-BE49-F238E27FC236}">
                <a16:creationId xmlns:a16="http://schemas.microsoft.com/office/drawing/2014/main" id="{FBC7A019-A194-42AB-9569-A911CA17E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102" y="834089"/>
            <a:ext cx="347663" cy="3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a:extLst>
              <a:ext uri="{FF2B5EF4-FFF2-40B4-BE49-F238E27FC236}">
                <a16:creationId xmlns:a16="http://schemas.microsoft.com/office/drawing/2014/main" id="{5D3240AB-2974-4656-A36C-3EDAE4A03717}"/>
              </a:ext>
            </a:extLst>
          </p:cNvPr>
          <p:cNvSpPr/>
          <p:nvPr/>
        </p:nvSpPr>
        <p:spPr bwMode="auto">
          <a:xfrm>
            <a:off x="882649" y="842972"/>
            <a:ext cx="7442202" cy="545657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a:ln w="0"/>
              <a:solidFill>
                <a:srgbClr val="1E8900"/>
              </a:solidFill>
              <a:latin typeface="Arial" panose="020B060402020202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67A57FFA-639B-46D3-8642-1872A09A385E}"/>
              </a:ext>
            </a:extLst>
          </p:cNvPr>
          <p:cNvSpPr txBox="1"/>
          <p:nvPr/>
        </p:nvSpPr>
        <p:spPr>
          <a:xfrm>
            <a:off x="829188" y="1190460"/>
            <a:ext cx="533400" cy="246221"/>
          </a:xfrm>
          <a:prstGeom prst="rect">
            <a:avLst/>
          </a:prstGeom>
          <a:noFill/>
        </p:spPr>
        <p:txBody>
          <a:bodyPr wrap="square" rtlCol="0">
            <a:spAutoFit/>
          </a:bodyPr>
          <a:lstStyle/>
          <a:p>
            <a:r>
              <a:rPr kumimoji="1" lang="en-US" altLang="ja-JP" sz="1000" b="1"/>
              <a:t>VPC</a:t>
            </a:r>
            <a:endParaRPr kumimoji="1" lang="ja-JP" altLang="en-US" sz="1000" b="1"/>
          </a:p>
        </p:txBody>
      </p:sp>
      <p:pic>
        <p:nvPicPr>
          <p:cNvPr id="1032" name="Picture 8" descr="Compute, copy, gateway, internet, networking, vpc icon - Free download">
            <a:extLst>
              <a:ext uri="{FF2B5EF4-FFF2-40B4-BE49-F238E27FC236}">
                <a16:creationId xmlns:a16="http://schemas.microsoft.com/office/drawing/2014/main" id="{EBAB0275-8003-4BAB-BC12-E352DBB7A13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476" t="15411" r="15533" b="16628"/>
          <a:stretch/>
        </p:blipFill>
        <p:spPr bwMode="auto">
          <a:xfrm>
            <a:off x="4441174" y="691354"/>
            <a:ext cx="533400" cy="54113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DB4F6687-BE73-4DAB-B302-50F436A9787B}"/>
              </a:ext>
            </a:extLst>
          </p:cNvPr>
          <p:cNvSpPr txBox="1"/>
          <p:nvPr/>
        </p:nvSpPr>
        <p:spPr>
          <a:xfrm>
            <a:off x="4069699" y="1189890"/>
            <a:ext cx="1205518" cy="230832"/>
          </a:xfrm>
          <a:prstGeom prst="rect">
            <a:avLst/>
          </a:prstGeom>
          <a:noFill/>
        </p:spPr>
        <p:txBody>
          <a:bodyPr wrap="square" rtlCol="0">
            <a:spAutoFit/>
          </a:bodyPr>
          <a:lstStyle/>
          <a:p>
            <a:pPr algn="ctr"/>
            <a:r>
              <a:rPr kumimoji="1" lang="en-US" altLang="ja-JP" sz="900" b="1"/>
              <a:t>Internet Gateway</a:t>
            </a:r>
            <a:endParaRPr kumimoji="1" lang="ja-JP" altLang="en-US" sz="900" b="1"/>
          </a:p>
        </p:txBody>
      </p:sp>
      <p:sp>
        <p:nvSpPr>
          <p:cNvPr id="47" name="Rectangle 7">
            <a:extLst>
              <a:ext uri="{FF2B5EF4-FFF2-40B4-BE49-F238E27FC236}">
                <a16:creationId xmlns:a16="http://schemas.microsoft.com/office/drawing/2014/main" id="{A4E8E566-2220-48C2-9ED1-88B65CA54563}"/>
              </a:ext>
            </a:extLst>
          </p:cNvPr>
          <p:cNvSpPr/>
          <p:nvPr/>
        </p:nvSpPr>
        <p:spPr>
          <a:xfrm>
            <a:off x="1544553"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48" name="Rectangle 32">
            <a:extLst>
              <a:ext uri="{FF2B5EF4-FFF2-40B4-BE49-F238E27FC236}">
                <a16:creationId xmlns:a16="http://schemas.microsoft.com/office/drawing/2014/main" id="{1615925E-5DBC-4469-8F2C-822810E453DE}"/>
              </a:ext>
            </a:extLst>
          </p:cNvPr>
          <p:cNvSpPr/>
          <p:nvPr/>
        </p:nvSpPr>
        <p:spPr>
          <a:xfrm>
            <a:off x="1544553"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49" name="Graphic 34">
            <a:extLst>
              <a:ext uri="{FF2B5EF4-FFF2-40B4-BE49-F238E27FC236}">
                <a16:creationId xmlns:a16="http://schemas.microsoft.com/office/drawing/2014/main" id="{E2FEDCD0-59B3-469F-B6DA-06C23BDDB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4552"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35">
            <a:extLst>
              <a:ext uri="{FF2B5EF4-FFF2-40B4-BE49-F238E27FC236}">
                <a16:creationId xmlns:a16="http://schemas.microsoft.com/office/drawing/2014/main" id="{DF7500C7-10BD-41B9-981B-5B58DAF27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4553"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5330BE75-45A1-4E66-B3EA-8737C2AE79CF}"/>
              </a:ext>
            </a:extLst>
          </p:cNvPr>
          <p:cNvSpPr/>
          <p:nvPr/>
        </p:nvSpPr>
        <p:spPr>
          <a:xfrm>
            <a:off x="5340159" y="4980058"/>
            <a:ext cx="2475512" cy="10202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52" name="Rectangle 32">
            <a:extLst>
              <a:ext uri="{FF2B5EF4-FFF2-40B4-BE49-F238E27FC236}">
                <a16:creationId xmlns:a16="http://schemas.microsoft.com/office/drawing/2014/main" id="{07934A7E-49A0-4347-A688-BA14CBCD1F17}"/>
              </a:ext>
            </a:extLst>
          </p:cNvPr>
          <p:cNvSpPr/>
          <p:nvPr/>
        </p:nvSpPr>
        <p:spPr>
          <a:xfrm>
            <a:off x="5340159" y="2858311"/>
            <a:ext cx="2475512" cy="18152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endParaRPr lang="en-US" sz="1200">
              <a:solidFill>
                <a:srgbClr val="1E8900"/>
              </a:solidFill>
              <a:latin typeface="Arial" panose="020B0604020202020204" pitchFamily="34" charset="0"/>
              <a:cs typeface="Arial" panose="020B0604020202020204" pitchFamily="34" charset="0"/>
            </a:endParaRPr>
          </a:p>
        </p:txBody>
      </p:sp>
      <p:pic>
        <p:nvPicPr>
          <p:cNvPr id="53" name="Graphic 34">
            <a:extLst>
              <a:ext uri="{FF2B5EF4-FFF2-40B4-BE49-F238E27FC236}">
                <a16:creationId xmlns:a16="http://schemas.microsoft.com/office/drawing/2014/main" id="{2EACE17C-AAD4-4F23-8C0C-336BE993C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158" y="2860592"/>
            <a:ext cx="352895"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5">
            <a:extLst>
              <a:ext uri="{FF2B5EF4-FFF2-40B4-BE49-F238E27FC236}">
                <a16:creationId xmlns:a16="http://schemas.microsoft.com/office/drawing/2014/main" id="{CFF8EAF9-C78B-4050-B9E9-8A410C0566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0159" y="4987679"/>
            <a:ext cx="352894" cy="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テキスト ボックス 54">
            <a:extLst>
              <a:ext uri="{FF2B5EF4-FFF2-40B4-BE49-F238E27FC236}">
                <a16:creationId xmlns:a16="http://schemas.microsoft.com/office/drawing/2014/main" id="{D6A330E1-A59F-4777-807C-8571A398575D}"/>
              </a:ext>
            </a:extLst>
          </p:cNvPr>
          <p:cNvSpPr txBox="1"/>
          <p:nvPr/>
        </p:nvSpPr>
        <p:spPr>
          <a:xfrm>
            <a:off x="2107421" y="4716652"/>
            <a:ext cx="1760278" cy="230832"/>
          </a:xfrm>
          <a:prstGeom prst="rect">
            <a:avLst/>
          </a:prstGeom>
          <a:noFill/>
        </p:spPr>
        <p:txBody>
          <a:bodyPr wrap="square" rtlCol="0">
            <a:spAutoFit/>
          </a:bodyPr>
          <a:lstStyle/>
          <a:p>
            <a:r>
              <a:rPr lang="ja-JP" altLang="en-US" sz="900" b="1"/>
              <a:t>サブネット１（パブリック）</a:t>
            </a:r>
            <a:endParaRPr kumimoji="1" lang="ja-JP" altLang="en-US" sz="900" b="1"/>
          </a:p>
        </p:txBody>
      </p:sp>
      <p:sp>
        <p:nvSpPr>
          <p:cNvPr id="56" name="テキスト ボックス 55">
            <a:extLst>
              <a:ext uri="{FF2B5EF4-FFF2-40B4-BE49-F238E27FC236}">
                <a16:creationId xmlns:a16="http://schemas.microsoft.com/office/drawing/2014/main" id="{49092ED8-3D8E-4AD3-A44E-1B749F2D4149}"/>
              </a:ext>
            </a:extLst>
          </p:cNvPr>
          <p:cNvSpPr txBox="1"/>
          <p:nvPr/>
        </p:nvSpPr>
        <p:spPr>
          <a:xfrm>
            <a:off x="5940395" y="4716652"/>
            <a:ext cx="1760279" cy="230832"/>
          </a:xfrm>
          <a:prstGeom prst="rect">
            <a:avLst/>
          </a:prstGeom>
          <a:noFill/>
        </p:spPr>
        <p:txBody>
          <a:bodyPr wrap="square" rtlCol="0">
            <a:spAutoFit/>
          </a:bodyPr>
          <a:lstStyle/>
          <a:p>
            <a:r>
              <a:rPr lang="ja-JP" altLang="en-US" sz="900" b="1"/>
              <a:t>サブネット２（パブリック）</a:t>
            </a:r>
            <a:endParaRPr kumimoji="1" lang="ja-JP" altLang="en-US" sz="900" b="1"/>
          </a:p>
        </p:txBody>
      </p:sp>
      <p:sp>
        <p:nvSpPr>
          <p:cNvPr id="57" name="テキスト ボックス 56">
            <a:extLst>
              <a:ext uri="{FF2B5EF4-FFF2-40B4-BE49-F238E27FC236}">
                <a16:creationId xmlns:a16="http://schemas.microsoft.com/office/drawing/2014/main" id="{E78D329F-00F7-4CE9-B41D-2A9A2C553981}"/>
              </a:ext>
            </a:extLst>
          </p:cNvPr>
          <p:cNvSpPr txBox="1"/>
          <p:nvPr/>
        </p:nvSpPr>
        <p:spPr>
          <a:xfrm>
            <a:off x="2084543" y="6029025"/>
            <a:ext cx="1892685" cy="230832"/>
          </a:xfrm>
          <a:prstGeom prst="rect">
            <a:avLst/>
          </a:prstGeom>
          <a:noFill/>
        </p:spPr>
        <p:txBody>
          <a:bodyPr wrap="square" rtlCol="0">
            <a:spAutoFit/>
          </a:bodyPr>
          <a:lstStyle/>
          <a:p>
            <a:r>
              <a:rPr lang="ja-JP" altLang="en-US" sz="900" b="1" dirty="0"/>
              <a:t>サブネット３（プライベート）</a:t>
            </a:r>
            <a:endParaRPr kumimoji="1" lang="ja-JP" altLang="en-US" sz="900" b="1" dirty="0"/>
          </a:p>
        </p:txBody>
      </p:sp>
      <p:sp>
        <p:nvSpPr>
          <p:cNvPr id="58" name="テキスト ボックス 57">
            <a:extLst>
              <a:ext uri="{FF2B5EF4-FFF2-40B4-BE49-F238E27FC236}">
                <a16:creationId xmlns:a16="http://schemas.microsoft.com/office/drawing/2014/main" id="{C07F2AFC-BCC4-416A-A66D-C9CE1517F6C9}"/>
              </a:ext>
            </a:extLst>
          </p:cNvPr>
          <p:cNvSpPr txBox="1"/>
          <p:nvPr/>
        </p:nvSpPr>
        <p:spPr>
          <a:xfrm>
            <a:off x="5917518" y="6029025"/>
            <a:ext cx="1892686" cy="230832"/>
          </a:xfrm>
          <a:prstGeom prst="rect">
            <a:avLst/>
          </a:prstGeom>
          <a:noFill/>
        </p:spPr>
        <p:txBody>
          <a:bodyPr wrap="square" rtlCol="0">
            <a:spAutoFit/>
          </a:bodyPr>
          <a:lstStyle/>
          <a:p>
            <a:r>
              <a:rPr lang="ja-JP" altLang="en-US" sz="900" b="1" dirty="0"/>
              <a:t>サブネット４（プライベート）</a:t>
            </a:r>
            <a:endParaRPr kumimoji="1" lang="ja-JP" altLang="en-US" sz="900" b="1" dirty="0"/>
          </a:p>
        </p:txBody>
      </p:sp>
      <p:sp>
        <p:nvSpPr>
          <p:cNvPr id="59" name="Rectangle 10">
            <a:extLst>
              <a:ext uri="{FF2B5EF4-FFF2-40B4-BE49-F238E27FC236}">
                <a16:creationId xmlns:a16="http://schemas.microsoft.com/office/drawing/2014/main" id="{E80AC537-85F5-4D67-98F7-62DE6289CF94}"/>
              </a:ext>
            </a:extLst>
          </p:cNvPr>
          <p:cNvSpPr/>
          <p:nvPr/>
        </p:nvSpPr>
        <p:spPr>
          <a:xfrm>
            <a:off x="1476610"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0" name="Rectangle 10">
            <a:extLst>
              <a:ext uri="{FF2B5EF4-FFF2-40B4-BE49-F238E27FC236}">
                <a16:creationId xmlns:a16="http://schemas.microsoft.com/office/drawing/2014/main" id="{CD0C6FDC-B762-4534-954C-B4020918ADA6}"/>
              </a:ext>
            </a:extLst>
          </p:cNvPr>
          <p:cNvSpPr/>
          <p:nvPr/>
        </p:nvSpPr>
        <p:spPr>
          <a:xfrm>
            <a:off x="5275218" y="801137"/>
            <a:ext cx="2593089" cy="55488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rgbClr val="5B9CD5"/>
              </a:solidFill>
              <a:latin typeface="Arial" panose="020B060402020202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6FA8E04A-C692-4CE0-AEB0-B9672A47D50B}"/>
              </a:ext>
            </a:extLst>
          </p:cNvPr>
          <p:cNvSpPr txBox="1"/>
          <p:nvPr/>
        </p:nvSpPr>
        <p:spPr>
          <a:xfrm>
            <a:off x="2032723" y="6378474"/>
            <a:ext cx="1760278" cy="230832"/>
          </a:xfrm>
          <a:prstGeom prst="rect">
            <a:avLst/>
          </a:prstGeom>
          <a:noFill/>
        </p:spPr>
        <p:txBody>
          <a:bodyPr wrap="square" rtlCol="0">
            <a:spAutoFit/>
          </a:bodyPr>
          <a:lstStyle/>
          <a:p>
            <a:pPr algn="ctr"/>
            <a:r>
              <a:rPr lang="en-US" altLang="ja-JP" sz="900" b="1"/>
              <a:t>Availability Zone</a:t>
            </a:r>
            <a:r>
              <a:rPr lang="ja-JP" altLang="en-US" sz="900" b="1"/>
              <a:t> １</a:t>
            </a:r>
            <a:endParaRPr kumimoji="1" lang="ja-JP" altLang="en-US" sz="900" b="1"/>
          </a:p>
        </p:txBody>
      </p:sp>
      <p:sp>
        <p:nvSpPr>
          <p:cNvPr id="62" name="テキスト ボックス 61">
            <a:extLst>
              <a:ext uri="{FF2B5EF4-FFF2-40B4-BE49-F238E27FC236}">
                <a16:creationId xmlns:a16="http://schemas.microsoft.com/office/drawing/2014/main" id="{E035AD63-AACB-4002-9B76-C3BFD3D05CD6}"/>
              </a:ext>
            </a:extLst>
          </p:cNvPr>
          <p:cNvSpPr txBox="1"/>
          <p:nvPr/>
        </p:nvSpPr>
        <p:spPr>
          <a:xfrm>
            <a:off x="5865697" y="6378474"/>
            <a:ext cx="1760279" cy="230832"/>
          </a:xfrm>
          <a:prstGeom prst="rect">
            <a:avLst/>
          </a:prstGeom>
          <a:noFill/>
        </p:spPr>
        <p:txBody>
          <a:bodyPr wrap="square" rtlCol="0">
            <a:spAutoFit/>
          </a:bodyPr>
          <a:lstStyle/>
          <a:p>
            <a:pPr algn="ctr"/>
            <a:r>
              <a:rPr lang="en-US" altLang="ja-JP" sz="900" b="1"/>
              <a:t>Availability Zone</a:t>
            </a:r>
            <a:r>
              <a:rPr lang="ja-JP" altLang="en-US" sz="900" b="1"/>
              <a:t> ２</a:t>
            </a:r>
            <a:endParaRPr kumimoji="1" lang="ja-JP" altLang="en-US" sz="900" b="1"/>
          </a:p>
        </p:txBody>
      </p:sp>
      <p:sp>
        <p:nvSpPr>
          <p:cNvPr id="35" name="四角形: 角を丸くする 34">
            <a:extLst>
              <a:ext uri="{FF2B5EF4-FFF2-40B4-BE49-F238E27FC236}">
                <a16:creationId xmlns:a16="http://schemas.microsoft.com/office/drawing/2014/main" id="{C1AE3243-8B25-431F-A09D-06E390F46E87}"/>
              </a:ext>
            </a:extLst>
          </p:cNvPr>
          <p:cNvSpPr/>
          <p:nvPr/>
        </p:nvSpPr>
        <p:spPr>
          <a:xfrm>
            <a:off x="1620208" y="2539735"/>
            <a:ext cx="6103602"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ネットワーク </a:t>
            </a:r>
            <a:r>
              <a:rPr lang="en-US" altLang="ja-JP" sz="1400" b="1" dirty="0">
                <a:solidFill>
                  <a:schemeClr val="tx1"/>
                </a:solidFill>
              </a:rPr>
              <a:t>Access Control List </a:t>
            </a:r>
            <a:r>
              <a:rPr lang="ja-JP" altLang="en-US" sz="1400" b="1" dirty="0">
                <a:solidFill>
                  <a:schemeClr val="tx1"/>
                </a:solidFill>
              </a:rPr>
              <a:t>（</a:t>
            </a:r>
            <a:r>
              <a:rPr lang="en-US" altLang="ja-JP" sz="1400" b="1" dirty="0">
                <a:solidFill>
                  <a:schemeClr val="tx1"/>
                </a:solidFill>
              </a:rPr>
              <a:t>NACL</a:t>
            </a:r>
            <a:r>
              <a:rPr lang="ja-JP" altLang="en-US" sz="1400" b="1" dirty="0">
                <a:solidFill>
                  <a:schemeClr val="tx1"/>
                </a:solidFill>
              </a:rPr>
              <a:t>）</a:t>
            </a:r>
            <a:endParaRPr kumimoji="1" lang="ja-JP" altLang="en-US" sz="1400" b="1" dirty="0">
              <a:solidFill>
                <a:schemeClr val="tx1"/>
              </a:solidFill>
            </a:endParaRPr>
          </a:p>
        </p:txBody>
      </p:sp>
      <p:sp>
        <p:nvSpPr>
          <p:cNvPr id="41" name="四角形: 角を丸くする 40">
            <a:extLst>
              <a:ext uri="{FF2B5EF4-FFF2-40B4-BE49-F238E27FC236}">
                <a16:creationId xmlns:a16="http://schemas.microsoft.com/office/drawing/2014/main" id="{F25408CB-73FF-4E0F-B4FD-ECCDE9B69D27}"/>
              </a:ext>
            </a:extLst>
          </p:cNvPr>
          <p:cNvSpPr/>
          <p:nvPr/>
        </p:nvSpPr>
        <p:spPr>
          <a:xfrm>
            <a:off x="1922773" y="3324388"/>
            <a:ext cx="5483043" cy="224903"/>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セキュリティーグループ</a:t>
            </a:r>
            <a:endParaRPr kumimoji="1" lang="ja-JP" altLang="en-US" sz="1400" b="1" dirty="0">
              <a:solidFill>
                <a:schemeClr val="tx1"/>
              </a:solidFill>
            </a:endParaRPr>
          </a:p>
        </p:txBody>
      </p:sp>
      <p:pic>
        <p:nvPicPr>
          <p:cNvPr id="43" name="Picture 14" descr="By Saralex - Aws Ec2 Logo Png (662x798)">
            <a:extLst>
              <a:ext uri="{FF2B5EF4-FFF2-40B4-BE49-F238E27FC236}">
                <a16:creationId xmlns:a16="http://schemas.microsoft.com/office/drawing/2014/main" id="{7986727D-AA15-49AD-8215-980BDB633E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744" y="3899239"/>
            <a:ext cx="412820" cy="4975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By Saralex - Aws Ec2 Logo Png (662x798)">
            <a:extLst>
              <a:ext uri="{FF2B5EF4-FFF2-40B4-BE49-F238E27FC236}">
                <a16:creationId xmlns:a16="http://schemas.microsoft.com/office/drawing/2014/main" id="{8332457F-B394-4952-83CA-06EF27B294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352" y="3899241"/>
            <a:ext cx="412820" cy="49759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線矢印コネクタ 44">
            <a:extLst>
              <a:ext uri="{FF2B5EF4-FFF2-40B4-BE49-F238E27FC236}">
                <a16:creationId xmlns:a16="http://schemas.microsoft.com/office/drawing/2014/main" id="{FB06D32C-7497-4D77-B08D-691FE82D4C3B}"/>
              </a:ext>
            </a:extLst>
          </p:cNvPr>
          <p:cNvCxnSpPr>
            <a:cxnSpLocks/>
          </p:cNvCxnSpPr>
          <p:nvPr/>
        </p:nvCxnSpPr>
        <p:spPr>
          <a:xfrm>
            <a:off x="2773154"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5C2C097-C279-4116-BBDC-26A1212448A2}"/>
              </a:ext>
            </a:extLst>
          </p:cNvPr>
          <p:cNvCxnSpPr>
            <a:cxnSpLocks/>
          </p:cNvCxnSpPr>
          <p:nvPr/>
        </p:nvCxnSpPr>
        <p:spPr>
          <a:xfrm>
            <a:off x="6577002"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A521E0F3-8034-4056-8538-83F1BFC941DD}"/>
              </a:ext>
            </a:extLst>
          </p:cNvPr>
          <p:cNvSpPr txBox="1"/>
          <p:nvPr/>
        </p:nvSpPr>
        <p:spPr>
          <a:xfrm>
            <a:off x="2544067" y="4419759"/>
            <a:ext cx="448113" cy="246221"/>
          </a:xfrm>
          <a:prstGeom prst="rect">
            <a:avLst/>
          </a:prstGeom>
          <a:noFill/>
        </p:spPr>
        <p:txBody>
          <a:bodyPr wrap="square" rtlCol="0">
            <a:spAutoFit/>
          </a:bodyPr>
          <a:lstStyle/>
          <a:p>
            <a:r>
              <a:rPr lang="en-US" altLang="ja-JP" sz="1000" b="1"/>
              <a:t>EC2</a:t>
            </a:r>
            <a:endParaRPr kumimoji="1" lang="ja-JP" altLang="en-US" sz="1000" b="1"/>
          </a:p>
        </p:txBody>
      </p:sp>
      <p:sp>
        <p:nvSpPr>
          <p:cNvPr id="64" name="テキスト ボックス 63">
            <a:extLst>
              <a:ext uri="{FF2B5EF4-FFF2-40B4-BE49-F238E27FC236}">
                <a16:creationId xmlns:a16="http://schemas.microsoft.com/office/drawing/2014/main" id="{047B4ADD-CAFF-4DE6-9857-0BBA4579669C}"/>
              </a:ext>
            </a:extLst>
          </p:cNvPr>
          <p:cNvSpPr txBox="1"/>
          <p:nvPr/>
        </p:nvSpPr>
        <p:spPr>
          <a:xfrm>
            <a:off x="6347705" y="4419759"/>
            <a:ext cx="448113" cy="246221"/>
          </a:xfrm>
          <a:prstGeom prst="rect">
            <a:avLst/>
          </a:prstGeom>
          <a:noFill/>
        </p:spPr>
        <p:txBody>
          <a:bodyPr wrap="square" rtlCol="0">
            <a:spAutoFit/>
          </a:bodyPr>
          <a:lstStyle/>
          <a:p>
            <a:r>
              <a:rPr lang="en-US" altLang="ja-JP" sz="1000" b="1"/>
              <a:t>EC2</a:t>
            </a:r>
            <a:endParaRPr kumimoji="1" lang="ja-JP" altLang="en-US" sz="1000" b="1"/>
          </a:p>
        </p:txBody>
      </p:sp>
      <p:cxnSp>
        <p:nvCxnSpPr>
          <p:cNvPr id="65" name="直線矢印コネクタ 64">
            <a:extLst>
              <a:ext uri="{FF2B5EF4-FFF2-40B4-BE49-F238E27FC236}">
                <a16:creationId xmlns:a16="http://schemas.microsoft.com/office/drawing/2014/main" id="{5F45150F-5E8B-4941-BCC1-47E14669A7B5}"/>
              </a:ext>
            </a:extLst>
          </p:cNvPr>
          <p:cNvCxnSpPr>
            <a:cxnSpLocks/>
          </p:cNvCxnSpPr>
          <p:nvPr/>
        </p:nvCxnSpPr>
        <p:spPr>
          <a:xfrm>
            <a:off x="2768123" y="3571258"/>
            <a:ext cx="0" cy="2840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BA439A-06D6-4FE5-9F55-9DD862AD97EC}"/>
              </a:ext>
            </a:extLst>
          </p:cNvPr>
          <p:cNvCxnSpPr>
            <a:cxnSpLocks/>
          </p:cNvCxnSpPr>
          <p:nvPr/>
        </p:nvCxnSpPr>
        <p:spPr>
          <a:xfrm>
            <a:off x="6585240" y="2798141"/>
            <a:ext cx="0" cy="4575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16">
            <a:extLst>
              <a:ext uri="{FF2B5EF4-FFF2-40B4-BE49-F238E27FC236}">
                <a16:creationId xmlns:a16="http://schemas.microsoft.com/office/drawing/2014/main" id="{42FD24C2-A0A5-47F7-B12B-A834E3F1F0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4494" y="2352553"/>
            <a:ext cx="674147" cy="67414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0618AB8D-5722-4626-9671-20360BF5949D}"/>
              </a:ext>
            </a:extLst>
          </p:cNvPr>
          <p:cNvCxnSpPr>
            <a:cxnSpLocks/>
            <a:endCxn id="67" idx="1"/>
          </p:cNvCxnSpPr>
          <p:nvPr/>
        </p:nvCxnSpPr>
        <p:spPr>
          <a:xfrm>
            <a:off x="8324851" y="2689627"/>
            <a:ext cx="239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8B79EB0-26EA-440B-9518-AE53089CE67B}"/>
              </a:ext>
            </a:extLst>
          </p:cNvPr>
          <p:cNvSpPr txBox="1"/>
          <p:nvPr/>
        </p:nvSpPr>
        <p:spPr>
          <a:xfrm>
            <a:off x="8604968" y="2932765"/>
            <a:ext cx="578343" cy="246221"/>
          </a:xfrm>
          <a:prstGeom prst="rect">
            <a:avLst/>
          </a:prstGeom>
          <a:noFill/>
        </p:spPr>
        <p:txBody>
          <a:bodyPr wrap="square" rtlCol="0">
            <a:spAutoFit/>
          </a:bodyPr>
          <a:lstStyle/>
          <a:p>
            <a:pPr algn="ctr"/>
            <a:r>
              <a:rPr kumimoji="1" lang="en-US" altLang="ja-JP" sz="1000" b="1" dirty="0"/>
              <a:t>S3</a:t>
            </a:r>
            <a:endParaRPr kumimoji="1" lang="ja-JP" altLang="en-US" sz="1000" b="1" dirty="0"/>
          </a:p>
        </p:txBody>
      </p:sp>
      <p:cxnSp>
        <p:nvCxnSpPr>
          <p:cNvPr id="75" name="直線矢印コネクタ 74">
            <a:extLst>
              <a:ext uri="{FF2B5EF4-FFF2-40B4-BE49-F238E27FC236}">
                <a16:creationId xmlns:a16="http://schemas.microsoft.com/office/drawing/2014/main" id="{80D6D040-C1FD-4F72-B0CD-F636B582B67E}"/>
              </a:ext>
            </a:extLst>
          </p:cNvPr>
          <p:cNvCxnSpPr>
            <a:cxnSpLocks/>
          </p:cNvCxnSpPr>
          <p:nvPr/>
        </p:nvCxnSpPr>
        <p:spPr>
          <a:xfrm>
            <a:off x="4672458" y="1388717"/>
            <a:ext cx="5142" cy="34691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カギ線 75">
            <a:extLst>
              <a:ext uri="{FF2B5EF4-FFF2-40B4-BE49-F238E27FC236}">
                <a16:creationId xmlns:a16="http://schemas.microsoft.com/office/drawing/2014/main" id="{AD67FC49-2DD3-4437-ABB2-69397776538B}"/>
              </a:ext>
            </a:extLst>
          </p:cNvPr>
          <p:cNvCxnSpPr>
            <a:cxnSpLocks/>
          </p:cNvCxnSpPr>
          <p:nvPr/>
        </p:nvCxnSpPr>
        <p:spPr>
          <a:xfrm rot="10800000" flipV="1">
            <a:off x="2768126" y="2134466"/>
            <a:ext cx="1275571" cy="337462"/>
          </a:xfrm>
          <a:prstGeom prst="bentConnector3">
            <a:avLst>
              <a:gd name="adj1" fmla="val 100066"/>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5ACC14FB-4FAA-4868-89ED-1FC91DC90F1E}"/>
              </a:ext>
            </a:extLst>
          </p:cNvPr>
          <p:cNvCxnSpPr>
            <a:cxnSpLocks/>
          </p:cNvCxnSpPr>
          <p:nvPr/>
        </p:nvCxnSpPr>
        <p:spPr>
          <a:xfrm>
            <a:off x="5318651" y="2134466"/>
            <a:ext cx="1266589" cy="300460"/>
          </a:xfrm>
          <a:prstGeom prst="bentConnector3">
            <a:avLst>
              <a:gd name="adj1" fmla="val 9984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四角形: 角を丸くする 78">
            <a:extLst>
              <a:ext uri="{FF2B5EF4-FFF2-40B4-BE49-F238E27FC236}">
                <a16:creationId xmlns:a16="http://schemas.microsoft.com/office/drawing/2014/main" id="{96AF777D-85DB-4A16-B70B-F7A6BBAC49E5}"/>
              </a:ext>
            </a:extLst>
          </p:cNvPr>
          <p:cNvSpPr/>
          <p:nvPr/>
        </p:nvSpPr>
        <p:spPr>
          <a:xfrm>
            <a:off x="4137736" y="1767640"/>
            <a:ext cx="1079728" cy="686280"/>
          </a:xfrm>
          <a:prstGeom prst="roundRect">
            <a:avLst/>
          </a:prstGeom>
          <a:solidFill>
            <a:schemeClr val="accent2">
              <a:lumMod val="60000"/>
              <a:lumOff val="4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ルートテーブル</a:t>
            </a:r>
            <a:endParaRPr lang="en-US" altLang="ja-JP" sz="900" b="1" dirty="0">
              <a:solidFill>
                <a:schemeClr val="tx1"/>
              </a:solidFill>
            </a:endParaRPr>
          </a:p>
          <a:p>
            <a:pPr algn="ctr"/>
            <a:r>
              <a:rPr lang="en-US" altLang="ja-JP" sz="1050" b="1" dirty="0">
                <a:solidFill>
                  <a:schemeClr val="tx1"/>
                </a:solidFill>
              </a:rPr>
              <a:t>172.32.0.0</a:t>
            </a:r>
          </a:p>
          <a:p>
            <a:pPr algn="ctr"/>
            <a:r>
              <a:rPr lang="en-US" altLang="ja-JP" sz="1050" b="1" dirty="0">
                <a:solidFill>
                  <a:schemeClr val="tx1"/>
                </a:solidFill>
              </a:rPr>
              <a:t>172.32.1.0</a:t>
            </a:r>
          </a:p>
          <a:p>
            <a:pPr algn="ctr"/>
            <a:r>
              <a:rPr lang="en-US" altLang="ja-JP" sz="1050" b="1" dirty="0">
                <a:solidFill>
                  <a:schemeClr val="tx1"/>
                </a:solidFill>
              </a:rPr>
              <a:t>172.32.2.0</a:t>
            </a:r>
            <a:endParaRPr kumimoji="1" lang="ja-JP" altLang="en-US" sz="1050" b="1" dirty="0">
              <a:solidFill>
                <a:schemeClr val="tx1"/>
              </a:solidFill>
            </a:endParaRPr>
          </a:p>
        </p:txBody>
      </p:sp>
    </p:spTree>
    <p:extLst>
      <p:ext uri="{BB962C8B-B14F-4D97-AF65-F5344CB8AC3E}">
        <p14:creationId xmlns:p14="http://schemas.microsoft.com/office/powerpoint/2010/main" val="7263020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tx1">
              <a:lumMod val="95000"/>
              <a:lumOff val="5000"/>
            </a:schemeClr>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1529</Words>
  <Application>Microsoft Office PowerPoint</Application>
  <PresentationFormat>ワイド画面</PresentationFormat>
  <Paragraphs>314</Paragraphs>
  <Slides>22</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游ゴシック Light</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梶原 睦</dc:creator>
  <cp:lastModifiedBy>梶原 睦</cp:lastModifiedBy>
  <cp:revision>2</cp:revision>
  <dcterms:created xsi:type="dcterms:W3CDTF">2021-05-06T09:27:15Z</dcterms:created>
  <dcterms:modified xsi:type="dcterms:W3CDTF">2021-11-12T08:35:53Z</dcterms:modified>
</cp:coreProperties>
</file>