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7"/>
    <p:restoredTop sz="94610"/>
  </p:normalViewPr>
  <p:slideViewPr>
    <p:cSldViewPr snapToGrid="0">
      <p:cViewPr>
        <p:scale>
          <a:sx n="80" d="100"/>
          <a:sy n="80" d="100"/>
        </p:scale>
        <p:origin x="3064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2237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13491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1593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314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0841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103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53292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53114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52012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2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26199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2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121801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CF2AA4-CBFE-DD47-B221-5C14E14CF88D}" type="datetimeFigureOut">
              <a:rPr kumimoji="1" lang="ja-JP" altLang="en-US" smtClean="0"/>
              <a:t>2025/5/24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A86AE8D-5D08-6F4A-8BB6-C52375C0B21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44111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kumimoji="1"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kumimoji="1"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kumimoji="1"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図 8" descr="時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71901776-0E56-472E-60A7-D1F7EC079D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1031" y="1307764"/>
            <a:ext cx="3013568" cy="8598236"/>
          </a:xfrm>
          <a:prstGeom prst="rect">
            <a:avLst/>
          </a:prstGeom>
        </p:spPr>
      </p:pic>
      <p:pic>
        <p:nvPicPr>
          <p:cNvPr id="11" name="図 10" descr="写真, 時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EE2D6C77-9102-8FBB-51B3-49A4F62EB11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9000" y="1307762"/>
            <a:ext cx="2897969" cy="8598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5527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208CDA-6596-A3BA-0200-2C0E0645C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図 7">
            <a:extLst>
              <a:ext uri="{FF2B5EF4-FFF2-40B4-BE49-F238E27FC236}">
                <a16:creationId xmlns:a16="http://schemas.microsoft.com/office/drawing/2014/main" id="{F3B5934C-C9B6-2E4C-12BF-75377718D3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093" y="1307762"/>
            <a:ext cx="2818152" cy="8598238"/>
          </a:xfrm>
          <a:prstGeom prst="rect">
            <a:avLst/>
          </a:prstGeom>
        </p:spPr>
      </p:pic>
      <p:pic>
        <p:nvPicPr>
          <p:cNvPr id="9" name="図 8" descr="時計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349AA73B-0E3A-B8A4-E0C6-616FA4711E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55757" y="1307762"/>
            <a:ext cx="2907519" cy="8598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5056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</TotalTime>
  <Words>0</Words>
  <Application>Microsoft Macintosh PowerPoint</Application>
  <PresentationFormat>A4 210 x 297 mm</PresentationFormat>
  <Paragraphs>0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KajiharaMutsumi</dc:creator>
  <cp:lastModifiedBy>KajiharaMutsumi</cp:lastModifiedBy>
  <cp:revision>1</cp:revision>
  <dcterms:created xsi:type="dcterms:W3CDTF">2025-05-24T03:18:17Z</dcterms:created>
  <dcterms:modified xsi:type="dcterms:W3CDTF">2025-05-24T03:21:18Z</dcterms:modified>
</cp:coreProperties>
</file>