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E34F4-9ACE-7961-5D80-C5327DF3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A20BCF-DA53-869F-8F29-7E7284E3E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F64AD-1D45-38AF-0C3A-CE684F0D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4AD06-8EA1-EB53-E7D7-D1DABF25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094BA5-9AA1-2438-D057-259D8211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90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DA38F-AABE-F3CE-F03E-7D6EAE57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5320AB-09F7-7476-2C54-715946E3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EA9FB-3F4A-8C56-5E1B-8AB308EA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327A44-F9FB-BD5D-CF6C-4B9C9BFA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9AF31-2F93-BA7E-735B-085BAFA9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536F8F-33D4-C0B1-E2D9-000ED63A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8A1984-D83D-76EA-DC14-86343346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7ECC51-C599-B3B8-E952-D81078B7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3310E0-25AA-CFE3-F023-85058AC6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DE9E7-9833-F8B9-F6BD-12FE9928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71925-4CB4-C06B-32A1-B0C48C59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0A5E1-9B0B-2471-BEEC-347D5670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07424-DA88-5EAF-4840-CD0C19AC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350D7-C5F6-79A5-B471-222AE5C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03CD6-1FF0-23D2-D6BA-38230A2A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212BA-5763-37FD-E50E-1782B236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3BA5A2-EA5E-12B0-6B5E-DABEBBF8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D7EA5-99FC-7B64-4617-B7E466C2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9D6B9-1008-B56F-6105-58195C2F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BABC6-3CEF-3187-6BCD-70082B35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68EE0-3F26-4BC2-4895-F111042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965649-8692-AD24-A637-28580E864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3002-3684-FDAF-6B9B-80C8A0CE2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0315D-6105-0749-B178-9218DB6D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3B245E-4689-1C6F-DC7D-3879D502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917FAF-FD32-4439-947B-A971710E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9BFDC-0898-0D1B-207D-3430D34F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60B44F-4812-C070-0C19-6069F5D4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BCF79-E7F1-1345-2C0A-CC68D682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C7D67F-B9A0-43F3-94D0-E4D301D2D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EE8A4E-9308-1CB5-1F32-24A6FDC56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B78CD2-51AD-0FA4-ED92-FAA015C1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B79D3A-B49F-9F08-EBC7-3DAC259E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179324-42EF-BEAD-4BC3-C6747CA7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70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7625-1B9D-572D-D784-E62F8B34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89E291-AAE7-514E-5A5E-332B7D67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C894B9-5D60-F137-DD56-A1AA8300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545E8D-072F-C879-0004-CC4CEB65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0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CA16E7-CAD1-ED5B-CCC1-30F3F469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616E6B-9894-1E09-10BE-B3BF8EAB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2308E-8C0D-E9FD-0799-52852265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7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74AA7-99B1-50B3-0A10-D2599957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4076F1-7187-E4E4-7BBB-9CCFEA4B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744523-E074-FDFC-30B3-7D1B5C63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55C02-4001-186F-3D7B-3E3B9A93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38B854-F9F5-BFC7-D102-98B3BEC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0BA2BC-2B79-0146-1D4E-EC8D9C00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8BB61-81B9-A409-1B8F-CFE52098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621369-D344-6E71-BC52-CC0A78400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08A0D6-7A69-CD02-CF35-21FCC989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2A469A-46FE-9949-969D-A5AEB5F5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85BE9E-AA33-FA4F-99E1-4CE8E622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8CF577-18C8-6BA0-4D10-FD0150A3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2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832C7B-CF23-ABFA-A64C-9A358C4F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01CF2-67F6-BC80-2E45-4046D80F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36C5C-F6BA-DC61-5357-82BD2A7FC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F004-2CAA-48A1-9EC2-98EA950E661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F9BA8-7D67-B149-C435-6A4737945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F5B2F-AD0A-41E4-F5C2-AF3324CE9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0664-0BD4-4CF0-8A83-D9B8A68BD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zure-active-directory-identity/azure-ad-rbac-custom-roles-amp-administrative-units-for-devices/ba-p/318520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pazureid.github.io/blog/azure-active-directory/azure-ad-rbac-dynamic-administrative-units-now-in-public-pre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B051F17-94CF-7291-5385-900A61B6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0" y="407307"/>
            <a:ext cx="8262257" cy="43462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F09FB2-0329-4B4D-F2EA-E888B451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74" y="2236107"/>
            <a:ext cx="8262256" cy="43462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8F2900-7718-A7CE-9E07-8F7ACE7DD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5602"/>
            <a:ext cx="7195458" cy="37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F2F59F-A8E0-D3D8-3467-62D66F5F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276678"/>
            <a:ext cx="8556171" cy="45009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7A3179-7C40-47EB-9418-B4CA4560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4" y="1909535"/>
            <a:ext cx="8697686" cy="45753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BAE702-B43B-33FE-88E0-B4D70346D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440" y="91621"/>
            <a:ext cx="8227445" cy="43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4BF691-291C-A2CE-6877-49EFE85C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167821"/>
            <a:ext cx="9363891" cy="49257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51726F6-96E4-CEA3-3825-1A1A07BC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71" y="1539422"/>
            <a:ext cx="9002485" cy="47356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B5E515-8CE2-D614-A34D-FAA7AE24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" y="2181679"/>
            <a:ext cx="8338457" cy="43863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4AD2A3C-08D9-0DD7-5437-44390C451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70" y="-213178"/>
            <a:ext cx="8196943" cy="43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7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366C8-391F-F692-A6FF-BCE38F76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75601"/>
            <a:ext cx="9224513" cy="48524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92FFDD4-8E08-2860-47A3-B73C550A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66" y="1688741"/>
            <a:ext cx="8121243" cy="42721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C70007-A3DF-C055-A0A4-A8336CAE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139" y="2111434"/>
            <a:ext cx="9371162" cy="4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6BEF6A-9272-80EE-F985-3CCF6DC2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32657"/>
            <a:ext cx="8294914" cy="436347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A91476-0845-9B6C-744B-F0A3DC3FD4A0}"/>
              </a:ext>
            </a:extLst>
          </p:cNvPr>
          <p:cNvSpPr txBox="1"/>
          <p:nvPr/>
        </p:nvSpPr>
        <p:spPr>
          <a:xfrm>
            <a:off x="283028" y="5311524"/>
            <a:ext cx="11908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Azure AD RBAC: Custom roles &amp; administrative units for devices now available - Microsoft Tech Community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4A24AF-2678-6157-621E-D805052A0CBD}"/>
              </a:ext>
            </a:extLst>
          </p:cNvPr>
          <p:cNvSpPr txBox="1"/>
          <p:nvPr/>
        </p:nvSpPr>
        <p:spPr>
          <a:xfrm>
            <a:off x="248540" y="6054298"/>
            <a:ext cx="11694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Azure AD RBAC - </a:t>
            </a:r>
            <a:r>
              <a:rPr lang="ja-JP" altLang="en-US" dirty="0">
                <a:hlinkClick r:id="rId4"/>
              </a:rPr>
              <a:t>ユーザーおよびデバイス用の動的な管理単位がパブリック プレビューとなりました </a:t>
            </a:r>
            <a:r>
              <a:rPr lang="en-US" altLang="ja-JP" dirty="0">
                <a:hlinkClick r:id="rId4"/>
              </a:rPr>
              <a:t>| Japan Azure Identity Support Blog (jpazureid.github.io)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23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ワイド画面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Nozomu</dc:creator>
  <cp:lastModifiedBy>Hasegawa Nozomu</cp:lastModifiedBy>
  <cp:revision>1</cp:revision>
  <dcterms:created xsi:type="dcterms:W3CDTF">2022-05-19T14:05:50Z</dcterms:created>
  <dcterms:modified xsi:type="dcterms:W3CDTF">2022-05-19T14:25:05Z</dcterms:modified>
</cp:coreProperties>
</file>