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Josefin Slab"/>
      <p:regular r:id="rId11"/>
      <p:bold r:id="rId12"/>
      <p:italic r:id="rId13"/>
      <p:boldItalic r:id="rId14"/>
    </p:embeddedFont>
    <p:embeddedFont>
      <p:font typeface="Anton"/>
      <p:regular r:id="rId15"/>
    </p:embeddedFont>
    <p:embeddedFont>
      <p:font typeface="Lexend SemiBold"/>
      <p:regular r:id="rId16"/>
      <p:bold r:id="rId17"/>
    </p:embeddedFont>
    <p:embeddedFont>
      <p:font typeface="Lexend ExtraBold"/>
      <p:bold r:id="rId18"/>
    </p:embeddedFont>
    <p:embeddedFont>
      <p:font typeface="Josefin Sans Medium"/>
      <p:regular r:id="rId19"/>
      <p:bold r:id="rId20"/>
      <p:italic r:id="rId21"/>
      <p:boldItalic r:id="rId22"/>
    </p:embeddedFont>
    <p:embeddedFont>
      <p:font typeface="Anaheim"/>
      <p:regular r:id="rId23"/>
    </p:embeddedFont>
    <p:embeddedFont>
      <p:font typeface="Abel"/>
      <p:regular r:id="rId24"/>
    </p:embeddedFont>
    <p:embeddedFont>
      <p:font typeface="Josefin Sans"/>
      <p:regular r:id="rId25"/>
      <p:bold r:id="rId26"/>
      <p:italic r:id="rId27"/>
      <p:boldItalic r:id="rId28"/>
    </p:embeddedFont>
    <p:embeddedFont>
      <p:font typeface="Unica One"/>
      <p:regular r:id="rId29"/>
    </p:embeddedFont>
    <p:embeddedFont>
      <p:font typeface="Lexend"/>
      <p:regular r:id="rId30"/>
      <p:bold r:id="rId31"/>
    </p:embeddedFont>
    <p:embeddedFont>
      <p:font typeface="Exo Ligh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JosefinSansMedium-bold.fntdata"/><Relationship Id="rId22" Type="http://schemas.openxmlformats.org/officeDocument/2006/relationships/font" Target="fonts/JosefinSansMedium-boldItalic.fntdata"/><Relationship Id="rId21" Type="http://schemas.openxmlformats.org/officeDocument/2006/relationships/font" Target="fonts/JosefinSansMedium-italic.fntdata"/><Relationship Id="rId24" Type="http://schemas.openxmlformats.org/officeDocument/2006/relationships/font" Target="fonts/Abel-regular.fntdata"/><Relationship Id="rId23" Type="http://schemas.openxmlformats.org/officeDocument/2006/relationships/font" Target="fonts/Anaheim-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JosefinSans-bold.fntdata"/><Relationship Id="rId25" Type="http://schemas.openxmlformats.org/officeDocument/2006/relationships/font" Target="fonts/JosefinSans-regular.fntdata"/><Relationship Id="rId28" Type="http://schemas.openxmlformats.org/officeDocument/2006/relationships/font" Target="fonts/JosefinSans-boldItalic.fntdata"/><Relationship Id="rId27" Type="http://schemas.openxmlformats.org/officeDocument/2006/relationships/font" Target="fonts/JosefinSans-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UnicaOne-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exend-bold.fntdata"/><Relationship Id="rId30" Type="http://schemas.openxmlformats.org/officeDocument/2006/relationships/font" Target="fonts/Lexend-regular.fntdata"/><Relationship Id="rId11" Type="http://schemas.openxmlformats.org/officeDocument/2006/relationships/font" Target="fonts/JosefinSlab-regular.fntdata"/><Relationship Id="rId33" Type="http://schemas.openxmlformats.org/officeDocument/2006/relationships/font" Target="fonts/ExoLight-bold.fntdata"/><Relationship Id="rId10" Type="http://schemas.openxmlformats.org/officeDocument/2006/relationships/slide" Target="slides/slide6.xml"/><Relationship Id="rId32" Type="http://schemas.openxmlformats.org/officeDocument/2006/relationships/font" Target="fonts/ExoLight-regular.fntdata"/><Relationship Id="rId13" Type="http://schemas.openxmlformats.org/officeDocument/2006/relationships/font" Target="fonts/JosefinSlab-italic.fntdata"/><Relationship Id="rId35" Type="http://schemas.openxmlformats.org/officeDocument/2006/relationships/font" Target="fonts/ExoLight-boldItalic.fntdata"/><Relationship Id="rId12" Type="http://schemas.openxmlformats.org/officeDocument/2006/relationships/font" Target="fonts/JosefinSlab-bold.fntdata"/><Relationship Id="rId34" Type="http://schemas.openxmlformats.org/officeDocument/2006/relationships/font" Target="fonts/ExoLight-italic.fntdata"/><Relationship Id="rId15" Type="http://schemas.openxmlformats.org/officeDocument/2006/relationships/font" Target="fonts/Anton-regular.fntdata"/><Relationship Id="rId14" Type="http://schemas.openxmlformats.org/officeDocument/2006/relationships/font" Target="fonts/JosefinSlab-boldItalic.fntdata"/><Relationship Id="rId17" Type="http://schemas.openxmlformats.org/officeDocument/2006/relationships/font" Target="fonts/LexendSemiBold-bold.fntdata"/><Relationship Id="rId16" Type="http://schemas.openxmlformats.org/officeDocument/2006/relationships/font" Target="fonts/LexendSemiBold-regular.fntdata"/><Relationship Id="rId19" Type="http://schemas.openxmlformats.org/officeDocument/2006/relationships/font" Target="fonts/JosefinSansMedium-regular.fntdata"/><Relationship Id="rId18" Type="http://schemas.openxmlformats.org/officeDocument/2006/relationships/font" Target="fonts/LexendExtra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62627ebac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2627ebac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4dfce81f19_0_1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dfce81f19_0_1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5465e7bc0b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465e7bc0b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6083763cf6_6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083763cf6_6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608d0fa1da_0_8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08d0fa1da_0_8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833000" y="2566175"/>
            <a:ext cx="3500700" cy="1447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CBF4A"/>
              </a:buClr>
              <a:buSzPts val="3600"/>
              <a:buNone/>
              <a:defRPr sz="4800">
                <a:solidFill>
                  <a:srgbClr val="F3F3F3"/>
                </a:solidFill>
                <a:latin typeface="Unica One"/>
                <a:ea typeface="Unica One"/>
                <a:cs typeface="Unica One"/>
                <a:sym typeface="Unica One"/>
              </a:defRPr>
            </a:lvl1pPr>
            <a:lvl2pPr lvl="1" rtl="0" algn="ctr">
              <a:spcBef>
                <a:spcPts val="0"/>
              </a:spcBef>
              <a:spcAft>
                <a:spcPts val="0"/>
              </a:spcAft>
              <a:buClr>
                <a:srgbClr val="FCBF4A"/>
              </a:buClr>
              <a:buSzPts val="5200"/>
              <a:buNone/>
              <a:defRPr sz="5200">
                <a:solidFill>
                  <a:srgbClr val="FCBF4A"/>
                </a:solidFill>
              </a:defRPr>
            </a:lvl2pPr>
            <a:lvl3pPr lvl="2" rtl="0" algn="ctr">
              <a:spcBef>
                <a:spcPts val="0"/>
              </a:spcBef>
              <a:spcAft>
                <a:spcPts val="0"/>
              </a:spcAft>
              <a:buClr>
                <a:srgbClr val="FCBF4A"/>
              </a:buClr>
              <a:buSzPts val="5200"/>
              <a:buNone/>
              <a:defRPr sz="5200">
                <a:solidFill>
                  <a:srgbClr val="FCBF4A"/>
                </a:solidFill>
              </a:defRPr>
            </a:lvl3pPr>
            <a:lvl4pPr lvl="3" rtl="0" algn="ctr">
              <a:spcBef>
                <a:spcPts val="0"/>
              </a:spcBef>
              <a:spcAft>
                <a:spcPts val="0"/>
              </a:spcAft>
              <a:buClr>
                <a:srgbClr val="FCBF4A"/>
              </a:buClr>
              <a:buSzPts val="5200"/>
              <a:buNone/>
              <a:defRPr sz="5200">
                <a:solidFill>
                  <a:srgbClr val="FCBF4A"/>
                </a:solidFill>
              </a:defRPr>
            </a:lvl4pPr>
            <a:lvl5pPr lvl="4" rtl="0" algn="ctr">
              <a:spcBef>
                <a:spcPts val="0"/>
              </a:spcBef>
              <a:spcAft>
                <a:spcPts val="0"/>
              </a:spcAft>
              <a:buClr>
                <a:srgbClr val="FCBF4A"/>
              </a:buClr>
              <a:buSzPts val="5200"/>
              <a:buNone/>
              <a:defRPr sz="5200">
                <a:solidFill>
                  <a:srgbClr val="FCBF4A"/>
                </a:solidFill>
              </a:defRPr>
            </a:lvl5pPr>
            <a:lvl6pPr lvl="5" rtl="0" algn="ctr">
              <a:spcBef>
                <a:spcPts val="0"/>
              </a:spcBef>
              <a:spcAft>
                <a:spcPts val="0"/>
              </a:spcAft>
              <a:buClr>
                <a:srgbClr val="FCBF4A"/>
              </a:buClr>
              <a:buSzPts val="5200"/>
              <a:buNone/>
              <a:defRPr sz="5200">
                <a:solidFill>
                  <a:srgbClr val="FCBF4A"/>
                </a:solidFill>
              </a:defRPr>
            </a:lvl6pPr>
            <a:lvl7pPr lvl="6" rtl="0" algn="ctr">
              <a:spcBef>
                <a:spcPts val="0"/>
              </a:spcBef>
              <a:spcAft>
                <a:spcPts val="0"/>
              </a:spcAft>
              <a:buClr>
                <a:srgbClr val="FCBF4A"/>
              </a:buClr>
              <a:buSzPts val="5200"/>
              <a:buNone/>
              <a:defRPr sz="5200">
                <a:solidFill>
                  <a:srgbClr val="FCBF4A"/>
                </a:solidFill>
              </a:defRPr>
            </a:lvl7pPr>
            <a:lvl8pPr lvl="7" rtl="0" algn="ctr">
              <a:spcBef>
                <a:spcPts val="0"/>
              </a:spcBef>
              <a:spcAft>
                <a:spcPts val="0"/>
              </a:spcAft>
              <a:buClr>
                <a:srgbClr val="FCBF4A"/>
              </a:buClr>
              <a:buSzPts val="5200"/>
              <a:buNone/>
              <a:defRPr sz="5200">
                <a:solidFill>
                  <a:srgbClr val="FCBF4A"/>
                </a:solidFill>
              </a:defRPr>
            </a:lvl8pPr>
            <a:lvl9pPr lvl="8" rtl="0" algn="ctr">
              <a:spcBef>
                <a:spcPts val="0"/>
              </a:spcBef>
              <a:spcAft>
                <a:spcPts val="0"/>
              </a:spcAft>
              <a:buClr>
                <a:srgbClr val="FCBF4A"/>
              </a:buClr>
              <a:buSzPts val="5200"/>
              <a:buNone/>
              <a:defRPr sz="5200">
                <a:solidFill>
                  <a:srgbClr val="FCBF4A"/>
                </a:solidFill>
              </a:defRPr>
            </a:lvl9pPr>
          </a:lstStyle>
          <a:p/>
        </p:txBody>
      </p:sp>
      <p:sp>
        <p:nvSpPr>
          <p:cNvPr id="10" name="Google Shape;10;p2"/>
          <p:cNvSpPr txBox="1"/>
          <p:nvPr>
            <p:ph idx="1" type="subTitle"/>
          </p:nvPr>
        </p:nvSpPr>
        <p:spPr>
          <a:xfrm>
            <a:off x="833000" y="3843250"/>
            <a:ext cx="3326700" cy="3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400"/>
              <a:buNone/>
              <a:defRPr sz="1100">
                <a:solidFill>
                  <a:srgbClr val="F3F3F3"/>
                </a:solidFill>
                <a:latin typeface="Exo Light"/>
                <a:ea typeface="Exo Light"/>
                <a:cs typeface="Exo Light"/>
                <a:sym typeface="Exo Light"/>
              </a:defRPr>
            </a:lvl1pPr>
            <a:lvl2pPr lvl="1"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1">
  <p:cSld name="CUSTOM_6_1_1_2">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1"/>
          <p:cNvSpPr txBox="1"/>
          <p:nvPr>
            <p:ph type="ctrTitle"/>
          </p:nvPr>
        </p:nvSpPr>
        <p:spPr>
          <a:xfrm rot="-5400000">
            <a:off x="-1012550" y="2331150"/>
            <a:ext cx="3083400" cy="481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2D406A"/>
              </a:buClr>
              <a:buSzPts val="2400"/>
              <a:buNone/>
              <a:defRPr b="0" sz="1800">
                <a:solidFill>
                  <a:srgbClr val="F3F3F3"/>
                </a:solidFill>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CUSTOM_6_1_1_2_1">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12"/>
          <p:cNvSpPr txBox="1"/>
          <p:nvPr>
            <p:ph type="ctrTitle"/>
          </p:nvPr>
        </p:nvSpPr>
        <p:spPr>
          <a:xfrm rot="-5400000">
            <a:off x="-1012550" y="2331150"/>
            <a:ext cx="3083400" cy="481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2D406A"/>
              </a:buClr>
              <a:buSzPts val="2400"/>
              <a:buNone/>
              <a:defRPr b="0" sz="1800">
                <a:solidFill>
                  <a:srgbClr val="F3F3F3"/>
                </a:solidFill>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NUMBERS">
  <p:cSld name="CUSTOM_6_1_1_2_1_1">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3"/>
          <p:cNvSpPr txBox="1"/>
          <p:nvPr>
            <p:ph type="ctrTitle"/>
          </p:nvPr>
        </p:nvSpPr>
        <p:spPr>
          <a:xfrm rot="-5400000">
            <a:off x="-1012550" y="2331150"/>
            <a:ext cx="3083400" cy="481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2D406A"/>
              </a:buClr>
              <a:buSzPts val="2400"/>
              <a:buNone/>
              <a:defRPr b="0" sz="1800">
                <a:solidFill>
                  <a:srgbClr val="F3F3F3"/>
                </a:solidFill>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
        <p:nvSpPr>
          <p:cNvPr id="59" name="Google Shape;59;p13"/>
          <p:cNvSpPr txBox="1"/>
          <p:nvPr>
            <p:ph idx="1" type="subTitle"/>
          </p:nvPr>
        </p:nvSpPr>
        <p:spPr>
          <a:xfrm>
            <a:off x="5556825" y="1477450"/>
            <a:ext cx="2484300" cy="43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60" name="Google Shape;60;p13"/>
          <p:cNvSpPr txBox="1"/>
          <p:nvPr>
            <p:ph hasCustomPrompt="1" idx="2" type="title"/>
          </p:nvPr>
        </p:nvSpPr>
        <p:spPr>
          <a:xfrm>
            <a:off x="5556825" y="896623"/>
            <a:ext cx="2354700" cy="7323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3000"/>
              <a:buNone/>
              <a:defRPr sz="3000">
                <a:solidFill>
                  <a:srgbClr val="F3F3F3"/>
                </a:solidFill>
              </a:defRPr>
            </a:lvl1pPr>
            <a:lvl2pPr lvl="1"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a:r>
              <a:t>xx%</a:t>
            </a:r>
          </a:p>
        </p:txBody>
      </p:sp>
      <p:sp>
        <p:nvSpPr>
          <p:cNvPr id="61" name="Google Shape;61;p13"/>
          <p:cNvSpPr txBox="1"/>
          <p:nvPr>
            <p:ph idx="3" type="subTitle"/>
          </p:nvPr>
        </p:nvSpPr>
        <p:spPr>
          <a:xfrm>
            <a:off x="5556825" y="2642050"/>
            <a:ext cx="2484300" cy="43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62" name="Google Shape;62;p13"/>
          <p:cNvSpPr txBox="1"/>
          <p:nvPr>
            <p:ph hasCustomPrompt="1" idx="4" type="title"/>
          </p:nvPr>
        </p:nvSpPr>
        <p:spPr>
          <a:xfrm>
            <a:off x="5556825" y="2061223"/>
            <a:ext cx="2354700" cy="7323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3000"/>
              <a:buNone/>
              <a:defRPr sz="3000">
                <a:solidFill>
                  <a:srgbClr val="F3F3F3"/>
                </a:solidFill>
              </a:defRPr>
            </a:lvl1pPr>
            <a:lvl2pPr lvl="1"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a:r>
              <a:t>xx%</a:t>
            </a:r>
          </a:p>
        </p:txBody>
      </p:sp>
      <p:sp>
        <p:nvSpPr>
          <p:cNvPr id="63" name="Google Shape;63;p13"/>
          <p:cNvSpPr txBox="1"/>
          <p:nvPr>
            <p:ph idx="5" type="subTitle"/>
          </p:nvPr>
        </p:nvSpPr>
        <p:spPr>
          <a:xfrm>
            <a:off x="5556825" y="3806650"/>
            <a:ext cx="2484300" cy="43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64" name="Google Shape;64;p13"/>
          <p:cNvSpPr txBox="1"/>
          <p:nvPr>
            <p:ph hasCustomPrompt="1" idx="6" type="title"/>
          </p:nvPr>
        </p:nvSpPr>
        <p:spPr>
          <a:xfrm>
            <a:off x="5556825" y="3225823"/>
            <a:ext cx="2354700" cy="7323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3000"/>
              <a:buNone/>
              <a:defRPr sz="3000">
                <a:solidFill>
                  <a:srgbClr val="F3F3F3"/>
                </a:solidFill>
              </a:defRPr>
            </a:lvl1pPr>
            <a:lvl2pPr lvl="1"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17">
    <p:bg>
      <p:bgPr>
        <a:blipFill>
          <a:blip r:embed="rId2">
            <a:alphaModFix/>
          </a:blip>
          <a:stretch>
            <a:fillRect/>
          </a:stretch>
        </a:blipFill>
      </p:bgPr>
    </p:bg>
    <p:spTree>
      <p:nvGrpSpPr>
        <p:cNvPr id="65" name="Shape 65"/>
        <p:cNvGrpSpPr/>
        <p:nvPr/>
      </p:nvGrpSpPr>
      <p:grpSpPr>
        <a:xfrm>
          <a:off x="0" y="0"/>
          <a:ext cx="0" cy="0"/>
          <a:chOff x="0" y="0"/>
          <a:chExt cx="0" cy="0"/>
        </a:xfrm>
      </p:grpSpPr>
      <p:sp>
        <p:nvSpPr>
          <p:cNvPr id="66" name="Google Shape;66;p14"/>
          <p:cNvSpPr txBox="1"/>
          <p:nvPr>
            <p:ph type="ctrTitle"/>
          </p:nvPr>
        </p:nvSpPr>
        <p:spPr>
          <a:xfrm rot="-5400000">
            <a:off x="-1012550" y="2331150"/>
            <a:ext cx="3083400" cy="481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2D406A"/>
              </a:buClr>
              <a:buSzPts val="2400"/>
              <a:buNone/>
              <a:defRPr b="0" sz="1800">
                <a:solidFill>
                  <a:srgbClr val="F3F3F3"/>
                </a:solidFill>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
        <p:nvSpPr>
          <p:cNvPr id="67" name="Google Shape;67;p14"/>
          <p:cNvSpPr txBox="1"/>
          <p:nvPr>
            <p:ph idx="2" type="ctrTitle"/>
          </p:nvPr>
        </p:nvSpPr>
        <p:spPr>
          <a:xfrm>
            <a:off x="1679800" y="1343792"/>
            <a:ext cx="26193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2D406A"/>
              </a:buClr>
              <a:buSzPts val="2400"/>
              <a:buNone/>
              <a:defRPr b="0" sz="2400">
                <a:solidFill>
                  <a:srgbClr val="F3F3F3"/>
                </a:solidFill>
              </a:defRPr>
            </a:lvl1pPr>
            <a:lvl2pPr lvl="1"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2pPr>
            <a:lvl3pPr lvl="2"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3pPr>
            <a:lvl4pPr lvl="3"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4pPr>
            <a:lvl5pPr lvl="4"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5pPr>
            <a:lvl6pPr lvl="5"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6pPr>
            <a:lvl7pPr lvl="6"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7pPr>
            <a:lvl8pPr lvl="7"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8pPr>
            <a:lvl9pPr lvl="8"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9pPr>
          </a:lstStyle>
          <a:p/>
        </p:txBody>
      </p:sp>
      <p:sp>
        <p:nvSpPr>
          <p:cNvPr id="68" name="Google Shape;68;p14"/>
          <p:cNvSpPr txBox="1"/>
          <p:nvPr>
            <p:ph idx="1" type="subTitle"/>
          </p:nvPr>
        </p:nvSpPr>
        <p:spPr>
          <a:xfrm>
            <a:off x="1862275" y="2503988"/>
            <a:ext cx="2254200" cy="1302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Clr>
                <a:srgbClr val="2D406A"/>
              </a:buClr>
              <a:buSzPts val="1100"/>
              <a:buFont typeface="Abel"/>
              <a:buNone/>
              <a:defRPr sz="1100">
                <a:solidFill>
                  <a:srgbClr val="F3F3F3"/>
                </a:solidFill>
                <a:latin typeface="Abel"/>
                <a:ea typeface="Abel"/>
                <a:cs typeface="Abel"/>
                <a:sym typeface="Abel"/>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69" name="Google Shape;69;p14"/>
          <p:cNvSpPr txBox="1"/>
          <p:nvPr>
            <p:ph idx="3" type="ctrTitle"/>
          </p:nvPr>
        </p:nvSpPr>
        <p:spPr>
          <a:xfrm>
            <a:off x="4844925" y="1337506"/>
            <a:ext cx="26193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2D406A"/>
              </a:buClr>
              <a:buSzPts val="2400"/>
              <a:buNone/>
              <a:defRPr b="0" sz="2400">
                <a:solidFill>
                  <a:srgbClr val="F3F3F3"/>
                </a:solidFill>
              </a:defRPr>
            </a:lvl1pPr>
            <a:lvl2pPr lvl="1"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2pPr>
            <a:lvl3pPr lvl="2"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3pPr>
            <a:lvl4pPr lvl="3"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4pPr>
            <a:lvl5pPr lvl="4"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5pPr>
            <a:lvl6pPr lvl="5"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6pPr>
            <a:lvl7pPr lvl="6"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7pPr>
            <a:lvl8pPr lvl="7"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8pPr>
            <a:lvl9pPr lvl="8"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9pPr>
          </a:lstStyle>
          <a:p/>
        </p:txBody>
      </p:sp>
      <p:sp>
        <p:nvSpPr>
          <p:cNvPr id="70" name="Google Shape;70;p14"/>
          <p:cNvSpPr txBox="1"/>
          <p:nvPr>
            <p:ph idx="4" type="subTitle"/>
          </p:nvPr>
        </p:nvSpPr>
        <p:spPr>
          <a:xfrm>
            <a:off x="5027445" y="2497004"/>
            <a:ext cx="2254200" cy="130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2D406A"/>
              </a:buClr>
              <a:buSzPts val="1100"/>
              <a:buFont typeface="Abel"/>
              <a:buNone/>
              <a:defRPr sz="1100">
                <a:solidFill>
                  <a:srgbClr val="F3F3F3"/>
                </a:solidFill>
                <a:latin typeface="Abel"/>
                <a:ea typeface="Abel"/>
                <a:cs typeface="Abel"/>
                <a:sym typeface="Abel"/>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17_1">
    <p:bg>
      <p:bgPr>
        <a:blipFill>
          <a:blip r:embed="rId2">
            <a:alphaModFix/>
          </a:blip>
          <a:stretch>
            <a:fillRect/>
          </a:stretch>
        </a:blipFill>
      </p:bgPr>
    </p:bg>
    <p:spTree>
      <p:nvGrpSpPr>
        <p:cNvPr id="71" name="Shape 71"/>
        <p:cNvGrpSpPr/>
        <p:nvPr/>
      </p:nvGrpSpPr>
      <p:grpSpPr>
        <a:xfrm>
          <a:off x="0" y="0"/>
          <a:ext cx="0" cy="0"/>
          <a:chOff x="0" y="0"/>
          <a:chExt cx="0" cy="0"/>
        </a:xfrm>
      </p:grpSpPr>
      <p:sp>
        <p:nvSpPr>
          <p:cNvPr id="72" name="Google Shape;72;p15"/>
          <p:cNvSpPr txBox="1"/>
          <p:nvPr>
            <p:ph type="ctrTitle"/>
          </p:nvPr>
        </p:nvSpPr>
        <p:spPr>
          <a:xfrm rot="-5400000">
            <a:off x="-1012550" y="2331150"/>
            <a:ext cx="3083400" cy="481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2D406A"/>
              </a:buClr>
              <a:buSzPts val="2400"/>
              <a:buNone/>
              <a:defRPr b="0" sz="1800">
                <a:solidFill>
                  <a:srgbClr val="F3F3F3"/>
                </a:solidFill>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
        <p:nvSpPr>
          <p:cNvPr id="73" name="Google Shape;73;p15"/>
          <p:cNvSpPr txBox="1"/>
          <p:nvPr>
            <p:ph idx="2" type="ctrTitle"/>
          </p:nvPr>
        </p:nvSpPr>
        <p:spPr>
          <a:xfrm>
            <a:off x="1679800" y="1343792"/>
            <a:ext cx="26193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2D406A"/>
              </a:buClr>
              <a:buSzPts val="2400"/>
              <a:buNone/>
              <a:defRPr b="0" sz="2400">
                <a:solidFill>
                  <a:srgbClr val="F3F3F3"/>
                </a:solidFill>
              </a:defRPr>
            </a:lvl1pPr>
            <a:lvl2pPr lvl="1"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2pPr>
            <a:lvl3pPr lvl="2"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3pPr>
            <a:lvl4pPr lvl="3"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4pPr>
            <a:lvl5pPr lvl="4"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5pPr>
            <a:lvl6pPr lvl="5"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6pPr>
            <a:lvl7pPr lvl="6"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7pPr>
            <a:lvl8pPr lvl="7"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8pPr>
            <a:lvl9pPr lvl="8"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9pPr>
          </a:lstStyle>
          <a:p/>
        </p:txBody>
      </p:sp>
      <p:sp>
        <p:nvSpPr>
          <p:cNvPr id="74" name="Google Shape;74;p15"/>
          <p:cNvSpPr txBox="1"/>
          <p:nvPr>
            <p:ph idx="1" type="subTitle"/>
          </p:nvPr>
        </p:nvSpPr>
        <p:spPr>
          <a:xfrm>
            <a:off x="1862275" y="2503988"/>
            <a:ext cx="2254200" cy="1302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Clr>
                <a:srgbClr val="2D406A"/>
              </a:buClr>
              <a:buSzPts val="1100"/>
              <a:buFont typeface="Abel"/>
              <a:buNone/>
              <a:defRPr sz="1100">
                <a:solidFill>
                  <a:srgbClr val="F3F3F3"/>
                </a:solidFill>
                <a:latin typeface="Abel"/>
                <a:ea typeface="Abel"/>
                <a:cs typeface="Abel"/>
                <a:sym typeface="Abel"/>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_1_2_1">
    <p:bg>
      <p:bgPr>
        <a:blipFill>
          <a:blip r:embed="rId2">
            <a:alphaModFix/>
          </a:blip>
          <a:stretch>
            <a:fillRect/>
          </a:stretch>
        </a:blipFill>
      </p:bgPr>
    </p:bg>
    <p:spTree>
      <p:nvGrpSpPr>
        <p:cNvPr id="75" name="Shape 75"/>
        <p:cNvGrpSpPr/>
        <p:nvPr/>
      </p:nvGrpSpPr>
      <p:grpSpPr>
        <a:xfrm>
          <a:off x="0" y="0"/>
          <a:ext cx="0" cy="0"/>
          <a:chOff x="0" y="0"/>
          <a:chExt cx="0" cy="0"/>
        </a:xfrm>
      </p:grpSpPr>
      <p:sp>
        <p:nvSpPr>
          <p:cNvPr id="76" name="Google Shape;76;p16"/>
          <p:cNvSpPr/>
          <p:nvPr/>
        </p:nvSpPr>
        <p:spPr>
          <a:xfrm>
            <a:off x="447325" y="3695475"/>
            <a:ext cx="4214400" cy="1027800"/>
          </a:xfrm>
          <a:prstGeom prst="rect">
            <a:avLst/>
          </a:prstGeom>
          <a:solidFill>
            <a:srgbClr val="06294A">
              <a:alpha val="5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txBox="1"/>
          <p:nvPr>
            <p:ph type="ctrTitle"/>
          </p:nvPr>
        </p:nvSpPr>
        <p:spPr>
          <a:xfrm flipH="1">
            <a:off x="847680" y="1445325"/>
            <a:ext cx="2613000" cy="8787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3600"/>
              <a:buNone/>
              <a:defRPr sz="3600"/>
            </a:lvl1pPr>
            <a:lvl2pPr lvl="1" rtl="0" algn="ctr">
              <a:spcBef>
                <a:spcPts val="0"/>
              </a:spcBef>
              <a:spcAft>
                <a:spcPts val="0"/>
              </a:spcAft>
              <a:buClr>
                <a:srgbClr val="F3F3F3"/>
              </a:buClr>
              <a:buSzPts val="5200"/>
              <a:buNone/>
              <a:defRPr sz="5200">
                <a:solidFill>
                  <a:srgbClr val="F3F3F3"/>
                </a:solidFill>
              </a:defRPr>
            </a:lvl2pPr>
            <a:lvl3pPr lvl="2" rtl="0" algn="ctr">
              <a:spcBef>
                <a:spcPts val="0"/>
              </a:spcBef>
              <a:spcAft>
                <a:spcPts val="0"/>
              </a:spcAft>
              <a:buClr>
                <a:srgbClr val="F3F3F3"/>
              </a:buClr>
              <a:buSzPts val="5200"/>
              <a:buNone/>
              <a:defRPr sz="5200">
                <a:solidFill>
                  <a:srgbClr val="F3F3F3"/>
                </a:solidFill>
              </a:defRPr>
            </a:lvl3pPr>
            <a:lvl4pPr lvl="3" rtl="0" algn="ctr">
              <a:spcBef>
                <a:spcPts val="0"/>
              </a:spcBef>
              <a:spcAft>
                <a:spcPts val="0"/>
              </a:spcAft>
              <a:buClr>
                <a:srgbClr val="F3F3F3"/>
              </a:buClr>
              <a:buSzPts val="5200"/>
              <a:buNone/>
              <a:defRPr sz="5200">
                <a:solidFill>
                  <a:srgbClr val="F3F3F3"/>
                </a:solidFill>
              </a:defRPr>
            </a:lvl4pPr>
            <a:lvl5pPr lvl="4" rtl="0" algn="ctr">
              <a:spcBef>
                <a:spcPts val="0"/>
              </a:spcBef>
              <a:spcAft>
                <a:spcPts val="0"/>
              </a:spcAft>
              <a:buClr>
                <a:srgbClr val="F3F3F3"/>
              </a:buClr>
              <a:buSzPts val="5200"/>
              <a:buNone/>
              <a:defRPr sz="5200">
                <a:solidFill>
                  <a:srgbClr val="F3F3F3"/>
                </a:solidFill>
              </a:defRPr>
            </a:lvl5pPr>
            <a:lvl6pPr lvl="5" rtl="0" algn="ctr">
              <a:spcBef>
                <a:spcPts val="0"/>
              </a:spcBef>
              <a:spcAft>
                <a:spcPts val="0"/>
              </a:spcAft>
              <a:buClr>
                <a:srgbClr val="F3F3F3"/>
              </a:buClr>
              <a:buSzPts val="5200"/>
              <a:buNone/>
              <a:defRPr sz="5200">
                <a:solidFill>
                  <a:srgbClr val="F3F3F3"/>
                </a:solidFill>
              </a:defRPr>
            </a:lvl6pPr>
            <a:lvl7pPr lvl="6" rtl="0" algn="ctr">
              <a:spcBef>
                <a:spcPts val="0"/>
              </a:spcBef>
              <a:spcAft>
                <a:spcPts val="0"/>
              </a:spcAft>
              <a:buClr>
                <a:srgbClr val="F3F3F3"/>
              </a:buClr>
              <a:buSzPts val="5200"/>
              <a:buNone/>
              <a:defRPr sz="5200">
                <a:solidFill>
                  <a:srgbClr val="F3F3F3"/>
                </a:solidFill>
              </a:defRPr>
            </a:lvl7pPr>
            <a:lvl8pPr lvl="7" rtl="0" algn="ctr">
              <a:spcBef>
                <a:spcPts val="0"/>
              </a:spcBef>
              <a:spcAft>
                <a:spcPts val="0"/>
              </a:spcAft>
              <a:buClr>
                <a:srgbClr val="F3F3F3"/>
              </a:buClr>
              <a:buSzPts val="5200"/>
              <a:buNone/>
              <a:defRPr sz="5200">
                <a:solidFill>
                  <a:srgbClr val="F3F3F3"/>
                </a:solidFill>
              </a:defRPr>
            </a:lvl8pPr>
            <a:lvl9pPr lvl="8" rtl="0" algn="ctr">
              <a:spcBef>
                <a:spcPts val="0"/>
              </a:spcBef>
              <a:spcAft>
                <a:spcPts val="0"/>
              </a:spcAft>
              <a:buClr>
                <a:srgbClr val="F3F3F3"/>
              </a:buClr>
              <a:buSzPts val="5200"/>
              <a:buNone/>
              <a:defRPr sz="5200">
                <a:solidFill>
                  <a:srgbClr val="F3F3F3"/>
                </a:solidFill>
              </a:defRPr>
            </a:lvl9pPr>
          </a:lstStyle>
          <a:p/>
        </p:txBody>
      </p:sp>
      <p:sp>
        <p:nvSpPr>
          <p:cNvPr id="78" name="Google Shape;78;p16"/>
          <p:cNvSpPr txBox="1"/>
          <p:nvPr>
            <p:ph idx="1" type="subTitle"/>
          </p:nvPr>
        </p:nvSpPr>
        <p:spPr>
          <a:xfrm flipH="1">
            <a:off x="847675" y="2220275"/>
            <a:ext cx="3413700" cy="11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1400"/>
              <a:buNone/>
              <a:defRPr>
                <a:solidFill>
                  <a:srgbClr val="F3F3F3"/>
                </a:solidFill>
              </a:defRPr>
            </a:lvl1pPr>
            <a:lvl2pPr lvl="1" rtl="0" algn="ctr">
              <a:lnSpc>
                <a:spcPct val="100000"/>
              </a:lnSpc>
              <a:spcBef>
                <a:spcPts val="0"/>
              </a:spcBef>
              <a:spcAft>
                <a:spcPts val="0"/>
              </a:spcAft>
              <a:buClr>
                <a:srgbClr val="F3F3F3"/>
              </a:buClr>
              <a:buSzPts val="1400"/>
              <a:buFont typeface="Josefin Slab"/>
              <a:buNone/>
              <a:defRPr sz="1400">
                <a:solidFill>
                  <a:srgbClr val="F3F3F3"/>
                </a:solidFill>
                <a:latin typeface="Josefin Slab"/>
                <a:ea typeface="Josefin Slab"/>
                <a:cs typeface="Josefin Slab"/>
                <a:sym typeface="Josefin Slab"/>
              </a:defRPr>
            </a:lvl2pPr>
            <a:lvl3pPr lvl="2" rtl="0" algn="ctr">
              <a:lnSpc>
                <a:spcPct val="100000"/>
              </a:lnSpc>
              <a:spcBef>
                <a:spcPts val="0"/>
              </a:spcBef>
              <a:spcAft>
                <a:spcPts val="0"/>
              </a:spcAft>
              <a:buClr>
                <a:srgbClr val="F3F3F3"/>
              </a:buClr>
              <a:buSzPts val="1400"/>
              <a:buFont typeface="Josefin Slab"/>
              <a:buNone/>
              <a:defRPr sz="1400">
                <a:solidFill>
                  <a:srgbClr val="F3F3F3"/>
                </a:solidFill>
                <a:latin typeface="Josefin Slab"/>
                <a:ea typeface="Josefin Slab"/>
                <a:cs typeface="Josefin Slab"/>
                <a:sym typeface="Josefin Slab"/>
              </a:defRPr>
            </a:lvl3pPr>
            <a:lvl4pPr lvl="3" rtl="0" algn="ctr">
              <a:lnSpc>
                <a:spcPct val="100000"/>
              </a:lnSpc>
              <a:spcBef>
                <a:spcPts val="0"/>
              </a:spcBef>
              <a:spcAft>
                <a:spcPts val="0"/>
              </a:spcAft>
              <a:buClr>
                <a:srgbClr val="F3F3F3"/>
              </a:buClr>
              <a:buSzPts val="1400"/>
              <a:buFont typeface="Josefin Slab"/>
              <a:buNone/>
              <a:defRPr sz="1400">
                <a:solidFill>
                  <a:srgbClr val="F3F3F3"/>
                </a:solidFill>
                <a:latin typeface="Josefin Slab"/>
                <a:ea typeface="Josefin Slab"/>
                <a:cs typeface="Josefin Slab"/>
                <a:sym typeface="Josefin Slab"/>
              </a:defRPr>
            </a:lvl4pPr>
            <a:lvl5pPr lvl="4" rtl="0" algn="ctr">
              <a:lnSpc>
                <a:spcPct val="100000"/>
              </a:lnSpc>
              <a:spcBef>
                <a:spcPts val="0"/>
              </a:spcBef>
              <a:spcAft>
                <a:spcPts val="0"/>
              </a:spcAft>
              <a:buClr>
                <a:srgbClr val="F3F3F3"/>
              </a:buClr>
              <a:buSzPts val="1400"/>
              <a:buFont typeface="Josefin Slab"/>
              <a:buNone/>
              <a:defRPr sz="1400">
                <a:solidFill>
                  <a:srgbClr val="F3F3F3"/>
                </a:solidFill>
                <a:latin typeface="Josefin Slab"/>
                <a:ea typeface="Josefin Slab"/>
                <a:cs typeface="Josefin Slab"/>
                <a:sym typeface="Josefin Slab"/>
              </a:defRPr>
            </a:lvl5pPr>
            <a:lvl6pPr lvl="5" rtl="0" algn="ctr">
              <a:lnSpc>
                <a:spcPct val="100000"/>
              </a:lnSpc>
              <a:spcBef>
                <a:spcPts val="0"/>
              </a:spcBef>
              <a:spcAft>
                <a:spcPts val="0"/>
              </a:spcAft>
              <a:buClr>
                <a:srgbClr val="F3F3F3"/>
              </a:buClr>
              <a:buSzPts val="1400"/>
              <a:buFont typeface="Josefin Slab"/>
              <a:buNone/>
              <a:defRPr sz="1400">
                <a:solidFill>
                  <a:srgbClr val="F3F3F3"/>
                </a:solidFill>
                <a:latin typeface="Josefin Slab"/>
                <a:ea typeface="Josefin Slab"/>
                <a:cs typeface="Josefin Slab"/>
                <a:sym typeface="Josefin Slab"/>
              </a:defRPr>
            </a:lvl6pPr>
            <a:lvl7pPr lvl="6" rtl="0" algn="ctr">
              <a:lnSpc>
                <a:spcPct val="100000"/>
              </a:lnSpc>
              <a:spcBef>
                <a:spcPts val="0"/>
              </a:spcBef>
              <a:spcAft>
                <a:spcPts val="0"/>
              </a:spcAft>
              <a:buClr>
                <a:srgbClr val="F3F3F3"/>
              </a:buClr>
              <a:buSzPts val="1400"/>
              <a:buFont typeface="Josefin Slab"/>
              <a:buNone/>
              <a:defRPr sz="1400">
                <a:solidFill>
                  <a:srgbClr val="F3F3F3"/>
                </a:solidFill>
                <a:latin typeface="Josefin Slab"/>
                <a:ea typeface="Josefin Slab"/>
                <a:cs typeface="Josefin Slab"/>
                <a:sym typeface="Josefin Slab"/>
              </a:defRPr>
            </a:lvl7pPr>
            <a:lvl8pPr lvl="7" rtl="0" algn="ctr">
              <a:lnSpc>
                <a:spcPct val="100000"/>
              </a:lnSpc>
              <a:spcBef>
                <a:spcPts val="0"/>
              </a:spcBef>
              <a:spcAft>
                <a:spcPts val="0"/>
              </a:spcAft>
              <a:buClr>
                <a:srgbClr val="F3F3F3"/>
              </a:buClr>
              <a:buSzPts val="1400"/>
              <a:buFont typeface="Josefin Slab"/>
              <a:buNone/>
              <a:defRPr sz="1400">
                <a:solidFill>
                  <a:srgbClr val="F3F3F3"/>
                </a:solidFill>
                <a:latin typeface="Josefin Slab"/>
                <a:ea typeface="Josefin Slab"/>
                <a:cs typeface="Josefin Slab"/>
                <a:sym typeface="Josefin Slab"/>
              </a:defRPr>
            </a:lvl8pPr>
            <a:lvl9pPr lvl="8" rtl="0" algn="ctr">
              <a:lnSpc>
                <a:spcPct val="100000"/>
              </a:lnSpc>
              <a:spcBef>
                <a:spcPts val="0"/>
              </a:spcBef>
              <a:spcAft>
                <a:spcPts val="0"/>
              </a:spcAft>
              <a:buClr>
                <a:srgbClr val="F3F3F3"/>
              </a:buClr>
              <a:buSzPts val="1400"/>
              <a:buFont typeface="Josefin Slab"/>
              <a:buNone/>
              <a:defRPr sz="1400">
                <a:solidFill>
                  <a:srgbClr val="F3F3F3"/>
                </a:solidFill>
                <a:latin typeface="Josefin Slab"/>
                <a:ea typeface="Josefin Slab"/>
                <a:cs typeface="Josefin Slab"/>
                <a:sym typeface="Josefin Slab"/>
              </a:defRPr>
            </a:lvl9pPr>
          </a:lstStyle>
          <a:p/>
        </p:txBody>
      </p:sp>
      <p:sp>
        <p:nvSpPr>
          <p:cNvPr id="79" name="Google Shape;79;p16"/>
          <p:cNvSpPr txBox="1"/>
          <p:nvPr/>
        </p:nvSpPr>
        <p:spPr>
          <a:xfrm>
            <a:off x="847675" y="3863750"/>
            <a:ext cx="3413700" cy="84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00"/>
              </a:spcBef>
              <a:spcAft>
                <a:spcPts val="0"/>
              </a:spcAft>
              <a:buNone/>
            </a:pPr>
            <a:r>
              <a:rPr b="1" lang="en" sz="900">
                <a:solidFill>
                  <a:srgbClr val="F3F3F3"/>
                </a:solidFill>
                <a:latin typeface="Anaheim"/>
                <a:ea typeface="Anaheim"/>
                <a:cs typeface="Anaheim"/>
                <a:sym typeface="Anaheim"/>
              </a:rPr>
              <a:t>CREDITS</a:t>
            </a:r>
            <a:r>
              <a:rPr lang="en" sz="900">
                <a:solidFill>
                  <a:srgbClr val="F3F3F3"/>
                </a:solidFill>
                <a:latin typeface="Anaheim"/>
                <a:ea typeface="Anaheim"/>
                <a:cs typeface="Anaheim"/>
                <a:sym typeface="Anaheim"/>
              </a:rPr>
              <a:t>: This presentation template was created by </a:t>
            </a:r>
            <a:r>
              <a:rPr b="1" lang="en" sz="900">
                <a:solidFill>
                  <a:srgbClr val="F3F3F3"/>
                </a:solidFill>
                <a:uFill>
                  <a:noFill/>
                </a:uFill>
                <a:latin typeface="Anaheim"/>
                <a:ea typeface="Anaheim"/>
                <a:cs typeface="Anaheim"/>
                <a:sym typeface="Anaheim"/>
                <a:hlinkClick r:id="rId3">
                  <a:extLst>
                    <a:ext uri="{A12FA001-AC4F-418D-AE19-62706E023703}">
                      <ahyp:hlinkClr val="tx"/>
                    </a:ext>
                  </a:extLst>
                </a:hlinkClick>
              </a:rPr>
              <a:t>Slidesgo</a:t>
            </a:r>
            <a:r>
              <a:rPr lang="en" sz="900">
                <a:solidFill>
                  <a:srgbClr val="F3F3F3"/>
                </a:solidFill>
                <a:latin typeface="Anaheim"/>
                <a:ea typeface="Anaheim"/>
                <a:cs typeface="Anaheim"/>
                <a:sym typeface="Anaheim"/>
              </a:rPr>
              <a:t>, including icons by </a:t>
            </a:r>
            <a:r>
              <a:rPr b="1" lang="en" sz="900">
                <a:solidFill>
                  <a:srgbClr val="F3F3F3"/>
                </a:solidFill>
                <a:uFill>
                  <a:noFill/>
                </a:uFill>
                <a:latin typeface="Anaheim"/>
                <a:ea typeface="Anaheim"/>
                <a:cs typeface="Anaheim"/>
                <a:sym typeface="Anaheim"/>
                <a:hlinkClick r:id="rId4">
                  <a:extLst>
                    <a:ext uri="{A12FA001-AC4F-418D-AE19-62706E023703}">
                      <ahyp:hlinkClr val="tx"/>
                    </a:ext>
                  </a:extLst>
                </a:hlinkClick>
              </a:rPr>
              <a:t>Flaticon</a:t>
            </a:r>
            <a:r>
              <a:rPr lang="en" sz="900">
                <a:solidFill>
                  <a:srgbClr val="F3F3F3"/>
                </a:solidFill>
                <a:latin typeface="Anaheim"/>
                <a:ea typeface="Anaheim"/>
                <a:cs typeface="Anaheim"/>
                <a:sym typeface="Anaheim"/>
              </a:rPr>
              <a:t>, and infographics &amp; images by </a:t>
            </a:r>
            <a:r>
              <a:rPr b="1" lang="en" sz="900">
                <a:solidFill>
                  <a:srgbClr val="F3F3F3"/>
                </a:solidFill>
                <a:uFill>
                  <a:noFill/>
                </a:uFill>
                <a:latin typeface="Anaheim"/>
                <a:ea typeface="Anaheim"/>
                <a:cs typeface="Anaheim"/>
                <a:sym typeface="Anaheim"/>
                <a:hlinkClick r:id="rId5">
                  <a:extLst>
                    <a:ext uri="{A12FA001-AC4F-418D-AE19-62706E023703}">
                      <ahyp:hlinkClr val="tx"/>
                    </a:ext>
                  </a:extLst>
                </a:hlinkClick>
              </a:rPr>
              <a:t>Freepik</a:t>
            </a:r>
            <a:r>
              <a:rPr lang="en" sz="900">
                <a:solidFill>
                  <a:srgbClr val="F3F3F3"/>
                </a:solidFill>
                <a:latin typeface="Anaheim"/>
                <a:ea typeface="Anaheim"/>
                <a:cs typeface="Anaheim"/>
                <a:sym typeface="Anaheim"/>
              </a:rPr>
              <a:t>. </a:t>
            </a:r>
            <a:endParaRPr sz="900">
              <a:solidFill>
                <a:srgbClr val="F3F3F3"/>
              </a:solidFill>
              <a:latin typeface="Anaheim"/>
              <a:ea typeface="Anaheim"/>
              <a:cs typeface="Anaheim"/>
              <a:sym typeface="Anaheim"/>
            </a:endParaRPr>
          </a:p>
          <a:p>
            <a:pPr indent="0" lvl="0" marL="0" rtl="0" algn="l">
              <a:lnSpc>
                <a:spcPct val="100000"/>
              </a:lnSpc>
              <a:spcBef>
                <a:spcPts val="300"/>
              </a:spcBef>
              <a:spcAft>
                <a:spcPts val="0"/>
              </a:spcAft>
              <a:buNone/>
            </a:pPr>
            <a:r>
              <a:rPr b="1" lang="en" sz="900">
                <a:solidFill>
                  <a:srgbClr val="F3F3F3"/>
                </a:solidFill>
                <a:latin typeface="Anaheim"/>
                <a:ea typeface="Anaheim"/>
                <a:cs typeface="Anaheim"/>
                <a:sym typeface="Anaheim"/>
              </a:rPr>
              <a:t>Please keep this slide for attribution.</a:t>
            </a:r>
            <a:endParaRPr b="1" sz="900">
              <a:solidFill>
                <a:srgbClr val="F3F3F3"/>
              </a:solidFill>
              <a:latin typeface="Anaheim"/>
              <a:ea typeface="Anaheim"/>
              <a:cs typeface="Anaheim"/>
              <a:sym typeface="Anaheim"/>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 1">
  <p:cSld name="CUSTOM_12_1_1">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17"/>
          <p:cNvSpPr txBox="1"/>
          <p:nvPr>
            <p:ph idx="1" type="body"/>
          </p:nvPr>
        </p:nvSpPr>
        <p:spPr>
          <a:xfrm>
            <a:off x="1728275" y="1073550"/>
            <a:ext cx="6303300" cy="2996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3F3F3"/>
              </a:buClr>
              <a:buSzPts val="1200"/>
              <a:buFont typeface="Abel"/>
              <a:buChar char="●"/>
              <a:defRPr>
                <a:solidFill>
                  <a:srgbClr val="F3F3F3"/>
                </a:solidFill>
                <a:latin typeface="Abel"/>
                <a:ea typeface="Abel"/>
                <a:cs typeface="Abel"/>
                <a:sym typeface="Abel"/>
              </a:defRPr>
            </a:lvl1pPr>
            <a:lvl2pPr indent="-304800" lvl="1" marL="914400" rtl="0">
              <a:spcBef>
                <a:spcPts val="1600"/>
              </a:spcBef>
              <a:spcAft>
                <a:spcPts val="0"/>
              </a:spcAft>
              <a:buClr>
                <a:srgbClr val="F3F3F3"/>
              </a:buClr>
              <a:buSzPts val="1200"/>
              <a:buFont typeface="Abel"/>
              <a:buChar char="○"/>
              <a:defRPr>
                <a:solidFill>
                  <a:srgbClr val="F3F3F3"/>
                </a:solidFill>
                <a:latin typeface="Abel"/>
                <a:ea typeface="Abel"/>
                <a:cs typeface="Abel"/>
                <a:sym typeface="Abel"/>
              </a:defRPr>
            </a:lvl2pPr>
            <a:lvl3pPr indent="-304800" lvl="2" marL="1371600" rtl="0">
              <a:spcBef>
                <a:spcPts val="1600"/>
              </a:spcBef>
              <a:spcAft>
                <a:spcPts val="0"/>
              </a:spcAft>
              <a:buClr>
                <a:srgbClr val="F3F3F3"/>
              </a:buClr>
              <a:buSzPts val="1200"/>
              <a:buFont typeface="Abel"/>
              <a:buChar char="■"/>
              <a:defRPr>
                <a:solidFill>
                  <a:srgbClr val="F3F3F3"/>
                </a:solidFill>
                <a:latin typeface="Abel"/>
                <a:ea typeface="Abel"/>
                <a:cs typeface="Abel"/>
                <a:sym typeface="Abel"/>
              </a:defRPr>
            </a:lvl3pPr>
            <a:lvl4pPr indent="-304800" lvl="3" marL="1828800" rtl="0">
              <a:spcBef>
                <a:spcPts val="1600"/>
              </a:spcBef>
              <a:spcAft>
                <a:spcPts val="0"/>
              </a:spcAft>
              <a:buClr>
                <a:srgbClr val="F3F3F3"/>
              </a:buClr>
              <a:buSzPts val="1200"/>
              <a:buFont typeface="Abel"/>
              <a:buChar char="●"/>
              <a:defRPr>
                <a:solidFill>
                  <a:srgbClr val="F3F3F3"/>
                </a:solidFill>
                <a:latin typeface="Abel"/>
                <a:ea typeface="Abel"/>
                <a:cs typeface="Abel"/>
                <a:sym typeface="Abel"/>
              </a:defRPr>
            </a:lvl4pPr>
            <a:lvl5pPr indent="-304800" lvl="4" marL="2286000" rtl="0">
              <a:spcBef>
                <a:spcPts val="1600"/>
              </a:spcBef>
              <a:spcAft>
                <a:spcPts val="0"/>
              </a:spcAft>
              <a:buClr>
                <a:srgbClr val="F3F3F3"/>
              </a:buClr>
              <a:buSzPts val="1200"/>
              <a:buFont typeface="Abel"/>
              <a:buChar char="○"/>
              <a:defRPr>
                <a:solidFill>
                  <a:srgbClr val="F3F3F3"/>
                </a:solidFill>
                <a:latin typeface="Abel"/>
                <a:ea typeface="Abel"/>
                <a:cs typeface="Abel"/>
                <a:sym typeface="Abel"/>
              </a:defRPr>
            </a:lvl5pPr>
            <a:lvl6pPr indent="-304800" lvl="5" marL="2743200" rtl="0">
              <a:spcBef>
                <a:spcPts val="1600"/>
              </a:spcBef>
              <a:spcAft>
                <a:spcPts val="0"/>
              </a:spcAft>
              <a:buClr>
                <a:srgbClr val="F3F3F3"/>
              </a:buClr>
              <a:buSzPts val="1200"/>
              <a:buFont typeface="Abel"/>
              <a:buChar char="■"/>
              <a:defRPr>
                <a:solidFill>
                  <a:srgbClr val="F3F3F3"/>
                </a:solidFill>
                <a:latin typeface="Abel"/>
                <a:ea typeface="Abel"/>
                <a:cs typeface="Abel"/>
                <a:sym typeface="Abel"/>
              </a:defRPr>
            </a:lvl6pPr>
            <a:lvl7pPr indent="-304800" lvl="6" marL="3200400" rtl="0">
              <a:spcBef>
                <a:spcPts val="1600"/>
              </a:spcBef>
              <a:spcAft>
                <a:spcPts val="0"/>
              </a:spcAft>
              <a:buClr>
                <a:srgbClr val="F3F3F3"/>
              </a:buClr>
              <a:buSzPts val="1200"/>
              <a:buFont typeface="Abel"/>
              <a:buChar char="●"/>
              <a:defRPr>
                <a:solidFill>
                  <a:srgbClr val="F3F3F3"/>
                </a:solidFill>
                <a:latin typeface="Abel"/>
                <a:ea typeface="Abel"/>
                <a:cs typeface="Abel"/>
                <a:sym typeface="Abel"/>
              </a:defRPr>
            </a:lvl7pPr>
            <a:lvl8pPr indent="-304800" lvl="7" marL="3657600" rtl="0">
              <a:spcBef>
                <a:spcPts val="1600"/>
              </a:spcBef>
              <a:spcAft>
                <a:spcPts val="0"/>
              </a:spcAft>
              <a:buClr>
                <a:srgbClr val="F3F3F3"/>
              </a:buClr>
              <a:buSzPts val="1200"/>
              <a:buFont typeface="Abel"/>
              <a:buChar char="○"/>
              <a:defRPr>
                <a:solidFill>
                  <a:srgbClr val="F3F3F3"/>
                </a:solidFill>
                <a:latin typeface="Abel"/>
                <a:ea typeface="Abel"/>
                <a:cs typeface="Abel"/>
                <a:sym typeface="Abel"/>
              </a:defRPr>
            </a:lvl8pPr>
            <a:lvl9pPr indent="-304800" lvl="8" marL="4114800" rtl="0">
              <a:spcBef>
                <a:spcPts val="1600"/>
              </a:spcBef>
              <a:spcAft>
                <a:spcPts val="1600"/>
              </a:spcAft>
              <a:buClr>
                <a:srgbClr val="F3F3F3"/>
              </a:buClr>
              <a:buSzPts val="1200"/>
              <a:buFont typeface="Abel"/>
              <a:buChar char="■"/>
              <a:defRPr>
                <a:solidFill>
                  <a:srgbClr val="F3F3F3"/>
                </a:solidFill>
                <a:latin typeface="Abel"/>
                <a:ea typeface="Abel"/>
                <a:cs typeface="Abel"/>
                <a:sym typeface="Abel"/>
              </a:defRPr>
            </a:lvl9pPr>
          </a:lstStyle>
          <a:p/>
        </p:txBody>
      </p:sp>
      <p:sp>
        <p:nvSpPr>
          <p:cNvPr id="82" name="Google Shape;82;p17"/>
          <p:cNvSpPr txBox="1"/>
          <p:nvPr>
            <p:ph type="ctrTitle"/>
          </p:nvPr>
        </p:nvSpPr>
        <p:spPr>
          <a:xfrm rot="-5400000">
            <a:off x="-1012550" y="2331150"/>
            <a:ext cx="3083400" cy="481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2D406A"/>
              </a:buClr>
              <a:buSzPts val="2400"/>
              <a:buNone/>
              <a:defRPr b="0" sz="1800">
                <a:solidFill>
                  <a:srgbClr val="F3F3F3"/>
                </a:solidFill>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1_1_2_1_1">
    <p:bg>
      <p:bgPr>
        <a:blipFill>
          <a:blip r:embed="rId2">
            <a:alphaModFix/>
          </a:blip>
          <a:stretch>
            <a:fillRect/>
          </a:stretch>
        </a:blipFill>
      </p:bgPr>
    </p:bg>
    <p:spTree>
      <p:nvGrpSpPr>
        <p:cNvPr id="83" name="Shape 83"/>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 type="blank">
  <p:cSld name="BLANK">
    <p:bg>
      <p:bgPr>
        <a:solidFill>
          <a:srgbClr val="FDF3E5">
            <a:alpha val="29620"/>
          </a:srgbClr>
        </a:solidFill>
      </p:bgPr>
    </p:bg>
    <p:spTree>
      <p:nvGrpSpPr>
        <p:cNvPr id="84" name="Shape 8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p:cSld name="CUSTOM_7_1">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txBox="1"/>
          <p:nvPr>
            <p:ph idx="1" type="subTitle"/>
          </p:nvPr>
        </p:nvSpPr>
        <p:spPr>
          <a:xfrm flipH="1">
            <a:off x="1163300" y="741075"/>
            <a:ext cx="5053200" cy="28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F3F3F3"/>
              </a:buClr>
              <a:buSzPts val="1000"/>
              <a:buFont typeface="Josefin Slab SemiBold"/>
              <a:buAutoNum type="arabicPeriod"/>
              <a:defRPr sz="1100">
                <a:solidFill>
                  <a:srgbClr val="F3F3F3"/>
                </a:solidFill>
                <a:latin typeface="Abel"/>
                <a:ea typeface="Abel"/>
                <a:cs typeface="Abel"/>
                <a:sym typeface="Abel"/>
              </a:defRPr>
            </a:lvl1pPr>
            <a:lvl2pPr lvl="1" rtl="0" algn="ctr">
              <a:lnSpc>
                <a:spcPct val="100000"/>
              </a:lnSpc>
              <a:spcBef>
                <a:spcPts val="0"/>
              </a:spcBef>
              <a:spcAft>
                <a:spcPts val="0"/>
              </a:spcAft>
              <a:buClr>
                <a:srgbClr val="F3F3F3"/>
              </a:buClr>
              <a:buSzPts val="1400"/>
              <a:buFont typeface="Josefin Slab SemiBold"/>
              <a:buAutoNum type="alphaLcPeriod"/>
              <a:defRPr sz="1400">
                <a:solidFill>
                  <a:srgbClr val="FCBF4A"/>
                </a:solidFill>
                <a:latin typeface="Josefin Slab"/>
                <a:ea typeface="Josefin Slab"/>
                <a:cs typeface="Josefin Slab"/>
                <a:sym typeface="Josefin Slab"/>
              </a:defRPr>
            </a:lvl2pPr>
            <a:lvl3pPr lvl="2" rtl="0" algn="ctr">
              <a:lnSpc>
                <a:spcPct val="100000"/>
              </a:lnSpc>
              <a:spcBef>
                <a:spcPts val="0"/>
              </a:spcBef>
              <a:spcAft>
                <a:spcPts val="0"/>
              </a:spcAft>
              <a:buClr>
                <a:srgbClr val="F3F3F3"/>
              </a:buClr>
              <a:buSzPts val="1400"/>
              <a:buFont typeface="Josefin Slab SemiBold"/>
              <a:buAutoNum type="romanLcPeriod"/>
              <a:defRPr sz="1400">
                <a:solidFill>
                  <a:srgbClr val="FCBF4A"/>
                </a:solidFill>
                <a:latin typeface="Josefin Slab"/>
                <a:ea typeface="Josefin Slab"/>
                <a:cs typeface="Josefin Slab"/>
                <a:sym typeface="Josefin Slab"/>
              </a:defRPr>
            </a:lvl3pPr>
            <a:lvl4pPr lvl="3" rtl="0" algn="ctr">
              <a:lnSpc>
                <a:spcPct val="100000"/>
              </a:lnSpc>
              <a:spcBef>
                <a:spcPts val="0"/>
              </a:spcBef>
              <a:spcAft>
                <a:spcPts val="0"/>
              </a:spcAft>
              <a:buClr>
                <a:srgbClr val="F3F3F3"/>
              </a:buClr>
              <a:buSzPts val="1400"/>
              <a:buFont typeface="Josefin Slab SemiBold"/>
              <a:buAutoNum type="arabicPeriod"/>
              <a:defRPr sz="1400">
                <a:solidFill>
                  <a:srgbClr val="FCBF4A"/>
                </a:solidFill>
                <a:latin typeface="Josefin Slab"/>
                <a:ea typeface="Josefin Slab"/>
                <a:cs typeface="Josefin Slab"/>
                <a:sym typeface="Josefin Slab"/>
              </a:defRPr>
            </a:lvl4pPr>
            <a:lvl5pPr lvl="4" rtl="0" algn="ctr">
              <a:lnSpc>
                <a:spcPct val="100000"/>
              </a:lnSpc>
              <a:spcBef>
                <a:spcPts val="0"/>
              </a:spcBef>
              <a:spcAft>
                <a:spcPts val="0"/>
              </a:spcAft>
              <a:buClr>
                <a:srgbClr val="F3F3F3"/>
              </a:buClr>
              <a:buSzPts val="1400"/>
              <a:buFont typeface="Josefin Slab SemiBold"/>
              <a:buAutoNum type="alphaLcPeriod"/>
              <a:defRPr sz="1400">
                <a:solidFill>
                  <a:srgbClr val="FCBF4A"/>
                </a:solidFill>
                <a:latin typeface="Josefin Slab"/>
                <a:ea typeface="Josefin Slab"/>
                <a:cs typeface="Josefin Slab"/>
                <a:sym typeface="Josefin Slab"/>
              </a:defRPr>
            </a:lvl5pPr>
            <a:lvl6pPr lvl="5" rtl="0" algn="ctr">
              <a:lnSpc>
                <a:spcPct val="100000"/>
              </a:lnSpc>
              <a:spcBef>
                <a:spcPts val="0"/>
              </a:spcBef>
              <a:spcAft>
                <a:spcPts val="0"/>
              </a:spcAft>
              <a:buClr>
                <a:srgbClr val="F3F3F3"/>
              </a:buClr>
              <a:buSzPts val="1400"/>
              <a:buFont typeface="Josefin Slab SemiBold"/>
              <a:buAutoNum type="romanLcPeriod"/>
              <a:defRPr sz="1400">
                <a:solidFill>
                  <a:srgbClr val="FCBF4A"/>
                </a:solidFill>
                <a:latin typeface="Josefin Slab"/>
                <a:ea typeface="Josefin Slab"/>
                <a:cs typeface="Josefin Slab"/>
                <a:sym typeface="Josefin Slab"/>
              </a:defRPr>
            </a:lvl6pPr>
            <a:lvl7pPr lvl="6" rtl="0" algn="ctr">
              <a:lnSpc>
                <a:spcPct val="100000"/>
              </a:lnSpc>
              <a:spcBef>
                <a:spcPts val="0"/>
              </a:spcBef>
              <a:spcAft>
                <a:spcPts val="0"/>
              </a:spcAft>
              <a:buClr>
                <a:srgbClr val="F3F3F3"/>
              </a:buClr>
              <a:buSzPts val="1400"/>
              <a:buFont typeface="Josefin Slab SemiBold"/>
              <a:buAutoNum type="arabicPeriod"/>
              <a:defRPr sz="1400">
                <a:solidFill>
                  <a:srgbClr val="FCBF4A"/>
                </a:solidFill>
                <a:latin typeface="Josefin Slab"/>
                <a:ea typeface="Josefin Slab"/>
                <a:cs typeface="Josefin Slab"/>
                <a:sym typeface="Josefin Slab"/>
              </a:defRPr>
            </a:lvl7pPr>
            <a:lvl8pPr lvl="7" rtl="0" algn="ctr">
              <a:lnSpc>
                <a:spcPct val="100000"/>
              </a:lnSpc>
              <a:spcBef>
                <a:spcPts val="0"/>
              </a:spcBef>
              <a:spcAft>
                <a:spcPts val="0"/>
              </a:spcAft>
              <a:buClr>
                <a:srgbClr val="F3F3F3"/>
              </a:buClr>
              <a:buSzPts val="1400"/>
              <a:buFont typeface="Josefin Slab SemiBold"/>
              <a:buAutoNum type="alphaLcPeriod"/>
              <a:defRPr sz="1400">
                <a:solidFill>
                  <a:srgbClr val="FCBF4A"/>
                </a:solidFill>
                <a:latin typeface="Josefin Slab"/>
                <a:ea typeface="Josefin Slab"/>
                <a:cs typeface="Josefin Slab"/>
                <a:sym typeface="Josefin Slab"/>
              </a:defRPr>
            </a:lvl8pPr>
            <a:lvl9pPr lvl="8" rtl="0" algn="ctr">
              <a:lnSpc>
                <a:spcPct val="100000"/>
              </a:lnSpc>
              <a:spcBef>
                <a:spcPts val="0"/>
              </a:spcBef>
              <a:spcAft>
                <a:spcPts val="0"/>
              </a:spcAft>
              <a:buClr>
                <a:srgbClr val="F3F3F3"/>
              </a:buClr>
              <a:buSzPts val="1400"/>
              <a:buFont typeface="Josefin Slab SemiBold"/>
              <a:buAutoNum type="romanLcPeriod"/>
              <a:defRPr sz="1400">
                <a:solidFill>
                  <a:srgbClr val="FCBF4A"/>
                </a:solidFill>
                <a:latin typeface="Josefin Slab"/>
                <a:ea typeface="Josefin Slab"/>
                <a:cs typeface="Josefin Slab"/>
                <a:sym typeface="Josefin Slab"/>
              </a:defRPr>
            </a:lvl9pPr>
          </a:lstStyle>
          <a:p/>
        </p:txBody>
      </p:sp>
      <p:sp>
        <p:nvSpPr>
          <p:cNvPr id="13" name="Google Shape;13;p3"/>
          <p:cNvSpPr txBox="1"/>
          <p:nvPr>
            <p:ph type="ctrTitle"/>
          </p:nvPr>
        </p:nvSpPr>
        <p:spPr>
          <a:xfrm rot="-5400000">
            <a:off x="-1012550" y="2331150"/>
            <a:ext cx="3083400" cy="4812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Clr>
                <a:srgbClr val="2D406A"/>
              </a:buClr>
              <a:buSzPts val="2400"/>
              <a:buNone/>
              <a:defRPr b="0" sz="1800">
                <a:solidFill>
                  <a:srgbClr val="F3F3F3"/>
                </a:solidFill>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4">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4"/>
          <p:cNvSpPr txBox="1"/>
          <p:nvPr>
            <p:ph type="ctrTitle"/>
          </p:nvPr>
        </p:nvSpPr>
        <p:spPr>
          <a:xfrm>
            <a:off x="3775200" y="1682975"/>
            <a:ext cx="23241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solidFill>
                  <a:srgbClr val="F3F3F3"/>
                </a:solidFill>
                <a:latin typeface="Unica One"/>
                <a:ea typeface="Unica One"/>
                <a:cs typeface="Unica One"/>
                <a:sym typeface="Unica One"/>
              </a:defRPr>
            </a:lvl1pPr>
            <a:lvl2pPr lvl="1" rtl="0">
              <a:spcBef>
                <a:spcPts val="0"/>
              </a:spcBef>
              <a:spcAft>
                <a:spcPts val="0"/>
              </a:spcAft>
              <a:buClr>
                <a:srgbClr val="F3F3F3"/>
              </a:buClr>
              <a:buSzPts val="1200"/>
              <a:buNone/>
              <a:defRPr b="0" sz="1200">
                <a:solidFill>
                  <a:srgbClr val="F3F3F3"/>
                </a:solidFill>
              </a:defRPr>
            </a:lvl2pPr>
            <a:lvl3pPr lvl="2" rtl="0">
              <a:spcBef>
                <a:spcPts val="0"/>
              </a:spcBef>
              <a:spcAft>
                <a:spcPts val="0"/>
              </a:spcAft>
              <a:buClr>
                <a:srgbClr val="F3F3F3"/>
              </a:buClr>
              <a:buSzPts val="1200"/>
              <a:buNone/>
              <a:defRPr b="0" sz="1200">
                <a:solidFill>
                  <a:srgbClr val="F3F3F3"/>
                </a:solidFill>
              </a:defRPr>
            </a:lvl3pPr>
            <a:lvl4pPr lvl="3" rtl="0">
              <a:spcBef>
                <a:spcPts val="0"/>
              </a:spcBef>
              <a:spcAft>
                <a:spcPts val="0"/>
              </a:spcAft>
              <a:buClr>
                <a:srgbClr val="F3F3F3"/>
              </a:buClr>
              <a:buSzPts val="1200"/>
              <a:buNone/>
              <a:defRPr b="0" sz="1200">
                <a:solidFill>
                  <a:srgbClr val="F3F3F3"/>
                </a:solidFill>
              </a:defRPr>
            </a:lvl4pPr>
            <a:lvl5pPr lvl="4" rtl="0">
              <a:spcBef>
                <a:spcPts val="0"/>
              </a:spcBef>
              <a:spcAft>
                <a:spcPts val="0"/>
              </a:spcAft>
              <a:buClr>
                <a:srgbClr val="F3F3F3"/>
              </a:buClr>
              <a:buSzPts val="1200"/>
              <a:buNone/>
              <a:defRPr b="0" sz="1200">
                <a:solidFill>
                  <a:srgbClr val="F3F3F3"/>
                </a:solidFill>
              </a:defRPr>
            </a:lvl5pPr>
            <a:lvl6pPr lvl="5" rtl="0">
              <a:spcBef>
                <a:spcPts val="0"/>
              </a:spcBef>
              <a:spcAft>
                <a:spcPts val="0"/>
              </a:spcAft>
              <a:buClr>
                <a:srgbClr val="F3F3F3"/>
              </a:buClr>
              <a:buSzPts val="1200"/>
              <a:buNone/>
              <a:defRPr b="0" sz="1200">
                <a:solidFill>
                  <a:srgbClr val="F3F3F3"/>
                </a:solidFill>
              </a:defRPr>
            </a:lvl6pPr>
            <a:lvl7pPr lvl="6" rtl="0">
              <a:spcBef>
                <a:spcPts val="0"/>
              </a:spcBef>
              <a:spcAft>
                <a:spcPts val="0"/>
              </a:spcAft>
              <a:buClr>
                <a:srgbClr val="F3F3F3"/>
              </a:buClr>
              <a:buSzPts val="1200"/>
              <a:buNone/>
              <a:defRPr b="0" sz="1200">
                <a:solidFill>
                  <a:srgbClr val="F3F3F3"/>
                </a:solidFill>
              </a:defRPr>
            </a:lvl7pPr>
            <a:lvl8pPr lvl="7" rtl="0">
              <a:spcBef>
                <a:spcPts val="0"/>
              </a:spcBef>
              <a:spcAft>
                <a:spcPts val="0"/>
              </a:spcAft>
              <a:buClr>
                <a:srgbClr val="F3F3F3"/>
              </a:buClr>
              <a:buSzPts val="1200"/>
              <a:buNone/>
              <a:defRPr b="0" sz="1200">
                <a:solidFill>
                  <a:srgbClr val="F3F3F3"/>
                </a:solidFill>
              </a:defRPr>
            </a:lvl8pPr>
            <a:lvl9pPr lvl="8" rtl="0">
              <a:spcBef>
                <a:spcPts val="0"/>
              </a:spcBef>
              <a:spcAft>
                <a:spcPts val="0"/>
              </a:spcAft>
              <a:buClr>
                <a:srgbClr val="F3F3F3"/>
              </a:buClr>
              <a:buSzPts val="1200"/>
              <a:buNone/>
              <a:defRPr b="0" sz="1200">
                <a:solidFill>
                  <a:srgbClr val="F3F3F3"/>
                </a:solidFill>
              </a:defRPr>
            </a:lvl9pPr>
          </a:lstStyle>
          <a:p/>
        </p:txBody>
      </p:sp>
      <p:sp>
        <p:nvSpPr>
          <p:cNvPr id="16" name="Google Shape;16;p4"/>
          <p:cNvSpPr txBox="1"/>
          <p:nvPr>
            <p:ph idx="2" type="ctrTitle"/>
          </p:nvPr>
        </p:nvSpPr>
        <p:spPr>
          <a:xfrm>
            <a:off x="3775200" y="3219525"/>
            <a:ext cx="23241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solidFill>
                  <a:srgbClr val="F3F3F3"/>
                </a:solidFill>
                <a:latin typeface="Unica One"/>
                <a:ea typeface="Unica One"/>
                <a:cs typeface="Unica One"/>
                <a:sym typeface="Unica One"/>
              </a:defRPr>
            </a:lvl1pPr>
            <a:lvl2pPr lvl="1" rtl="0">
              <a:spcBef>
                <a:spcPts val="0"/>
              </a:spcBef>
              <a:spcAft>
                <a:spcPts val="0"/>
              </a:spcAft>
              <a:buClr>
                <a:srgbClr val="F3F3F3"/>
              </a:buClr>
              <a:buSzPts val="1200"/>
              <a:buNone/>
              <a:defRPr b="0" sz="1200">
                <a:solidFill>
                  <a:srgbClr val="F3F3F3"/>
                </a:solidFill>
              </a:defRPr>
            </a:lvl2pPr>
            <a:lvl3pPr lvl="2" rtl="0">
              <a:spcBef>
                <a:spcPts val="0"/>
              </a:spcBef>
              <a:spcAft>
                <a:spcPts val="0"/>
              </a:spcAft>
              <a:buClr>
                <a:srgbClr val="F3F3F3"/>
              </a:buClr>
              <a:buSzPts val="1200"/>
              <a:buNone/>
              <a:defRPr b="0" sz="1200">
                <a:solidFill>
                  <a:srgbClr val="F3F3F3"/>
                </a:solidFill>
              </a:defRPr>
            </a:lvl3pPr>
            <a:lvl4pPr lvl="3" rtl="0">
              <a:spcBef>
                <a:spcPts val="0"/>
              </a:spcBef>
              <a:spcAft>
                <a:spcPts val="0"/>
              </a:spcAft>
              <a:buClr>
                <a:srgbClr val="F3F3F3"/>
              </a:buClr>
              <a:buSzPts val="1200"/>
              <a:buNone/>
              <a:defRPr b="0" sz="1200">
                <a:solidFill>
                  <a:srgbClr val="F3F3F3"/>
                </a:solidFill>
              </a:defRPr>
            </a:lvl4pPr>
            <a:lvl5pPr lvl="4" rtl="0">
              <a:spcBef>
                <a:spcPts val="0"/>
              </a:spcBef>
              <a:spcAft>
                <a:spcPts val="0"/>
              </a:spcAft>
              <a:buClr>
                <a:srgbClr val="F3F3F3"/>
              </a:buClr>
              <a:buSzPts val="1200"/>
              <a:buNone/>
              <a:defRPr b="0" sz="1200">
                <a:solidFill>
                  <a:srgbClr val="F3F3F3"/>
                </a:solidFill>
              </a:defRPr>
            </a:lvl5pPr>
            <a:lvl6pPr lvl="5" rtl="0">
              <a:spcBef>
                <a:spcPts val="0"/>
              </a:spcBef>
              <a:spcAft>
                <a:spcPts val="0"/>
              </a:spcAft>
              <a:buClr>
                <a:srgbClr val="F3F3F3"/>
              </a:buClr>
              <a:buSzPts val="1200"/>
              <a:buNone/>
              <a:defRPr b="0" sz="1200">
                <a:solidFill>
                  <a:srgbClr val="F3F3F3"/>
                </a:solidFill>
              </a:defRPr>
            </a:lvl6pPr>
            <a:lvl7pPr lvl="6" rtl="0">
              <a:spcBef>
                <a:spcPts val="0"/>
              </a:spcBef>
              <a:spcAft>
                <a:spcPts val="0"/>
              </a:spcAft>
              <a:buClr>
                <a:srgbClr val="F3F3F3"/>
              </a:buClr>
              <a:buSzPts val="1200"/>
              <a:buNone/>
              <a:defRPr b="0" sz="1200">
                <a:solidFill>
                  <a:srgbClr val="F3F3F3"/>
                </a:solidFill>
              </a:defRPr>
            </a:lvl7pPr>
            <a:lvl8pPr lvl="7" rtl="0">
              <a:spcBef>
                <a:spcPts val="0"/>
              </a:spcBef>
              <a:spcAft>
                <a:spcPts val="0"/>
              </a:spcAft>
              <a:buClr>
                <a:srgbClr val="F3F3F3"/>
              </a:buClr>
              <a:buSzPts val="1200"/>
              <a:buNone/>
              <a:defRPr b="0" sz="1200">
                <a:solidFill>
                  <a:srgbClr val="F3F3F3"/>
                </a:solidFill>
              </a:defRPr>
            </a:lvl8pPr>
            <a:lvl9pPr lvl="8" rtl="0">
              <a:spcBef>
                <a:spcPts val="0"/>
              </a:spcBef>
              <a:spcAft>
                <a:spcPts val="0"/>
              </a:spcAft>
              <a:buClr>
                <a:srgbClr val="F3F3F3"/>
              </a:buClr>
              <a:buSzPts val="1200"/>
              <a:buNone/>
              <a:defRPr b="0" sz="1200">
                <a:solidFill>
                  <a:srgbClr val="F3F3F3"/>
                </a:solidFill>
              </a:defRPr>
            </a:lvl9pPr>
          </a:lstStyle>
          <a:p/>
        </p:txBody>
      </p:sp>
      <p:sp>
        <p:nvSpPr>
          <p:cNvPr id="17" name="Google Shape;17;p4"/>
          <p:cNvSpPr txBox="1"/>
          <p:nvPr>
            <p:ph idx="3" type="ctrTitle"/>
          </p:nvPr>
        </p:nvSpPr>
        <p:spPr>
          <a:xfrm>
            <a:off x="6045900" y="1682975"/>
            <a:ext cx="23241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solidFill>
                  <a:srgbClr val="F3F3F3"/>
                </a:solidFill>
                <a:latin typeface="Unica One"/>
                <a:ea typeface="Unica One"/>
                <a:cs typeface="Unica One"/>
                <a:sym typeface="Unica One"/>
              </a:defRPr>
            </a:lvl1pPr>
            <a:lvl2pPr lvl="1" rtl="0">
              <a:spcBef>
                <a:spcPts val="0"/>
              </a:spcBef>
              <a:spcAft>
                <a:spcPts val="0"/>
              </a:spcAft>
              <a:buClr>
                <a:srgbClr val="F3F3F3"/>
              </a:buClr>
              <a:buSzPts val="1200"/>
              <a:buNone/>
              <a:defRPr b="0" sz="1200">
                <a:solidFill>
                  <a:srgbClr val="F3F3F3"/>
                </a:solidFill>
              </a:defRPr>
            </a:lvl2pPr>
            <a:lvl3pPr lvl="2" rtl="0">
              <a:spcBef>
                <a:spcPts val="0"/>
              </a:spcBef>
              <a:spcAft>
                <a:spcPts val="0"/>
              </a:spcAft>
              <a:buClr>
                <a:srgbClr val="F3F3F3"/>
              </a:buClr>
              <a:buSzPts val="1200"/>
              <a:buNone/>
              <a:defRPr b="0" sz="1200">
                <a:solidFill>
                  <a:srgbClr val="F3F3F3"/>
                </a:solidFill>
              </a:defRPr>
            </a:lvl3pPr>
            <a:lvl4pPr lvl="3" rtl="0">
              <a:spcBef>
                <a:spcPts val="0"/>
              </a:spcBef>
              <a:spcAft>
                <a:spcPts val="0"/>
              </a:spcAft>
              <a:buClr>
                <a:srgbClr val="F3F3F3"/>
              </a:buClr>
              <a:buSzPts val="1200"/>
              <a:buNone/>
              <a:defRPr b="0" sz="1200">
                <a:solidFill>
                  <a:srgbClr val="F3F3F3"/>
                </a:solidFill>
              </a:defRPr>
            </a:lvl4pPr>
            <a:lvl5pPr lvl="4" rtl="0">
              <a:spcBef>
                <a:spcPts val="0"/>
              </a:spcBef>
              <a:spcAft>
                <a:spcPts val="0"/>
              </a:spcAft>
              <a:buClr>
                <a:srgbClr val="F3F3F3"/>
              </a:buClr>
              <a:buSzPts val="1200"/>
              <a:buNone/>
              <a:defRPr b="0" sz="1200">
                <a:solidFill>
                  <a:srgbClr val="F3F3F3"/>
                </a:solidFill>
              </a:defRPr>
            </a:lvl5pPr>
            <a:lvl6pPr lvl="5" rtl="0">
              <a:spcBef>
                <a:spcPts val="0"/>
              </a:spcBef>
              <a:spcAft>
                <a:spcPts val="0"/>
              </a:spcAft>
              <a:buClr>
                <a:srgbClr val="F3F3F3"/>
              </a:buClr>
              <a:buSzPts val="1200"/>
              <a:buNone/>
              <a:defRPr b="0" sz="1200">
                <a:solidFill>
                  <a:srgbClr val="F3F3F3"/>
                </a:solidFill>
              </a:defRPr>
            </a:lvl6pPr>
            <a:lvl7pPr lvl="6" rtl="0">
              <a:spcBef>
                <a:spcPts val="0"/>
              </a:spcBef>
              <a:spcAft>
                <a:spcPts val="0"/>
              </a:spcAft>
              <a:buClr>
                <a:srgbClr val="F3F3F3"/>
              </a:buClr>
              <a:buSzPts val="1200"/>
              <a:buNone/>
              <a:defRPr b="0" sz="1200">
                <a:solidFill>
                  <a:srgbClr val="F3F3F3"/>
                </a:solidFill>
              </a:defRPr>
            </a:lvl7pPr>
            <a:lvl8pPr lvl="7" rtl="0">
              <a:spcBef>
                <a:spcPts val="0"/>
              </a:spcBef>
              <a:spcAft>
                <a:spcPts val="0"/>
              </a:spcAft>
              <a:buClr>
                <a:srgbClr val="F3F3F3"/>
              </a:buClr>
              <a:buSzPts val="1200"/>
              <a:buNone/>
              <a:defRPr b="0" sz="1200">
                <a:solidFill>
                  <a:srgbClr val="F3F3F3"/>
                </a:solidFill>
              </a:defRPr>
            </a:lvl8pPr>
            <a:lvl9pPr lvl="8" rtl="0">
              <a:spcBef>
                <a:spcPts val="0"/>
              </a:spcBef>
              <a:spcAft>
                <a:spcPts val="0"/>
              </a:spcAft>
              <a:buClr>
                <a:srgbClr val="F3F3F3"/>
              </a:buClr>
              <a:buSzPts val="1200"/>
              <a:buNone/>
              <a:defRPr b="0" sz="1200">
                <a:solidFill>
                  <a:srgbClr val="F3F3F3"/>
                </a:solidFill>
              </a:defRPr>
            </a:lvl9pPr>
          </a:lstStyle>
          <a:p/>
        </p:txBody>
      </p:sp>
      <p:sp>
        <p:nvSpPr>
          <p:cNvPr id="18" name="Google Shape;18;p4"/>
          <p:cNvSpPr txBox="1"/>
          <p:nvPr>
            <p:ph idx="4" type="ctrTitle"/>
          </p:nvPr>
        </p:nvSpPr>
        <p:spPr>
          <a:xfrm>
            <a:off x="6045900" y="3219525"/>
            <a:ext cx="23241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solidFill>
                  <a:srgbClr val="F3F3F3"/>
                </a:solidFill>
                <a:latin typeface="Unica One"/>
                <a:ea typeface="Unica One"/>
                <a:cs typeface="Unica One"/>
                <a:sym typeface="Unica One"/>
              </a:defRPr>
            </a:lvl1pPr>
            <a:lvl2pPr lvl="1" rtl="0">
              <a:spcBef>
                <a:spcPts val="0"/>
              </a:spcBef>
              <a:spcAft>
                <a:spcPts val="0"/>
              </a:spcAft>
              <a:buClr>
                <a:srgbClr val="F3F3F3"/>
              </a:buClr>
              <a:buSzPts val="1200"/>
              <a:buNone/>
              <a:defRPr b="0" sz="1200">
                <a:solidFill>
                  <a:srgbClr val="F3F3F3"/>
                </a:solidFill>
              </a:defRPr>
            </a:lvl2pPr>
            <a:lvl3pPr lvl="2" rtl="0">
              <a:spcBef>
                <a:spcPts val="0"/>
              </a:spcBef>
              <a:spcAft>
                <a:spcPts val="0"/>
              </a:spcAft>
              <a:buClr>
                <a:srgbClr val="F3F3F3"/>
              </a:buClr>
              <a:buSzPts val="1200"/>
              <a:buNone/>
              <a:defRPr b="0" sz="1200">
                <a:solidFill>
                  <a:srgbClr val="F3F3F3"/>
                </a:solidFill>
              </a:defRPr>
            </a:lvl3pPr>
            <a:lvl4pPr lvl="3" rtl="0">
              <a:spcBef>
                <a:spcPts val="0"/>
              </a:spcBef>
              <a:spcAft>
                <a:spcPts val="0"/>
              </a:spcAft>
              <a:buClr>
                <a:srgbClr val="F3F3F3"/>
              </a:buClr>
              <a:buSzPts val="1200"/>
              <a:buNone/>
              <a:defRPr b="0" sz="1200">
                <a:solidFill>
                  <a:srgbClr val="F3F3F3"/>
                </a:solidFill>
              </a:defRPr>
            </a:lvl4pPr>
            <a:lvl5pPr lvl="4" rtl="0">
              <a:spcBef>
                <a:spcPts val="0"/>
              </a:spcBef>
              <a:spcAft>
                <a:spcPts val="0"/>
              </a:spcAft>
              <a:buClr>
                <a:srgbClr val="F3F3F3"/>
              </a:buClr>
              <a:buSzPts val="1200"/>
              <a:buNone/>
              <a:defRPr b="0" sz="1200">
                <a:solidFill>
                  <a:srgbClr val="F3F3F3"/>
                </a:solidFill>
              </a:defRPr>
            </a:lvl5pPr>
            <a:lvl6pPr lvl="5" rtl="0">
              <a:spcBef>
                <a:spcPts val="0"/>
              </a:spcBef>
              <a:spcAft>
                <a:spcPts val="0"/>
              </a:spcAft>
              <a:buClr>
                <a:srgbClr val="F3F3F3"/>
              </a:buClr>
              <a:buSzPts val="1200"/>
              <a:buNone/>
              <a:defRPr b="0" sz="1200">
                <a:solidFill>
                  <a:srgbClr val="F3F3F3"/>
                </a:solidFill>
              </a:defRPr>
            </a:lvl6pPr>
            <a:lvl7pPr lvl="6" rtl="0">
              <a:spcBef>
                <a:spcPts val="0"/>
              </a:spcBef>
              <a:spcAft>
                <a:spcPts val="0"/>
              </a:spcAft>
              <a:buClr>
                <a:srgbClr val="F3F3F3"/>
              </a:buClr>
              <a:buSzPts val="1200"/>
              <a:buNone/>
              <a:defRPr b="0" sz="1200">
                <a:solidFill>
                  <a:srgbClr val="F3F3F3"/>
                </a:solidFill>
              </a:defRPr>
            </a:lvl7pPr>
            <a:lvl8pPr lvl="7" rtl="0">
              <a:spcBef>
                <a:spcPts val="0"/>
              </a:spcBef>
              <a:spcAft>
                <a:spcPts val="0"/>
              </a:spcAft>
              <a:buClr>
                <a:srgbClr val="F3F3F3"/>
              </a:buClr>
              <a:buSzPts val="1200"/>
              <a:buNone/>
              <a:defRPr b="0" sz="1200">
                <a:solidFill>
                  <a:srgbClr val="F3F3F3"/>
                </a:solidFill>
              </a:defRPr>
            </a:lvl8pPr>
            <a:lvl9pPr lvl="8" rtl="0">
              <a:spcBef>
                <a:spcPts val="0"/>
              </a:spcBef>
              <a:spcAft>
                <a:spcPts val="0"/>
              </a:spcAft>
              <a:buClr>
                <a:srgbClr val="F3F3F3"/>
              </a:buClr>
              <a:buSzPts val="1200"/>
              <a:buNone/>
              <a:defRPr b="0" sz="1200">
                <a:solidFill>
                  <a:srgbClr val="F3F3F3"/>
                </a:solidFill>
              </a:defRPr>
            </a:lvl9pPr>
          </a:lstStyle>
          <a:p/>
        </p:txBody>
      </p:sp>
      <p:sp>
        <p:nvSpPr>
          <p:cNvPr id="19" name="Google Shape;19;p4"/>
          <p:cNvSpPr txBox="1"/>
          <p:nvPr>
            <p:ph idx="1" type="subTitle"/>
          </p:nvPr>
        </p:nvSpPr>
        <p:spPr>
          <a:xfrm>
            <a:off x="3775200" y="186255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1000"/>
              <a:buNone/>
              <a:defRPr sz="1000">
                <a:solidFill>
                  <a:srgbClr val="F3F3F3"/>
                </a:solidFill>
                <a:latin typeface="Abel"/>
                <a:ea typeface="Abel"/>
                <a:cs typeface="Abel"/>
                <a:sym typeface="Abel"/>
              </a:defRPr>
            </a:lvl1pPr>
            <a:lvl2pPr lvl="1" rtl="0">
              <a:lnSpc>
                <a:spcPct val="100000"/>
              </a:lnSpc>
              <a:spcBef>
                <a:spcPts val="0"/>
              </a:spcBef>
              <a:spcAft>
                <a:spcPts val="0"/>
              </a:spcAft>
              <a:buClr>
                <a:srgbClr val="F3F3F3"/>
              </a:buClr>
              <a:buSzPts val="1000"/>
              <a:buNone/>
              <a:defRPr sz="1000">
                <a:solidFill>
                  <a:srgbClr val="F3F3F3"/>
                </a:solidFill>
              </a:defRPr>
            </a:lvl2pPr>
            <a:lvl3pPr lvl="2" rtl="0">
              <a:lnSpc>
                <a:spcPct val="100000"/>
              </a:lnSpc>
              <a:spcBef>
                <a:spcPts val="0"/>
              </a:spcBef>
              <a:spcAft>
                <a:spcPts val="0"/>
              </a:spcAft>
              <a:buClr>
                <a:srgbClr val="F3F3F3"/>
              </a:buClr>
              <a:buSzPts val="1000"/>
              <a:buNone/>
              <a:defRPr sz="1000">
                <a:solidFill>
                  <a:srgbClr val="F3F3F3"/>
                </a:solidFill>
              </a:defRPr>
            </a:lvl3pPr>
            <a:lvl4pPr lvl="3" rtl="0">
              <a:lnSpc>
                <a:spcPct val="100000"/>
              </a:lnSpc>
              <a:spcBef>
                <a:spcPts val="0"/>
              </a:spcBef>
              <a:spcAft>
                <a:spcPts val="0"/>
              </a:spcAft>
              <a:buClr>
                <a:srgbClr val="F3F3F3"/>
              </a:buClr>
              <a:buSzPts val="1000"/>
              <a:buNone/>
              <a:defRPr sz="1000">
                <a:solidFill>
                  <a:srgbClr val="F3F3F3"/>
                </a:solidFill>
              </a:defRPr>
            </a:lvl4pPr>
            <a:lvl5pPr lvl="4" rtl="0">
              <a:lnSpc>
                <a:spcPct val="100000"/>
              </a:lnSpc>
              <a:spcBef>
                <a:spcPts val="0"/>
              </a:spcBef>
              <a:spcAft>
                <a:spcPts val="0"/>
              </a:spcAft>
              <a:buClr>
                <a:srgbClr val="F3F3F3"/>
              </a:buClr>
              <a:buSzPts val="1000"/>
              <a:buNone/>
              <a:defRPr sz="1000">
                <a:solidFill>
                  <a:srgbClr val="F3F3F3"/>
                </a:solidFill>
              </a:defRPr>
            </a:lvl5pPr>
            <a:lvl6pPr lvl="5" rtl="0">
              <a:lnSpc>
                <a:spcPct val="100000"/>
              </a:lnSpc>
              <a:spcBef>
                <a:spcPts val="0"/>
              </a:spcBef>
              <a:spcAft>
                <a:spcPts val="0"/>
              </a:spcAft>
              <a:buClr>
                <a:srgbClr val="F3F3F3"/>
              </a:buClr>
              <a:buSzPts val="1000"/>
              <a:buNone/>
              <a:defRPr sz="1000">
                <a:solidFill>
                  <a:srgbClr val="F3F3F3"/>
                </a:solidFill>
              </a:defRPr>
            </a:lvl6pPr>
            <a:lvl7pPr lvl="6" rtl="0">
              <a:lnSpc>
                <a:spcPct val="100000"/>
              </a:lnSpc>
              <a:spcBef>
                <a:spcPts val="0"/>
              </a:spcBef>
              <a:spcAft>
                <a:spcPts val="0"/>
              </a:spcAft>
              <a:buClr>
                <a:srgbClr val="F3F3F3"/>
              </a:buClr>
              <a:buSzPts val="1000"/>
              <a:buNone/>
              <a:defRPr sz="1000">
                <a:solidFill>
                  <a:srgbClr val="F3F3F3"/>
                </a:solidFill>
              </a:defRPr>
            </a:lvl7pPr>
            <a:lvl8pPr lvl="7" rtl="0">
              <a:lnSpc>
                <a:spcPct val="100000"/>
              </a:lnSpc>
              <a:spcBef>
                <a:spcPts val="0"/>
              </a:spcBef>
              <a:spcAft>
                <a:spcPts val="0"/>
              </a:spcAft>
              <a:buClr>
                <a:srgbClr val="F3F3F3"/>
              </a:buClr>
              <a:buSzPts val="1000"/>
              <a:buNone/>
              <a:defRPr sz="1000">
                <a:solidFill>
                  <a:srgbClr val="F3F3F3"/>
                </a:solidFill>
              </a:defRPr>
            </a:lvl8pPr>
            <a:lvl9pPr lvl="8" rtl="0">
              <a:lnSpc>
                <a:spcPct val="100000"/>
              </a:lnSpc>
              <a:spcBef>
                <a:spcPts val="0"/>
              </a:spcBef>
              <a:spcAft>
                <a:spcPts val="0"/>
              </a:spcAft>
              <a:buClr>
                <a:srgbClr val="F3F3F3"/>
              </a:buClr>
              <a:buSzPts val="1000"/>
              <a:buNone/>
              <a:defRPr sz="1000">
                <a:solidFill>
                  <a:srgbClr val="F3F3F3"/>
                </a:solidFill>
              </a:defRPr>
            </a:lvl9pPr>
          </a:lstStyle>
          <a:p/>
        </p:txBody>
      </p:sp>
      <p:sp>
        <p:nvSpPr>
          <p:cNvPr id="20" name="Google Shape;20;p4"/>
          <p:cNvSpPr txBox="1"/>
          <p:nvPr>
            <p:ph idx="5" type="subTitle"/>
          </p:nvPr>
        </p:nvSpPr>
        <p:spPr>
          <a:xfrm>
            <a:off x="3775200" y="3396868"/>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000"/>
              <a:buNone/>
              <a:defRPr sz="1000">
                <a:solidFill>
                  <a:srgbClr val="F3F3F3"/>
                </a:solidFill>
                <a:latin typeface="Abel"/>
                <a:ea typeface="Abel"/>
                <a:cs typeface="Abel"/>
                <a:sym typeface="Abel"/>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p:txBody>
      </p:sp>
      <p:sp>
        <p:nvSpPr>
          <p:cNvPr id="21" name="Google Shape;21;p4"/>
          <p:cNvSpPr txBox="1"/>
          <p:nvPr>
            <p:ph idx="6" type="subTitle"/>
          </p:nvPr>
        </p:nvSpPr>
        <p:spPr>
          <a:xfrm>
            <a:off x="6045900" y="186255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1000"/>
              <a:buNone/>
              <a:defRPr sz="1000">
                <a:solidFill>
                  <a:srgbClr val="F3F3F3"/>
                </a:solidFill>
                <a:latin typeface="Abel"/>
                <a:ea typeface="Abel"/>
                <a:cs typeface="Abel"/>
                <a:sym typeface="Abel"/>
              </a:defRPr>
            </a:lvl1pPr>
            <a:lvl2pPr lvl="1" rtl="0">
              <a:lnSpc>
                <a:spcPct val="100000"/>
              </a:lnSpc>
              <a:spcBef>
                <a:spcPts val="0"/>
              </a:spcBef>
              <a:spcAft>
                <a:spcPts val="0"/>
              </a:spcAft>
              <a:buClr>
                <a:srgbClr val="F3F3F3"/>
              </a:buClr>
              <a:buSzPts val="1000"/>
              <a:buNone/>
              <a:defRPr sz="1000">
                <a:solidFill>
                  <a:srgbClr val="F3F3F3"/>
                </a:solidFill>
              </a:defRPr>
            </a:lvl2pPr>
            <a:lvl3pPr lvl="2" rtl="0">
              <a:lnSpc>
                <a:spcPct val="100000"/>
              </a:lnSpc>
              <a:spcBef>
                <a:spcPts val="0"/>
              </a:spcBef>
              <a:spcAft>
                <a:spcPts val="0"/>
              </a:spcAft>
              <a:buClr>
                <a:srgbClr val="F3F3F3"/>
              </a:buClr>
              <a:buSzPts val="1000"/>
              <a:buNone/>
              <a:defRPr sz="1000">
                <a:solidFill>
                  <a:srgbClr val="F3F3F3"/>
                </a:solidFill>
              </a:defRPr>
            </a:lvl3pPr>
            <a:lvl4pPr lvl="3" rtl="0">
              <a:lnSpc>
                <a:spcPct val="100000"/>
              </a:lnSpc>
              <a:spcBef>
                <a:spcPts val="0"/>
              </a:spcBef>
              <a:spcAft>
                <a:spcPts val="0"/>
              </a:spcAft>
              <a:buClr>
                <a:srgbClr val="F3F3F3"/>
              </a:buClr>
              <a:buSzPts val="1000"/>
              <a:buNone/>
              <a:defRPr sz="1000">
                <a:solidFill>
                  <a:srgbClr val="F3F3F3"/>
                </a:solidFill>
              </a:defRPr>
            </a:lvl4pPr>
            <a:lvl5pPr lvl="4" rtl="0">
              <a:lnSpc>
                <a:spcPct val="100000"/>
              </a:lnSpc>
              <a:spcBef>
                <a:spcPts val="0"/>
              </a:spcBef>
              <a:spcAft>
                <a:spcPts val="0"/>
              </a:spcAft>
              <a:buClr>
                <a:srgbClr val="F3F3F3"/>
              </a:buClr>
              <a:buSzPts val="1000"/>
              <a:buNone/>
              <a:defRPr sz="1000">
                <a:solidFill>
                  <a:srgbClr val="F3F3F3"/>
                </a:solidFill>
              </a:defRPr>
            </a:lvl5pPr>
            <a:lvl6pPr lvl="5" rtl="0">
              <a:lnSpc>
                <a:spcPct val="100000"/>
              </a:lnSpc>
              <a:spcBef>
                <a:spcPts val="0"/>
              </a:spcBef>
              <a:spcAft>
                <a:spcPts val="0"/>
              </a:spcAft>
              <a:buClr>
                <a:srgbClr val="F3F3F3"/>
              </a:buClr>
              <a:buSzPts val="1000"/>
              <a:buNone/>
              <a:defRPr sz="1000">
                <a:solidFill>
                  <a:srgbClr val="F3F3F3"/>
                </a:solidFill>
              </a:defRPr>
            </a:lvl6pPr>
            <a:lvl7pPr lvl="6" rtl="0">
              <a:lnSpc>
                <a:spcPct val="100000"/>
              </a:lnSpc>
              <a:spcBef>
                <a:spcPts val="0"/>
              </a:spcBef>
              <a:spcAft>
                <a:spcPts val="0"/>
              </a:spcAft>
              <a:buClr>
                <a:srgbClr val="F3F3F3"/>
              </a:buClr>
              <a:buSzPts val="1000"/>
              <a:buNone/>
              <a:defRPr sz="1000">
                <a:solidFill>
                  <a:srgbClr val="F3F3F3"/>
                </a:solidFill>
              </a:defRPr>
            </a:lvl7pPr>
            <a:lvl8pPr lvl="7" rtl="0">
              <a:lnSpc>
                <a:spcPct val="100000"/>
              </a:lnSpc>
              <a:spcBef>
                <a:spcPts val="0"/>
              </a:spcBef>
              <a:spcAft>
                <a:spcPts val="0"/>
              </a:spcAft>
              <a:buClr>
                <a:srgbClr val="F3F3F3"/>
              </a:buClr>
              <a:buSzPts val="1000"/>
              <a:buNone/>
              <a:defRPr sz="1000">
                <a:solidFill>
                  <a:srgbClr val="F3F3F3"/>
                </a:solidFill>
              </a:defRPr>
            </a:lvl8pPr>
            <a:lvl9pPr lvl="8" rtl="0">
              <a:lnSpc>
                <a:spcPct val="100000"/>
              </a:lnSpc>
              <a:spcBef>
                <a:spcPts val="0"/>
              </a:spcBef>
              <a:spcAft>
                <a:spcPts val="0"/>
              </a:spcAft>
              <a:buClr>
                <a:srgbClr val="F3F3F3"/>
              </a:buClr>
              <a:buSzPts val="1000"/>
              <a:buNone/>
              <a:defRPr sz="1000">
                <a:solidFill>
                  <a:srgbClr val="F3F3F3"/>
                </a:solidFill>
              </a:defRPr>
            </a:lvl9pPr>
          </a:lstStyle>
          <a:p/>
        </p:txBody>
      </p:sp>
      <p:sp>
        <p:nvSpPr>
          <p:cNvPr id="22" name="Google Shape;22;p4"/>
          <p:cNvSpPr txBox="1"/>
          <p:nvPr>
            <p:ph idx="7" type="subTitle"/>
          </p:nvPr>
        </p:nvSpPr>
        <p:spPr>
          <a:xfrm>
            <a:off x="6045900" y="3396868"/>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000"/>
              <a:buNone/>
              <a:defRPr sz="1000">
                <a:solidFill>
                  <a:srgbClr val="F3F3F3"/>
                </a:solidFill>
                <a:latin typeface="Abel"/>
                <a:ea typeface="Abel"/>
                <a:cs typeface="Abel"/>
                <a:sym typeface="Abel"/>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p:txBody>
      </p:sp>
      <p:sp>
        <p:nvSpPr>
          <p:cNvPr id="23" name="Google Shape;23;p4"/>
          <p:cNvSpPr txBox="1"/>
          <p:nvPr>
            <p:ph idx="8" type="ctrTitle"/>
          </p:nvPr>
        </p:nvSpPr>
        <p:spPr>
          <a:xfrm rot="-5400000">
            <a:off x="-1012550" y="2331150"/>
            <a:ext cx="3083400" cy="4812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Clr>
                <a:srgbClr val="2D406A"/>
              </a:buClr>
              <a:buSzPts val="2400"/>
              <a:buNone/>
              <a:defRPr b="0" sz="1800">
                <a:solidFill>
                  <a:srgbClr val="F3F3F3"/>
                </a:solidFill>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1">
  <p:cSld name="CUSTOM_14_1">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5"/>
          <p:cNvSpPr txBox="1"/>
          <p:nvPr>
            <p:ph type="ctrTitle"/>
          </p:nvPr>
        </p:nvSpPr>
        <p:spPr>
          <a:xfrm>
            <a:off x="2237395" y="2118925"/>
            <a:ext cx="46692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2D406A"/>
              </a:buClr>
              <a:buSzPts val="2400"/>
              <a:buNone/>
              <a:defRPr b="0" sz="2400">
                <a:solidFill>
                  <a:srgbClr val="F3F3F3"/>
                </a:solidFill>
              </a:defRPr>
            </a:lvl1pPr>
            <a:lvl2pPr lvl="1"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2pPr>
            <a:lvl3pPr lvl="2"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3pPr>
            <a:lvl4pPr lvl="3"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4pPr>
            <a:lvl5pPr lvl="4"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5pPr>
            <a:lvl6pPr lvl="5"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6pPr>
            <a:lvl7pPr lvl="6"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7pPr>
            <a:lvl8pPr lvl="7"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8pPr>
            <a:lvl9pPr lvl="8"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9pPr>
          </a:lstStyle>
          <a:p/>
        </p:txBody>
      </p:sp>
      <p:sp>
        <p:nvSpPr>
          <p:cNvPr id="26" name="Google Shape;26;p5"/>
          <p:cNvSpPr txBox="1"/>
          <p:nvPr>
            <p:ph idx="1" type="subTitle"/>
          </p:nvPr>
        </p:nvSpPr>
        <p:spPr>
          <a:xfrm>
            <a:off x="2562675" y="2663160"/>
            <a:ext cx="4018200" cy="13077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Clr>
                <a:srgbClr val="2D406A"/>
              </a:buClr>
              <a:buSzPts val="1100"/>
              <a:buFont typeface="Abel"/>
              <a:buNone/>
              <a:defRPr sz="1100">
                <a:solidFill>
                  <a:srgbClr val="F3F3F3"/>
                </a:solidFill>
                <a:latin typeface="Abel"/>
                <a:ea typeface="Abel"/>
                <a:cs typeface="Abel"/>
                <a:sym typeface="Abel"/>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6"/>
          <p:cNvSpPr txBox="1"/>
          <p:nvPr>
            <p:ph type="ctrTitle"/>
          </p:nvPr>
        </p:nvSpPr>
        <p:spPr>
          <a:xfrm flipH="1">
            <a:off x="2732325" y="3046075"/>
            <a:ext cx="2364300" cy="7029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3F3F3"/>
              </a:buClr>
              <a:buSzPts val="1200"/>
              <a:buNone/>
              <a:defRPr b="0" sz="1400"/>
            </a:lvl1pPr>
            <a:lvl2pPr lvl="1" rtl="0">
              <a:spcBef>
                <a:spcPts val="0"/>
              </a:spcBef>
              <a:spcAft>
                <a:spcPts val="0"/>
              </a:spcAft>
              <a:buClr>
                <a:srgbClr val="F3F3F3"/>
              </a:buClr>
              <a:buSzPts val="1600"/>
              <a:buNone/>
              <a:defRPr sz="1600">
                <a:solidFill>
                  <a:srgbClr val="F3F3F3"/>
                </a:solidFill>
              </a:defRPr>
            </a:lvl2pPr>
            <a:lvl3pPr lvl="2" rtl="0">
              <a:spcBef>
                <a:spcPts val="0"/>
              </a:spcBef>
              <a:spcAft>
                <a:spcPts val="0"/>
              </a:spcAft>
              <a:buClr>
                <a:srgbClr val="F3F3F3"/>
              </a:buClr>
              <a:buSzPts val="1600"/>
              <a:buNone/>
              <a:defRPr sz="1600">
                <a:solidFill>
                  <a:srgbClr val="F3F3F3"/>
                </a:solidFill>
              </a:defRPr>
            </a:lvl3pPr>
            <a:lvl4pPr lvl="3" rtl="0">
              <a:spcBef>
                <a:spcPts val="0"/>
              </a:spcBef>
              <a:spcAft>
                <a:spcPts val="0"/>
              </a:spcAft>
              <a:buClr>
                <a:srgbClr val="F3F3F3"/>
              </a:buClr>
              <a:buSzPts val="1600"/>
              <a:buNone/>
              <a:defRPr sz="1600">
                <a:solidFill>
                  <a:srgbClr val="F3F3F3"/>
                </a:solidFill>
              </a:defRPr>
            </a:lvl4pPr>
            <a:lvl5pPr lvl="4" rtl="0">
              <a:spcBef>
                <a:spcPts val="0"/>
              </a:spcBef>
              <a:spcAft>
                <a:spcPts val="0"/>
              </a:spcAft>
              <a:buClr>
                <a:srgbClr val="F3F3F3"/>
              </a:buClr>
              <a:buSzPts val="1600"/>
              <a:buNone/>
              <a:defRPr sz="1600">
                <a:solidFill>
                  <a:srgbClr val="F3F3F3"/>
                </a:solidFill>
              </a:defRPr>
            </a:lvl5pPr>
            <a:lvl6pPr lvl="5" rtl="0">
              <a:spcBef>
                <a:spcPts val="0"/>
              </a:spcBef>
              <a:spcAft>
                <a:spcPts val="0"/>
              </a:spcAft>
              <a:buClr>
                <a:srgbClr val="F3F3F3"/>
              </a:buClr>
              <a:buSzPts val="1600"/>
              <a:buNone/>
              <a:defRPr sz="1600">
                <a:solidFill>
                  <a:srgbClr val="F3F3F3"/>
                </a:solidFill>
              </a:defRPr>
            </a:lvl6pPr>
            <a:lvl7pPr lvl="6" rtl="0">
              <a:spcBef>
                <a:spcPts val="0"/>
              </a:spcBef>
              <a:spcAft>
                <a:spcPts val="0"/>
              </a:spcAft>
              <a:buClr>
                <a:srgbClr val="F3F3F3"/>
              </a:buClr>
              <a:buSzPts val="1600"/>
              <a:buNone/>
              <a:defRPr sz="1600">
                <a:solidFill>
                  <a:srgbClr val="F3F3F3"/>
                </a:solidFill>
              </a:defRPr>
            </a:lvl7pPr>
            <a:lvl8pPr lvl="7" rtl="0">
              <a:spcBef>
                <a:spcPts val="0"/>
              </a:spcBef>
              <a:spcAft>
                <a:spcPts val="0"/>
              </a:spcAft>
              <a:buClr>
                <a:srgbClr val="F3F3F3"/>
              </a:buClr>
              <a:buSzPts val="1600"/>
              <a:buNone/>
              <a:defRPr sz="1600">
                <a:solidFill>
                  <a:srgbClr val="F3F3F3"/>
                </a:solidFill>
              </a:defRPr>
            </a:lvl8pPr>
            <a:lvl9pPr lvl="8" rtl="0">
              <a:spcBef>
                <a:spcPts val="0"/>
              </a:spcBef>
              <a:spcAft>
                <a:spcPts val="0"/>
              </a:spcAft>
              <a:buClr>
                <a:srgbClr val="F3F3F3"/>
              </a:buClr>
              <a:buSzPts val="1600"/>
              <a:buNone/>
              <a:defRPr sz="1600">
                <a:solidFill>
                  <a:srgbClr val="F3F3F3"/>
                </a:solidFill>
              </a:defRPr>
            </a:lvl9pPr>
          </a:lstStyle>
          <a:p/>
        </p:txBody>
      </p:sp>
      <p:sp>
        <p:nvSpPr>
          <p:cNvPr id="29" name="Google Shape;29;p6"/>
          <p:cNvSpPr txBox="1"/>
          <p:nvPr>
            <p:ph idx="1" type="subTitle"/>
          </p:nvPr>
        </p:nvSpPr>
        <p:spPr>
          <a:xfrm flipH="1">
            <a:off x="2732275" y="1906500"/>
            <a:ext cx="4036500" cy="1318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F3F3F3"/>
              </a:buClr>
              <a:buSzPts val="1400"/>
              <a:buFont typeface="Abel"/>
              <a:buNone/>
              <a:defRPr sz="1600"/>
            </a:lvl1pPr>
            <a:lvl2pPr lvl="1"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2pPr>
            <a:lvl3pPr lvl="2"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3pPr>
            <a:lvl4pPr lvl="3"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4pPr>
            <a:lvl5pPr lvl="4"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5pPr>
            <a:lvl6pPr lvl="5"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6pPr>
            <a:lvl7pPr lvl="6"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7pPr>
            <a:lvl8pPr lvl="7"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8pPr>
            <a:lvl9pPr lvl="8"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16_2">
    <p:bg>
      <p:bgPr>
        <a:blipFill>
          <a:blip r:embed="rId2">
            <a:alphaModFix/>
          </a:blip>
          <a:stretch>
            <a:fillRect/>
          </a:stretch>
        </a:blipFill>
      </p:bgPr>
    </p:bg>
    <p:spTree>
      <p:nvGrpSpPr>
        <p:cNvPr id="30" name="Shape 30"/>
        <p:cNvGrpSpPr/>
        <p:nvPr/>
      </p:nvGrpSpPr>
      <p:grpSpPr>
        <a:xfrm>
          <a:off x="0" y="0"/>
          <a:ext cx="0" cy="0"/>
          <a:chOff x="0" y="0"/>
          <a:chExt cx="0" cy="0"/>
        </a:xfrm>
      </p:grpSpPr>
      <p:sp>
        <p:nvSpPr>
          <p:cNvPr id="31" name="Google Shape;31;p7"/>
          <p:cNvSpPr txBox="1"/>
          <p:nvPr>
            <p:ph type="ctrTitle"/>
          </p:nvPr>
        </p:nvSpPr>
        <p:spPr>
          <a:xfrm>
            <a:off x="5909550" y="1715300"/>
            <a:ext cx="1815300" cy="11043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3000"/>
              <a:buNone/>
              <a:defRPr b="0" sz="3600">
                <a:solidFill>
                  <a:srgbClr val="F3F3F3"/>
                </a:solidFill>
              </a:defRPr>
            </a:lvl1pPr>
            <a:lvl2pPr lvl="1"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p:txBody>
      </p:sp>
      <p:sp>
        <p:nvSpPr>
          <p:cNvPr id="32" name="Google Shape;32;p7"/>
          <p:cNvSpPr txBox="1"/>
          <p:nvPr>
            <p:ph idx="1" type="subTitle"/>
          </p:nvPr>
        </p:nvSpPr>
        <p:spPr>
          <a:xfrm>
            <a:off x="5909550" y="2819625"/>
            <a:ext cx="2312400" cy="110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1400"/>
              <a:buNone/>
              <a:defRPr sz="1400">
                <a:solidFill>
                  <a:srgbClr val="F3F3F3"/>
                </a:solidFill>
              </a:defRPr>
            </a:lvl1pPr>
            <a:lvl2pPr lvl="1"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16_1">
    <p:bg>
      <p:bgPr>
        <a:blipFill>
          <a:blip r:embed="rId2">
            <a:alphaModFix/>
          </a:blip>
          <a:stretch>
            <a:fillRect/>
          </a:stretch>
        </a:blipFill>
      </p:bgPr>
    </p:bg>
    <p:spTree>
      <p:nvGrpSpPr>
        <p:cNvPr id="33" name="Shape 33"/>
        <p:cNvGrpSpPr/>
        <p:nvPr/>
      </p:nvGrpSpPr>
      <p:grpSpPr>
        <a:xfrm>
          <a:off x="0" y="0"/>
          <a:ext cx="0" cy="0"/>
          <a:chOff x="0" y="0"/>
          <a:chExt cx="0" cy="0"/>
        </a:xfrm>
      </p:grpSpPr>
      <p:sp>
        <p:nvSpPr>
          <p:cNvPr id="34" name="Google Shape;34;p8"/>
          <p:cNvSpPr txBox="1"/>
          <p:nvPr>
            <p:ph type="ctrTitle"/>
          </p:nvPr>
        </p:nvSpPr>
        <p:spPr>
          <a:xfrm>
            <a:off x="673531" y="3094768"/>
            <a:ext cx="26193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2D406A"/>
              </a:buClr>
              <a:buSzPts val="1600"/>
              <a:buNone/>
              <a:defRPr b="0" sz="1600">
                <a:solidFill>
                  <a:srgbClr val="F3F3F3"/>
                </a:solidFill>
              </a:defRPr>
            </a:lvl1pPr>
            <a:lvl2pPr lvl="1"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35" name="Google Shape;35;p8"/>
          <p:cNvSpPr txBox="1"/>
          <p:nvPr>
            <p:ph idx="1" type="subTitle"/>
          </p:nvPr>
        </p:nvSpPr>
        <p:spPr>
          <a:xfrm>
            <a:off x="856025" y="3407350"/>
            <a:ext cx="2254200" cy="56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2D406A"/>
              </a:buClr>
              <a:buSzPts val="1100"/>
              <a:buFont typeface="Abel"/>
              <a:buNone/>
              <a:defRPr sz="1100">
                <a:solidFill>
                  <a:srgbClr val="F3F3F3"/>
                </a:solidFill>
                <a:latin typeface="Abel"/>
                <a:ea typeface="Abel"/>
                <a:cs typeface="Abel"/>
                <a:sym typeface="Abel"/>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36" name="Google Shape;36;p8"/>
          <p:cNvSpPr txBox="1"/>
          <p:nvPr>
            <p:ph idx="2" type="ctrTitle"/>
          </p:nvPr>
        </p:nvSpPr>
        <p:spPr>
          <a:xfrm>
            <a:off x="3262356" y="3094768"/>
            <a:ext cx="26193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2D406A"/>
              </a:buClr>
              <a:buSzPts val="1600"/>
              <a:buNone/>
              <a:defRPr b="0" sz="1600">
                <a:solidFill>
                  <a:srgbClr val="F3F3F3"/>
                </a:solidFill>
              </a:defRPr>
            </a:lvl1pPr>
            <a:lvl2pPr lvl="1"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37" name="Google Shape;37;p8"/>
          <p:cNvSpPr txBox="1"/>
          <p:nvPr>
            <p:ph idx="3" type="subTitle"/>
          </p:nvPr>
        </p:nvSpPr>
        <p:spPr>
          <a:xfrm>
            <a:off x="3444838" y="3407350"/>
            <a:ext cx="2254200" cy="5685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Clr>
                <a:srgbClr val="2D406A"/>
              </a:buClr>
              <a:buSzPts val="1100"/>
              <a:buFont typeface="Abel"/>
              <a:buNone/>
              <a:defRPr sz="1100">
                <a:solidFill>
                  <a:srgbClr val="F3F3F3"/>
                </a:solidFill>
                <a:latin typeface="Abel"/>
                <a:ea typeface="Abel"/>
                <a:cs typeface="Abel"/>
                <a:sym typeface="Abel"/>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38" name="Google Shape;38;p8"/>
          <p:cNvSpPr txBox="1"/>
          <p:nvPr>
            <p:ph idx="4" type="ctrTitle"/>
          </p:nvPr>
        </p:nvSpPr>
        <p:spPr>
          <a:xfrm>
            <a:off x="5851306" y="3091717"/>
            <a:ext cx="26193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2D406A"/>
              </a:buClr>
              <a:buSzPts val="1600"/>
              <a:buNone/>
              <a:defRPr b="0" sz="1600">
                <a:solidFill>
                  <a:srgbClr val="F3F3F3"/>
                </a:solidFill>
              </a:defRPr>
            </a:lvl1pPr>
            <a:lvl2pPr lvl="1"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39" name="Google Shape;39;p8"/>
          <p:cNvSpPr txBox="1"/>
          <p:nvPr>
            <p:ph idx="5" type="subTitle"/>
          </p:nvPr>
        </p:nvSpPr>
        <p:spPr>
          <a:xfrm>
            <a:off x="6033825" y="3404300"/>
            <a:ext cx="2254200" cy="56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2D406A"/>
              </a:buClr>
              <a:buSzPts val="1100"/>
              <a:buFont typeface="Abel"/>
              <a:buNone/>
              <a:defRPr sz="1100">
                <a:solidFill>
                  <a:srgbClr val="F3F3F3"/>
                </a:solidFill>
                <a:latin typeface="Abel"/>
                <a:ea typeface="Abel"/>
                <a:cs typeface="Abel"/>
                <a:sym typeface="Abel"/>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40" name="Google Shape;40;p8"/>
          <p:cNvSpPr txBox="1"/>
          <p:nvPr>
            <p:ph idx="6" type="ctrTitle"/>
          </p:nvPr>
        </p:nvSpPr>
        <p:spPr>
          <a:xfrm rot="-5400000">
            <a:off x="-1012550" y="2331150"/>
            <a:ext cx="3083400" cy="481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2D406A"/>
              </a:buClr>
              <a:buSzPts val="2400"/>
              <a:buNone/>
              <a:defRPr b="0" sz="1800">
                <a:solidFill>
                  <a:srgbClr val="F3F3F3"/>
                </a:solidFill>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16_1_1">
    <p:bg>
      <p:bgPr>
        <a:blipFill>
          <a:blip r:embed="rId2">
            <a:alphaModFix/>
          </a:blip>
          <a:stretch>
            <a:fillRect/>
          </a:stretch>
        </a:blipFill>
      </p:bgPr>
    </p:bg>
    <p:spTree>
      <p:nvGrpSpPr>
        <p:cNvPr id="41" name="Shape 41"/>
        <p:cNvGrpSpPr/>
        <p:nvPr/>
      </p:nvGrpSpPr>
      <p:grpSpPr>
        <a:xfrm>
          <a:off x="0" y="0"/>
          <a:ext cx="0" cy="0"/>
          <a:chOff x="0" y="0"/>
          <a:chExt cx="0" cy="0"/>
        </a:xfrm>
      </p:grpSpPr>
      <p:sp>
        <p:nvSpPr>
          <p:cNvPr id="42" name="Google Shape;42;p9"/>
          <p:cNvSpPr txBox="1"/>
          <p:nvPr>
            <p:ph type="ctrTitle"/>
          </p:nvPr>
        </p:nvSpPr>
        <p:spPr>
          <a:xfrm rot="-5400000">
            <a:off x="-1012550" y="2331150"/>
            <a:ext cx="3083400" cy="481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2D406A"/>
              </a:buClr>
              <a:buSzPts val="2400"/>
              <a:buNone/>
              <a:defRPr b="0" sz="1800">
                <a:solidFill>
                  <a:srgbClr val="F3F3F3"/>
                </a:solidFill>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
        <p:nvSpPr>
          <p:cNvPr id="43" name="Google Shape;43;p9"/>
          <p:cNvSpPr txBox="1"/>
          <p:nvPr>
            <p:ph idx="2" type="ctrTitle"/>
          </p:nvPr>
        </p:nvSpPr>
        <p:spPr>
          <a:xfrm>
            <a:off x="1634900" y="1067978"/>
            <a:ext cx="26193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2D406A"/>
              </a:buClr>
              <a:buSzPts val="1600"/>
              <a:buNone/>
              <a:defRPr b="0" sz="1600">
                <a:solidFill>
                  <a:srgbClr val="F3F3F3"/>
                </a:solidFill>
              </a:defRPr>
            </a:lvl1pPr>
            <a:lvl2pPr lvl="1" rtl="0">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rtl="0">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rtl="0">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rtl="0">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rtl="0">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rtl="0">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rtl="0">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rtl="0">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44" name="Google Shape;44;p9"/>
          <p:cNvSpPr txBox="1"/>
          <p:nvPr>
            <p:ph idx="1" type="subTitle"/>
          </p:nvPr>
        </p:nvSpPr>
        <p:spPr>
          <a:xfrm>
            <a:off x="1634850" y="1571850"/>
            <a:ext cx="26193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2D406A"/>
              </a:buClr>
              <a:buSzPts val="1000"/>
              <a:buFont typeface="Abel"/>
              <a:buNone/>
              <a:defRPr sz="1100">
                <a:solidFill>
                  <a:srgbClr val="F3F3F3"/>
                </a:solidFill>
                <a:latin typeface="Abel"/>
                <a:ea typeface="Abel"/>
                <a:cs typeface="Abel"/>
                <a:sym typeface="Abel"/>
              </a:defRPr>
            </a:lvl1pPr>
            <a:lvl2pPr lvl="1" rtl="0">
              <a:lnSpc>
                <a:spcPct val="100000"/>
              </a:lnSpc>
              <a:spcBef>
                <a:spcPts val="0"/>
              </a:spcBef>
              <a:spcAft>
                <a:spcPts val="0"/>
              </a:spcAft>
              <a:buClr>
                <a:srgbClr val="2D406A"/>
              </a:buClr>
              <a:buSzPts val="1000"/>
              <a:buFont typeface="Abel"/>
              <a:buNone/>
              <a:defRPr sz="1000">
                <a:solidFill>
                  <a:srgbClr val="2D406A"/>
                </a:solidFill>
                <a:latin typeface="Abel"/>
                <a:ea typeface="Abel"/>
                <a:cs typeface="Abel"/>
                <a:sym typeface="Abel"/>
              </a:defRPr>
            </a:lvl2pPr>
            <a:lvl3pPr lvl="2" rtl="0">
              <a:lnSpc>
                <a:spcPct val="100000"/>
              </a:lnSpc>
              <a:spcBef>
                <a:spcPts val="0"/>
              </a:spcBef>
              <a:spcAft>
                <a:spcPts val="0"/>
              </a:spcAft>
              <a:buClr>
                <a:srgbClr val="2D406A"/>
              </a:buClr>
              <a:buSzPts val="1000"/>
              <a:buFont typeface="Abel"/>
              <a:buNone/>
              <a:defRPr sz="1000">
                <a:solidFill>
                  <a:srgbClr val="2D406A"/>
                </a:solidFill>
                <a:latin typeface="Abel"/>
                <a:ea typeface="Abel"/>
                <a:cs typeface="Abel"/>
                <a:sym typeface="Abel"/>
              </a:defRPr>
            </a:lvl3pPr>
            <a:lvl4pPr lvl="3" rtl="0">
              <a:lnSpc>
                <a:spcPct val="100000"/>
              </a:lnSpc>
              <a:spcBef>
                <a:spcPts val="0"/>
              </a:spcBef>
              <a:spcAft>
                <a:spcPts val="0"/>
              </a:spcAft>
              <a:buClr>
                <a:srgbClr val="2D406A"/>
              </a:buClr>
              <a:buSzPts val="1000"/>
              <a:buFont typeface="Abel"/>
              <a:buNone/>
              <a:defRPr sz="1000">
                <a:solidFill>
                  <a:srgbClr val="2D406A"/>
                </a:solidFill>
                <a:latin typeface="Abel"/>
                <a:ea typeface="Abel"/>
                <a:cs typeface="Abel"/>
                <a:sym typeface="Abel"/>
              </a:defRPr>
            </a:lvl4pPr>
            <a:lvl5pPr lvl="4" rtl="0">
              <a:lnSpc>
                <a:spcPct val="100000"/>
              </a:lnSpc>
              <a:spcBef>
                <a:spcPts val="0"/>
              </a:spcBef>
              <a:spcAft>
                <a:spcPts val="0"/>
              </a:spcAft>
              <a:buClr>
                <a:srgbClr val="2D406A"/>
              </a:buClr>
              <a:buSzPts val="1000"/>
              <a:buFont typeface="Abel"/>
              <a:buNone/>
              <a:defRPr sz="1000">
                <a:solidFill>
                  <a:srgbClr val="2D406A"/>
                </a:solidFill>
                <a:latin typeface="Abel"/>
                <a:ea typeface="Abel"/>
                <a:cs typeface="Abel"/>
                <a:sym typeface="Abel"/>
              </a:defRPr>
            </a:lvl5pPr>
            <a:lvl6pPr lvl="5" rtl="0">
              <a:lnSpc>
                <a:spcPct val="100000"/>
              </a:lnSpc>
              <a:spcBef>
                <a:spcPts val="0"/>
              </a:spcBef>
              <a:spcAft>
                <a:spcPts val="0"/>
              </a:spcAft>
              <a:buClr>
                <a:srgbClr val="2D406A"/>
              </a:buClr>
              <a:buSzPts val="1000"/>
              <a:buFont typeface="Abel"/>
              <a:buNone/>
              <a:defRPr sz="1000">
                <a:solidFill>
                  <a:srgbClr val="2D406A"/>
                </a:solidFill>
                <a:latin typeface="Abel"/>
                <a:ea typeface="Abel"/>
                <a:cs typeface="Abel"/>
                <a:sym typeface="Abel"/>
              </a:defRPr>
            </a:lvl6pPr>
            <a:lvl7pPr lvl="6" rtl="0">
              <a:lnSpc>
                <a:spcPct val="100000"/>
              </a:lnSpc>
              <a:spcBef>
                <a:spcPts val="0"/>
              </a:spcBef>
              <a:spcAft>
                <a:spcPts val="0"/>
              </a:spcAft>
              <a:buClr>
                <a:srgbClr val="2D406A"/>
              </a:buClr>
              <a:buSzPts val="1000"/>
              <a:buFont typeface="Abel"/>
              <a:buNone/>
              <a:defRPr sz="1000">
                <a:solidFill>
                  <a:srgbClr val="2D406A"/>
                </a:solidFill>
                <a:latin typeface="Abel"/>
                <a:ea typeface="Abel"/>
                <a:cs typeface="Abel"/>
                <a:sym typeface="Abel"/>
              </a:defRPr>
            </a:lvl7pPr>
            <a:lvl8pPr lvl="7" rtl="0">
              <a:lnSpc>
                <a:spcPct val="100000"/>
              </a:lnSpc>
              <a:spcBef>
                <a:spcPts val="0"/>
              </a:spcBef>
              <a:spcAft>
                <a:spcPts val="0"/>
              </a:spcAft>
              <a:buClr>
                <a:srgbClr val="2D406A"/>
              </a:buClr>
              <a:buSzPts val="1000"/>
              <a:buFont typeface="Abel"/>
              <a:buNone/>
              <a:defRPr sz="1000">
                <a:solidFill>
                  <a:srgbClr val="2D406A"/>
                </a:solidFill>
                <a:latin typeface="Abel"/>
                <a:ea typeface="Abel"/>
                <a:cs typeface="Abel"/>
                <a:sym typeface="Abel"/>
              </a:defRPr>
            </a:lvl8pPr>
            <a:lvl9pPr lvl="8" rtl="0">
              <a:lnSpc>
                <a:spcPct val="100000"/>
              </a:lnSpc>
              <a:spcBef>
                <a:spcPts val="0"/>
              </a:spcBef>
              <a:spcAft>
                <a:spcPts val="0"/>
              </a:spcAft>
              <a:buClr>
                <a:srgbClr val="2D406A"/>
              </a:buClr>
              <a:buSzPts val="1000"/>
              <a:buFont typeface="Abel"/>
              <a:buNone/>
              <a:defRPr sz="1000">
                <a:solidFill>
                  <a:srgbClr val="2D406A"/>
                </a:solidFill>
                <a:latin typeface="Abel"/>
                <a:ea typeface="Abel"/>
                <a:cs typeface="Abel"/>
                <a:sym typeface="Abel"/>
              </a:defRPr>
            </a:lvl9pPr>
          </a:lstStyle>
          <a:p/>
        </p:txBody>
      </p:sp>
      <p:sp>
        <p:nvSpPr>
          <p:cNvPr id="45" name="Google Shape;45;p9"/>
          <p:cNvSpPr txBox="1"/>
          <p:nvPr>
            <p:ph idx="3" type="ctrTitle"/>
          </p:nvPr>
        </p:nvSpPr>
        <p:spPr>
          <a:xfrm>
            <a:off x="1634900" y="2811753"/>
            <a:ext cx="26193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2D406A"/>
              </a:buClr>
              <a:buSzPts val="1600"/>
              <a:buNone/>
              <a:defRPr b="0" sz="1600">
                <a:solidFill>
                  <a:srgbClr val="F3F3F3"/>
                </a:solidFill>
              </a:defRPr>
            </a:lvl1pPr>
            <a:lvl2pPr lvl="1" rtl="0">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rtl="0">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rtl="0">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rtl="0">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rtl="0">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rtl="0">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rtl="0">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rtl="0">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46" name="Google Shape;46;p9"/>
          <p:cNvSpPr txBox="1"/>
          <p:nvPr>
            <p:ph idx="4" type="subTitle"/>
          </p:nvPr>
        </p:nvSpPr>
        <p:spPr>
          <a:xfrm>
            <a:off x="1634850" y="3315725"/>
            <a:ext cx="2619300" cy="974700"/>
          </a:xfrm>
          <a:prstGeom prst="rect">
            <a:avLst/>
          </a:prstGeom>
          <a:noFill/>
        </p:spPr>
        <p:txBody>
          <a:bodyPr anchorCtr="0" anchor="t" bIns="91425" lIns="91425" spcFirstLastPara="1" rIns="91425" wrap="square" tIns="91425">
            <a:noAutofit/>
          </a:bodyPr>
          <a:lstStyle>
            <a:lvl1pPr lvl="0" marR="72000" rtl="0">
              <a:lnSpc>
                <a:spcPct val="100000"/>
              </a:lnSpc>
              <a:spcBef>
                <a:spcPts val="0"/>
              </a:spcBef>
              <a:spcAft>
                <a:spcPts val="0"/>
              </a:spcAft>
              <a:buClr>
                <a:srgbClr val="2D406A"/>
              </a:buClr>
              <a:buSzPts val="1000"/>
              <a:buFont typeface="Abel"/>
              <a:buNone/>
              <a:defRPr sz="1100">
                <a:solidFill>
                  <a:srgbClr val="F3F3F3"/>
                </a:solidFill>
                <a:latin typeface="Abel"/>
                <a:ea typeface="Abel"/>
                <a:cs typeface="Abel"/>
                <a:sym typeface="Abel"/>
              </a:defRPr>
            </a:lvl1pPr>
            <a:lvl2pPr lvl="1" rtl="0">
              <a:lnSpc>
                <a:spcPct val="100000"/>
              </a:lnSpc>
              <a:spcBef>
                <a:spcPts val="0"/>
              </a:spcBef>
              <a:spcAft>
                <a:spcPts val="0"/>
              </a:spcAft>
              <a:buClr>
                <a:srgbClr val="2D406A"/>
              </a:buClr>
              <a:buSzPts val="1000"/>
              <a:buFont typeface="Abel"/>
              <a:buNone/>
              <a:defRPr sz="1000">
                <a:solidFill>
                  <a:srgbClr val="2D406A"/>
                </a:solidFill>
                <a:latin typeface="Abel"/>
                <a:ea typeface="Abel"/>
                <a:cs typeface="Abel"/>
                <a:sym typeface="Abel"/>
              </a:defRPr>
            </a:lvl2pPr>
            <a:lvl3pPr lvl="2" rtl="0">
              <a:lnSpc>
                <a:spcPct val="100000"/>
              </a:lnSpc>
              <a:spcBef>
                <a:spcPts val="0"/>
              </a:spcBef>
              <a:spcAft>
                <a:spcPts val="0"/>
              </a:spcAft>
              <a:buClr>
                <a:srgbClr val="2D406A"/>
              </a:buClr>
              <a:buSzPts val="1000"/>
              <a:buFont typeface="Abel"/>
              <a:buNone/>
              <a:defRPr sz="1000">
                <a:solidFill>
                  <a:srgbClr val="2D406A"/>
                </a:solidFill>
                <a:latin typeface="Abel"/>
                <a:ea typeface="Abel"/>
                <a:cs typeface="Abel"/>
                <a:sym typeface="Abel"/>
              </a:defRPr>
            </a:lvl3pPr>
            <a:lvl4pPr lvl="3" rtl="0">
              <a:lnSpc>
                <a:spcPct val="100000"/>
              </a:lnSpc>
              <a:spcBef>
                <a:spcPts val="0"/>
              </a:spcBef>
              <a:spcAft>
                <a:spcPts val="0"/>
              </a:spcAft>
              <a:buClr>
                <a:srgbClr val="2D406A"/>
              </a:buClr>
              <a:buSzPts val="1000"/>
              <a:buFont typeface="Abel"/>
              <a:buNone/>
              <a:defRPr sz="1000">
                <a:solidFill>
                  <a:srgbClr val="2D406A"/>
                </a:solidFill>
                <a:latin typeface="Abel"/>
                <a:ea typeface="Abel"/>
                <a:cs typeface="Abel"/>
                <a:sym typeface="Abel"/>
              </a:defRPr>
            </a:lvl4pPr>
            <a:lvl5pPr lvl="4" rtl="0">
              <a:lnSpc>
                <a:spcPct val="100000"/>
              </a:lnSpc>
              <a:spcBef>
                <a:spcPts val="0"/>
              </a:spcBef>
              <a:spcAft>
                <a:spcPts val="0"/>
              </a:spcAft>
              <a:buClr>
                <a:srgbClr val="2D406A"/>
              </a:buClr>
              <a:buSzPts val="1000"/>
              <a:buFont typeface="Abel"/>
              <a:buNone/>
              <a:defRPr sz="1000">
                <a:solidFill>
                  <a:srgbClr val="2D406A"/>
                </a:solidFill>
                <a:latin typeface="Abel"/>
                <a:ea typeface="Abel"/>
                <a:cs typeface="Abel"/>
                <a:sym typeface="Abel"/>
              </a:defRPr>
            </a:lvl5pPr>
            <a:lvl6pPr lvl="5" rtl="0">
              <a:lnSpc>
                <a:spcPct val="100000"/>
              </a:lnSpc>
              <a:spcBef>
                <a:spcPts val="0"/>
              </a:spcBef>
              <a:spcAft>
                <a:spcPts val="0"/>
              </a:spcAft>
              <a:buClr>
                <a:srgbClr val="2D406A"/>
              </a:buClr>
              <a:buSzPts val="1000"/>
              <a:buFont typeface="Abel"/>
              <a:buNone/>
              <a:defRPr sz="1000">
                <a:solidFill>
                  <a:srgbClr val="2D406A"/>
                </a:solidFill>
                <a:latin typeface="Abel"/>
                <a:ea typeface="Abel"/>
                <a:cs typeface="Abel"/>
                <a:sym typeface="Abel"/>
              </a:defRPr>
            </a:lvl6pPr>
            <a:lvl7pPr lvl="6" rtl="0">
              <a:lnSpc>
                <a:spcPct val="100000"/>
              </a:lnSpc>
              <a:spcBef>
                <a:spcPts val="0"/>
              </a:spcBef>
              <a:spcAft>
                <a:spcPts val="0"/>
              </a:spcAft>
              <a:buClr>
                <a:srgbClr val="2D406A"/>
              </a:buClr>
              <a:buSzPts val="1000"/>
              <a:buFont typeface="Abel"/>
              <a:buNone/>
              <a:defRPr sz="1000">
                <a:solidFill>
                  <a:srgbClr val="2D406A"/>
                </a:solidFill>
                <a:latin typeface="Abel"/>
                <a:ea typeface="Abel"/>
                <a:cs typeface="Abel"/>
                <a:sym typeface="Abel"/>
              </a:defRPr>
            </a:lvl7pPr>
            <a:lvl8pPr lvl="7" rtl="0">
              <a:lnSpc>
                <a:spcPct val="100000"/>
              </a:lnSpc>
              <a:spcBef>
                <a:spcPts val="0"/>
              </a:spcBef>
              <a:spcAft>
                <a:spcPts val="0"/>
              </a:spcAft>
              <a:buClr>
                <a:srgbClr val="2D406A"/>
              </a:buClr>
              <a:buSzPts val="1000"/>
              <a:buFont typeface="Abel"/>
              <a:buNone/>
              <a:defRPr sz="1000">
                <a:solidFill>
                  <a:srgbClr val="2D406A"/>
                </a:solidFill>
                <a:latin typeface="Abel"/>
                <a:ea typeface="Abel"/>
                <a:cs typeface="Abel"/>
                <a:sym typeface="Abel"/>
              </a:defRPr>
            </a:lvl8pPr>
            <a:lvl9pPr lvl="8" rtl="0">
              <a:lnSpc>
                <a:spcPct val="100000"/>
              </a:lnSpc>
              <a:spcBef>
                <a:spcPts val="0"/>
              </a:spcBef>
              <a:spcAft>
                <a:spcPts val="0"/>
              </a:spcAft>
              <a:buClr>
                <a:srgbClr val="2D406A"/>
              </a:buClr>
              <a:buSzPts val="1000"/>
              <a:buFont typeface="Abel"/>
              <a:buNone/>
              <a:defRPr sz="1000">
                <a:solidFill>
                  <a:srgbClr val="2D406A"/>
                </a:solidFill>
                <a:latin typeface="Abel"/>
                <a:ea typeface="Abel"/>
                <a:cs typeface="Abel"/>
                <a:sym typeface="Abel"/>
              </a:defRPr>
            </a:lvl9pPr>
          </a:lstStyle>
          <a:p/>
        </p:txBody>
      </p:sp>
      <p:sp>
        <p:nvSpPr>
          <p:cNvPr id="47" name="Google Shape;47;p9"/>
          <p:cNvSpPr txBox="1"/>
          <p:nvPr>
            <p:ph idx="5" type="ctrTitle"/>
          </p:nvPr>
        </p:nvSpPr>
        <p:spPr>
          <a:xfrm>
            <a:off x="5042800" y="1067978"/>
            <a:ext cx="26193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2D406A"/>
              </a:buClr>
              <a:buSzPts val="1600"/>
              <a:buNone/>
              <a:defRPr b="0" sz="1600">
                <a:solidFill>
                  <a:srgbClr val="F3F3F3"/>
                </a:solidFill>
              </a:defRPr>
            </a:lvl1pPr>
            <a:lvl2pPr lvl="1" rtl="0">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rtl="0">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rtl="0">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rtl="0">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rtl="0">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rtl="0">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rtl="0">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rtl="0">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48" name="Google Shape;48;p9"/>
          <p:cNvSpPr txBox="1"/>
          <p:nvPr>
            <p:ph idx="6" type="subTitle"/>
          </p:nvPr>
        </p:nvSpPr>
        <p:spPr>
          <a:xfrm>
            <a:off x="5042750" y="1571850"/>
            <a:ext cx="26193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2D406A"/>
              </a:buClr>
              <a:buSzPts val="1000"/>
              <a:buFont typeface="Abel"/>
              <a:buNone/>
              <a:defRPr sz="1100">
                <a:solidFill>
                  <a:srgbClr val="F3F3F3"/>
                </a:solidFill>
                <a:latin typeface="Abel"/>
                <a:ea typeface="Abel"/>
                <a:cs typeface="Abel"/>
                <a:sym typeface="Abel"/>
              </a:defRPr>
            </a:lvl1pPr>
            <a:lvl2pPr lvl="1" rtl="0">
              <a:lnSpc>
                <a:spcPct val="100000"/>
              </a:lnSpc>
              <a:spcBef>
                <a:spcPts val="0"/>
              </a:spcBef>
              <a:spcAft>
                <a:spcPts val="0"/>
              </a:spcAft>
              <a:buClr>
                <a:srgbClr val="2D406A"/>
              </a:buClr>
              <a:buSzPts val="1000"/>
              <a:buFont typeface="Abel"/>
              <a:buNone/>
              <a:defRPr sz="1000">
                <a:solidFill>
                  <a:srgbClr val="2D406A"/>
                </a:solidFill>
                <a:latin typeface="Abel"/>
                <a:ea typeface="Abel"/>
                <a:cs typeface="Abel"/>
                <a:sym typeface="Abel"/>
              </a:defRPr>
            </a:lvl2pPr>
            <a:lvl3pPr lvl="2" rtl="0">
              <a:lnSpc>
                <a:spcPct val="100000"/>
              </a:lnSpc>
              <a:spcBef>
                <a:spcPts val="0"/>
              </a:spcBef>
              <a:spcAft>
                <a:spcPts val="0"/>
              </a:spcAft>
              <a:buClr>
                <a:srgbClr val="2D406A"/>
              </a:buClr>
              <a:buSzPts val="1000"/>
              <a:buFont typeface="Abel"/>
              <a:buNone/>
              <a:defRPr sz="1000">
                <a:solidFill>
                  <a:srgbClr val="2D406A"/>
                </a:solidFill>
                <a:latin typeface="Abel"/>
                <a:ea typeface="Abel"/>
                <a:cs typeface="Abel"/>
                <a:sym typeface="Abel"/>
              </a:defRPr>
            </a:lvl3pPr>
            <a:lvl4pPr lvl="3" rtl="0">
              <a:lnSpc>
                <a:spcPct val="100000"/>
              </a:lnSpc>
              <a:spcBef>
                <a:spcPts val="0"/>
              </a:spcBef>
              <a:spcAft>
                <a:spcPts val="0"/>
              </a:spcAft>
              <a:buClr>
                <a:srgbClr val="2D406A"/>
              </a:buClr>
              <a:buSzPts val="1000"/>
              <a:buFont typeface="Abel"/>
              <a:buNone/>
              <a:defRPr sz="1000">
                <a:solidFill>
                  <a:srgbClr val="2D406A"/>
                </a:solidFill>
                <a:latin typeface="Abel"/>
                <a:ea typeface="Abel"/>
                <a:cs typeface="Abel"/>
                <a:sym typeface="Abel"/>
              </a:defRPr>
            </a:lvl4pPr>
            <a:lvl5pPr lvl="4" rtl="0">
              <a:lnSpc>
                <a:spcPct val="100000"/>
              </a:lnSpc>
              <a:spcBef>
                <a:spcPts val="0"/>
              </a:spcBef>
              <a:spcAft>
                <a:spcPts val="0"/>
              </a:spcAft>
              <a:buClr>
                <a:srgbClr val="2D406A"/>
              </a:buClr>
              <a:buSzPts val="1000"/>
              <a:buFont typeface="Abel"/>
              <a:buNone/>
              <a:defRPr sz="1000">
                <a:solidFill>
                  <a:srgbClr val="2D406A"/>
                </a:solidFill>
                <a:latin typeface="Abel"/>
                <a:ea typeface="Abel"/>
                <a:cs typeface="Abel"/>
                <a:sym typeface="Abel"/>
              </a:defRPr>
            </a:lvl5pPr>
            <a:lvl6pPr lvl="5" rtl="0">
              <a:lnSpc>
                <a:spcPct val="100000"/>
              </a:lnSpc>
              <a:spcBef>
                <a:spcPts val="0"/>
              </a:spcBef>
              <a:spcAft>
                <a:spcPts val="0"/>
              </a:spcAft>
              <a:buClr>
                <a:srgbClr val="2D406A"/>
              </a:buClr>
              <a:buSzPts val="1000"/>
              <a:buFont typeface="Abel"/>
              <a:buNone/>
              <a:defRPr sz="1000">
                <a:solidFill>
                  <a:srgbClr val="2D406A"/>
                </a:solidFill>
                <a:latin typeface="Abel"/>
                <a:ea typeface="Abel"/>
                <a:cs typeface="Abel"/>
                <a:sym typeface="Abel"/>
              </a:defRPr>
            </a:lvl6pPr>
            <a:lvl7pPr lvl="6" rtl="0">
              <a:lnSpc>
                <a:spcPct val="100000"/>
              </a:lnSpc>
              <a:spcBef>
                <a:spcPts val="0"/>
              </a:spcBef>
              <a:spcAft>
                <a:spcPts val="0"/>
              </a:spcAft>
              <a:buClr>
                <a:srgbClr val="2D406A"/>
              </a:buClr>
              <a:buSzPts val="1000"/>
              <a:buFont typeface="Abel"/>
              <a:buNone/>
              <a:defRPr sz="1000">
                <a:solidFill>
                  <a:srgbClr val="2D406A"/>
                </a:solidFill>
                <a:latin typeface="Abel"/>
                <a:ea typeface="Abel"/>
                <a:cs typeface="Abel"/>
                <a:sym typeface="Abel"/>
              </a:defRPr>
            </a:lvl7pPr>
            <a:lvl8pPr lvl="7" rtl="0">
              <a:lnSpc>
                <a:spcPct val="100000"/>
              </a:lnSpc>
              <a:spcBef>
                <a:spcPts val="0"/>
              </a:spcBef>
              <a:spcAft>
                <a:spcPts val="0"/>
              </a:spcAft>
              <a:buClr>
                <a:srgbClr val="2D406A"/>
              </a:buClr>
              <a:buSzPts val="1000"/>
              <a:buFont typeface="Abel"/>
              <a:buNone/>
              <a:defRPr sz="1000">
                <a:solidFill>
                  <a:srgbClr val="2D406A"/>
                </a:solidFill>
                <a:latin typeface="Abel"/>
                <a:ea typeface="Abel"/>
                <a:cs typeface="Abel"/>
                <a:sym typeface="Abel"/>
              </a:defRPr>
            </a:lvl8pPr>
            <a:lvl9pPr lvl="8" rtl="0">
              <a:lnSpc>
                <a:spcPct val="100000"/>
              </a:lnSpc>
              <a:spcBef>
                <a:spcPts val="0"/>
              </a:spcBef>
              <a:spcAft>
                <a:spcPts val="0"/>
              </a:spcAft>
              <a:buClr>
                <a:srgbClr val="2D406A"/>
              </a:buClr>
              <a:buSzPts val="1000"/>
              <a:buFont typeface="Abel"/>
              <a:buNone/>
              <a:defRPr sz="1000">
                <a:solidFill>
                  <a:srgbClr val="2D406A"/>
                </a:solidFill>
                <a:latin typeface="Abel"/>
                <a:ea typeface="Abel"/>
                <a:cs typeface="Abel"/>
                <a:sym typeface="Abel"/>
              </a:defRPr>
            </a:lvl9pPr>
          </a:lstStyle>
          <a:p/>
        </p:txBody>
      </p:sp>
      <p:sp>
        <p:nvSpPr>
          <p:cNvPr id="49" name="Google Shape;49;p9"/>
          <p:cNvSpPr txBox="1"/>
          <p:nvPr>
            <p:ph idx="7" type="ctrTitle"/>
          </p:nvPr>
        </p:nvSpPr>
        <p:spPr>
          <a:xfrm>
            <a:off x="5042800" y="2811753"/>
            <a:ext cx="26193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2D406A"/>
              </a:buClr>
              <a:buSzPts val="1600"/>
              <a:buNone/>
              <a:defRPr b="0" sz="1600">
                <a:solidFill>
                  <a:srgbClr val="F3F3F3"/>
                </a:solidFill>
              </a:defRPr>
            </a:lvl1pPr>
            <a:lvl2pPr lvl="1" rtl="0">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rtl="0">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rtl="0">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rtl="0">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rtl="0">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rtl="0">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rtl="0">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rtl="0">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50" name="Google Shape;50;p9"/>
          <p:cNvSpPr txBox="1"/>
          <p:nvPr>
            <p:ph idx="8" type="subTitle"/>
          </p:nvPr>
        </p:nvSpPr>
        <p:spPr>
          <a:xfrm>
            <a:off x="5042750" y="3315725"/>
            <a:ext cx="2619300" cy="974700"/>
          </a:xfrm>
          <a:prstGeom prst="rect">
            <a:avLst/>
          </a:prstGeom>
          <a:noFill/>
        </p:spPr>
        <p:txBody>
          <a:bodyPr anchorCtr="0" anchor="t" bIns="91425" lIns="91425" spcFirstLastPara="1" rIns="91425" wrap="square" tIns="91425">
            <a:noAutofit/>
          </a:bodyPr>
          <a:lstStyle>
            <a:lvl1pPr lvl="0" marR="72000" rtl="0">
              <a:lnSpc>
                <a:spcPct val="100000"/>
              </a:lnSpc>
              <a:spcBef>
                <a:spcPts val="0"/>
              </a:spcBef>
              <a:spcAft>
                <a:spcPts val="0"/>
              </a:spcAft>
              <a:buClr>
                <a:srgbClr val="2D406A"/>
              </a:buClr>
              <a:buSzPts val="1000"/>
              <a:buFont typeface="Abel"/>
              <a:buNone/>
              <a:defRPr sz="1100">
                <a:solidFill>
                  <a:srgbClr val="F3F3F3"/>
                </a:solidFill>
                <a:latin typeface="Abel"/>
                <a:ea typeface="Abel"/>
                <a:cs typeface="Abel"/>
                <a:sym typeface="Abel"/>
              </a:defRPr>
            </a:lvl1pPr>
            <a:lvl2pPr lvl="1" rtl="0">
              <a:lnSpc>
                <a:spcPct val="100000"/>
              </a:lnSpc>
              <a:spcBef>
                <a:spcPts val="0"/>
              </a:spcBef>
              <a:spcAft>
                <a:spcPts val="0"/>
              </a:spcAft>
              <a:buClr>
                <a:srgbClr val="2D406A"/>
              </a:buClr>
              <a:buSzPts val="1000"/>
              <a:buFont typeface="Abel"/>
              <a:buNone/>
              <a:defRPr sz="1000">
                <a:solidFill>
                  <a:srgbClr val="2D406A"/>
                </a:solidFill>
                <a:latin typeface="Abel"/>
                <a:ea typeface="Abel"/>
                <a:cs typeface="Abel"/>
                <a:sym typeface="Abel"/>
              </a:defRPr>
            </a:lvl2pPr>
            <a:lvl3pPr lvl="2" rtl="0">
              <a:lnSpc>
                <a:spcPct val="100000"/>
              </a:lnSpc>
              <a:spcBef>
                <a:spcPts val="0"/>
              </a:spcBef>
              <a:spcAft>
                <a:spcPts val="0"/>
              </a:spcAft>
              <a:buClr>
                <a:srgbClr val="2D406A"/>
              </a:buClr>
              <a:buSzPts val="1000"/>
              <a:buFont typeface="Abel"/>
              <a:buNone/>
              <a:defRPr sz="1000">
                <a:solidFill>
                  <a:srgbClr val="2D406A"/>
                </a:solidFill>
                <a:latin typeface="Abel"/>
                <a:ea typeface="Abel"/>
                <a:cs typeface="Abel"/>
                <a:sym typeface="Abel"/>
              </a:defRPr>
            </a:lvl3pPr>
            <a:lvl4pPr lvl="3" rtl="0">
              <a:lnSpc>
                <a:spcPct val="100000"/>
              </a:lnSpc>
              <a:spcBef>
                <a:spcPts val="0"/>
              </a:spcBef>
              <a:spcAft>
                <a:spcPts val="0"/>
              </a:spcAft>
              <a:buClr>
                <a:srgbClr val="2D406A"/>
              </a:buClr>
              <a:buSzPts val="1000"/>
              <a:buFont typeface="Abel"/>
              <a:buNone/>
              <a:defRPr sz="1000">
                <a:solidFill>
                  <a:srgbClr val="2D406A"/>
                </a:solidFill>
                <a:latin typeface="Abel"/>
                <a:ea typeface="Abel"/>
                <a:cs typeface="Abel"/>
                <a:sym typeface="Abel"/>
              </a:defRPr>
            </a:lvl4pPr>
            <a:lvl5pPr lvl="4" rtl="0">
              <a:lnSpc>
                <a:spcPct val="100000"/>
              </a:lnSpc>
              <a:spcBef>
                <a:spcPts val="0"/>
              </a:spcBef>
              <a:spcAft>
                <a:spcPts val="0"/>
              </a:spcAft>
              <a:buClr>
                <a:srgbClr val="2D406A"/>
              </a:buClr>
              <a:buSzPts val="1000"/>
              <a:buFont typeface="Abel"/>
              <a:buNone/>
              <a:defRPr sz="1000">
                <a:solidFill>
                  <a:srgbClr val="2D406A"/>
                </a:solidFill>
                <a:latin typeface="Abel"/>
                <a:ea typeface="Abel"/>
                <a:cs typeface="Abel"/>
                <a:sym typeface="Abel"/>
              </a:defRPr>
            </a:lvl5pPr>
            <a:lvl6pPr lvl="5" rtl="0">
              <a:lnSpc>
                <a:spcPct val="100000"/>
              </a:lnSpc>
              <a:spcBef>
                <a:spcPts val="0"/>
              </a:spcBef>
              <a:spcAft>
                <a:spcPts val="0"/>
              </a:spcAft>
              <a:buClr>
                <a:srgbClr val="2D406A"/>
              </a:buClr>
              <a:buSzPts val="1000"/>
              <a:buFont typeface="Abel"/>
              <a:buNone/>
              <a:defRPr sz="1000">
                <a:solidFill>
                  <a:srgbClr val="2D406A"/>
                </a:solidFill>
                <a:latin typeface="Abel"/>
                <a:ea typeface="Abel"/>
                <a:cs typeface="Abel"/>
                <a:sym typeface="Abel"/>
              </a:defRPr>
            </a:lvl6pPr>
            <a:lvl7pPr lvl="6" rtl="0">
              <a:lnSpc>
                <a:spcPct val="100000"/>
              </a:lnSpc>
              <a:spcBef>
                <a:spcPts val="0"/>
              </a:spcBef>
              <a:spcAft>
                <a:spcPts val="0"/>
              </a:spcAft>
              <a:buClr>
                <a:srgbClr val="2D406A"/>
              </a:buClr>
              <a:buSzPts val="1000"/>
              <a:buFont typeface="Abel"/>
              <a:buNone/>
              <a:defRPr sz="1000">
                <a:solidFill>
                  <a:srgbClr val="2D406A"/>
                </a:solidFill>
                <a:latin typeface="Abel"/>
                <a:ea typeface="Abel"/>
                <a:cs typeface="Abel"/>
                <a:sym typeface="Abel"/>
              </a:defRPr>
            </a:lvl7pPr>
            <a:lvl8pPr lvl="7" rtl="0">
              <a:lnSpc>
                <a:spcPct val="100000"/>
              </a:lnSpc>
              <a:spcBef>
                <a:spcPts val="0"/>
              </a:spcBef>
              <a:spcAft>
                <a:spcPts val="0"/>
              </a:spcAft>
              <a:buClr>
                <a:srgbClr val="2D406A"/>
              </a:buClr>
              <a:buSzPts val="1000"/>
              <a:buFont typeface="Abel"/>
              <a:buNone/>
              <a:defRPr sz="1000">
                <a:solidFill>
                  <a:srgbClr val="2D406A"/>
                </a:solidFill>
                <a:latin typeface="Abel"/>
                <a:ea typeface="Abel"/>
                <a:cs typeface="Abel"/>
                <a:sym typeface="Abel"/>
              </a:defRPr>
            </a:lvl8pPr>
            <a:lvl9pPr lvl="8" rtl="0">
              <a:lnSpc>
                <a:spcPct val="100000"/>
              </a:lnSpc>
              <a:spcBef>
                <a:spcPts val="0"/>
              </a:spcBef>
              <a:spcAft>
                <a:spcPts val="0"/>
              </a:spcAft>
              <a:buClr>
                <a:srgbClr val="2D406A"/>
              </a:buClr>
              <a:buSzPts val="1000"/>
              <a:buFont typeface="Abel"/>
              <a:buNone/>
              <a:defRPr sz="1000">
                <a:solidFill>
                  <a:srgbClr val="2D406A"/>
                </a:solidFill>
                <a:latin typeface="Abel"/>
                <a:ea typeface="Abel"/>
                <a:cs typeface="Abel"/>
                <a:sym typeface="Abe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CUSTOM_6_1_1_1">
    <p:bg>
      <p:bgPr>
        <a:blipFill>
          <a:blip r:embed="rId2">
            <a:alphaModFix/>
          </a:blip>
          <a:stretch>
            <a:fillRect/>
          </a:stretch>
        </a:blipFill>
      </p:bgPr>
    </p:bg>
    <p:spTree>
      <p:nvGrpSpPr>
        <p:cNvPr id="51" name="Shape 51"/>
        <p:cNvGrpSpPr/>
        <p:nvPr/>
      </p:nvGrpSpPr>
      <p:grpSpPr>
        <a:xfrm>
          <a:off x="0" y="0"/>
          <a:ext cx="0" cy="0"/>
          <a:chOff x="0" y="0"/>
          <a:chExt cx="0" cy="0"/>
        </a:xfrm>
      </p:grpSpPr>
      <p:sp>
        <p:nvSpPr>
          <p:cNvPr id="52" name="Google Shape;52;p10"/>
          <p:cNvSpPr txBox="1"/>
          <p:nvPr>
            <p:ph type="ctrTitle"/>
          </p:nvPr>
        </p:nvSpPr>
        <p:spPr>
          <a:xfrm>
            <a:off x="4650725" y="1658275"/>
            <a:ext cx="3564900" cy="18270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2D406A"/>
              </a:buClr>
              <a:buSzPts val="4800"/>
              <a:buNone/>
              <a:defRPr b="0" sz="6000">
                <a:solidFill>
                  <a:srgbClr val="F3F3F3"/>
                </a:solidFill>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F3F3F3"/>
              </a:buClr>
              <a:buSzPts val="2800"/>
              <a:buFont typeface="Unica One"/>
              <a:buNone/>
              <a:defRPr b="1" sz="2800">
                <a:solidFill>
                  <a:srgbClr val="F3F3F3"/>
                </a:solidFill>
                <a:latin typeface="Unica One"/>
                <a:ea typeface="Unica One"/>
                <a:cs typeface="Unica One"/>
                <a:sym typeface="Unica One"/>
              </a:defRPr>
            </a:lvl1pPr>
            <a:lvl2pPr lvl="1" rtl="0">
              <a:spcBef>
                <a:spcPts val="0"/>
              </a:spcBef>
              <a:spcAft>
                <a:spcPts val="0"/>
              </a:spcAft>
              <a:buClr>
                <a:srgbClr val="F3F3F3"/>
              </a:buClr>
              <a:buSzPts val="2800"/>
              <a:buFont typeface="Josefin Sans"/>
              <a:buNone/>
              <a:defRPr b="1" sz="2800">
                <a:solidFill>
                  <a:srgbClr val="F3F3F3"/>
                </a:solidFill>
                <a:latin typeface="Josefin Sans"/>
                <a:ea typeface="Josefin Sans"/>
                <a:cs typeface="Josefin Sans"/>
                <a:sym typeface="Josefin Sans"/>
              </a:defRPr>
            </a:lvl2pPr>
            <a:lvl3pPr lvl="2" rtl="0">
              <a:spcBef>
                <a:spcPts val="0"/>
              </a:spcBef>
              <a:spcAft>
                <a:spcPts val="0"/>
              </a:spcAft>
              <a:buClr>
                <a:srgbClr val="F3F3F3"/>
              </a:buClr>
              <a:buSzPts val="2800"/>
              <a:buFont typeface="Josefin Sans"/>
              <a:buNone/>
              <a:defRPr b="1" sz="2800">
                <a:solidFill>
                  <a:srgbClr val="F3F3F3"/>
                </a:solidFill>
                <a:latin typeface="Josefin Sans"/>
                <a:ea typeface="Josefin Sans"/>
                <a:cs typeface="Josefin Sans"/>
                <a:sym typeface="Josefin Sans"/>
              </a:defRPr>
            </a:lvl3pPr>
            <a:lvl4pPr lvl="3" rtl="0">
              <a:spcBef>
                <a:spcPts val="0"/>
              </a:spcBef>
              <a:spcAft>
                <a:spcPts val="0"/>
              </a:spcAft>
              <a:buClr>
                <a:srgbClr val="F3F3F3"/>
              </a:buClr>
              <a:buSzPts val="2800"/>
              <a:buFont typeface="Josefin Sans"/>
              <a:buNone/>
              <a:defRPr b="1" sz="2800">
                <a:solidFill>
                  <a:srgbClr val="F3F3F3"/>
                </a:solidFill>
                <a:latin typeface="Josefin Sans"/>
                <a:ea typeface="Josefin Sans"/>
                <a:cs typeface="Josefin Sans"/>
                <a:sym typeface="Josefin Sans"/>
              </a:defRPr>
            </a:lvl4pPr>
            <a:lvl5pPr lvl="4" rtl="0">
              <a:spcBef>
                <a:spcPts val="0"/>
              </a:spcBef>
              <a:spcAft>
                <a:spcPts val="0"/>
              </a:spcAft>
              <a:buClr>
                <a:srgbClr val="F3F3F3"/>
              </a:buClr>
              <a:buSzPts val="2800"/>
              <a:buFont typeface="Josefin Sans"/>
              <a:buNone/>
              <a:defRPr b="1" sz="2800">
                <a:solidFill>
                  <a:srgbClr val="F3F3F3"/>
                </a:solidFill>
                <a:latin typeface="Josefin Sans"/>
                <a:ea typeface="Josefin Sans"/>
                <a:cs typeface="Josefin Sans"/>
                <a:sym typeface="Josefin Sans"/>
              </a:defRPr>
            </a:lvl5pPr>
            <a:lvl6pPr lvl="5" rtl="0">
              <a:spcBef>
                <a:spcPts val="0"/>
              </a:spcBef>
              <a:spcAft>
                <a:spcPts val="0"/>
              </a:spcAft>
              <a:buClr>
                <a:srgbClr val="F3F3F3"/>
              </a:buClr>
              <a:buSzPts val="2800"/>
              <a:buFont typeface="Josefin Sans"/>
              <a:buNone/>
              <a:defRPr b="1" sz="2800">
                <a:solidFill>
                  <a:srgbClr val="F3F3F3"/>
                </a:solidFill>
                <a:latin typeface="Josefin Sans"/>
                <a:ea typeface="Josefin Sans"/>
                <a:cs typeface="Josefin Sans"/>
                <a:sym typeface="Josefin Sans"/>
              </a:defRPr>
            </a:lvl6pPr>
            <a:lvl7pPr lvl="6" rtl="0">
              <a:spcBef>
                <a:spcPts val="0"/>
              </a:spcBef>
              <a:spcAft>
                <a:spcPts val="0"/>
              </a:spcAft>
              <a:buClr>
                <a:srgbClr val="F3F3F3"/>
              </a:buClr>
              <a:buSzPts val="2800"/>
              <a:buFont typeface="Josefin Sans"/>
              <a:buNone/>
              <a:defRPr b="1" sz="2800">
                <a:solidFill>
                  <a:srgbClr val="F3F3F3"/>
                </a:solidFill>
                <a:latin typeface="Josefin Sans"/>
                <a:ea typeface="Josefin Sans"/>
                <a:cs typeface="Josefin Sans"/>
                <a:sym typeface="Josefin Sans"/>
              </a:defRPr>
            </a:lvl7pPr>
            <a:lvl8pPr lvl="7" rtl="0">
              <a:spcBef>
                <a:spcPts val="0"/>
              </a:spcBef>
              <a:spcAft>
                <a:spcPts val="0"/>
              </a:spcAft>
              <a:buClr>
                <a:srgbClr val="F3F3F3"/>
              </a:buClr>
              <a:buSzPts val="2800"/>
              <a:buFont typeface="Josefin Sans"/>
              <a:buNone/>
              <a:defRPr b="1" sz="2800">
                <a:solidFill>
                  <a:srgbClr val="F3F3F3"/>
                </a:solidFill>
                <a:latin typeface="Josefin Sans"/>
                <a:ea typeface="Josefin Sans"/>
                <a:cs typeface="Josefin Sans"/>
                <a:sym typeface="Josefin Sans"/>
              </a:defRPr>
            </a:lvl8pPr>
            <a:lvl9pPr lvl="8" rtl="0">
              <a:spcBef>
                <a:spcPts val="0"/>
              </a:spcBef>
              <a:spcAft>
                <a:spcPts val="0"/>
              </a:spcAft>
              <a:buClr>
                <a:srgbClr val="F3F3F3"/>
              </a:buClr>
              <a:buSzPts val="2800"/>
              <a:buFont typeface="Josefin Sans"/>
              <a:buNone/>
              <a:defRPr b="1" sz="2800">
                <a:solidFill>
                  <a:srgbClr val="F3F3F3"/>
                </a:solidFill>
                <a:latin typeface="Josefin Sans"/>
                <a:ea typeface="Josefin Sans"/>
                <a:cs typeface="Josefin Sans"/>
                <a:sym typeface="Josefin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rgbClr val="F3F3F3"/>
              </a:buClr>
              <a:buSzPts val="1200"/>
              <a:buFont typeface="Abel"/>
              <a:buChar char="●"/>
              <a:defRPr sz="1200">
                <a:solidFill>
                  <a:srgbClr val="F3F3F3"/>
                </a:solidFill>
                <a:latin typeface="Abel"/>
                <a:ea typeface="Abel"/>
                <a:cs typeface="Abel"/>
                <a:sym typeface="Abel"/>
              </a:defRPr>
            </a:lvl1pPr>
            <a:lvl2pPr indent="-304800" lvl="1" marL="914400" rtl="0">
              <a:lnSpc>
                <a:spcPct val="115000"/>
              </a:lnSpc>
              <a:spcBef>
                <a:spcPts val="1600"/>
              </a:spcBef>
              <a:spcAft>
                <a:spcPts val="0"/>
              </a:spcAft>
              <a:buClr>
                <a:srgbClr val="F3F3F3"/>
              </a:buClr>
              <a:buSzPts val="1200"/>
              <a:buFont typeface="Abel"/>
              <a:buChar char="○"/>
              <a:defRPr sz="1200">
                <a:solidFill>
                  <a:srgbClr val="F3F3F3"/>
                </a:solidFill>
                <a:latin typeface="Abel"/>
                <a:ea typeface="Abel"/>
                <a:cs typeface="Abel"/>
                <a:sym typeface="Abel"/>
              </a:defRPr>
            </a:lvl2pPr>
            <a:lvl3pPr indent="-304800" lvl="2" marL="1371600" rtl="0">
              <a:lnSpc>
                <a:spcPct val="115000"/>
              </a:lnSpc>
              <a:spcBef>
                <a:spcPts val="1600"/>
              </a:spcBef>
              <a:spcAft>
                <a:spcPts val="0"/>
              </a:spcAft>
              <a:buClr>
                <a:srgbClr val="F3F3F3"/>
              </a:buClr>
              <a:buSzPts val="1200"/>
              <a:buFont typeface="Abel"/>
              <a:buChar char="■"/>
              <a:defRPr sz="1200">
                <a:solidFill>
                  <a:srgbClr val="F3F3F3"/>
                </a:solidFill>
                <a:latin typeface="Abel"/>
                <a:ea typeface="Abel"/>
                <a:cs typeface="Abel"/>
                <a:sym typeface="Abel"/>
              </a:defRPr>
            </a:lvl3pPr>
            <a:lvl4pPr indent="-304800" lvl="3" marL="1828800" rtl="0">
              <a:lnSpc>
                <a:spcPct val="115000"/>
              </a:lnSpc>
              <a:spcBef>
                <a:spcPts val="1600"/>
              </a:spcBef>
              <a:spcAft>
                <a:spcPts val="0"/>
              </a:spcAft>
              <a:buClr>
                <a:srgbClr val="F3F3F3"/>
              </a:buClr>
              <a:buSzPts val="1200"/>
              <a:buFont typeface="Abel"/>
              <a:buChar char="●"/>
              <a:defRPr sz="1200">
                <a:solidFill>
                  <a:srgbClr val="F3F3F3"/>
                </a:solidFill>
                <a:latin typeface="Abel"/>
                <a:ea typeface="Abel"/>
                <a:cs typeface="Abel"/>
                <a:sym typeface="Abel"/>
              </a:defRPr>
            </a:lvl4pPr>
            <a:lvl5pPr indent="-304800" lvl="4" marL="2286000" rtl="0">
              <a:lnSpc>
                <a:spcPct val="115000"/>
              </a:lnSpc>
              <a:spcBef>
                <a:spcPts val="1600"/>
              </a:spcBef>
              <a:spcAft>
                <a:spcPts val="0"/>
              </a:spcAft>
              <a:buClr>
                <a:srgbClr val="F3F3F3"/>
              </a:buClr>
              <a:buSzPts val="1200"/>
              <a:buFont typeface="Abel"/>
              <a:buChar char="○"/>
              <a:defRPr sz="1200">
                <a:solidFill>
                  <a:srgbClr val="F3F3F3"/>
                </a:solidFill>
                <a:latin typeface="Abel"/>
                <a:ea typeface="Abel"/>
                <a:cs typeface="Abel"/>
                <a:sym typeface="Abel"/>
              </a:defRPr>
            </a:lvl5pPr>
            <a:lvl6pPr indent="-304800" lvl="5" marL="2743200" rtl="0">
              <a:lnSpc>
                <a:spcPct val="115000"/>
              </a:lnSpc>
              <a:spcBef>
                <a:spcPts val="1600"/>
              </a:spcBef>
              <a:spcAft>
                <a:spcPts val="0"/>
              </a:spcAft>
              <a:buClr>
                <a:srgbClr val="F3F3F3"/>
              </a:buClr>
              <a:buSzPts val="1200"/>
              <a:buFont typeface="Abel"/>
              <a:buChar char="■"/>
              <a:defRPr sz="1200">
                <a:solidFill>
                  <a:srgbClr val="F3F3F3"/>
                </a:solidFill>
                <a:latin typeface="Abel"/>
                <a:ea typeface="Abel"/>
                <a:cs typeface="Abel"/>
                <a:sym typeface="Abel"/>
              </a:defRPr>
            </a:lvl6pPr>
            <a:lvl7pPr indent="-304800" lvl="6" marL="3200400" rtl="0">
              <a:lnSpc>
                <a:spcPct val="115000"/>
              </a:lnSpc>
              <a:spcBef>
                <a:spcPts val="1600"/>
              </a:spcBef>
              <a:spcAft>
                <a:spcPts val="0"/>
              </a:spcAft>
              <a:buClr>
                <a:srgbClr val="F3F3F3"/>
              </a:buClr>
              <a:buSzPts val="1200"/>
              <a:buFont typeface="Abel"/>
              <a:buChar char="●"/>
              <a:defRPr sz="1200">
                <a:solidFill>
                  <a:srgbClr val="F3F3F3"/>
                </a:solidFill>
                <a:latin typeface="Abel"/>
                <a:ea typeface="Abel"/>
                <a:cs typeface="Abel"/>
                <a:sym typeface="Abel"/>
              </a:defRPr>
            </a:lvl7pPr>
            <a:lvl8pPr indent="-304800" lvl="7" marL="3657600" rtl="0">
              <a:lnSpc>
                <a:spcPct val="115000"/>
              </a:lnSpc>
              <a:spcBef>
                <a:spcPts val="1600"/>
              </a:spcBef>
              <a:spcAft>
                <a:spcPts val="0"/>
              </a:spcAft>
              <a:buClr>
                <a:srgbClr val="F3F3F3"/>
              </a:buClr>
              <a:buSzPts val="1200"/>
              <a:buFont typeface="Abel"/>
              <a:buChar char="○"/>
              <a:defRPr sz="1200">
                <a:solidFill>
                  <a:srgbClr val="F3F3F3"/>
                </a:solidFill>
                <a:latin typeface="Abel"/>
                <a:ea typeface="Abel"/>
                <a:cs typeface="Abel"/>
                <a:sym typeface="Abel"/>
              </a:defRPr>
            </a:lvl8pPr>
            <a:lvl9pPr indent="-304800" lvl="8" marL="4114800" rtl="0">
              <a:lnSpc>
                <a:spcPct val="115000"/>
              </a:lnSpc>
              <a:spcBef>
                <a:spcPts val="1600"/>
              </a:spcBef>
              <a:spcAft>
                <a:spcPts val="1600"/>
              </a:spcAft>
              <a:buClr>
                <a:srgbClr val="F3F3F3"/>
              </a:buClr>
              <a:buSzPts val="1200"/>
              <a:buFont typeface="Abel"/>
              <a:buChar char="■"/>
              <a:defRPr sz="1200">
                <a:solidFill>
                  <a:srgbClr val="F3F3F3"/>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9.jp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20"/>
          <p:cNvSpPr/>
          <p:nvPr/>
        </p:nvSpPr>
        <p:spPr>
          <a:xfrm>
            <a:off x="0" y="50"/>
            <a:ext cx="9144000" cy="5143500"/>
          </a:xfrm>
          <a:prstGeom prst="rect">
            <a:avLst/>
          </a:prstGeom>
          <a:solidFill>
            <a:srgbClr val="06294A">
              <a:alpha val="5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0"/>
          <p:cNvSpPr txBox="1"/>
          <p:nvPr>
            <p:ph idx="1" type="subTitle"/>
          </p:nvPr>
        </p:nvSpPr>
        <p:spPr>
          <a:xfrm>
            <a:off x="168050" y="3229800"/>
            <a:ext cx="3326700" cy="8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rebuchet MS"/>
                <a:ea typeface="Trebuchet MS"/>
                <a:cs typeface="Trebuchet MS"/>
                <a:sym typeface="Trebuchet MS"/>
              </a:rPr>
              <a:t>PREPARED BY </a:t>
            </a:r>
            <a:endParaRPr sz="1200">
              <a:latin typeface="Trebuchet MS"/>
              <a:ea typeface="Trebuchet MS"/>
              <a:cs typeface="Trebuchet MS"/>
              <a:sym typeface="Trebuchet MS"/>
            </a:endParaRPr>
          </a:p>
          <a:p>
            <a:pPr indent="0" lvl="0" marL="0" rtl="0" algn="l">
              <a:spcBef>
                <a:spcPts val="0"/>
              </a:spcBef>
              <a:spcAft>
                <a:spcPts val="0"/>
              </a:spcAft>
              <a:buNone/>
            </a:pPr>
            <a:r>
              <a:rPr b="1" lang="en" sz="1200">
                <a:latin typeface="Trebuchet MS"/>
                <a:ea typeface="Trebuchet MS"/>
                <a:cs typeface="Trebuchet MS"/>
                <a:sym typeface="Trebuchet MS"/>
              </a:rPr>
              <a:t>Rashmita Vaggu </a:t>
            </a:r>
            <a:endParaRPr b="1" sz="1200">
              <a:latin typeface="Trebuchet MS"/>
              <a:ea typeface="Trebuchet MS"/>
              <a:cs typeface="Trebuchet MS"/>
              <a:sym typeface="Trebuchet MS"/>
            </a:endParaRPr>
          </a:p>
          <a:p>
            <a:pPr indent="0" lvl="0" marL="0" rtl="0" algn="l">
              <a:spcBef>
                <a:spcPts val="0"/>
              </a:spcBef>
              <a:spcAft>
                <a:spcPts val="0"/>
              </a:spcAft>
              <a:buNone/>
            </a:pPr>
            <a:r>
              <a:rPr b="1" lang="en" sz="1200">
                <a:latin typeface="Trebuchet MS"/>
                <a:ea typeface="Trebuchet MS"/>
                <a:cs typeface="Trebuchet MS"/>
                <a:sym typeface="Trebuchet MS"/>
              </a:rPr>
              <a:t>Meher Nivedita Avdut </a:t>
            </a:r>
            <a:endParaRPr b="1" sz="1200">
              <a:latin typeface="Trebuchet MS"/>
              <a:ea typeface="Trebuchet MS"/>
              <a:cs typeface="Trebuchet MS"/>
              <a:sym typeface="Trebuchet MS"/>
            </a:endParaRPr>
          </a:p>
          <a:p>
            <a:pPr indent="0" lvl="0" marL="0" rtl="0" algn="l">
              <a:spcBef>
                <a:spcPts val="0"/>
              </a:spcBef>
              <a:spcAft>
                <a:spcPts val="0"/>
              </a:spcAft>
              <a:buNone/>
            </a:pPr>
            <a:r>
              <a:rPr b="1" lang="en" sz="1200">
                <a:latin typeface="Trebuchet MS"/>
                <a:ea typeface="Trebuchet MS"/>
                <a:cs typeface="Trebuchet MS"/>
                <a:sym typeface="Trebuchet MS"/>
              </a:rPr>
              <a:t>Muttaki I. Bismoy</a:t>
            </a:r>
            <a:endParaRPr b="1" sz="1200">
              <a:latin typeface="Trebuchet MS"/>
              <a:ea typeface="Trebuchet MS"/>
              <a:cs typeface="Trebuchet MS"/>
              <a:sym typeface="Trebuchet MS"/>
            </a:endParaRPr>
          </a:p>
        </p:txBody>
      </p:sp>
      <p:sp>
        <p:nvSpPr>
          <p:cNvPr id="91" name="Google Shape;91;p20"/>
          <p:cNvSpPr txBox="1"/>
          <p:nvPr>
            <p:ph type="ctrTitle"/>
          </p:nvPr>
        </p:nvSpPr>
        <p:spPr>
          <a:xfrm>
            <a:off x="168050" y="967350"/>
            <a:ext cx="5022600" cy="153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latin typeface="Josefin Sans"/>
                <a:ea typeface="Josefin Sans"/>
                <a:cs typeface="Josefin Sans"/>
                <a:sym typeface="Josefin Sans"/>
              </a:rPr>
              <a:t>Replication of Research paper entitled “Molecular markers of early Parkinson’s disease based on gene expression in blood”</a:t>
            </a:r>
            <a:endParaRPr sz="2400">
              <a:latin typeface="Josefin Sans"/>
              <a:ea typeface="Josefin Sans"/>
              <a:cs typeface="Josefin Sans"/>
              <a:sym typeface="Josefin Sans"/>
            </a:endParaRPr>
          </a:p>
        </p:txBody>
      </p:sp>
      <p:sp>
        <p:nvSpPr>
          <p:cNvPr id="92" name="Google Shape;92;p20"/>
          <p:cNvSpPr txBox="1"/>
          <p:nvPr/>
        </p:nvSpPr>
        <p:spPr>
          <a:xfrm>
            <a:off x="168050" y="4262650"/>
            <a:ext cx="5096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3F3F3"/>
                </a:solidFill>
                <a:latin typeface="Lexend SemiBold"/>
                <a:ea typeface="Lexend SemiBold"/>
                <a:cs typeface="Lexend SemiBold"/>
                <a:sym typeface="Lexend SemiBold"/>
              </a:rPr>
              <a:t>PREPARED FOR </a:t>
            </a:r>
            <a:endParaRPr sz="1200">
              <a:solidFill>
                <a:srgbClr val="F3F3F3"/>
              </a:solidFill>
              <a:latin typeface="Lexend SemiBold"/>
              <a:ea typeface="Lexend SemiBold"/>
              <a:cs typeface="Lexend SemiBold"/>
              <a:sym typeface="Lexend SemiBold"/>
            </a:endParaRPr>
          </a:p>
          <a:p>
            <a:pPr indent="0" lvl="0" marL="0" rtl="0" algn="l">
              <a:spcBef>
                <a:spcPts val="0"/>
              </a:spcBef>
              <a:spcAft>
                <a:spcPts val="0"/>
              </a:spcAft>
              <a:buNone/>
            </a:pPr>
            <a:r>
              <a:rPr lang="en" sz="1200">
                <a:solidFill>
                  <a:srgbClr val="F3F3F3"/>
                </a:solidFill>
                <a:latin typeface="Lexend ExtraBold"/>
                <a:ea typeface="Lexend ExtraBold"/>
                <a:cs typeface="Lexend ExtraBold"/>
                <a:sym typeface="Lexend ExtraBold"/>
              </a:rPr>
              <a:t>Dr. Suhila Sawesi, </a:t>
            </a:r>
            <a:r>
              <a:rPr lang="en" sz="1200">
                <a:solidFill>
                  <a:srgbClr val="F3F3F3"/>
                </a:solidFill>
                <a:latin typeface="Lexend"/>
                <a:ea typeface="Lexend"/>
                <a:cs typeface="Lexend"/>
                <a:sym typeface="Lexend"/>
              </a:rPr>
              <a:t>Ph.D., MPharm, BPharm</a:t>
            </a:r>
            <a:endParaRPr sz="1200">
              <a:solidFill>
                <a:srgbClr val="F3F3F3"/>
              </a:solidFill>
              <a:latin typeface="Lexend"/>
              <a:ea typeface="Lexend"/>
              <a:cs typeface="Lexend"/>
              <a:sym typeface="Lexe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Google Shape;97;p21"/>
          <p:cNvSpPr/>
          <p:nvPr/>
        </p:nvSpPr>
        <p:spPr>
          <a:xfrm>
            <a:off x="0" y="50"/>
            <a:ext cx="9144000" cy="5143500"/>
          </a:xfrm>
          <a:prstGeom prst="rect">
            <a:avLst/>
          </a:prstGeom>
          <a:solidFill>
            <a:srgbClr val="06294A">
              <a:alpha val="5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1"/>
          <p:cNvSpPr txBox="1"/>
          <p:nvPr/>
        </p:nvSpPr>
        <p:spPr>
          <a:xfrm>
            <a:off x="207000" y="1599550"/>
            <a:ext cx="87300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3F3F3"/>
                </a:solidFill>
                <a:latin typeface="Josefin Sans Medium"/>
                <a:ea typeface="Josefin Sans Medium"/>
                <a:cs typeface="Josefin Sans Medium"/>
                <a:sym typeface="Josefin Sans Medium"/>
              </a:rPr>
              <a:t>The project carried out a replication of the seminal study by Scherzer et al. (2007), which identified molecular markers of early Parkinson's disease (PD) through gene expression analysis in blood. Parkinson’s disease (PD), a neurodegenerative disorder affecting millions of people, lacks definitive laboratory tests for early detection. Our analysis concentrated on 53 out of the original 105 genes, utilizing a subset of the original dataset as a result of computational constraints. In order to ascertain genetic expression differences between individuals with Parkinson's disease (PD) and healthy controls, we utilized Python to conduct t-tests. For multiple testing corrections, we implemented the Benjamini-Hochberg procedure. Our replication, notwithstanding these limitations, yielded significant insights into the patterns of gene expression during the early stages of Parkinson's disease. The significance of the project lies in its potential to enhance molecular comprehension of Parkinson's disease, thereby providing opportunities for early detection and intervention.</a:t>
            </a:r>
            <a:endParaRPr sz="1200">
              <a:solidFill>
                <a:srgbClr val="F3F3F3"/>
              </a:solidFill>
              <a:latin typeface="Josefin Sans Medium"/>
              <a:ea typeface="Josefin Sans Medium"/>
              <a:cs typeface="Josefin Sans Medium"/>
              <a:sym typeface="Josefin Sans Medium"/>
            </a:endParaRPr>
          </a:p>
        </p:txBody>
      </p:sp>
      <p:sp>
        <p:nvSpPr>
          <p:cNvPr id="99" name="Google Shape;99;p21"/>
          <p:cNvSpPr txBox="1"/>
          <p:nvPr>
            <p:ph idx="4294967295" type="ctrTitle"/>
          </p:nvPr>
        </p:nvSpPr>
        <p:spPr>
          <a:xfrm>
            <a:off x="2237400" y="621300"/>
            <a:ext cx="4669200" cy="59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Motivation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22"/>
          <p:cNvSpPr txBox="1"/>
          <p:nvPr>
            <p:ph idx="4" type="ctrTitle"/>
          </p:nvPr>
        </p:nvSpPr>
        <p:spPr>
          <a:xfrm>
            <a:off x="6559025" y="3586300"/>
            <a:ext cx="2107500" cy="85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3F3F3"/>
                </a:solidFill>
              </a:rPr>
              <a:t>0</a:t>
            </a:r>
            <a:r>
              <a:rPr lang="en"/>
              <a:t>6</a:t>
            </a:r>
            <a:r>
              <a:rPr lang="en"/>
              <a:t> </a:t>
            </a:r>
            <a:endParaRPr/>
          </a:p>
          <a:p>
            <a:pPr indent="0" lvl="0" marL="0" rtl="0" algn="l">
              <a:spcBef>
                <a:spcPts val="0"/>
              </a:spcBef>
              <a:spcAft>
                <a:spcPts val="0"/>
              </a:spcAft>
              <a:buNone/>
            </a:pPr>
            <a:r>
              <a:rPr lang="en"/>
              <a:t>Conclusion</a:t>
            </a:r>
            <a:endParaRPr>
              <a:solidFill>
                <a:srgbClr val="F3F3F3"/>
              </a:solidFill>
            </a:endParaRPr>
          </a:p>
        </p:txBody>
      </p:sp>
      <p:sp>
        <p:nvSpPr>
          <p:cNvPr id="105" name="Google Shape;105;p22"/>
          <p:cNvSpPr txBox="1"/>
          <p:nvPr>
            <p:ph idx="8" type="ctrTitle"/>
          </p:nvPr>
        </p:nvSpPr>
        <p:spPr>
          <a:xfrm rot="-5400000">
            <a:off x="-1169850" y="2331150"/>
            <a:ext cx="3083400" cy="48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TABLE OF CONTENTS</a:t>
            </a:r>
            <a:endParaRPr b="1"/>
          </a:p>
        </p:txBody>
      </p:sp>
      <p:sp>
        <p:nvSpPr>
          <p:cNvPr id="106" name="Google Shape;106;p22"/>
          <p:cNvSpPr txBox="1"/>
          <p:nvPr>
            <p:ph type="ctrTitle"/>
          </p:nvPr>
        </p:nvSpPr>
        <p:spPr>
          <a:xfrm>
            <a:off x="3692550" y="440450"/>
            <a:ext cx="1758900" cy="77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 Background</a:t>
            </a:r>
            <a:endParaRPr/>
          </a:p>
        </p:txBody>
      </p:sp>
      <p:sp>
        <p:nvSpPr>
          <p:cNvPr id="107" name="Google Shape;107;p22"/>
          <p:cNvSpPr txBox="1"/>
          <p:nvPr>
            <p:ph idx="1" type="subTitle"/>
          </p:nvPr>
        </p:nvSpPr>
        <p:spPr>
          <a:xfrm>
            <a:off x="3692550" y="1219851"/>
            <a:ext cx="1899900" cy="3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we replicated the paper</a:t>
            </a:r>
            <a:endParaRPr/>
          </a:p>
        </p:txBody>
      </p:sp>
      <p:sp>
        <p:nvSpPr>
          <p:cNvPr id="108" name="Google Shape;108;p22"/>
          <p:cNvSpPr txBox="1"/>
          <p:nvPr>
            <p:ph idx="2" type="ctrTitle"/>
          </p:nvPr>
        </p:nvSpPr>
        <p:spPr>
          <a:xfrm>
            <a:off x="2827450" y="1846800"/>
            <a:ext cx="2006400" cy="1173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3F3F3"/>
                </a:solidFill>
              </a:rPr>
              <a:t>02</a:t>
            </a:r>
            <a:r>
              <a:rPr lang="en"/>
              <a:t> Formulation Process</a:t>
            </a:r>
            <a:endParaRPr>
              <a:solidFill>
                <a:srgbClr val="F3F3F3"/>
              </a:solidFill>
            </a:endParaRPr>
          </a:p>
        </p:txBody>
      </p:sp>
      <p:sp>
        <p:nvSpPr>
          <p:cNvPr id="109" name="Google Shape;109;p22"/>
          <p:cNvSpPr txBox="1"/>
          <p:nvPr>
            <p:ph idx="5" type="subTitle"/>
          </p:nvPr>
        </p:nvSpPr>
        <p:spPr>
          <a:xfrm>
            <a:off x="2827450" y="2973522"/>
            <a:ext cx="1899900" cy="3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Steps we followed</a:t>
            </a:r>
            <a:endParaRPr/>
          </a:p>
        </p:txBody>
      </p:sp>
      <p:sp>
        <p:nvSpPr>
          <p:cNvPr id="110" name="Google Shape;110;p22"/>
          <p:cNvSpPr txBox="1"/>
          <p:nvPr>
            <p:ph idx="3" type="ctrTitle"/>
          </p:nvPr>
        </p:nvSpPr>
        <p:spPr>
          <a:xfrm>
            <a:off x="3692550" y="3586300"/>
            <a:ext cx="2614800" cy="85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3F3F3"/>
                </a:solidFill>
              </a:rPr>
              <a:t>03</a:t>
            </a:r>
            <a:br>
              <a:rPr lang="en"/>
            </a:br>
            <a:r>
              <a:rPr lang="en"/>
              <a:t>Model Description</a:t>
            </a:r>
            <a:endParaRPr>
              <a:solidFill>
                <a:srgbClr val="F3F3F3"/>
              </a:solidFill>
            </a:endParaRPr>
          </a:p>
        </p:txBody>
      </p:sp>
      <p:sp>
        <p:nvSpPr>
          <p:cNvPr id="111" name="Google Shape;111;p22"/>
          <p:cNvSpPr txBox="1"/>
          <p:nvPr>
            <p:ph idx="6" type="subTitle"/>
          </p:nvPr>
        </p:nvSpPr>
        <p:spPr>
          <a:xfrm>
            <a:off x="3745800" y="4438601"/>
            <a:ext cx="1899900" cy="3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models we replicated</a:t>
            </a:r>
            <a:endParaRPr/>
          </a:p>
        </p:txBody>
      </p:sp>
      <p:sp>
        <p:nvSpPr>
          <p:cNvPr id="112" name="Google Shape;112;p22"/>
          <p:cNvSpPr txBox="1"/>
          <p:nvPr>
            <p:ph idx="4" type="ctrTitle"/>
          </p:nvPr>
        </p:nvSpPr>
        <p:spPr>
          <a:xfrm>
            <a:off x="5998700" y="440450"/>
            <a:ext cx="2107500" cy="85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3F3F3"/>
                </a:solidFill>
              </a:rPr>
              <a:t>04</a:t>
            </a:r>
            <a:r>
              <a:rPr lang="en"/>
              <a:t> </a:t>
            </a:r>
            <a:endParaRPr/>
          </a:p>
          <a:p>
            <a:pPr indent="0" lvl="0" marL="0" rtl="0" algn="l">
              <a:spcBef>
                <a:spcPts val="0"/>
              </a:spcBef>
              <a:spcAft>
                <a:spcPts val="0"/>
              </a:spcAft>
              <a:buNone/>
            </a:pPr>
            <a:r>
              <a:rPr lang="en"/>
              <a:t>Analysis</a:t>
            </a:r>
            <a:endParaRPr>
              <a:solidFill>
                <a:srgbClr val="F3F3F3"/>
              </a:solidFill>
            </a:endParaRPr>
          </a:p>
        </p:txBody>
      </p:sp>
      <p:sp>
        <p:nvSpPr>
          <p:cNvPr id="113" name="Google Shape;113;p22"/>
          <p:cNvSpPr txBox="1"/>
          <p:nvPr>
            <p:ph idx="7" type="subTitle"/>
          </p:nvPr>
        </p:nvSpPr>
        <p:spPr>
          <a:xfrm>
            <a:off x="5998700" y="1219843"/>
            <a:ext cx="1899900" cy="5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replication approach</a:t>
            </a:r>
            <a:endParaRPr/>
          </a:p>
        </p:txBody>
      </p:sp>
      <p:sp>
        <p:nvSpPr>
          <p:cNvPr id="114" name="Google Shape;114;p22"/>
          <p:cNvSpPr txBox="1"/>
          <p:nvPr>
            <p:ph idx="4" type="ctrTitle"/>
          </p:nvPr>
        </p:nvSpPr>
        <p:spPr>
          <a:xfrm>
            <a:off x="5698950" y="1930350"/>
            <a:ext cx="2990700" cy="85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3F3F3"/>
                </a:solidFill>
              </a:rPr>
              <a:t>0</a:t>
            </a:r>
            <a:r>
              <a:rPr lang="en"/>
              <a:t>5</a:t>
            </a:r>
            <a:r>
              <a:rPr lang="en"/>
              <a:t> </a:t>
            </a:r>
            <a:endParaRPr/>
          </a:p>
          <a:p>
            <a:pPr indent="0" lvl="0" marL="0" rtl="0" algn="l">
              <a:spcBef>
                <a:spcPts val="0"/>
              </a:spcBef>
              <a:spcAft>
                <a:spcPts val="0"/>
              </a:spcAft>
              <a:buNone/>
            </a:pPr>
            <a:r>
              <a:rPr lang="en"/>
              <a:t>Results &amp; Discussion</a:t>
            </a:r>
            <a:endParaRPr>
              <a:solidFill>
                <a:srgbClr val="F3F3F3"/>
              </a:solidFill>
            </a:endParaRPr>
          </a:p>
        </p:txBody>
      </p:sp>
      <p:sp>
        <p:nvSpPr>
          <p:cNvPr id="115" name="Google Shape;115;p22"/>
          <p:cNvSpPr txBox="1"/>
          <p:nvPr>
            <p:ph idx="7" type="subTitle"/>
          </p:nvPr>
        </p:nvSpPr>
        <p:spPr>
          <a:xfrm>
            <a:off x="5698950" y="2701868"/>
            <a:ext cx="1899900" cy="5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Comparing and sharing our outcomes</a:t>
            </a:r>
            <a:endParaRPr/>
          </a:p>
        </p:txBody>
      </p:sp>
      <p:sp>
        <p:nvSpPr>
          <p:cNvPr id="116" name="Google Shape;116;p22"/>
          <p:cNvSpPr txBox="1"/>
          <p:nvPr>
            <p:ph idx="7" type="subTitle"/>
          </p:nvPr>
        </p:nvSpPr>
        <p:spPr>
          <a:xfrm>
            <a:off x="6559025" y="4347100"/>
            <a:ext cx="2163000" cy="5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Coming to end and stating the learning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p23"/>
          <p:cNvSpPr/>
          <p:nvPr/>
        </p:nvSpPr>
        <p:spPr>
          <a:xfrm>
            <a:off x="0" y="50"/>
            <a:ext cx="9144000" cy="5143500"/>
          </a:xfrm>
          <a:prstGeom prst="rect">
            <a:avLst/>
          </a:prstGeom>
          <a:solidFill>
            <a:srgbClr val="06294A">
              <a:alpha val="5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3"/>
          <p:cNvSpPr txBox="1"/>
          <p:nvPr>
            <p:ph idx="1" type="subTitle"/>
          </p:nvPr>
        </p:nvSpPr>
        <p:spPr>
          <a:xfrm>
            <a:off x="2210775" y="2914800"/>
            <a:ext cx="4845600" cy="1307700"/>
          </a:xfrm>
          <a:prstGeom prst="rect">
            <a:avLst/>
          </a:prstGeom>
          <a:noFill/>
        </p:spPr>
        <p:txBody>
          <a:bodyPr anchorCtr="0" anchor="t" bIns="91425" lIns="91425" spcFirstLastPara="1" rIns="91425" wrap="square" tIns="91425">
            <a:noAutofit/>
          </a:bodyPr>
          <a:lstStyle/>
          <a:p>
            <a:pPr indent="-298450" lvl="0" marL="457200" rtl="0" algn="l">
              <a:spcBef>
                <a:spcPts val="0"/>
              </a:spcBef>
              <a:spcAft>
                <a:spcPts val="0"/>
              </a:spcAft>
              <a:buSzPts val="1100"/>
              <a:buFont typeface="Comic Sans MS"/>
              <a:buChar char="●"/>
            </a:pPr>
            <a:r>
              <a:rPr lang="en">
                <a:latin typeface="Comic Sans MS"/>
                <a:ea typeface="Comic Sans MS"/>
                <a:cs typeface="Comic Sans MS"/>
                <a:sym typeface="Comic Sans MS"/>
              </a:rPr>
              <a:t>The Need for Molecular Markers in PD</a:t>
            </a:r>
            <a:endParaRPr>
              <a:latin typeface="Comic Sans MS"/>
              <a:ea typeface="Comic Sans MS"/>
              <a:cs typeface="Comic Sans MS"/>
              <a:sym typeface="Comic Sans MS"/>
            </a:endParaRPr>
          </a:p>
          <a:p>
            <a:pPr indent="-298450" lvl="0" marL="457200" rtl="0" algn="l">
              <a:spcBef>
                <a:spcPts val="0"/>
              </a:spcBef>
              <a:spcAft>
                <a:spcPts val="0"/>
              </a:spcAft>
              <a:buSzPts val="1100"/>
              <a:buFont typeface="Comic Sans MS"/>
              <a:buChar char="●"/>
            </a:pPr>
            <a:r>
              <a:rPr lang="en">
                <a:latin typeface="Comic Sans MS"/>
                <a:ea typeface="Comic Sans MS"/>
                <a:cs typeface="Comic Sans MS"/>
                <a:sym typeface="Comic Sans MS"/>
              </a:rPr>
              <a:t>Methodological Overview of Scherzer et al.’s Study</a:t>
            </a:r>
            <a:endParaRPr>
              <a:latin typeface="Comic Sans MS"/>
              <a:ea typeface="Comic Sans MS"/>
              <a:cs typeface="Comic Sans MS"/>
              <a:sym typeface="Comic Sans MS"/>
            </a:endParaRPr>
          </a:p>
          <a:p>
            <a:pPr indent="-298450" lvl="0" marL="457200" rtl="0" algn="l">
              <a:spcBef>
                <a:spcPts val="0"/>
              </a:spcBef>
              <a:spcAft>
                <a:spcPts val="0"/>
              </a:spcAft>
              <a:buSzPts val="1100"/>
              <a:buFont typeface="Comic Sans MS"/>
              <a:buChar char="●"/>
            </a:pPr>
            <a:r>
              <a:rPr lang="en">
                <a:latin typeface="Comic Sans MS"/>
                <a:ea typeface="Comic Sans MS"/>
                <a:cs typeface="Comic Sans MS"/>
                <a:sym typeface="Comic Sans MS"/>
              </a:rPr>
              <a:t>Approach and Limitations</a:t>
            </a:r>
            <a:endParaRPr>
              <a:latin typeface="Comic Sans MS"/>
              <a:ea typeface="Comic Sans MS"/>
              <a:cs typeface="Comic Sans MS"/>
              <a:sym typeface="Comic Sans MS"/>
            </a:endParaRPr>
          </a:p>
          <a:p>
            <a:pPr indent="-298450" lvl="0" marL="457200" rtl="0" algn="l">
              <a:spcBef>
                <a:spcPts val="0"/>
              </a:spcBef>
              <a:spcAft>
                <a:spcPts val="0"/>
              </a:spcAft>
              <a:buSzPts val="1100"/>
              <a:buFont typeface="Comic Sans MS"/>
              <a:buChar char="●"/>
            </a:pPr>
            <a:r>
              <a:rPr lang="en">
                <a:latin typeface="Comic Sans MS"/>
                <a:ea typeface="Comic Sans MS"/>
                <a:cs typeface="Comic Sans MS"/>
                <a:sym typeface="Comic Sans MS"/>
              </a:rPr>
              <a:t>Statistical Analysis</a:t>
            </a:r>
            <a:endParaRPr>
              <a:latin typeface="Comic Sans MS"/>
              <a:ea typeface="Comic Sans MS"/>
              <a:cs typeface="Comic Sans MS"/>
              <a:sym typeface="Comic Sans MS"/>
            </a:endParaRPr>
          </a:p>
          <a:p>
            <a:pPr indent="-298450" lvl="0" marL="457200" rtl="0" algn="l">
              <a:spcBef>
                <a:spcPts val="0"/>
              </a:spcBef>
              <a:spcAft>
                <a:spcPts val="0"/>
              </a:spcAft>
              <a:buSzPts val="1100"/>
              <a:buFont typeface="Comic Sans MS"/>
              <a:buChar char="●"/>
            </a:pPr>
            <a:r>
              <a:rPr lang="en">
                <a:latin typeface="Comic Sans MS"/>
                <a:ea typeface="Comic Sans MS"/>
                <a:cs typeface="Comic Sans MS"/>
                <a:sym typeface="Comic Sans MS"/>
              </a:rPr>
              <a:t>Comparisons and Insights</a:t>
            </a:r>
            <a:endParaRPr>
              <a:latin typeface="Comic Sans MS"/>
              <a:ea typeface="Comic Sans MS"/>
              <a:cs typeface="Comic Sans MS"/>
              <a:sym typeface="Comic Sans MS"/>
            </a:endParaRPr>
          </a:p>
          <a:p>
            <a:pPr indent="-298450" lvl="0" marL="457200" rtl="0" algn="l">
              <a:spcBef>
                <a:spcPts val="0"/>
              </a:spcBef>
              <a:spcAft>
                <a:spcPts val="0"/>
              </a:spcAft>
              <a:buSzPts val="1100"/>
              <a:buFont typeface="Comic Sans MS"/>
              <a:buChar char="●"/>
            </a:pPr>
            <a:r>
              <a:rPr lang="en">
                <a:latin typeface="Comic Sans MS"/>
                <a:ea typeface="Comic Sans MS"/>
                <a:cs typeface="Comic Sans MS"/>
                <a:sym typeface="Comic Sans MS"/>
              </a:rPr>
              <a:t>Heatmap Analysis</a:t>
            </a:r>
            <a:endParaRPr>
              <a:latin typeface="Comic Sans MS"/>
              <a:ea typeface="Comic Sans MS"/>
              <a:cs typeface="Comic Sans MS"/>
              <a:sym typeface="Comic Sans MS"/>
            </a:endParaRPr>
          </a:p>
        </p:txBody>
      </p:sp>
      <p:sp>
        <p:nvSpPr>
          <p:cNvPr id="123" name="Google Shape;123;p23"/>
          <p:cNvSpPr txBox="1"/>
          <p:nvPr>
            <p:ph type="ctrTitle"/>
          </p:nvPr>
        </p:nvSpPr>
        <p:spPr>
          <a:xfrm>
            <a:off x="2237400" y="440400"/>
            <a:ext cx="4669200" cy="474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800"/>
              <a:t>Background</a:t>
            </a:r>
            <a:endParaRPr b="1" sz="2800"/>
          </a:p>
        </p:txBody>
      </p:sp>
      <p:sp>
        <p:nvSpPr>
          <p:cNvPr id="124" name="Google Shape;124;p23"/>
          <p:cNvSpPr txBox="1"/>
          <p:nvPr/>
        </p:nvSpPr>
        <p:spPr>
          <a:xfrm>
            <a:off x="1233450" y="1575975"/>
            <a:ext cx="6677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3F3F3"/>
                </a:solidFill>
                <a:latin typeface="Josefin Sans Medium"/>
                <a:ea typeface="Josefin Sans Medium"/>
                <a:cs typeface="Josefin Sans Medium"/>
                <a:sym typeface="Josefin Sans Medium"/>
              </a:rPr>
              <a:t>In order to ascertain variations in expression, T-tests were performed, incorporating multiple testing corrections to guarantee reliability. Some inconsistencies were identified when our findings were compared to those of the original study, which were probably the result of divergent analytical methodologies.</a:t>
            </a:r>
            <a:endParaRPr sz="1200">
              <a:solidFill>
                <a:srgbClr val="F3F3F3"/>
              </a:solidFill>
              <a:latin typeface="Josefin Sans Medium"/>
              <a:ea typeface="Josefin Sans Medium"/>
              <a:cs typeface="Josefin Sans Medium"/>
              <a:sym typeface="Josefin Sans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 name="Shape 128"/>
        <p:cNvGrpSpPr/>
        <p:nvPr/>
      </p:nvGrpSpPr>
      <p:grpSpPr>
        <a:xfrm>
          <a:off x="0" y="0"/>
          <a:ext cx="0" cy="0"/>
          <a:chOff x="0" y="0"/>
          <a:chExt cx="0" cy="0"/>
        </a:xfrm>
      </p:grpSpPr>
      <p:sp>
        <p:nvSpPr>
          <p:cNvPr id="129" name="Google Shape;129;p24"/>
          <p:cNvSpPr/>
          <p:nvPr/>
        </p:nvSpPr>
        <p:spPr>
          <a:xfrm>
            <a:off x="0" y="50"/>
            <a:ext cx="9144000" cy="5143500"/>
          </a:xfrm>
          <a:prstGeom prst="rect">
            <a:avLst/>
          </a:prstGeom>
          <a:solidFill>
            <a:srgbClr val="06294A">
              <a:alpha val="5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4"/>
          <p:cNvSpPr txBox="1"/>
          <p:nvPr/>
        </p:nvSpPr>
        <p:spPr>
          <a:xfrm>
            <a:off x="639750" y="1528800"/>
            <a:ext cx="7864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3F3F3"/>
                </a:solidFill>
                <a:latin typeface="Josefin Sans Medium"/>
                <a:ea typeface="Josefin Sans Medium"/>
                <a:cs typeface="Josefin Sans Medium"/>
                <a:sym typeface="Josefin Sans Medium"/>
              </a:rPr>
              <a:t>The project aimed to replicate important facets of the groundbreaking study by Scherzer et al. (2007), "Molecular markers of early Parkinson's disease based on gene expression in blood." The main goal was to find a group of genes whose expression levels are significantly different between people with </a:t>
            </a:r>
            <a:r>
              <a:rPr lang="en" sz="1200">
                <a:solidFill>
                  <a:srgbClr val="F3F3F3"/>
                </a:solidFill>
                <a:latin typeface="Josefin Sans Medium"/>
                <a:ea typeface="Josefin Sans Medium"/>
                <a:cs typeface="Josefin Sans Medium"/>
                <a:sym typeface="Josefin Sans Medium"/>
              </a:rPr>
              <a:t>early stage</a:t>
            </a:r>
            <a:r>
              <a:rPr lang="en" sz="1200">
                <a:solidFill>
                  <a:srgbClr val="F3F3F3"/>
                </a:solidFill>
                <a:latin typeface="Josefin Sans Medium"/>
                <a:ea typeface="Josefin Sans Medium"/>
                <a:cs typeface="Josefin Sans Medium"/>
                <a:sym typeface="Josefin Sans Medium"/>
              </a:rPr>
              <a:t> Parkinson's disease (PD) and healthy control subjects. This would help find possible molecular markers for early PD. </a:t>
            </a:r>
            <a:endParaRPr sz="1200">
              <a:solidFill>
                <a:srgbClr val="F3F3F3"/>
              </a:solidFill>
              <a:latin typeface="Josefin Sans Medium"/>
              <a:ea typeface="Josefin Sans Medium"/>
              <a:cs typeface="Josefin Sans Medium"/>
              <a:sym typeface="Josefin Sans Medium"/>
            </a:endParaRPr>
          </a:p>
        </p:txBody>
      </p:sp>
      <p:sp>
        <p:nvSpPr>
          <p:cNvPr id="131" name="Google Shape;131;p24"/>
          <p:cNvSpPr txBox="1"/>
          <p:nvPr>
            <p:ph idx="4294967295" type="ctrTitle"/>
          </p:nvPr>
        </p:nvSpPr>
        <p:spPr>
          <a:xfrm>
            <a:off x="2914500" y="542700"/>
            <a:ext cx="3315000" cy="57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Formulation process</a:t>
            </a:r>
            <a:endParaRPr/>
          </a:p>
        </p:txBody>
      </p:sp>
      <p:sp>
        <p:nvSpPr>
          <p:cNvPr id="132" name="Google Shape;132;p24"/>
          <p:cNvSpPr txBox="1"/>
          <p:nvPr>
            <p:ph idx="4294967295" type="subTitle"/>
          </p:nvPr>
        </p:nvSpPr>
        <p:spPr>
          <a:xfrm>
            <a:off x="3188250" y="3017050"/>
            <a:ext cx="2767500" cy="970200"/>
          </a:xfrm>
          <a:prstGeom prst="rect">
            <a:avLst/>
          </a:prstGeom>
          <a:noFill/>
        </p:spPr>
        <p:txBody>
          <a:bodyPr anchorCtr="0" anchor="t" bIns="91425" lIns="91425" spcFirstLastPara="1" rIns="91425" wrap="square" tIns="91425">
            <a:noAutofit/>
          </a:bodyPr>
          <a:lstStyle/>
          <a:p>
            <a:pPr indent="-304800" lvl="0" marL="457200" rtl="0" algn="l">
              <a:spcBef>
                <a:spcPts val="0"/>
              </a:spcBef>
              <a:spcAft>
                <a:spcPts val="0"/>
              </a:spcAft>
              <a:buSzPts val="1200"/>
              <a:buFont typeface="Comic Sans MS"/>
              <a:buChar char="●"/>
            </a:pPr>
            <a:r>
              <a:rPr lang="en">
                <a:latin typeface="Comic Sans MS"/>
                <a:ea typeface="Comic Sans MS"/>
                <a:cs typeface="Comic Sans MS"/>
                <a:sym typeface="Comic Sans MS"/>
              </a:rPr>
              <a:t>Objective Definition</a:t>
            </a:r>
            <a:endParaRPr>
              <a:latin typeface="Comic Sans MS"/>
              <a:ea typeface="Comic Sans MS"/>
              <a:cs typeface="Comic Sans MS"/>
              <a:sym typeface="Comic Sans MS"/>
            </a:endParaRPr>
          </a:p>
          <a:p>
            <a:pPr indent="-304800" lvl="0" marL="457200" rtl="0" algn="l">
              <a:spcBef>
                <a:spcPts val="0"/>
              </a:spcBef>
              <a:spcAft>
                <a:spcPts val="0"/>
              </a:spcAft>
              <a:buSzPts val="1200"/>
              <a:buFont typeface="Comic Sans MS"/>
              <a:buChar char="●"/>
            </a:pPr>
            <a:r>
              <a:rPr lang="en">
                <a:latin typeface="Comic Sans MS"/>
                <a:ea typeface="Comic Sans MS"/>
                <a:cs typeface="Comic Sans MS"/>
                <a:sym typeface="Comic Sans MS"/>
              </a:rPr>
              <a:t>Gene Expression Analysis</a:t>
            </a:r>
            <a:endParaRPr>
              <a:latin typeface="Comic Sans MS"/>
              <a:ea typeface="Comic Sans MS"/>
              <a:cs typeface="Comic Sans MS"/>
              <a:sym typeface="Comic Sans MS"/>
            </a:endParaRPr>
          </a:p>
          <a:p>
            <a:pPr indent="-304800" lvl="0" marL="457200" rtl="0" algn="l">
              <a:spcBef>
                <a:spcPts val="0"/>
              </a:spcBef>
              <a:spcAft>
                <a:spcPts val="0"/>
              </a:spcAft>
              <a:buSzPts val="1200"/>
              <a:buFont typeface="Comic Sans MS"/>
              <a:buChar char="●"/>
            </a:pPr>
            <a:r>
              <a:rPr lang="en">
                <a:latin typeface="Comic Sans MS"/>
                <a:ea typeface="Comic Sans MS"/>
                <a:cs typeface="Comic Sans MS"/>
                <a:sym typeface="Comic Sans MS"/>
              </a:rPr>
              <a:t>Statistical Evaluation</a:t>
            </a:r>
            <a:endParaRPr>
              <a:latin typeface="Comic Sans MS"/>
              <a:ea typeface="Comic Sans MS"/>
              <a:cs typeface="Comic Sans MS"/>
              <a:sym typeface="Comic Sans MS"/>
            </a:endParaRPr>
          </a:p>
          <a:p>
            <a:pPr indent="-304800" lvl="0" marL="457200" rtl="0" algn="l">
              <a:spcBef>
                <a:spcPts val="0"/>
              </a:spcBef>
              <a:spcAft>
                <a:spcPts val="0"/>
              </a:spcAft>
              <a:buSzPts val="1200"/>
              <a:buFont typeface="Comic Sans MS"/>
              <a:buChar char="●"/>
            </a:pPr>
            <a:r>
              <a:rPr lang="en">
                <a:latin typeface="Comic Sans MS"/>
                <a:ea typeface="Comic Sans MS"/>
                <a:cs typeface="Comic Sans MS"/>
                <a:sym typeface="Comic Sans MS"/>
              </a:rPr>
              <a:t>Data Visualization Techniques</a:t>
            </a:r>
            <a:endParaRPr>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6" name="Shape 136"/>
        <p:cNvGrpSpPr/>
        <p:nvPr/>
      </p:nvGrpSpPr>
      <p:grpSpPr>
        <a:xfrm>
          <a:off x="0" y="0"/>
          <a:ext cx="0" cy="0"/>
          <a:chOff x="0" y="0"/>
          <a:chExt cx="0" cy="0"/>
        </a:xfrm>
      </p:grpSpPr>
      <p:sp>
        <p:nvSpPr>
          <p:cNvPr id="137" name="Google Shape;137;p25"/>
          <p:cNvSpPr/>
          <p:nvPr/>
        </p:nvSpPr>
        <p:spPr>
          <a:xfrm>
            <a:off x="0" y="0"/>
            <a:ext cx="4475100" cy="5143500"/>
          </a:xfrm>
          <a:prstGeom prst="rect">
            <a:avLst/>
          </a:prstGeom>
          <a:solidFill>
            <a:srgbClr val="06294A">
              <a:alpha val="5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5"/>
          <p:cNvSpPr txBox="1"/>
          <p:nvPr>
            <p:ph type="ctrTitle"/>
          </p:nvPr>
        </p:nvSpPr>
        <p:spPr>
          <a:xfrm>
            <a:off x="508800" y="913100"/>
            <a:ext cx="2765100" cy="110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800"/>
              <a:t>Model Description</a:t>
            </a:r>
            <a:endParaRPr b="1" sz="2800"/>
          </a:p>
        </p:txBody>
      </p:sp>
      <p:sp>
        <p:nvSpPr>
          <p:cNvPr id="139" name="Google Shape;139;p25"/>
          <p:cNvSpPr txBox="1"/>
          <p:nvPr>
            <p:ph idx="1" type="subTitle"/>
          </p:nvPr>
        </p:nvSpPr>
        <p:spPr>
          <a:xfrm>
            <a:off x="735150" y="3134200"/>
            <a:ext cx="2312400" cy="420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Heatmap</a:t>
            </a:r>
            <a:endParaRPr/>
          </a:p>
        </p:txBody>
      </p:sp>
      <p:pic>
        <p:nvPicPr>
          <p:cNvPr id="140" name="Google Shape;140;p25"/>
          <p:cNvPicPr preferRelativeResize="0"/>
          <p:nvPr/>
        </p:nvPicPr>
        <p:blipFill>
          <a:blip r:embed="rId4">
            <a:alphaModFix/>
          </a:blip>
          <a:stretch>
            <a:fillRect/>
          </a:stretch>
        </p:blipFill>
        <p:spPr>
          <a:xfrm>
            <a:off x="5489550" y="75100"/>
            <a:ext cx="2170650" cy="49932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dical Thesi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