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7" r:id="rId3"/>
    <p:sldId id="259" r:id="rId4"/>
    <p:sldId id="258" r:id="rId5"/>
    <p:sldId id="260" r:id="rId6"/>
    <p:sldId id="261" r:id="rId7"/>
    <p:sldId id="298" r:id="rId8"/>
    <p:sldId id="299" r:id="rId9"/>
    <p:sldId id="263" r:id="rId10"/>
    <p:sldId id="262" r:id="rId11"/>
    <p:sldId id="265" r:id="rId12"/>
  </p:sldIdLst>
  <p:sldSz cx="9144000" cy="5143500" type="screen16x9"/>
  <p:notesSz cx="6858000" cy="9144000"/>
  <p:embeddedFontLst>
    <p:embeddedFont>
      <p:font typeface="Fraunces"/>
      <p:regular r:id="rId14"/>
      <p:bold r:id="rId15"/>
      <p:italic r:id="rId16"/>
      <p:boldItalic r:id="rId17"/>
    </p:embeddedFont>
    <p:embeddedFont>
      <p:font typeface="Fraunces Medium"/>
      <p:regular r:id="rId18"/>
      <p:bold r:id="rId19"/>
      <p:italic r:id="rId20"/>
      <p:boldItalic r:id="rId21"/>
    </p:embeddedFont>
    <p:embeddedFont>
      <p:font typeface="Fraunces SemiBold"/>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Sorts Mill Goudy"/>
      <p:regular r:id="rId30"/>
      <p:italic r:id="rId31"/>
    </p:embeddedFont>
    <p:embeddedFont>
      <p:font typeface="Times" panose="02020603050405020304"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5F9F0B-7844-47D5-B246-6CF5A6EA7821}">
  <a:tblStyle styleId="{F85F9F0B-7844-47D5-B246-6CF5A6EA78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62" autoAdjust="0"/>
  </p:normalViewPr>
  <p:slideViewPr>
    <p:cSldViewPr snapToGrid="0">
      <p:cViewPr varScale="1">
        <p:scale>
          <a:sx n="130" d="100"/>
          <a:sy n="130" d="100"/>
        </p:scale>
        <p:origin x="10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5"/>
        <p:cNvGrpSpPr/>
        <p:nvPr/>
      </p:nvGrpSpPr>
      <p:grpSpPr>
        <a:xfrm>
          <a:off x="0" y="0"/>
          <a:ext cx="0" cy="0"/>
          <a:chOff x="0" y="0"/>
          <a:chExt cx="0" cy="0"/>
        </a:xfrm>
      </p:grpSpPr>
      <p:sp>
        <p:nvSpPr>
          <p:cNvPr id="3686" name="Google Shape;3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7" name="Google Shape;3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6"/>
        <p:cNvGrpSpPr/>
        <p:nvPr/>
      </p:nvGrpSpPr>
      <p:grpSpPr>
        <a:xfrm>
          <a:off x="0" y="0"/>
          <a:ext cx="0" cy="0"/>
          <a:chOff x="0" y="0"/>
          <a:chExt cx="0" cy="0"/>
        </a:xfrm>
      </p:grpSpPr>
      <p:sp>
        <p:nvSpPr>
          <p:cNvPr id="4687" name="Google Shape;4687;g1104c31ac4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8" name="Google Shape;4688;g1104c31ac4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2"/>
        <p:cNvGrpSpPr/>
        <p:nvPr/>
      </p:nvGrpSpPr>
      <p:grpSpPr>
        <a:xfrm>
          <a:off x="0" y="0"/>
          <a:ext cx="0" cy="0"/>
          <a:chOff x="0" y="0"/>
          <a:chExt cx="0" cy="0"/>
        </a:xfrm>
      </p:grpSpPr>
      <p:sp>
        <p:nvSpPr>
          <p:cNvPr id="5013" name="Google Shape;5013;g1104c31ac4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4" name="Google Shape;5014;g1104c31ac4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6"/>
        <p:cNvGrpSpPr/>
        <p:nvPr/>
      </p:nvGrpSpPr>
      <p:grpSpPr>
        <a:xfrm>
          <a:off x="0" y="0"/>
          <a:ext cx="0" cy="0"/>
          <a:chOff x="0" y="0"/>
          <a:chExt cx="0" cy="0"/>
        </a:xfrm>
      </p:grpSpPr>
      <p:sp>
        <p:nvSpPr>
          <p:cNvPr id="3997" name="Google Shape;3997;g1104c31ac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8" name="Google Shape;3998;g1104c31ac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8"/>
        <p:cNvGrpSpPr/>
        <p:nvPr/>
      </p:nvGrpSpPr>
      <p:grpSpPr>
        <a:xfrm>
          <a:off x="0" y="0"/>
          <a:ext cx="0" cy="0"/>
          <a:chOff x="0" y="0"/>
          <a:chExt cx="0" cy="0"/>
        </a:xfrm>
      </p:grpSpPr>
      <p:sp>
        <p:nvSpPr>
          <p:cNvPr id="4059" name="Google Shape;4059;g1104c31ac41_0_34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0" name="Google Shape;4060;g1104c31ac41_0_34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ctr" rtl="0">
              <a:spcBef>
                <a:spcPts val="0"/>
              </a:spcBef>
              <a:spcAft>
                <a:spcPts val="0"/>
              </a:spcAft>
              <a:buFont typeface="+mj-lt"/>
              <a:buAutoNum type="arabicPeriod"/>
            </a:pPr>
            <a:r>
              <a:rPr lang="en-US" sz="1100" b="1" i="0" u="none" strike="noStrike" dirty="0" err="1">
                <a:solidFill>
                  <a:schemeClr val="accent1">
                    <a:lumMod val="20000"/>
                    <a:lumOff val="80000"/>
                  </a:schemeClr>
                </a:solidFill>
                <a:effectLst/>
                <a:latin typeface="Times" panose="02020603050405020304" pitchFamily="18" charset="0"/>
              </a:rPr>
              <a:t>DeepFace</a:t>
            </a:r>
            <a:r>
              <a:rPr lang="en-US" sz="1100" b="0" i="0" u="none" strike="noStrike" dirty="0">
                <a:solidFill>
                  <a:schemeClr val="accent1">
                    <a:lumMod val="20000"/>
                    <a:lumOff val="80000"/>
                  </a:schemeClr>
                </a:solidFill>
                <a:effectLst/>
                <a:latin typeface="Times" panose="02020603050405020304" pitchFamily="18" charset="0"/>
              </a:rPr>
              <a:t> would be the best choice for initially detecting emotions in video data from sermons.</a:t>
            </a:r>
          </a:p>
          <a:p>
            <a:pPr marL="228600" lvl="0" indent="-228600" algn="ctr" rtl="0">
              <a:spcBef>
                <a:spcPts val="0"/>
              </a:spcBef>
              <a:spcAft>
                <a:spcPts val="0"/>
              </a:spcAft>
              <a:buFont typeface="+mj-lt"/>
              <a:buAutoNum type="arabicPeriod"/>
            </a:pPr>
            <a:r>
              <a:rPr lang="en-US" sz="1100" b="0" i="0" u="none" strike="noStrike" dirty="0" err="1">
                <a:solidFill>
                  <a:schemeClr val="accent1">
                    <a:lumMod val="20000"/>
                    <a:lumOff val="80000"/>
                  </a:schemeClr>
                </a:solidFill>
                <a:effectLst/>
                <a:latin typeface="Times" panose="02020603050405020304" pitchFamily="18" charset="0"/>
              </a:rPr>
              <a:t>DeepFace</a:t>
            </a:r>
            <a:r>
              <a:rPr lang="en-US" sz="1100" b="0" i="0" u="none" strike="noStrike" dirty="0">
                <a:solidFill>
                  <a:schemeClr val="accent1">
                    <a:lumMod val="20000"/>
                    <a:lumOff val="80000"/>
                  </a:schemeClr>
                </a:solidFill>
                <a:effectLst/>
                <a:latin typeface="Times" panose="02020603050405020304" pitchFamily="18" charset="0"/>
              </a:rPr>
              <a:t> is relatively easy to execute, as it integrates directly with Python and offers built-in functionalities for emotion recognition with minimal setup. </a:t>
            </a:r>
          </a:p>
          <a:p>
            <a:pPr marL="228600" lvl="0" indent="-228600" algn="ctr" rtl="0">
              <a:spcBef>
                <a:spcPts val="0"/>
              </a:spcBef>
              <a:spcAft>
                <a:spcPts val="0"/>
              </a:spcAft>
              <a:buFont typeface="+mj-lt"/>
              <a:buAutoNum type="arabicPeriod"/>
            </a:pPr>
            <a:r>
              <a:rPr lang="en-US" sz="1100" b="0" i="0" u="none" strike="noStrike" dirty="0">
                <a:solidFill>
                  <a:schemeClr val="accent1">
                    <a:lumMod val="20000"/>
                    <a:lumOff val="80000"/>
                  </a:schemeClr>
                </a:solidFill>
                <a:effectLst/>
                <a:latin typeface="Times" panose="02020603050405020304" pitchFamily="18" charset="0"/>
              </a:rPr>
              <a:t>It requires less computational power compared to more complex models like I3D or Video </a:t>
            </a:r>
            <a:r>
              <a:rPr lang="en-US" sz="1100" b="0" i="0" u="none" strike="noStrike" dirty="0" err="1">
                <a:solidFill>
                  <a:schemeClr val="accent1">
                    <a:lumMod val="20000"/>
                    <a:lumOff val="80000"/>
                  </a:schemeClr>
                </a:solidFill>
                <a:effectLst/>
                <a:latin typeface="Times" panose="02020603050405020304" pitchFamily="18" charset="0"/>
              </a:rPr>
              <a:t>Swin</a:t>
            </a:r>
            <a:r>
              <a:rPr lang="en-US" sz="1100" b="0" i="0" u="none" strike="noStrike" dirty="0">
                <a:solidFill>
                  <a:schemeClr val="accent1">
                    <a:lumMod val="20000"/>
                    <a:lumOff val="80000"/>
                  </a:schemeClr>
                </a:solidFill>
                <a:effectLst/>
                <a:latin typeface="Times" panose="02020603050405020304" pitchFamily="18" charset="0"/>
              </a:rPr>
              <a:t> Transformer, making it suitable for a quick and efficient deployment. </a:t>
            </a:r>
          </a:p>
          <a:p>
            <a:pPr marL="228600" lvl="0" indent="-228600" algn="ctr" rtl="0">
              <a:spcBef>
                <a:spcPts val="0"/>
              </a:spcBef>
              <a:spcAft>
                <a:spcPts val="0"/>
              </a:spcAft>
              <a:buFont typeface="+mj-lt"/>
              <a:buAutoNum type="arabicPeriod"/>
            </a:pPr>
            <a:r>
              <a:rPr lang="en-US" sz="1100" b="0" i="0" u="none" strike="noStrike" dirty="0">
                <a:solidFill>
                  <a:schemeClr val="accent1">
                    <a:lumMod val="20000"/>
                    <a:lumOff val="80000"/>
                  </a:schemeClr>
                </a:solidFill>
                <a:effectLst/>
                <a:latin typeface="Times" panose="02020603050405020304" pitchFamily="18" charset="0"/>
              </a:rPr>
              <a:t>Its pre-trained models are user-friendly, offering an optimal balance between ease of use and computational efficiency.</a:t>
            </a:r>
            <a:endParaRPr lang="en-US" sz="1100" dirty="0">
              <a:solidFill>
                <a:schemeClr val="accent1">
                  <a:lumMod val="20000"/>
                  <a:lumOff val="80000"/>
                </a:schemeClr>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2"/>
        <p:cNvGrpSpPr/>
        <p:nvPr/>
      </p:nvGrpSpPr>
      <p:grpSpPr>
        <a:xfrm>
          <a:off x="0" y="0"/>
          <a:ext cx="0" cy="0"/>
          <a:chOff x="0" y="0"/>
          <a:chExt cx="0" cy="0"/>
        </a:xfrm>
      </p:grpSpPr>
      <p:sp>
        <p:nvSpPr>
          <p:cNvPr id="4003" name="Google Shape;4003;g10f942b8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4" name="Google Shape;4004;g10f942b8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0"/>
        <p:cNvGrpSpPr/>
        <p:nvPr/>
      </p:nvGrpSpPr>
      <p:grpSpPr>
        <a:xfrm>
          <a:off x="0" y="0"/>
          <a:ext cx="0" cy="0"/>
          <a:chOff x="0" y="0"/>
          <a:chExt cx="0" cy="0"/>
        </a:xfrm>
      </p:grpSpPr>
      <p:sp>
        <p:nvSpPr>
          <p:cNvPr id="4591" name="Google Shape;4591;g10f84aaed04_0_8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2" name="Google Shape;4592;g10f84aaed04_0_8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8"/>
        <p:cNvGrpSpPr/>
        <p:nvPr/>
      </p:nvGrpSpPr>
      <p:grpSpPr>
        <a:xfrm>
          <a:off x="0" y="0"/>
          <a:ext cx="0" cy="0"/>
          <a:chOff x="0" y="0"/>
          <a:chExt cx="0" cy="0"/>
        </a:xfrm>
      </p:grpSpPr>
      <p:sp>
        <p:nvSpPr>
          <p:cNvPr id="4609" name="Google Shape;4609;g1104c31ac41_0_37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0" name="Google Shape;4610;g1104c31ac41_0_37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err="1"/>
              <a:t>DistilRoBERTa</a:t>
            </a:r>
            <a:r>
              <a:rPr lang="en-US" b="1" dirty="0"/>
              <a:t> Overview</a:t>
            </a:r>
            <a:r>
              <a:rPr lang="en-US" dirty="0"/>
              <a:t>: A distilled, lighter version of </a:t>
            </a:r>
            <a:r>
              <a:rPr lang="en-US" dirty="0" err="1"/>
              <a:t>RoBERTa</a:t>
            </a:r>
            <a:r>
              <a:rPr lang="en-US" dirty="0"/>
              <a:t>, optimized for efficient, real-time applications.</a:t>
            </a:r>
          </a:p>
          <a:p>
            <a:pPr>
              <a:buFont typeface="Arial" panose="020B0604020202020204" pitchFamily="34" charset="0"/>
              <a:buChar char="•"/>
            </a:pPr>
            <a:r>
              <a:rPr lang="en-US" b="1" dirty="0"/>
              <a:t>Advantages for Emotion </a:t>
            </a:r>
            <a:r>
              <a:rPr lang="en-US" b="1" dirty="0" err="1"/>
              <a:t>Detection</a:t>
            </a:r>
            <a:r>
              <a:rPr lang="en-US" dirty="0" err="1"/>
              <a:t>:</a:t>
            </a:r>
            <a:r>
              <a:rPr lang="en-US" b="1" dirty="0" err="1"/>
              <a:t>Speed</a:t>
            </a:r>
            <a:r>
              <a:rPr lang="en-US" b="1" dirty="0"/>
              <a:t> and Efficiency</a:t>
            </a:r>
            <a:r>
              <a:rPr lang="en-US" dirty="0"/>
              <a:t>: Faster processing while maintaining high accuracy for emotion classification.</a:t>
            </a:r>
          </a:p>
          <a:p>
            <a:pPr>
              <a:buFont typeface="Arial" panose="020B0604020202020204" pitchFamily="34" charset="0"/>
              <a:buChar char="•"/>
            </a:pPr>
            <a:r>
              <a:rPr lang="en-US" b="1" dirty="0"/>
              <a:t>Pre-trained on Emotion Dataset</a:t>
            </a:r>
            <a:r>
              <a:rPr lang="en-US" dirty="0"/>
              <a:t>: Fine-tuned specifically for emotion classification, making it effective for understanding text-based emotions.</a:t>
            </a:r>
          </a:p>
          <a:p>
            <a:pPr>
              <a:buFont typeface="Arial" panose="020B0604020202020204" pitchFamily="34" charset="0"/>
              <a:buChar char="•"/>
            </a:pPr>
            <a:r>
              <a:rPr lang="en-US" b="1" dirty="0"/>
              <a:t>Low Latency</a:t>
            </a:r>
            <a:r>
              <a:rPr lang="en-US" dirty="0"/>
              <a:t>: Ideal for real-time applications, offering an excellent balance of performance and speed.</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0">
          <a:extLst>
            <a:ext uri="{FF2B5EF4-FFF2-40B4-BE49-F238E27FC236}">
              <a16:creationId xmlns:a16="http://schemas.microsoft.com/office/drawing/2014/main" id="{C10AFFD8-9530-9712-F0AF-7624807FE7B9}"/>
            </a:ext>
          </a:extLst>
        </p:cNvPr>
        <p:cNvGrpSpPr/>
        <p:nvPr/>
      </p:nvGrpSpPr>
      <p:grpSpPr>
        <a:xfrm>
          <a:off x="0" y="0"/>
          <a:ext cx="0" cy="0"/>
          <a:chOff x="0" y="0"/>
          <a:chExt cx="0" cy="0"/>
        </a:xfrm>
      </p:grpSpPr>
      <p:sp>
        <p:nvSpPr>
          <p:cNvPr id="4591" name="Google Shape;4591;g10f84aaed04_0_8060:notes">
            <a:extLst>
              <a:ext uri="{FF2B5EF4-FFF2-40B4-BE49-F238E27FC236}">
                <a16:creationId xmlns:a16="http://schemas.microsoft.com/office/drawing/2014/main" id="{CF41DB92-D429-36DE-811C-E6D77F7D90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2" name="Google Shape;4592;g10f84aaed04_0_8060:notes">
            <a:extLst>
              <a:ext uri="{FF2B5EF4-FFF2-40B4-BE49-F238E27FC236}">
                <a16:creationId xmlns:a16="http://schemas.microsoft.com/office/drawing/2014/main" id="{D5A8B953-DE36-2F45-16A5-654D3A279E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04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5">
          <a:extLst>
            <a:ext uri="{FF2B5EF4-FFF2-40B4-BE49-F238E27FC236}">
              <a16:creationId xmlns:a16="http://schemas.microsoft.com/office/drawing/2014/main" id="{728CD7C3-711C-ECD8-B832-72CF106ABC41}"/>
            </a:ext>
          </a:extLst>
        </p:cNvPr>
        <p:cNvGrpSpPr/>
        <p:nvPr/>
      </p:nvGrpSpPr>
      <p:grpSpPr>
        <a:xfrm>
          <a:off x="0" y="0"/>
          <a:ext cx="0" cy="0"/>
          <a:chOff x="0" y="0"/>
          <a:chExt cx="0" cy="0"/>
        </a:xfrm>
      </p:grpSpPr>
      <p:sp>
        <p:nvSpPr>
          <p:cNvPr id="9886" name="Google Shape;9886;g1104c31ac41_0_48205:notes">
            <a:extLst>
              <a:ext uri="{FF2B5EF4-FFF2-40B4-BE49-F238E27FC236}">
                <a16:creationId xmlns:a16="http://schemas.microsoft.com/office/drawing/2014/main" id="{EA81A277-FA01-3C38-DEB9-BF486252EC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7" name="Google Shape;9887;g1104c31ac41_0_48205:notes">
            <a:extLst>
              <a:ext uri="{FF2B5EF4-FFF2-40B4-BE49-F238E27FC236}">
                <a16:creationId xmlns:a16="http://schemas.microsoft.com/office/drawing/2014/main" id="{E309D0DF-52EF-3883-097F-5082EFB4E2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16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2"/>
        <p:cNvGrpSpPr/>
        <p:nvPr/>
      </p:nvGrpSpPr>
      <p:grpSpPr>
        <a:xfrm>
          <a:off x="0" y="0"/>
          <a:ext cx="0" cy="0"/>
          <a:chOff x="0" y="0"/>
          <a:chExt cx="0" cy="0"/>
        </a:xfrm>
      </p:grpSpPr>
      <p:sp>
        <p:nvSpPr>
          <p:cNvPr id="4693" name="Google Shape;4693;g1104c31ac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4" name="Google Shape;4694;g1104c31ac4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66900" y="810425"/>
            <a:ext cx="4210200" cy="2670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100">
                <a:latin typeface="Sorts Mill Goudy"/>
                <a:ea typeface="Sorts Mill Goudy"/>
                <a:cs typeface="Sorts Mill Goudy"/>
                <a:sym typeface="Sorts Mill Goud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981250" y="3533775"/>
            <a:ext cx="3191400" cy="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7428028" y="768414"/>
            <a:ext cx="2384194" cy="6009965"/>
            <a:chOff x="773800" y="1402425"/>
            <a:chExt cx="1454575" cy="3666625"/>
          </a:xfrm>
        </p:grpSpPr>
        <p:sp>
          <p:nvSpPr>
            <p:cNvPr id="13" name="Google Shape;13;p2"/>
            <p:cNvSpPr/>
            <p:nvPr/>
          </p:nvSpPr>
          <p:spPr>
            <a:xfrm>
              <a:off x="773800" y="1402425"/>
              <a:ext cx="1454575" cy="3666625"/>
            </a:xfrm>
            <a:custGeom>
              <a:avLst/>
              <a:gdLst/>
              <a:ahLst/>
              <a:cxnLst/>
              <a:rect l="l" t="t" r="r" b="b"/>
              <a:pathLst>
                <a:path w="58183" h="146665" extrusionOk="0">
                  <a:moveTo>
                    <a:pt x="29088" y="1"/>
                  </a:moveTo>
                  <a:lnTo>
                    <a:pt x="15335" y="7260"/>
                  </a:lnTo>
                  <a:cubicBezTo>
                    <a:pt x="6304" y="12047"/>
                    <a:pt x="0" y="22773"/>
                    <a:pt x="0" y="33340"/>
                  </a:cubicBezTo>
                  <a:lnTo>
                    <a:pt x="0" y="146665"/>
                  </a:lnTo>
                  <a:lnTo>
                    <a:pt x="58183" y="146665"/>
                  </a:lnTo>
                  <a:lnTo>
                    <a:pt x="58183" y="33340"/>
                  </a:lnTo>
                  <a:cubicBezTo>
                    <a:pt x="58183" y="22773"/>
                    <a:pt x="51873" y="12047"/>
                    <a:pt x="42848" y="7260"/>
                  </a:cubicBezTo>
                  <a:lnTo>
                    <a:pt x="29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0875" y="1433175"/>
              <a:ext cx="1400100" cy="3608625"/>
            </a:xfrm>
            <a:custGeom>
              <a:avLst/>
              <a:gdLst/>
              <a:ahLst/>
              <a:cxnLst/>
              <a:rect l="l" t="t" r="r" b="b"/>
              <a:pathLst>
                <a:path w="56004" h="144345" extrusionOk="0">
                  <a:moveTo>
                    <a:pt x="27999" y="294"/>
                  </a:moveTo>
                  <a:lnTo>
                    <a:pt x="41128" y="7222"/>
                  </a:lnTo>
                  <a:cubicBezTo>
                    <a:pt x="49732" y="11785"/>
                    <a:pt x="55742" y="22021"/>
                    <a:pt x="55742" y="32110"/>
                  </a:cubicBezTo>
                  <a:lnTo>
                    <a:pt x="55742" y="144084"/>
                  </a:lnTo>
                  <a:lnTo>
                    <a:pt x="262" y="144084"/>
                  </a:lnTo>
                  <a:lnTo>
                    <a:pt x="256" y="32110"/>
                  </a:lnTo>
                  <a:cubicBezTo>
                    <a:pt x="256" y="22021"/>
                    <a:pt x="6272" y="11785"/>
                    <a:pt x="14876" y="7222"/>
                  </a:cubicBezTo>
                  <a:lnTo>
                    <a:pt x="27999" y="294"/>
                  </a:lnTo>
                  <a:close/>
                  <a:moveTo>
                    <a:pt x="28005" y="1"/>
                  </a:moveTo>
                  <a:lnTo>
                    <a:pt x="14755" y="6993"/>
                  </a:lnTo>
                  <a:cubicBezTo>
                    <a:pt x="6068" y="11601"/>
                    <a:pt x="1" y="21925"/>
                    <a:pt x="1" y="32110"/>
                  </a:cubicBezTo>
                  <a:lnTo>
                    <a:pt x="1" y="144345"/>
                  </a:lnTo>
                  <a:lnTo>
                    <a:pt x="56004" y="144345"/>
                  </a:lnTo>
                  <a:lnTo>
                    <a:pt x="56004" y="32110"/>
                  </a:lnTo>
                  <a:cubicBezTo>
                    <a:pt x="56004" y="21925"/>
                    <a:pt x="49936" y="11601"/>
                    <a:pt x="41249" y="6993"/>
                  </a:cubicBezTo>
                  <a:lnTo>
                    <a:pt x="28063" y="33"/>
                  </a:lnTo>
                  <a:lnTo>
                    <a:pt x="280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9000" y="1598100"/>
              <a:ext cx="1303850" cy="1303850"/>
            </a:xfrm>
            <a:custGeom>
              <a:avLst/>
              <a:gdLst/>
              <a:ahLst/>
              <a:cxnLst/>
              <a:rect l="l" t="t" r="r" b="b"/>
              <a:pathLst>
                <a:path w="52154" h="52154" extrusionOk="0">
                  <a:moveTo>
                    <a:pt x="26080" y="262"/>
                  </a:moveTo>
                  <a:cubicBezTo>
                    <a:pt x="40312" y="262"/>
                    <a:pt x="51892" y="11836"/>
                    <a:pt x="51892" y="26074"/>
                  </a:cubicBezTo>
                  <a:cubicBezTo>
                    <a:pt x="51892" y="40306"/>
                    <a:pt x="40312" y="51886"/>
                    <a:pt x="26080" y="51886"/>
                  </a:cubicBezTo>
                  <a:cubicBezTo>
                    <a:pt x="11842" y="51886"/>
                    <a:pt x="262" y="40306"/>
                    <a:pt x="262" y="26074"/>
                  </a:cubicBezTo>
                  <a:cubicBezTo>
                    <a:pt x="262" y="11842"/>
                    <a:pt x="11842" y="262"/>
                    <a:pt x="26080" y="262"/>
                  </a:cubicBezTo>
                  <a:close/>
                  <a:moveTo>
                    <a:pt x="26080" y="0"/>
                  </a:moveTo>
                  <a:cubicBezTo>
                    <a:pt x="11702" y="0"/>
                    <a:pt x="0" y="11696"/>
                    <a:pt x="0" y="26074"/>
                  </a:cubicBezTo>
                  <a:cubicBezTo>
                    <a:pt x="0" y="40452"/>
                    <a:pt x="11702" y="52154"/>
                    <a:pt x="26080" y="52154"/>
                  </a:cubicBezTo>
                  <a:cubicBezTo>
                    <a:pt x="40459" y="52154"/>
                    <a:pt x="52154" y="40452"/>
                    <a:pt x="52154" y="26074"/>
                  </a:cubicBezTo>
                  <a:cubicBezTo>
                    <a:pt x="52154" y="11696"/>
                    <a:pt x="40459" y="0"/>
                    <a:pt x="2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95775" y="1505525"/>
              <a:ext cx="410300" cy="104075"/>
            </a:xfrm>
            <a:custGeom>
              <a:avLst/>
              <a:gdLst/>
              <a:ahLst/>
              <a:cxnLst/>
              <a:rect l="l" t="t" r="r" b="b"/>
              <a:pathLst>
                <a:path w="16412" h="4163" extrusionOk="0">
                  <a:moveTo>
                    <a:pt x="8209" y="287"/>
                  </a:moveTo>
                  <a:lnTo>
                    <a:pt x="15150" y="3608"/>
                  </a:lnTo>
                  <a:cubicBezTo>
                    <a:pt x="12581" y="3002"/>
                    <a:pt x="10344" y="2722"/>
                    <a:pt x="8209" y="2722"/>
                  </a:cubicBezTo>
                  <a:cubicBezTo>
                    <a:pt x="6074" y="2722"/>
                    <a:pt x="3844" y="3002"/>
                    <a:pt x="1262" y="3608"/>
                  </a:cubicBezTo>
                  <a:lnTo>
                    <a:pt x="8209" y="287"/>
                  </a:lnTo>
                  <a:close/>
                  <a:moveTo>
                    <a:pt x="8209" y="0"/>
                  </a:moveTo>
                  <a:lnTo>
                    <a:pt x="0" y="3920"/>
                  </a:lnTo>
                  <a:lnTo>
                    <a:pt x="90" y="4162"/>
                  </a:lnTo>
                  <a:cubicBezTo>
                    <a:pt x="3181" y="3359"/>
                    <a:pt x="5756" y="2983"/>
                    <a:pt x="8209" y="2983"/>
                  </a:cubicBezTo>
                  <a:cubicBezTo>
                    <a:pt x="10657" y="2983"/>
                    <a:pt x="13244" y="3359"/>
                    <a:pt x="16329" y="4162"/>
                  </a:cubicBezTo>
                  <a:lnTo>
                    <a:pt x="16412" y="3920"/>
                  </a:lnTo>
                  <a:lnTo>
                    <a:pt x="8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03800" y="1524175"/>
              <a:ext cx="194425" cy="46550"/>
            </a:xfrm>
            <a:custGeom>
              <a:avLst/>
              <a:gdLst/>
              <a:ahLst/>
              <a:cxnLst/>
              <a:rect l="l" t="t" r="r" b="b"/>
              <a:pathLst>
                <a:path w="7777" h="1862" extrusionOk="0">
                  <a:moveTo>
                    <a:pt x="3888" y="0"/>
                  </a:moveTo>
                  <a:lnTo>
                    <a:pt x="1" y="1861"/>
                  </a:lnTo>
                  <a:cubicBezTo>
                    <a:pt x="1288" y="1670"/>
                    <a:pt x="2582" y="1568"/>
                    <a:pt x="3888" y="1568"/>
                  </a:cubicBezTo>
                  <a:cubicBezTo>
                    <a:pt x="5188" y="1568"/>
                    <a:pt x="6489" y="1670"/>
                    <a:pt x="7776" y="1861"/>
                  </a:cubicBezTo>
                  <a:lnTo>
                    <a:pt x="3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67025" y="5005600"/>
              <a:ext cx="34425" cy="36200"/>
            </a:xfrm>
            <a:custGeom>
              <a:avLst/>
              <a:gdLst/>
              <a:ahLst/>
              <a:cxnLst/>
              <a:rect l="l" t="t" r="r" b="b"/>
              <a:pathLst>
                <a:path w="1377" h="1448" extrusionOk="0">
                  <a:moveTo>
                    <a:pt x="151" y="0"/>
                  </a:moveTo>
                  <a:cubicBezTo>
                    <a:pt x="119" y="0"/>
                    <a:pt x="85" y="12"/>
                    <a:pt x="57" y="33"/>
                  </a:cubicBezTo>
                  <a:cubicBezTo>
                    <a:pt x="6" y="84"/>
                    <a:pt x="0" y="167"/>
                    <a:pt x="51" y="218"/>
                  </a:cubicBezTo>
                  <a:lnTo>
                    <a:pt x="1134" y="1403"/>
                  </a:lnTo>
                  <a:cubicBezTo>
                    <a:pt x="1160" y="1429"/>
                    <a:pt x="1192" y="1448"/>
                    <a:pt x="1230" y="1448"/>
                  </a:cubicBezTo>
                  <a:cubicBezTo>
                    <a:pt x="1262" y="1448"/>
                    <a:pt x="1294" y="1435"/>
                    <a:pt x="1319" y="1416"/>
                  </a:cubicBezTo>
                  <a:cubicBezTo>
                    <a:pt x="1370" y="1365"/>
                    <a:pt x="1377" y="1282"/>
                    <a:pt x="1326" y="1231"/>
                  </a:cubicBezTo>
                  <a:lnTo>
                    <a:pt x="242" y="39"/>
                  </a:lnTo>
                  <a:cubicBezTo>
                    <a:pt x="219" y="13"/>
                    <a:pt x="186" y="0"/>
                    <a:pt x="15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0550" y="5005600"/>
              <a:ext cx="34450" cy="36200"/>
            </a:xfrm>
            <a:custGeom>
              <a:avLst/>
              <a:gdLst/>
              <a:ahLst/>
              <a:cxnLst/>
              <a:rect l="l" t="t" r="r" b="b"/>
              <a:pathLst>
                <a:path w="1378" h="1448" extrusionOk="0">
                  <a:moveTo>
                    <a:pt x="1226" y="0"/>
                  </a:moveTo>
                  <a:cubicBezTo>
                    <a:pt x="1192" y="0"/>
                    <a:pt x="1159" y="13"/>
                    <a:pt x="1135" y="39"/>
                  </a:cubicBezTo>
                  <a:lnTo>
                    <a:pt x="52" y="1231"/>
                  </a:lnTo>
                  <a:cubicBezTo>
                    <a:pt x="1" y="1282"/>
                    <a:pt x="7" y="1365"/>
                    <a:pt x="58" y="1416"/>
                  </a:cubicBezTo>
                  <a:cubicBezTo>
                    <a:pt x="84" y="1435"/>
                    <a:pt x="116" y="1448"/>
                    <a:pt x="148" y="1448"/>
                  </a:cubicBezTo>
                  <a:cubicBezTo>
                    <a:pt x="186" y="1448"/>
                    <a:pt x="218" y="1435"/>
                    <a:pt x="243" y="1403"/>
                  </a:cubicBezTo>
                  <a:lnTo>
                    <a:pt x="1327" y="218"/>
                  </a:lnTo>
                  <a:cubicBezTo>
                    <a:pt x="1378" y="167"/>
                    <a:pt x="1371" y="84"/>
                    <a:pt x="1320" y="33"/>
                  </a:cubicBezTo>
                  <a:cubicBezTo>
                    <a:pt x="1293" y="12"/>
                    <a:pt x="1259" y="0"/>
                    <a:pt x="1226"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97650" y="1433500"/>
              <a:ext cx="6550" cy="78900"/>
            </a:xfrm>
            <a:custGeom>
              <a:avLst/>
              <a:gdLst/>
              <a:ahLst/>
              <a:cxnLst/>
              <a:rect l="l" t="t" r="r" b="b"/>
              <a:pathLst>
                <a:path w="262" h="3156" extrusionOk="0">
                  <a:moveTo>
                    <a:pt x="134" y="1"/>
                  </a:moveTo>
                  <a:cubicBezTo>
                    <a:pt x="58" y="1"/>
                    <a:pt x="0" y="58"/>
                    <a:pt x="0" y="135"/>
                  </a:cubicBezTo>
                  <a:lnTo>
                    <a:pt x="0" y="3028"/>
                  </a:lnTo>
                  <a:cubicBezTo>
                    <a:pt x="0" y="3098"/>
                    <a:pt x="58" y="3156"/>
                    <a:pt x="134" y="3156"/>
                  </a:cubicBezTo>
                  <a:cubicBezTo>
                    <a:pt x="204" y="3156"/>
                    <a:pt x="262" y="3098"/>
                    <a:pt x="262" y="3028"/>
                  </a:cubicBezTo>
                  <a:lnTo>
                    <a:pt x="262" y="135"/>
                  </a:lnTo>
                  <a:cubicBezTo>
                    <a:pt x="262" y="58"/>
                    <a:pt x="204" y="1"/>
                    <a:pt x="134"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01125" y="1603225"/>
              <a:ext cx="512125" cy="760650"/>
            </a:xfrm>
            <a:custGeom>
              <a:avLst/>
              <a:gdLst/>
              <a:ahLst/>
              <a:cxnLst/>
              <a:rect l="l" t="t" r="r" b="b"/>
              <a:pathLst>
                <a:path w="20485" h="30426" extrusionOk="0">
                  <a:moveTo>
                    <a:pt x="151" y="0"/>
                  </a:moveTo>
                  <a:cubicBezTo>
                    <a:pt x="94" y="0"/>
                    <a:pt x="41" y="32"/>
                    <a:pt x="26" y="89"/>
                  </a:cubicBezTo>
                  <a:cubicBezTo>
                    <a:pt x="0" y="159"/>
                    <a:pt x="32" y="229"/>
                    <a:pt x="102" y="254"/>
                  </a:cubicBezTo>
                  <a:cubicBezTo>
                    <a:pt x="12556" y="4601"/>
                    <a:pt x="20210" y="17227"/>
                    <a:pt x="18311" y="30286"/>
                  </a:cubicBezTo>
                  <a:cubicBezTo>
                    <a:pt x="18298" y="30356"/>
                    <a:pt x="18349" y="30419"/>
                    <a:pt x="18419" y="30426"/>
                  </a:cubicBezTo>
                  <a:lnTo>
                    <a:pt x="18438" y="30426"/>
                  </a:lnTo>
                  <a:cubicBezTo>
                    <a:pt x="18502" y="30426"/>
                    <a:pt x="18560" y="30381"/>
                    <a:pt x="18566" y="30317"/>
                  </a:cubicBezTo>
                  <a:cubicBezTo>
                    <a:pt x="20484" y="17144"/>
                    <a:pt x="12760" y="4397"/>
                    <a:pt x="191" y="6"/>
                  </a:cubicBezTo>
                  <a:cubicBezTo>
                    <a:pt x="178" y="2"/>
                    <a:pt x="164" y="0"/>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88600" y="1603300"/>
              <a:ext cx="512300" cy="760750"/>
            </a:xfrm>
            <a:custGeom>
              <a:avLst/>
              <a:gdLst/>
              <a:ahLst/>
              <a:cxnLst/>
              <a:rect l="l" t="t" r="r" b="b"/>
              <a:pathLst>
                <a:path w="20492" h="30430" extrusionOk="0">
                  <a:moveTo>
                    <a:pt x="20352" y="0"/>
                  </a:moveTo>
                  <a:cubicBezTo>
                    <a:pt x="20337" y="0"/>
                    <a:pt x="20321" y="3"/>
                    <a:pt x="20307" y="9"/>
                  </a:cubicBezTo>
                  <a:cubicBezTo>
                    <a:pt x="7732" y="4394"/>
                    <a:pt x="1" y="17141"/>
                    <a:pt x="1919" y="30314"/>
                  </a:cubicBezTo>
                  <a:cubicBezTo>
                    <a:pt x="1932" y="30378"/>
                    <a:pt x="1983" y="30423"/>
                    <a:pt x="2053" y="30423"/>
                  </a:cubicBezTo>
                  <a:lnTo>
                    <a:pt x="2066" y="30429"/>
                  </a:lnTo>
                  <a:cubicBezTo>
                    <a:pt x="2142" y="30416"/>
                    <a:pt x="2187" y="30353"/>
                    <a:pt x="2181" y="30283"/>
                  </a:cubicBezTo>
                  <a:cubicBezTo>
                    <a:pt x="281" y="17224"/>
                    <a:pt x="7936" y="4598"/>
                    <a:pt x="20389" y="251"/>
                  </a:cubicBezTo>
                  <a:cubicBezTo>
                    <a:pt x="20460" y="226"/>
                    <a:pt x="20491" y="156"/>
                    <a:pt x="20472" y="86"/>
                  </a:cubicBezTo>
                  <a:cubicBezTo>
                    <a:pt x="20453" y="32"/>
                    <a:pt x="20403" y="0"/>
                    <a:pt x="20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85975" y="1545375"/>
              <a:ext cx="30475" cy="57200"/>
            </a:xfrm>
            <a:custGeom>
              <a:avLst/>
              <a:gdLst/>
              <a:ahLst/>
              <a:cxnLst/>
              <a:rect l="l" t="t" r="r" b="b"/>
              <a:pathLst>
                <a:path w="1219" h="2288" extrusionOk="0">
                  <a:moveTo>
                    <a:pt x="1072" y="0"/>
                  </a:moveTo>
                  <a:cubicBezTo>
                    <a:pt x="1021" y="0"/>
                    <a:pt x="975" y="30"/>
                    <a:pt x="957" y="76"/>
                  </a:cubicBezTo>
                  <a:lnTo>
                    <a:pt x="26" y="2103"/>
                  </a:lnTo>
                  <a:cubicBezTo>
                    <a:pt x="1" y="2167"/>
                    <a:pt x="26" y="2243"/>
                    <a:pt x="90" y="2275"/>
                  </a:cubicBezTo>
                  <a:cubicBezTo>
                    <a:pt x="109" y="2282"/>
                    <a:pt x="128" y="2282"/>
                    <a:pt x="147" y="2288"/>
                  </a:cubicBezTo>
                  <a:cubicBezTo>
                    <a:pt x="198" y="2282"/>
                    <a:pt x="243" y="2256"/>
                    <a:pt x="262" y="2211"/>
                  </a:cubicBezTo>
                  <a:lnTo>
                    <a:pt x="1193" y="185"/>
                  </a:lnTo>
                  <a:cubicBezTo>
                    <a:pt x="1218" y="121"/>
                    <a:pt x="1193" y="44"/>
                    <a:pt x="1129" y="13"/>
                  </a:cubicBezTo>
                  <a:cubicBezTo>
                    <a:pt x="1110" y="4"/>
                    <a:pt x="1091" y="0"/>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85425" y="1545375"/>
              <a:ext cx="30600" cy="57200"/>
            </a:xfrm>
            <a:custGeom>
              <a:avLst/>
              <a:gdLst/>
              <a:ahLst/>
              <a:cxnLst/>
              <a:rect l="l" t="t" r="r" b="b"/>
              <a:pathLst>
                <a:path w="1224" h="2288" extrusionOk="0">
                  <a:moveTo>
                    <a:pt x="149" y="0"/>
                  </a:moveTo>
                  <a:cubicBezTo>
                    <a:pt x="131" y="0"/>
                    <a:pt x="113" y="4"/>
                    <a:pt x="96" y="13"/>
                  </a:cubicBezTo>
                  <a:cubicBezTo>
                    <a:pt x="32" y="44"/>
                    <a:pt x="0" y="121"/>
                    <a:pt x="32" y="185"/>
                  </a:cubicBezTo>
                  <a:lnTo>
                    <a:pt x="956" y="2205"/>
                  </a:lnTo>
                  <a:cubicBezTo>
                    <a:pt x="982" y="2250"/>
                    <a:pt x="1026" y="2282"/>
                    <a:pt x="1077" y="2288"/>
                  </a:cubicBezTo>
                  <a:cubicBezTo>
                    <a:pt x="1096" y="2282"/>
                    <a:pt x="1115" y="2282"/>
                    <a:pt x="1128" y="2275"/>
                  </a:cubicBezTo>
                  <a:cubicBezTo>
                    <a:pt x="1198" y="2243"/>
                    <a:pt x="1224" y="2167"/>
                    <a:pt x="1192" y="2103"/>
                  </a:cubicBezTo>
                  <a:lnTo>
                    <a:pt x="268" y="76"/>
                  </a:lnTo>
                  <a:cubicBezTo>
                    <a:pt x="245" y="30"/>
                    <a:pt x="19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921325" y="1694250"/>
              <a:ext cx="36350" cy="41550"/>
            </a:xfrm>
            <a:custGeom>
              <a:avLst/>
              <a:gdLst/>
              <a:ahLst/>
              <a:cxnLst/>
              <a:rect l="l" t="t" r="r" b="b"/>
              <a:pathLst>
                <a:path w="1454" h="1662" extrusionOk="0">
                  <a:moveTo>
                    <a:pt x="1305" y="0"/>
                  </a:moveTo>
                  <a:cubicBezTo>
                    <a:pt x="1267" y="0"/>
                    <a:pt x="1230" y="16"/>
                    <a:pt x="1205" y="49"/>
                  </a:cubicBezTo>
                  <a:lnTo>
                    <a:pt x="51" y="1444"/>
                  </a:lnTo>
                  <a:cubicBezTo>
                    <a:pt x="0" y="1502"/>
                    <a:pt x="13" y="1585"/>
                    <a:pt x="64" y="1629"/>
                  </a:cubicBezTo>
                  <a:cubicBezTo>
                    <a:pt x="90" y="1648"/>
                    <a:pt x="115" y="1661"/>
                    <a:pt x="147" y="1661"/>
                  </a:cubicBezTo>
                  <a:cubicBezTo>
                    <a:pt x="185" y="1661"/>
                    <a:pt x="223" y="1642"/>
                    <a:pt x="249" y="1610"/>
                  </a:cubicBezTo>
                  <a:lnTo>
                    <a:pt x="1409" y="214"/>
                  </a:lnTo>
                  <a:cubicBezTo>
                    <a:pt x="1453" y="157"/>
                    <a:pt x="1441" y="74"/>
                    <a:pt x="1390" y="29"/>
                  </a:cubicBezTo>
                  <a:cubicBezTo>
                    <a:pt x="1365" y="10"/>
                    <a:pt x="1335" y="0"/>
                    <a:pt x="1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44350" y="1694250"/>
              <a:ext cx="36350" cy="41550"/>
            </a:xfrm>
            <a:custGeom>
              <a:avLst/>
              <a:gdLst/>
              <a:ahLst/>
              <a:cxnLst/>
              <a:rect l="l" t="t" r="r" b="b"/>
              <a:pathLst>
                <a:path w="1454" h="1662" extrusionOk="0">
                  <a:moveTo>
                    <a:pt x="147" y="0"/>
                  </a:moveTo>
                  <a:cubicBezTo>
                    <a:pt x="118" y="0"/>
                    <a:pt x="89" y="10"/>
                    <a:pt x="64" y="29"/>
                  </a:cubicBezTo>
                  <a:cubicBezTo>
                    <a:pt x="7" y="74"/>
                    <a:pt x="0" y="157"/>
                    <a:pt x="45" y="214"/>
                  </a:cubicBezTo>
                  <a:lnTo>
                    <a:pt x="1205" y="1610"/>
                  </a:lnTo>
                  <a:cubicBezTo>
                    <a:pt x="1230" y="1642"/>
                    <a:pt x="1269" y="1661"/>
                    <a:pt x="1307" y="1661"/>
                  </a:cubicBezTo>
                  <a:cubicBezTo>
                    <a:pt x="1332" y="1661"/>
                    <a:pt x="1364" y="1648"/>
                    <a:pt x="1390" y="1629"/>
                  </a:cubicBezTo>
                  <a:cubicBezTo>
                    <a:pt x="1441" y="1585"/>
                    <a:pt x="1453" y="1502"/>
                    <a:pt x="1409" y="1444"/>
                  </a:cubicBezTo>
                  <a:lnTo>
                    <a:pt x="249" y="49"/>
                  </a:lnTo>
                  <a:cubicBezTo>
                    <a:pt x="220" y="16"/>
                    <a:pt x="183" y="0"/>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70625" y="1888075"/>
              <a:ext cx="38900" cy="25850"/>
            </a:xfrm>
            <a:custGeom>
              <a:avLst/>
              <a:gdLst/>
              <a:ahLst/>
              <a:cxnLst/>
              <a:rect l="l" t="t" r="r" b="b"/>
              <a:pathLst>
                <a:path w="1556" h="1034" extrusionOk="0">
                  <a:moveTo>
                    <a:pt x="1407" y="0"/>
                  </a:moveTo>
                  <a:cubicBezTo>
                    <a:pt x="1384" y="0"/>
                    <a:pt x="1361" y="7"/>
                    <a:pt x="1339" y="20"/>
                  </a:cubicBezTo>
                  <a:lnTo>
                    <a:pt x="83" y="791"/>
                  </a:lnTo>
                  <a:cubicBezTo>
                    <a:pt x="19" y="829"/>
                    <a:pt x="0" y="912"/>
                    <a:pt x="38" y="976"/>
                  </a:cubicBezTo>
                  <a:cubicBezTo>
                    <a:pt x="64" y="1014"/>
                    <a:pt x="108" y="1033"/>
                    <a:pt x="153" y="1033"/>
                  </a:cubicBezTo>
                  <a:cubicBezTo>
                    <a:pt x="179" y="1033"/>
                    <a:pt x="198" y="1027"/>
                    <a:pt x="223" y="1014"/>
                  </a:cubicBezTo>
                  <a:lnTo>
                    <a:pt x="1479" y="243"/>
                  </a:lnTo>
                  <a:cubicBezTo>
                    <a:pt x="1536" y="205"/>
                    <a:pt x="1555" y="128"/>
                    <a:pt x="1517" y="65"/>
                  </a:cubicBezTo>
                  <a:cubicBezTo>
                    <a:pt x="1492" y="23"/>
                    <a:pt x="1451" y="0"/>
                    <a:pt x="1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92350" y="1888175"/>
              <a:ext cx="38900" cy="25750"/>
            </a:xfrm>
            <a:custGeom>
              <a:avLst/>
              <a:gdLst/>
              <a:ahLst/>
              <a:cxnLst/>
              <a:rect l="l" t="t" r="r" b="b"/>
              <a:pathLst>
                <a:path w="1556" h="1030" extrusionOk="0">
                  <a:moveTo>
                    <a:pt x="155" y="1"/>
                  </a:moveTo>
                  <a:cubicBezTo>
                    <a:pt x="110" y="1"/>
                    <a:pt x="64" y="22"/>
                    <a:pt x="38" y="61"/>
                  </a:cubicBezTo>
                  <a:cubicBezTo>
                    <a:pt x="0" y="124"/>
                    <a:pt x="19" y="201"/>
                    <a:pt x="83" y="239"/>
                  </a:cubicBezTo>
                  <a:lnTo>
                    <a:pt x="1338" y="1010"/>
                  </a:lnTo>
                  <a:cubicBezTo>
                    <a:pt x="1358" y="1023"/>
                    <a:pt x="1383" y="1029"/>
                    <a:pt x="1409" y="1029"/>
                  </a:cubicBezTo>
                  <a:cubicBezTo>
                    <a:pt x="1453" y="1029"/>
                    <a:pt x="1491" y="1010"/>
                    <a:pt x="1517" y="972"/>
                  </a:cubicBezTo>
                  <a:cubicBezTo>
                    <a:pt x="1555" y="908"/>
                    <a:pt x="1536" y="825"/>
                    <a:pt x="1472" y="787"/>
                  </a:cubicBezTo>
                  <a:lnTo>
                    <a:pt x="217" y="16"/>
                  </a:lnTo>
                  <a:cubicBezTo>
                    <a:pt x="198" y="6"/>
                    <a:pt x="177" y="1"/>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51400" y="2109825"/>
              <a:ext cx="37950" cy="12975"/>
            </a:xfrm>
            <a:custGeom>
              <a:avLst/>
              <a:gdLst/>
              <a:ahLst/>
              <a:cxnLst/>
              <a:rect l="l" t="t" r="r" b="b"/>
              <a:pathLst>
                <a:path w="1518" h="519" extrusionOk="0">
                  <a:moveTo>
                    <a:pt x="1375" y="1"/>
                  </a:moveTo>
                  <a:cubicBezTo>
                    <a:pt x="1368" y="1"/>
                    <a:pt x="1360" y="1"/>
                    <a:pt x="1352" y="3"/>
                  </a:cubicBezTo>
                  <a:lnTo>
                    <a:pt x="115" y="264"/>
                  </a:lnTo>
                  <a:cubicBezTo>
                    <a:pt x="45" y="277"/>
                    <a:pt x="0" y="347"/>
                    <a:pt x="13" y="417"/>
                  </a:cubicBezTo>
                  <a:cubicBezTo>
                    <a:pt x="26" y="481"/>
                    <a:pt x="77" y="519"/>
                    <a:pt x="141" y="519"/>
                  </a:cubicBezTo>
                  <a:lnTo>
                    <a:pt x="166" y="519"/>
                  </a:lnTo>
                  <a:lnTo>
                    <a:pt x="1403" y="258"/>
                  </a:lnTo>
                  <a:cubicBezTo>
                    <a:pt x="1473" y="245"/>
                    <a:pt x="1517" y="175"/>
                    <a:pt x="1505" y="105"/>
                  </a:cubicBezTo>
                  <a:cubicBezTo>
                    <a:pt x="1488" y="43"/>
                    <a:pt x="1436"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12500" y="2109975"/>
              <a:ext cx="38125" cy="12950"/>
            </a:xfrm>
            <a:custGeom>
              <a:avLst/>
              <a:gdLst/>
              <a:ahLst/>
              <a:cxnLst/>
              <a:rect l="l" t="t" r="r" b="b"/>
              <a:pathLst>
                <a:path w="1525" h="518" extrusionOk="0">
                  <a:moveTo>
                    <a:pt x="149" y="1"/>
                  </a:moveTo>
                  <a:cubicBezTo>
                    <a:pt x="88" y="1"/>
                    <a:pt x="31" y="43"/>
                    <a:pt x="20" y="105"/>
                  </a:cubicBezTo>
                  <a:cubicBezTo>
                    <a:pt x="1" y="169"/>
                    <a:pt x="46" y="239"/>
                    <a:pt x="116" y="258"/>
                  </a:cubicBezTo>
                  <a:lnTo>
                    <a:pt x="1359" y="513"/>
                  </a:lnTo>
                  <a:cubicBezTo>
                    <a:pt x="1362" y="516"/>
                    <a:pt x="1365" y="518"/>
                    <a:pt x="1369" y="518"/>
                  </a:cubicBezTo>
                  <a:cubicBezTo>
                    <a:pt x="1373" y="518"/>
                    <a:pt x="1378" y="516"/>
                    <a:pt x="1384" y="513"/>
                  </a:cubicBezTo>
                  <a:cubicBezTo>
                    <a:pt x="1441" y="513"/>
                    <a:pt x="1492" y="475"/>
                    <a:pt x="1511" y="417"/>
                  </a:cubicBezTo>
                  <a:cubicBezTo>
                    <a:pt x="1524" y="347"/>
                    <a:pt x="1480" y="277"/>
                    <a:pt x="1410" y="264"/>
                  </a:cubicBezTo>
                  <a:lnTo>
                    <a:pt x="173" y="3"/>
                  </a:lnTo>
                  <a:cubicBezTo>
                    <a:pt x="165" y="2"/>
                    <a:pt x="157"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58875" y="2385850"/>
              <a:ext cx="42100" cy="6550"/>
            </a:xfrm>
            <a:custGeom>
              <a:avLst/>
              <a:gdLst/>
              <a:ahLst/>
              <a:cxnLst/>
              <a:rect l="l" t="t" r="r" b="b"/>
              <a:pathLst>
                <a:path w="1684" h="262" extrusionOk="0">
                  <a:moveTo>
                    <a:pt x="128" y="0"/>
                  </a:moveTo>
                  <a:cubicBezTo>
                    <a:pt x="58" y="0"/>
                    <a:pt x="1" y="58"/>
                    <a:pt x="1" y="128"/>
                  </a:cubicBezTo>
                  <a:cubicBezTo>
                    <a:pt x="1" y="198"/>
                    <a:pt x="58" y="262"/>
                    <a:pt x="128" y="262"/>
                  </a:cubicBezTo>
                  <a:lnTo>
                    <a:pt x="1556" y="262"/>
                  </a:lnTo>
                  <a:cubicBezTo>
                    <a:pt x="1626" y="262"/>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58875" y="277080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58875" y="315575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6750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6750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11" y="261"/>
                  </a:lnTo>
                  <a:cubicBezTo>
                    <a:pt x="1281" y="261"/>
                    <a:pt x="1339" y="204"/>
                    <a:pt x="1339" y="134"/>
                  </a:cubicBezTo>
                  <a:cubicBezTo>
                    <a:pt x="1339" y="58"/>
                    <a:pt x="1281" y="0"/>
                    <a:pt x="121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01050" y="2770800"/>
              <a:ext cx="42075" cy="6400"/>
            </a:xfrm>
            <a:custGeom>
              <a:avLst/>
              <a:gdLst/>
              <a:ahLst/>
              <a:cxnLst/>
              <a:rect l="l" t="t" r="r" b="b"/>
              <a:pathLst>
                <a:path w="1683" h="256" extrusionOk="0">
                  <a:moveTo>
                    <a:pt x="128" y="0"/>
                  </a:moveTo>
                  <a:cubicBezTo>
                    <a:pt x="57" y="0"/>
                    <a:pt x="0" y="58"/>
                    <a:pt x="0" y="128"/>
                  </a:cubicBezTo>
                  <a:cubicBezTo>
                    <a:pt x="0" y="198"/>
                    <a:pt x="57" y="255"/>
                    <a:pt x="128" y="255"/>
                  </a:cubicBezTo>
                  <a:lnTo>
                    <a:pt x="1555" y="255"/>
                  </a:lnTo>
                  <a:cubicBezTo>
                    <a:pt x="1558" y="256"/>
                    <a:pt x="1562" y="256"/>
                    <a:pt x="1565" y="256"/>
                  </a:cubicBezTo>
                  <a:cubicBezTo>
                    <a:pt x="1631" y="256"/>
                    <a:pt x="1683" y="195"/>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01050" y="3155750"/>
              <a:ext cx="33475" cy="6400"/>
            </a:xfrm>
            <a:custGeom>
              <a:avLst/>
              <a:gdLst/>
              <a:ahLst/>
              <a:cxnLst/>
              <a:rect l="l" t="t" r="r" b="b"/>
              <a:pathLst>
                <a:path w="1339" h="256" extrusionOk="0">
                  <a:moveTo>
                    <a:pt x="128" y="0"/>
                  </a:moveTo>
                  <a:cubicBezTo>
                    <a:pt x="57" y="0"/>
                    <a:pt x="0" y="58"/>
                    <a:pt x="0" y="128"/>
                  </a:cubicBezTo>
                  <a:cubicBezTo>
                    <a:pt x="0" y="198"/>
                    <a:pt x="57" y="255"/>
                    <a:pt x="128" y="255"/>
                  </a:cubicBezTo>
                  <a:lnTo>
                    <a:pt x="1205" y="255"/>
                  </a:lnTo>
                  <a:cubicBezTo>
                    <a:pt x="1281" y="255"/>
                    <a:pt x="1339" y="198"/>
                    <a:pt x="1339" y="128"/>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0105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05"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0105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05" y="261"/>
                  </a:lnTo>
                  <a:cubicBezTo>
                    <a:pt x="1281" y="261"/>
                    <a:pt x="1339" y="204"/>
                    <a:pt x="1339" y="134"/>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1050" y="2385850"/>
              <a:ext cx="42075" cy="6550"/>
            </a:xfrm>
            <a:custGeom>
              <a:avLst/>
              <a:gdLst/>
              <a:ahLst/>
              <a:cxnLst/>
              <a:rect l="l" t="t" r="r" b="b"/>
              <a:pathLst>
                <a:path w="1683" h="262" extrusionOk="0">
                  <a:moveTo>
                    <a:pt x="128" y="0"/>
                  </a:moveTo>
                  <a:cubicBezTo>
                    <a:pt x="57" y="0"/>
                    <a:pt x="0" y="58"/>
                    <a:pt x="0" y="128"/>
                  </a:cubicBezTo>
                  <a:cubicBezTo>
                    <a:pt x="0" y="198"/>
                    <a:pt x="57" y="262"/>
                    <a:pt x="128" y="262"/>
                  </a:cubicBezTo>
                  <a:lnTo>
                    <a:pt x="1555" y="262"/>
                  </a:lnTo>
                  <a:cubicBezTo>
                    <a:pt x="1625" y="262"/>
                    <a:pt x="1683" y="204"/>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38150" y="2919300"/>
              <a:ext cx="325550" cy="285075"/>
            </a:xfrm>
            <a:custGeom>
              <a:avLst/>
              <a:gdLst/>
              <a:ahLst/>
              <a:cxnLst/>
              <a:rect l="l" t="t" r="r" b="b"/>
              <a:pathLst>
                <a:path w="13022" h="11403" extrusionOk="0">
                  <a:moveTo>
                    <a:pt x="1" y="0"/>
                  </a:moveTo>
                  <a:lnTo>
                    <a:pt x="1" y="0"/>
                  </a:lnTo>
                  <a:cubicBezTo>
                    <a:pt x="3085" y="3442"/>
                    <a:pt x="5367" y="7546"/>
                    <a:pt x="6514" y="11402"/>
                  </a:cubicBezTo>
                  <a:cubicBezTo>
                    <a:pt x="7662" y="7546"/>
                    <a:pt x="9937" y="3442"/>
                    <a:pt x="13022" y="0"/>
                  </a:cubicBezTo>
                  <a:lnTo>
                    <a:pt x="13022" y="0"/>
                  </a:lnTo>
                  <a:cubicBezTo>
                    <a:pt x="10874" y="421"/>
                    <a:pt x="8700" y="638"/>
                    <a:pt x="6514" y="650"/>
                  </a:cubicBezTo>
                  <a:cubicBezTo>
                    <a:pt x="4328" y="638"/>
                    <a:pt x="2149" y="4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09225" y="2919125"/>
              <a:ext cx="183575" cy="183600"/>
            </a:xfrm>
            <a:custGeom>
              <a:avLst/>
              <a:gdLst/>
              <a:ahLst/>
              <a:cxnLst/>
              <a:rect l="l" t="t" r="r" b="b"/>
              <a:pathLst>
                <a:path w="7343" h="7344" extrusionOk="0">
                  <a:moveTo>
                    <a:pt x="3671" y="1"/>
                  </a:moveTo>
                  <a:cubicBezTo>
                    <a:pt x="1645" y="1"/>
                    <a:pt x="0" y="1645"/>
                    <a:pt x="0" y="3672"/>
                  </a:cubicBezTo>
                  <a:cubicBezTo>
                    <a:pt x="0" y="5699"/>
                    <a:pt x="1645" y="7343"/>
                    <a:pt x="3671" y="7343"/>
                  </a:cubicBezTo>
                  <a:cubicBezTo>
                    <a:pt x="5698" y="7343"/>
                    <a:pt x="7342" y="5699"/>
                    <a:pt x="7342" y="3672"/>
                  </a:cubicBezTo>
                  <a:cubicBezTo>
                    <a:pt x="7342" y="1645"/>
                    <a:pt x="5698" y="1"/>
                    <a:pt x="3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41400" y="2951475"/>
              <a:ext cx="119200" cy="119225"/>
            </a:xfrm>
            <a:custGeom>
              <a:avLst/>
              <a:gdLst/>
              <a:ahLst/>
              <a:cxnLst/>
              <a:rect l="l" t="t" r="r" b="b"/>
              <a:pathLst>
                <a:path w="4768" h="4769" extrusionOk="0">
                  <a:moveTo>
                    <a:pt x="2123" y="1"/>
                  </a:moveTo>
                  <a:cubicBezTo>
                    <a:pt x="1900" y="20"/>
                    <a:pt x="1677" y="77"/>
                    <a:pt x="1467" y="166"/>
                  </a:cubicBezTo>
                  <a:cubicBezTo>
                    <a:pt x="1256" y="256"/>
                    <a:pt x="1059" y="370"/>
                    <a:pt x="880" y="517"/>
                  </a:cubicBezTo>
                  <a:lnTo>
                    <a:pt x="887" y="517"/>
                  </a:lnTo>
                  <a:cubicBezTo>
                    <a:pt x="982" y="544"/>
                    <a:pt x="1082" y="557"/>
                    <a:pt x="1183" y="557"/>
                  </a:cubicBezTo>
                  <a:cubicBezTo>
                    <a:pt x="1323" y="557"/>
                    <a:pt x="1464" y="531"/>
                    <a:pt x="1594" y="479"/>
                  </a:cubicBezTo>
                  <a:cubicBezTo>
                    <a:pt x="1823" y="383"/>
                    <a:pt x="2008" y="217"/>
                    <a:pt x="2123" y="1"/>
                  </a:cubicBezTo>
                  <a:close/>
                  <a:moveTo>
                    <a:pt x="2639" y="1"/>
                  </a:moveTo>
                  <a:cubicBezTo>
                    <a:pt x="2754" y="217"/>
                    <a:pt x="2945" y="383"/>
                    <a:pt x="3168" y="479"/>
                  </a:cubicBezTo>
                  <a:cubicBezTo>
                    <a:pt x="3301" y="534"/>
                    <a:pt x="3441" y="562"/>
                    <a:pt x="3582" y="562"/>
                  </a:cubicBezTo>
                  <a:cubicBezTo>
                    <a:pt x="3685" y="562"/>
                    <a:pt x="3789" y="547"/>
                    <a:pt x="3888" y="517"/>
                  </a:cubicBezTo>
                  <a:cubicBezTo>
                    <a:pt x="3710" y="370"/>
                    <a:pt x="3512" y="256"/>
                    <a:pt x="3302" y="166"/>
                  </a:cubicBezTo>
                  <a:cubicBezTo>
                    <a:pt x="3092" y="84"/>
                    <a:pt x="2869" y="26"/>
                    <a:pt x="2639" y="1"/>
                  </a:cubicBezTo>
                  <a:close/>
                  <a:moveTo>
                    <a:pt x="517" y="880"/>
                  </a:moveTo>
                  <a:lnTo>
                    <a:pt x="517" y="880"/>
                  </a:lnTo>
                  <a:cubicBezTo>
                    <a:pt x="377" y="1059"/>
                    <a:pt x="256" y="1256"/>
                    <a:pt x="173" y="1467"/>
                  </a:cubicBezTo>
                  <a:cubicBezTo>
                    <a:pt x="84" y="1677"/>
                    <a:pt x="26" y="1900"/>
                    <a:pt x="1" y="2123"/>
                  </a:cubicBezTo>
                  <a:cubicBezTo>
                    <a:pt x="217" y="2008"/>
                    <a:pt x="389" y="1824"/>
                    <a:pt x="479" y="1594"/>
                  </a:cubicBezTo>
                  <a:lnTo>
                    <a:pt x="485" y="1594"/>
                  </a:lnTo>
                  <a:cubicBezTo>
                    <a:pt x="581" y="1365"/>
                    <a:pt x="593" y="1116"/>
                    <a:pt x="517" y="880"/>
                  </a:cubicBezTo>
                  <a:close/>
                  <a:moveTo>
                    <a:pt x="4252" y="880"/>
                  </a:moveTo>
                  <a:lnTo>
                    <a:pt x="4252" y="880"/>
                  </a:lnTo>
                  <a:cubicBezTo>
                    <a:pt x="4182" y="1116"/>
                    <a:pt x="4194" y="1365"/>
                    <a:pt x="4290" y="1594"/>
                  </a:cubicBezTo>
                  <a:cubicBezTo>
                    <a:pt x="4379" y="1824"/>
                    <a:pt x="4551" y="2008"/>
                    <a:pt x="4768" y="2123"/>
                  </a:cubicBezTo>
                  <a:cubicBezTo>
                    <a:pt x="4742" y="1900"/>
                    <a:pt x="4685" y="1677"/>
                    <a:pt x="4596" y="1467"/>
                  </a:cubicBezTo>
                  <a:cubicBezTo>
                    <a:pt x="4513" y="1256"/>
                    <a:pt x="4392" y="1059"/>
                    <a:pt x="4252" y="880"/>
                  </a:cubicBezTo>
                  <a:close/>
                  <a:moveTo>
                    <a:pt x="4762" y="2639"/>
                  </a:moveTo>
                  <a:lnTo>
                    <a:pt x="4762" y="2639"/>
                  </a:lnTo>
                  <a:cubicBezTo>
                    <a:pt x="4551" y="2754"/>
                    <a:pt x="4379" y="2939"/>
                    <a:pt x="4284" y="3168"/>
                  </a:cubicBezTo>
                  <a:cubicBezTo>
                    <a:pt x="4188" y="3398"/>
                    <a:pt x="4175" y="3646"/>
                    <a:pt x="4245" y="3882"/>
                  </a:cubicBezTo>
                  <a:cubicBezTo>
                    <a:pt x="4392" y="3704"/>
                    <a:pt x="4507" y="3506"/>
                    <a:pt x="4596" y="3296"/>
                  </a:cubicBezTo>
                  <a:cubicBezTo>
                    <a:pt x="4685" y="3085"/>
                    <a:pt x="4742" y="2862"/>
                    <a:pt x="4762" y="2639"/>
                  </a:cubicBezTo>
                  <a:close/>
                  <a:moveTo>
                    <a:pt x="1" y="2639"/>
                  </a:moveTo>
                  <a:cubicBezTo>
                    <a:pt x="26" y="2869"/>
                    <a:pt x="77" y="3085"/>
                    <a:pt x="166" y="3302"/>
                  </a:cubicBezTo>
                  <a:cubicBezTo>
                    <a:pt x="256" y="3513"/>
                    <a:pt x="370" y="3710"/>
                    <a:pt x="517" y="3889"/>
                  </a:cubicBezTo>
                  <a:lnTo>
                    <a:pt x="517" y="3882"/>
                  </a:lnTo>
                  <a:cubicBezTo>
                    <a:pt x="587" y="3646"/>
                    <a:pt x="574" y="3398"/>
                    <a:pt x="479" y="3168"/>
                  </a:cubicBezTo>
                  <a:cubicBezTo>
                    <a:pt x="383" y="2945"/>
                    <a:pt x="217" y="2754"/>
                    <a:pt x="1" y="2639"/>
                  </a:cubicBezTo>
                  <a:close/>
                  <a:moveTo>
                    <a:pt x="1186" y="4201"/>
                  </a:moveTo>
                  <a:cubicBezTo>
                    <a:pt x="1083" y="4201"/>
                    <a:pt x="980" y="4216"/>
                    <a:pt x="880" y="4245"/>
                  </a:cubicBezTo>
                  <a:cubicBezTo>
                    <a:pt x="1059" y="4392"/>
                    <a:pt x="1256" y="4507"/>
                    <a:pt x="1467" y="4596"/>
                  </a:cubicBezTo>
                  <a:cubicBezTo>
                    <a:pt x="1677" y="4679"/>
                    <a:pt x="1900" y="4736"/>
                    <a:pt x="2129" y="4762"/>
                  </a:cubicBezTo>
                  <a:cubicBezTo>
                    <a:pt x="2008" y="4545"/>
                    <a:pt x="1823" y="4379"/>
                    <a:pt x="1594" y="4284"/>
                  </a:cubicBezTo>
                  <a:cubicBezTo>
                    <a:pt x="1465" y="4229"/>
                    <a:pt x="1326" y="4201"/>
                    <a:pt x="1186" y="4201"/>
                  </a:cubicBezTo>
                  <a:close/>
                  <a:moveTo>
                    <a:pt x="3596" y="4203"/>
                  </a:moveTo>
                  <a:cubicBezTo>
                    <a:pt x="3451" y="4203"/>
                    <a:pt x="3305" y="4233"/>
                    <a:pt x="3168" y="4290"/>
                  </a:cubicBezTo>
                  <a:cubicBezTo>
                    <a:pt x="2945" y="4379"/>
                    <a:pt x="2754" y="4551"/>
                    <a:pt x="2639" y="4768"/>
                  </a:cubicBezTo>
                  <a:cubicBezTo>
                    <a:pt x="2869" y="4743"/>
                    <a:pt x="3092" y="4685"/>
                    <a:pt x="3302" y="4596"/>
                  </a:cubicBezTo>
                  <a:cubicBezTo>
                    <a:pt x="3512" y="4513"/>
                    <a:pt x="3710" y="4392"/>
                    <a:pt x="3888" y="4252"/>
                  </a:cubicBezTo>
                  <a:lnTo>
                    <a:pt x="3888" y="4245"/>
                  </a:lnTo>
                  <a:cubicBezTo>
                    <a:pt x="3793" y="4217"/>
                    <a:pt x="3695" y="4203"/>
                    <a:pt x="3596" y="4203"/>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422275" y="2932350"/>
              <a:ext cx="157300" cy="157300"/>
            </a:xfrm>
            <a:custGeom>
              <a:avLst/>
              <a:gdLst/>
              <a:ahLst/>
              <a:cxnLst/>
              <a:rect l="l" t="t" r="r" b="b"/>
              <a:pathLst>
                <a:path w="6292" h="6292" extrusionOk="0">
                  <a:moveTo>
                    <a:pt x="3149" y="281"/>
                  </a:moveTo>
                  <a:cubicBezTo>
                    <a:pt x="4730" y="288"/>
                    <a:pt x="6011" y="1562"/>
                    <a:pt x="6011" y="3143"/>
                  </a:cubicBezTo>
                  <a:cubicBezTo>
                    <a:pt x="6011" y="4724"/>
                    <a:pt x="4730" y="6005"/>
                    <a:pt x="3149" y="6011"/>
                  </a:cubicBezTo>
                  <a:cubicBezTo>
                    <a:pt x="1569" y="6005"/>
                    <a:pt x="288" y="4724"/>
                    <a:pt x="288" y="3143"/>
                  </a:cubicBezTo>
                  <a:cubicBezTo>
                    <a:pt x="288" y="1562"/>
                    <a:pt x="1569" y="288"/>
                    <a:pt x="3149" y="281"/>
                  </a:cubicBezTo>
                  <a:close/>
                  <a:moveTo>
                    <a:pt x="3149" y="1"/>
                  </a:moveTo>
                  <a:cubicBezTo>
                    <a:pt x="1409" y="1"/>
                    <a:pt x="7" y="1409"/>
                    <a:pt x="1" y="3143"/>
                  </a:cubicBezTo>
                  <a:cubicBezTo>
                    <a:pt x="7" y="4883"/>
                    <a:pt x="1409" y="6285"/>
                    <a:pt x="3149" y="6291"/>
                  </a:cubicBezTo>
                  <a:cubicBezTo>
                    <a:pt x="4883" y="6285"/>
                    <a:pt x="6291" y="4883"/>
                    <a:pt x="6291" y="3143"/>
                  </a:cubicBezTo>
                  <a:cubicBezTo>
                    <a:pt x="6291" y="1409"/>
                    <a:pt x="4883" y="1"/>
                    <a:pt x="314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455425" y="2965500"/>
              <a:ext cx="91000" cy="91000"/>
            </a:xfrm>
            <a:custGeom>
              <a:avLst/>
              <a:gdLst/>
              <a:ahLst/>
              <a:cxnLst/>
              <a:rect l="l" t="t" r="r" b="b"/>
              <a:pathLst>
                <a:path w="3640" h="3640" extrusionOk="0">
                  <a:moveTo>
                    <a:pt x="1823" y="1"/>
                  </a:moveTo>
                  <a:cubicBezTo>
                    <a:pt x="816" y="1"/>
                    <a:pt x="1" y="816"/>
                    <a:pt x="1" y="1817"/>
                  </a:cubicBezTo>
                  <a:cubicBezTo>
                    <a:pt x="1" y="2824"/>
                    <a:pt x="816" y="3640"/>
                    <a:pt x="1823" y="3640"/>
                  </a:cubicBezTo>
                  <a:cubicBezTo>
                    <a:pt x="2830" y="3640"/>
                    <a:pt x="3640" y="2824"/>
                    <a:pt x="3640" y="1817"/>
                  </a:cubicBezTo>
                  <a:cubicBezTo>
                    <a:pt x="3640" y="816"/>
                    <a:pt x="2830"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271725" y="2878200"/>
              <a:ext cx="458575" cy="454750"/>
            </a:xfrm>
            <a:custGeom>
              <a:avLst/>
              <a:gdLst/>
              <a:ahLst/>
              <a:cxnLst/>
              <a:rect l="l" t="t" r="r" b="b"/>
              <a:pathLst>
                <a:path w="18343" h="18190" extrusionOk="0">
                  <a:moveTo>
                    <a:pt x="733" y="529"/>
                  </a:moveTo>
                  <a:cubicBezTo>
                    <a:pt x="2250" y="1013"/>
                    <a:pt x="5672" y="1676"/>
                    <a:pt x="9171" y="1676"/>
                  </a:cubicBezTo>
                  <a:cubicBezTo>
                    <a:pt x="12664" y="1676"/>
                    <a:pt x="16093" y="1013"/>
                    <a:pt x="17610" y="529"/>
                  </a:cubicBezTo>
                  <a:lnTo>
                    <a:pt x="17610" y="529"/>
                  </a:lnTo>
                  <a:cubicBezTo>
                    <a:pt x="13231" y="4761"/>
                    <a:pt x="10019" y="10561"/>
                    <a:pt x="9171" y="15755"/>
                  </a:cubicBezTo>
                  <a:cubicBezTo>
                    <a:pt x="8324" y="10567"/>
                    <a:pt x="5111" y="4761"/>
                    <a:pt x="733" y="529"/>
                  </a:cubicBezTo>
                  <a:close/>
                  <a:moveTo>
                    <a:pt x="166" y="0"/>
                  </a:moveTo>
                  <a:lnTo>
                    <a:pt x="0" y="223"/>
                  </a:lnTo>
                  <a:cubicBezTo>
                    <a:pt x="4908" y="4723"/>
                    <a:pt x="8458" y="11243"/>
                    <a:pt x="9031" y="16832"/>
                  </a:cubicBezTo>
                  <a:lnTo>
                    <a:pt x="9171" y="18190"/>
                  </a:lnTo>
                  <a:lnTo>
                    <a:pt x="9312" y="16832"/>
                  </a:lnTo>
                  <a:cubicBezTo>
                    <a:pt x="9885" y="11243"/>
                    <a:pt x="13429" y="4723"/>
                    <a:pt x="18343" y="223"/>
                  </a:cubicBezTo>
                  <a:lnTo>
                    <a:pt x="18171" y="0"/>
                  </a:lnTo>
                  <a:cubicBezTo>
                    <a:pt x="17520" y="414"/>
                    <a:pt x="13333" y="1396"/>
                    <a:pt x="9171" y="1396"/>
                  </a:cubicBezTo>
                  <a:cubicBezTo>
                    <a:pt x="5010" y="1396"/>
                    <a:pt x="822" y="414"/>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8825" y="1850625"/>
              <a:ext cx="804200" cy="798675"/>
            </a:xfrm>
            <a:custGeom>
              <a:avLst/>
              <a:gdLst/>
              <a:ahLst/>
              <a:cxnLst/>
              <a:rect l="l" t="t" r="r" b="b"/>
              <a:pathLst>
                <a:path w="32168" h="31947" extrusionOk="0">
                  <a:moveTo>
                    <a:pt x="20878" y="0"/>
                  </a:moveTo>
                  <a:cubicBezTo>
                    <a:pt x="20329" y="0"/>
                    <a:pt x="19781" y="107"/>
                    <a:pt x="19261" y="320"/>
                  </a:cubicBezTo>
                  <a:cubicBezTo>
                    <a:pt x="19185" y="352"/>
                    <a:pt x="19115" y="403"/>
                    <a:pt x="19038" y="441"/>
                  </a:cubicBezTo>
                  <a:cubicBezTo>
                    <a:pt x="19930" y="2219"/>
                    <a:pt x="20306" y="4201"/>
                    <a:pt x="20141" y="6177"/>
                  </a:cubicBezTo>
                  <a:lnTo>
                    <a:pt x="20141" y="6177"/>
                  </a:lnTo>
                  <a:cubicBezTo>
                    <a:pt x="21422" y="4660"/>
                    <a:pt x="23092" y="3526"/>
                    <a:pt x="24978" y="2901"/>
                  </a:cubicBezTo>
                  <a:cubicBezTo>
                    <a:pt x="24953" y="2825"/>
                    <a:pt x="24940" y="2742"/>
                    <a:pt x="24908" y="2659"/>
                  </a:cubicBezTo>
                  <a:cubicBezTo>
                    <a:pt x="24468" y="1607"/>
                    <a:pt x="23627" y="772"/>
                    <a:pt x="22569" y="352"/>
                  </a:cubicBezTo>
                  <a:lnTo>
                    <a:pt x="22550" y="345"/>
                  </a:lnTo>
                  <a:cubicBezTo>
                    <a:pt x="22015" y="115"/>
                    <a:pt x="21446" y="0"/>
                    <a:pt x="20878" y="0"/>
                  </a:cubicBezTo>
                  <a:close/>
                  <a:moveTo>
                    <a:pt x="11300" y="3"/>
                  </a:moveTo>
                  <a:cubicBezTo>
                    <a:pt x="10729" y="3"/>
                    <a:pt x="10159" y="117"/>
                    <a:pt x="9625" y="345"/>
                  </a:cubicBezTo>
                  <a:lnTo>
                    <a:pt x="9606" y="352"/>
                  </a:lnTo>
                  <a:cubicBezTo>
                    <a:pt x="8548" y="779"/>
                    <a:pt x="7706" y="1607"/>
                    <a:pt x="7267" y="2659"/>
                  </a:cubicBezTo>
                  <a:cubicBezTo>
                    <a:pt x="7235" y="2742"/>
                    <a:pt x="7222" y="2825"/>
                    <a:pt x="7196" y="2901"/>
                  </a:cubicBezTo>
                  <a:cubicBezTo>
                    <a:pt x="9077" y="3526"/>
                    <a:pt x="10753" y="4660"/>
                    <a:pt x="12034" y="6177"/>
                  </a:cubicBezTo>
                  <a:cubicBezTo>
                    <a:pt x="11862" y="4201"/>
                    <a:pt x="12244" y="2219"/>
                    <a:pt x="13130" y="441"/>
                  </a:cubicBezTo>
                  <a:cubicBezTo>
                    <a:pt x="13054" y="403"/>
                    <a:pt x="12990" y="352"/>
                    <a:pt x="12907" y="320"/>
                  </a:cubicBezTo>
                  <a:cubicBezTo>
                    <a:pt x="12393" y="108"/>
                    <a:pt x="11846" y="3"/>
                    <a:pt x="11300" y="3"/>
                  </a:cubicBezTo>
                  <a:close/>
                  <a:moveTo>
                    <a:pt x="3009" y="7082"/>
                  </a:moveTo>
                  <a:cubicBezTo>
                    <a:pt x="2933" y="7108"/>
                    <a:pt x="2850" y="7120"/>
                    <a:pt x="2773" y="7158"/>
                  </a:cubicBezTo>
                  <a:lnTo>
                    <a:pt x="2773" y="7152"/>
                  </a:lnTo>
                  <a:cubicBezTo>
                    <a:pt x="1722" y="7592"/>
                    <a:pt x="887" y="8433"/>
                    <a:pt x="460" y="9491"/>
                  </a:cubicBezTo>
                  <a:lnTo>
                    <a:pt x="453" y="9510"/>
                  </a:lnTo>
                  <a:cubicBezTo>
                    <a:pt x="7" y="10562"/>
                    <a:pt x="1" y="11741"/>
                    <a:pt x="434" y="12799"/>
                  </a:cubicBezTo>
                  <a:cubicBezTo>
                    <a:pt x="466" y="12875"/>
                    <a:pt x="511" y="12946"/>
                    <a:pt x="555" y="13022"/>
                  </a:cubicBezTo>
                  <a:cubicBezTo>
                    <a:pt x="2055" y="12267"/>
                    <a:pt x="3706" y="11881"/>
                    <a:pt x="5379" y="11881"/>
                  </a:cubicBezTo>
                  <a:cubicBezTo>
                    <a:pt x="5683" y="11881"/>
                    <a:pt x="5987" y="11894"/>
                    <a:pt x="6291" y="11919"/>
                  </a:cubicBezTo>
                  <a:cubicBezTo>
                    <a:pt x="4775" y="10638"/>
                    <a:pt x="3640" y="8969"/>
                    <a:pt x="3009" y="7082"/>
                  </a:cubicBezTo>
                  <a:close/>
                  <a:moveTo>
                    <a:pt x="29159" y="7082"/>
                  </a:moveTo>
                  <a:cubicBezTo>
                    <a:pt x="28528" y="8962"/>
                    <a:pt x="27394" y="10638"/>
                    <a:pt x="25877" y="11919"/>
                  </a:cubicBezTo>
                  <a:cubicBezTo>
                    <a:pt x="26186" y="11893"/>
                    <a:pt x="26496" y="11879"/>
                    <a:pt x="26805" y="11879"/>
                  </a:cubicBezTo>
                  <a:cubicBezTo>
                    <a:pt x="28473" y="11879"/>
                    <a:pt x="30118" y="12269"/>
                    <a:pt x="31613" y="13022"/>
                  </a:cubicBezTo>
                  <a:cubicBezTo>
                    <a:pt x="31651" y="12939"/>
                    <a:pt x="31702" y="12875"/>
                    <a:pt x="31734" y="12793"/>
                  </a:cubicBezTo>
                  <a:cubicBezTo>
                    <a:pt x="32167" y="11741"/>
                    <a:pt x="32161" y="10562"/>
                    <a:pt x="31715" y="9510"/>
                  </a:cubicBezTo>
                  <a:lnTo>
                    <a:pt x="31708" y="9491"/>
                  </a:lnTo>
                  <a:cubicBezTo>
                    <a:pt x="31281" y="8433"/>
                    <a:pt x="30447" y="7592"/>
                    <a:pt x="29395" y="7152"/>
                  </a:cubicBezTo>
                  <a:cubicBezTo>
                    <a:pt x="29325" y="7120"/>
                    <a:pt x="29236" y="7108"/>
                    <a:pt x="29159" y="7082"/>
                  </a:cubicBezTo>
                  <a:close/>
                  <a:moveTo>
                    <a:pt x="555" y="18930"/>
                  </a:moveTo>
                  <a:cubicBezTo>
                    <a:pt x="517" y="19013"/>
                    <a:pt x="466" y="19077"/>
                    <a:pt x="434" y="19153"/>
                  </a:cubicBezTo>
                  <a:cubicBezTo>
                    <a:pt x="1" y="20211"/>
                    <a:pt x="14" y="21390"/>
                    <a:pt x="460" y="22442"/>
                  </a:cubicBezTo>
                  <a:lnTo>
                    <a:pt x="466" y="22461"/>
                  </a:lnTo>
                  <a:cubicBezTo>
                    <a:pt x="893" y="23513"/>
                    <a:pt x="1722" y="24360"/>
                    <a:pt x="2773" y="24794"/>
                  </a:cubicBezTo>
                  <a:cubicBezTo>
                    <a:pt x="2850" y="24825"/>
                    <a:pt x="2933" y="24838"/>
                    <a:pt x="3016" y="24870"/>
                  </a:cubicBezTo>
                  <a:cubicBezTo>
                    <a:pt x="3640" y="22984"/>
                    <a:pt x="4775" y="21314"/>
                    <a:pt x="6291" y="20033"/>
                  </a:cubicBezTo>
                  <a:lnTo>
                    <a:pt x="6291" y="20033"/>
                  </a:lnTo>
                  <a:cubicBezTo>
                    <a:pt x="5991" y="20058"/>
                    <a:pt x="5690" y="20070"/>
                    <a:pt x="5390" y="20070"/>
                  </a:cubicBezTo>
                  <a:cubicBezTo>
                    <a:pt x="3717" y="20070"/>
                    <a:pt x="2063" y="19681"/>
                    <a:pt x="555" y="18930"/>
                  </a:cubicBezTo>
                  <a:close/>
                  <a:moveTo>
                    <a:pt x="31619" y="18930"/>
                  </a:moveTo>
                  <a:cubicBezTo>
                    <a:pt x="30112" y="19681"/>
                    <a:pt x="28457" y="20070"/>
                    <a:pt x="26784" y="20070"/>
                  </a:cubicBezTo>
                  <a:cubicBezTo>
                    <a:pt x="26484" y="20070"/>
                    <a:pt x="26184" y="20058"/>
                    <a:pt x="25883" y="20033"/>
                  </a:cubicBezTo>
                  <a:lnTo>
                    <a:pt x="25883" y="20033"/>
                  </a:lnTo>
                  <a:cubicBezTo>
                    <a:pt x="27394" y="21314"/>
                    <a:pt x="28528" y="22984"/>
                    <a:pt x="29159" y="24870"/>
                  </a:cubicBezTo>
                  <a:cubicBezTo>
                    <a:pt x="29236" y="24838"/>
                    <a:pt x="29325" y="24825"/>
                    <a:pt x="29408" y="24794"/>
                  </a:cubicBezTo>
                  <a:cubicBezTo>
                    <a:pt x="30453" y="24354"/>
                    <a:pt x="31281" y="23513"/>
                    <a:pt x="31708" y="22461"/>
                  </a:cubicBezTo>
                  <a:lnTo>
                    <a:pt x="31715" y="22442"/>
                  </a:lnTo>
                  <a:cubicBezTo>
                    <a:pt x="32161" y="21390"/>
                    <a:pt x="32167" y="20211"/>
                    <a:pt x="31740" y="19153"/>
                  </a:cubicBezTo>
                  <a:cubicBezTo>
                    <a:pt x="31702" y="19077"/>
                    <a:pt x="31657" y="19007"/>
                    <a:pt x="31619" y="18930"/>
                  </a:cubicBezTo>
                  <a:close/>
                  <a:moveTo>
                    <a:pt x="12027" y="25769"/>
                  </a:moveTo>
                  <a:lnTo>
                    <a:pt x="12027" y="25769"/>
                  </a:lnTo>
                  <a:cubicBezTo>
                    <a:pt x="10753" y="27286"/>
                    <a:pt x="9077" y="28420"/>
                    <a:pt x="7196" y="29051"/>
                  </a:cubicBezTo>
                  <a:cubicBezTo>
                    <a:pt x="7222" y="29127"/>
                    <a:pt x="7235" y="29210"/>
                    <a:pt x="7267" y="29293"/>
                  </a:cubicBezTo>
                  <a:lnTo>
                    <a:pt x="7267" y="29287"/>
                  </a:lnTo>
                  <a:cubicBezTo>
                    <a:pt x="7706" y="30338"/>
                    <a:pt x="8548" y="31173"/>
                    <a:pt x="9606" y="31600"/>
                  </a:cubicBezTo>
                  <a:lnTo>
                    <a:pt x="9625" y="31607"/>
                  </a:lnTo>
                  <a:cubicBezTo>
                    <a:pt x="10155" y="31833"/>
                    <a:pt x="10721" y="31946"/>
                    <a:pt x="11288" y="31946"/>
                  </a:cubicBezTo>
                  <a:cubicBezTo>
                    <a:pt x="11838" y="31946"/>
                    <a:pt x="12389" y="31839"/>
                    <a:pt x="12907" y="31626"/>
                  </a:cubicBezTo>
                  <a:cubicBezTo>
                    <a:pt x="12990" y="31594"/>
                    <a:pt x="13054" y="31549"/>
                    <a:pt x="13130" y="31505"/>
                  </a:cubicBezTo>
                  <a:cubicBezTo>
                    <a:pt x="12244" y="29733"/>
                    <a:pt x="11862" y="27751"/>
                    <a:pt x="12027" y="25769"/>
                  </a:cubicBezTo>
                  <a:close/>
                  <a:moveTo>
                    <a:pt x="20141" y="25769"/>
                  </a:moveTo>
                  <a:lnTo>
                    <a:pt x="20141" y="25769"/>
                  </a:lnTo>
                  <a:cubicBezTo>
                    <a:pt x="20313" y="27744"/>
                    <a:pt x="19930" y="29727"/>
                    <a:pt x="19045" y="31505"/>
                  </a:cubicBezTo>
                  <a:cubicBezTo>
                    <a:pt x="19121" y="31543"/>
                    <a:pt x="19185" y="31594"/>
                    <a:pt x="19268" y="31626"/>
                  </a:cubicBezTo>
                  <a:cubicBezTo>
                    <a:pt x="19786" y="31839"/>
                    <a:pt x="20336" y="31946"/>
                    <a:pt x="20887" y="31946"/>
                  </a:cubicBezTo>
                  <a:cubicBezTo>
                    <a:pt x="21453" y="31946"/>
                    <a:pt x="22020" y="31833"/>
                    <a:pt x="22550" y="31607"/>
                  </a:cubicBezTo>
                  <a:lnTo>
                    <a:pt x="22569" y="31594"/>
                  </a:lnTo>
                  <a:cubicBezTo>
                    <a:pt x="23627" y="31167"/>
                    <a:pt x="24468" y="30338"/>
                    <a:pt x="24908" y="29287"/>
                  </a:cubicBezTo>
                  <a:cubicBezTo>
                    <a:pt x="24940" y="29210"/>
                    <a:pt x="24953" y="29127"/>
                    <a:pt x="24978" y="29045"/>
                  </a:cubicBezTo>
                  <a:cubicBezTo>
                    <a:pt x="23098" y="28420"/>
                    <a:pt x="21422" y="27286"/>
                    <a:pt x="20141" y="257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125925" y="1874850"/>
              <a:ext cx="750175" cy="750350"/>
            </a:xfrm>
            <a:custGeom>
              <a:avLst/>
              <a:gdLst/>
              <a:ahLst/>
              <a:cxnLst/>
              <a:rect l="l" t="t" r="r" b="b"/>
              <a:pathLst>
                <a:path w="30007" h="30014" extrusionOk="0">
                  <a:moveTo>
                    <a:pt x="12855" y="1"/>
                  </a:moveTo>
                  <a:cubicBezTo>
                    <a:pt x="11938" y="1900"/>
                    <a:pt x="11657" y="4042"/>
                    <a:pt x="12052" y="6113"/>
                  </a:cubicBezTo>
                  <a:cubicBezTo>
                    <a:pt x="13002" y="5801"/>
                    <a:pt x="14003" y="5641"/>
                    <a:pt x="15003" y="5641"/>
                  </a:cubicBezTo>
                  <a:cubicBezTo>
                    <a:pt x="16004" y="5641"/>
                    <a:pt x="16998" y="5801"/>
                    <a:pt x="17948" y="6113"/>
                  </a:cubicBezTo>
                  <a:cubicBezTo>
                    <a:pt x="18343" y="4042"/>
                    <a:pt x="18063" y="1900"/>
                    <a:pt x="17145" y="1"/>
                  </a:cubicBezTo>
                  <a:cubicBezTo>
                    <a:pt x="16597" y="447"/>
                    <a:pt x="16170" y="1021"/>
                    <a:pt x="15902" y="1677"/>
                  </a:cubicBezTo>
                  <a:lnTo>
                    <a:pt x="15003" y="3940"/>
                  </a:lnTo>
                  <a:lnTo>
                    <a:pt x="14105" y="1677"/>
                  </a:lnTo>
                  <a:cubicBezTo>
                    <a:pt x="13837" y="1021"/>
                    <a:pt x="13404" y="447"/>
                    <a:pt x="12855" y="1"/>
                  </a:cubicBezTo>
                  <a:close/>
                  <a:moveTo>
                    <a:pt x="15704" y="8560"/>
                  </a:moveTo>
                  <a:lnTo>
                    <a:pt x="15704" y="8560"/>
                  </a:lnTo>
                  <a:cubicBezTo>
                    <a:pt x="16017" y="9147"/>
                    <a:pt x="16520" y="9606"/>
                    <a:pt x="17138" y="9861"/>
                  </a:cubicBezTo>
                  <a:cubicBezTo>
                    <a:pt x="17488" y="10006"/>
                    <a:pt x="17861" y="10079"/>
                    <a:pt x="18235" y="10079"/>
                  </a:cubicBezTo>
                  <a:cubicBezTo>
                    <a:pt x="18515" y="10079"/>
                    <a:pt x="18796" y="10038"/>
                    <a:pt x="19070" y="9956"/>
                  </a:cubicBezTo>
                  <a:cubicBezTo>
                    <a:pt x="18585" y="9567"/>
                    <a:pt x="18056" y="9249"/>
                    <a:pt x="17489" y="9013"/>
                  </a:cubicBezTo>
                  <a:cubicBezTo>
                    <a:pt x="16915" y="8777"/>
                    <a:pt x="16316" y="8624"/>
                    <a:pt x="15704" y="8560"/>
                  </a:cubicBezTo>
                  <a:close/>
                  <a:moveTo>
                    <a:pt x="14302" y="8560"/>
                  </a:moveTo>
                  <a:lnTo>
                    <a:pt x="14302" y="8560"/>
                  </a:lnTo>
                  <a:cubicBezTo>
                    <a:pt x="13690" y="8624"/>
                    <a:pt x="13091" y="8777"/>
                    <a:pt x="12518" y="9013"/>
                  </a:cubicBezTo>
                  <a:cubicBezTo>
                    <a:pt x="11950" y="9249"/>
                    <a:pt x="11415" y="9567"/>
                    <a:pt x="10937" y="9956"/>
                  </a:cubicBezTo>
                  <a:cubicBezTo>
                    <a:pt x="11209" y="10040"/>
                    <a:pt x="11489" y="10082"/>
                    <a:pt x="11768" y="10082"/>
                  </a:cubicBezTo>
                  <a:cubicBezTo>
                    <a:pt x="12143" y="10082"/>
                    <a:pt x="12517" y="10007"/>
                    <a:pt x="12868" y="9861"/>
                  </a:cubicBezTo>
                  <a:cubicBezTo>
                    <a:pt x="13486" y="9606"/>
                    <a:pt x="13990" y="9147"/>
                    <a:pt x="14302" y="8560"/>
                  </a:cubicBezTo>
                  <a:close/>
                  <a:moveTo>
                    <a:pt x="5909" y="2882"/>
                  </a:moveTo>
                  <a:lnTo>
                    <a:pt x="5909" y="2882"/>
                  </a:lnTo>
                  <a:cubicBezTo>
                    <a:pt x="5832" y="3583"/>
                    <a:pt x="5934" y="4290"/>
                    <a:pt x="6208" y="4947"/>
                  </a:cubicBezTo>
                  <a:lnTo>
                    <a:pt x="7177" y="7184"/>
                  </a:lnTo>
                  <a:lnTo>
                    <a:pt x="7177" y="7184"/>
                  </a:lnTo>
                  <a:lnTo>
                    <a:pt x="4940" y="6215"/>
                  </a:lnTo>
                  <a:cubicBezTo>
                    <a:pt x="4430" y="6000"/>
                    <a:pt x="3880" y="5891"/>
                    <a:pt x="3328" y="5891"/>
                  </a:cubicBezTo>
                  <a:cubicBezTo>
                    <a:pt x="3177" y="5891"/>
                    <a:pt x="3026" y="5899"/>
                    <a:pt x="2875" y="5915"/>
                  </a:cubicBezTo>
                  <a:cubicBezTo>
                    <a:pt x="3570" y="7904"/>
                    <a:pt x="4882" y="9618"/>
                    <a:pt x="6629" y="10797"/>
                  </a:cubicBezTo>
                  <a:cubicBezTo>
                    <a:pt x="7075" y="9905"/>
                    <a:pt x="7661" y="9083"/>
                    <a:pt x="8375" y="8376"/>
                  </a:cubicBezTo>
                  <a:cubicBezTo>
                    <a:pt x="9082" y="7668"/>
                    <a:pt x="9898" y="7082"/>
                    <a:pt x="10797" y="6636"/>
                  </a:cubicBezTo>
                  <a:cubicBezTo>
                    <a:pt x="9611" y="4889"/>
                    <a:pt x="7897" y="3576"/>
                    <a:pt x="5909" y="2882"/>
                  </a:cubicBezTo>
                  <a:close/>
                  <a:moveTo>
                    <a:pt x="24098" y="2882"/>
                  </a:moveTo>
                  <a:cubicBezTo>
                    <a:pt x="22110" y="3576"/>
                    <a:pt x="20395" y="4889"/>
                    <a:pt x="19210" y="6636"/>
                  </a:cubicBezTo>
                  <a:cubicBezTo>
                    <a:pt x="20108" y="7082"/>
                    <a:pt x="20924" y="7668"/>
                    <a:pt x="21632" y="8376"/>
                  </a:cubicBezTo>
                  <a:cubicBezTo>
                    <a:pt x="22339" y="9083"/>
                    <a:pt x="22932" y="9905"/>
                    <a:pt x="23378" y="10804"/>
                  </a:cubicBezTo>
                  <a:cubicBezTo>
                    <a:pt x="25118" y="9618"/>
                    <a:pt x="26431" y="7904"/>
                    <a:pt x="27125" y="5915"/>
                  </a:cubicBezTo>
                  <a:cubicBezTo>
                    <a:pt x="26975" y="5899"/>
                    <a:pt x="26823" y="5891"/>
                    <a:pt x="26672" y="5891"/>
                  </a:cubicBezTo>
                  <a:cubicBezTo>
                    <a:pt x="26120" y="5891"/>
                    <a:pt x="25571" y="6000"/>
                    <a:pt x="25061" y="6215"/>
                  </a:cubicBezTo>
                  <a:lnTo>
                    <a:pt x="22823" y="7184"/>
                  </a:lnTo>
                  <a:lnTo>
                    <a:pt x="23792" y="4947"/>
                  </a:lnTo>
                  <a:cubicBezTo>
                    <a:pt x="24066" y="4297"/>
                    <a:pt x="24175" y="3583"/>
                    <a:pt x="24098" y="2882"/>
                  </a:cubicBezTo>
                  <a:close/>
                  <a:moveTo>
                    <a:pt x="9956" y="10944"/>
                  </a:moveTo>
                  <a:lnTo>
                    <a:pt x="9956" y="10944"/>
                  </a:lnTo>
                  <a:cubicBezTo>
                    <a:pt x="9567" y="11422"/>
                    <a:pt x="9248" y="11957"/>
                    <a:pt x="9012" y="12525"/>
                  </a:cubicBezTo>
                  <a:cubicBezTo>
                    <a:pt x="8777" y="13098"/>
                    <a:pt x="8624" y="13697"/>
                    <a:pt x="8560" y="14309"/>
                  </a:cubicBezTo>
                  <a:cubicBezTo>
                    <a:pt x="9146" y="13997"/>
                    <a:pt x="9605" y="13487"/>
                    <a:pt x="9860" y="12875"/>
                  </a:cubicBezTo>
                  <a:cubicBezTo>
                    <a:pt x="10115" y="12263"/>
                    <a:pt x="10147" y="11575"/>
                    <a:pt x="9956" y="10944"/>
                  </a:cubicBezTo>
                  <a:close/>
                  <a:moveTo>
                    <a:pt x="20051" y="10938"/>
                  </a:moveTo>
                  <a:lnTo>
                    <a:pt x="20051" y="10938"/>
                  </a:lnTo>
                  <a:cubicBezTo>
                    <a:pt x="19860" y="11575"/>
                    <a:pt x="19892" y="12263"/>
                    <a:pt x="20147" y="12875"/>
                  </a:cubicBezTo>
                  <a:cubicBezTo>
                    <a:pt x="20402" y="13487"/>
                    <a:pt x="20860" y="13997"/>
                    <a:pt x="21447" y="14309"/>
                  </a:cubicBezTo>
                  <a:cubicBezTo>
                    <a:pt x="21383" y="13697"/>
                    <a:pt x="21230" y="13092"/>
                    <a:pt x="20994" y="12525"/>
                  </a:cubicBezTo>
                  <a:cubicBezTo>
                    <a:pt x="20758" y="11951"/>
                    <a:pt x="20440" y="11422"/>
                    <a:pt x="20051" y="10938"/>
                  </a:cubicBezTo>
                  <a:close/>
                  <a:moveTo>
                    <a:pt x="4270" y="11885"/>
                  </a:moveTo>
                  <a:cubicBezTo>
                    <a:pt x="2799" y="11885"/>
                    <a:pt x="1340" y="12215"/>
                    <a:pt x="0" y="12862"/>
                  </a:cubicBezTo>
                  <a:cubicBezTo>
                    <a:pt x="440" y="13411"/>
                    <a:pt x="1020" y="13838"/>
                    <a:pt x="1670" y="14105"/>
                  </a:cubicBezTo>
                  <a:lnTo>
                    <a:pt x="3939" y="15004"/>
                  </a:lnTo>
                  <a:lnTo>
                    <a:pt x="1670" y="15903"/>
                  </a:lnTo>
                  <a:cubicBezTo>
                    <a:pt x="1020" y="16170"/>
                    <a:pt x="440" y="16597"/>
                    <a:pt x="0" y="17152"/>
                  </a:cubicBezTo>
                  <a:cubicBezTo>
                    <a:pt x="1340" y="17799"/>
                    <a:pt x="2799" y="18129"/>
                    <a:pt x="4270" y="18129"/>
                  </a:cubicBezTo>
                  <a:cubicBezTo>
                    <a:pt x="4885" y="18129"/>
                    <a:pt x="5502" y="18071"/>
                    <a:pt x="6112" y="17955"/>
                  </a:cubicBezTo>
                  <a:cubicBezTo>
                    <a:pt x="5800" y="16999"/>
                    <a:pt x="5641" y="16004"/>
                    <a:pt x="5641" y="15004"/>
                  </a:cubicBezTo>
                  <a:cubicBezTo>
                    <a:pt x="5641" y="14003"/>
                    <a:pt x="5800" y="13009"/>
                    <a:pt x="6112" y="12059"/>
                  </a:cubicBezTo>
                  <a:cubicBezTo>
                    <a:pt x="5502" y="11943"/>
                    <a:pt x="4885" y="11885"/>
                    <a:pt x="4270" y="11885"/>
                  </a:cubicBezTo>
                  <a:close/>
                  <a:moveTo>
                    <a:pt x="25737" y="11885"/>
                  </a:moveTo>
                  <a:cubicBezTo>
                    <a:pt x="25122" y="11885"/>
                    <a:pt x="24505" y="11943"/>
                    <a:pt x="23894" y="12059"/>
                  </a:cubicBezTo>
                  <a:cubicBezTo>
                    <a:pt x="24206" y="13009"/>
                    <a:pt x="24366" y="14010"/>
                    <a:pt x="24366" y="15010"/>
                  </a:cubicBezTo>
                  <a:cubicBezTo>
                    <a:pt x="24366" y="16011"/>
                    <a:pt x="24206" y="17005"/>
                    <a:pt x="23894" y="17955"/>
                  </a:cubicBezTo>
                  <a:cubicBezTo>
                    <a:pt x="24505" y="18071"/>
                    <a:pt x="25122" y="18129"/>
                    <a:pt x="25737" y="18129"/>
                  </a:cubicBezTo>
                  <a:cubicBezTo>
                    <a:pt x="27208" y="18129"/>
                    <a:pt x="28667" y="17799"/>
                    <a:pt x="30006" y="17152"/>
                  </a:cubicBezTo>
                  <a:cubicBezTo>
                    <a:pt x="29560" y="16604"/>
                    <a:pt x="28986" y="16177"/>
                    <a:pt x="28330" y="15909"/>
                  </a:cubicBezTo>
                  <a:lnTo>
                    <a:pt x="26067" y="15010"/>
                  </a:lnTo>
                  <a:lnTo>
                    <a:pt x="28330" y="14112"/>
                  </a:lnTo>
                  <a:cubicBezTo>
                    <a:pt x="28986" y="13844"/>
                    <a:pt x="29560" y="13411"/>
                    <a:pt x="30006" y="12862"/>
                  </a:cubicBezTo>
                  <a:cubicBezTo>
                    <a:pt x="28667" y="12215"/>
                    <a:pt x="27208" y="11885"/>
                    <a:pt x="25737" y="11885"/>
                  </a:cubicBezTo>
                  <a:close/>
                  <a:moveTo>
                    <a:pt x="8560" y="15705"/>
                  </a:moveTo>
                  <a:cubicBezTo>
                    <a:pt x="8624" y="16317"/>
                    <a:pt x="8777" y="16916"/>
                    <a:pt x="9012" y="17489"/>
                  </a:cubicBezTo>
                  <a:cubicBezTo>
                    <a:pt x="9248" y="18057"/>
                    <a:pt x="9567" y="18592"/>
                    <a:pt x="9956" y="19070"/>
                  </a:cubicBezTo>
                  <a:cubicBezTo>
                    <a:pt x="10147" y="18433"/>
                    <a:pt x="10115" y="17751"/>
                    <a:pt x="9860" y="17139"/>
                  </a:cubicBezTo>
                  <a:cubicBezTo>
                    <a:pt x="9605" y="16521"/>
                    <a:pt x="9146" y="16017"/>
                    <a:pt x="8560" y="15705"/>
                  </a:cubicBezTo>
                  <a:close/>
                  <a:moveTo>
                    <a:pt x="21447" y="15705"/>
                  </a:moveTo>
                  <a:cubicBezTo>
                    <a:pt x="20860" y="16017"/>
                    <a:pt x="20402" y="16521"/>
                    <a:pt x="20140" y="17139"/>
                  </a:cubicBezTo>
                  <a:cubicBezTo>
                    <a:pt x="19892" y="17751"/>
                    <a:pt x="19860" y="18433"/>
                    <a:pt x="20051" y="19070"/>
                  </a:cubicBezTo>
                  <a:cubicBezTo>
                    <a:pt x="20440" y="18592"/>
                    <a:pt x="20758" y="18057"/>
                    <a:pt x="20994" y="17489"/>
                  </a:cubicBezTo>
                  <a:cubicBezTo>
                    <a:pt x="21230" y="16916"/>
                    <a:pt x="21383" y="16317"/>
                    <a:pt x="21447" y="15705"/>
                  </a:cubicBezTo>
                  <a:close/>
                  <a:moveTo>
                    <a:pt x="11782" y="19930"/>
                  </a:moveTo>
                  <a:cubicBezTo>
                    <a:pt x="11498" y="19930"/>
                    <a:pt x="11213" y="19972"/>
                    <a:pt x="10937" y="20058"/>
                  </a:cubicBezTo>
                  <a:cubicBezTo>
                    <a:pt x="11415" y="20440"/>
                    <a:pt x="11950" y="20759"/>
                    <a:pt x="12524" y="20995"/>
                  </a:cubicBezTo>
                  <a:cubicBezTo>
                    <a:pt x="13091" y="21231"/>
                    <a:pt x="13690" y="21384"/>
                    <a:pt x="14309" y="21447"/>
                  </a:cubicBezTo>
                  <a:cubicBezTo>
                    <a:pt x="13990" y="20861"/>
                    <a:pt x="13486" y="20402"/>
                    <a:pt x="12875" y="20147"/>
                  </a:cubicBezTo>
                  <a:cubicBezTo>
                    <a:pt x="12524" y="20003"/>
                    <a:pt x="12153" y="19930"/>
                    <a:pt x="11782" y="19930"/>
                  </a:cubicBezTo>
                  <a:close/>
                  <a:moveTo>
                    <a:pt x="18225" y="19930"/>
                  </a:moveTo>
                  <a:cubicBezTo>
                    <a:pt x="17853" y="19930"/>
                    <a:pt x="17482" y="20003"/>
                    <a:pt x="17132" y="20147"/>
                  </a:cubicBezTo>
                  <a:cubicBezTo>
                    <a:pt x="16520" y="20402"/>
                    <a:pt x="16010" y="20861"/>
                    <a:pt x="15698" y="21447"/>
                  </a:cubicBezTo>
                  <a:cubicBezTo>
                    <a:pt x="16316" y="21384"/>
                    <a:pt x="16915" y="21231"/>
                    <a:pt x="17489" y="20995"/>
                  </a:cubicBezTo>
                  <a:cubicBezTo>
                    <a:pt x="18056" y="20759"/>
                    <a:pt x="18585" y="20440"/>
                    <a:pt x="19070" y="20058"/>
                  </a:cubicBezTo>
                  <a:cubicBezTo>
                    <a:pt x="18793" y="19972"/>
                    <a:pt x="18509" y="19930"/>
                    <a:pt x="18225" y="19930"/>
                  </a:cubicBezTo>
                  <a:close/>
                  <a:moveTo>
                    <a:pt x="6629" y="19210"/>
                  </a:moveTo>
                  <a:cubicBezTo>
                    <a:pt x="4882" y="20396"/>
                    <a:pt x="3570" y="22110"/>
                    <a:pt x="2875" y="24099"/>
                  </a:cubicBezTo>
                  <a:cubicBezTo>
                    <a:pt x="3026" y="24115"/>
                    <a:pt x="3177" y="24123"/>
                    <a:pt x="3328" y="24123"/>
                  </a:cubicBezTo>
                  <a:cubicBezTo>
                    <a:pt x="3880" y="24123"/>
                    <a:pt x="4430" y="24014"/>
                    <a:pt x="4940" y="23799"/>
                  </a:cubicBezTo>
                  <a:lnTo>
                    <a:pt x="7177" y="22830"/>
                  </a:lnTo>
                  <a:lnTo>
                    <a:pt x="6208" y="25067"/>
                  </a:lnTo>
                  <a:cubicBezTo>
                    <a:pt x="5934" y="25717"/>
                    <a:pt x="5832" y="26431"/>
                    <a:pt x="5909" y="27132"/>
                  </a:cubicBezTo>
                  <a:cubicBezTo>
                    <a:pt x="7897" y="26438"/>
                    <a:pt x="9611" y="25125"/>
                    <a:pt x="10797" y="23378"/>
                  </a:cubicBezTo>
                  <a:cubicBezTo>
                    <a:pt x="9898" y="22932"/>
                    <a:pt x="9082" y="22346"/>
                    <a:pt x="8375" y="21639"/>
                  </a:cubicBezTo>
                  <a:lnTo>
                    <a:pt x="8369" y="21639"/>
                  </a:lnTo>
                  <a:cubicBezTo>
                    <a:pt x="7661" y="20925"/>
                    <a:pt x="7075" y="20109"/>
                    <a:pt x="6629" y="19210"/>
                  </a:cubicBezTo>
                  <a:close/>
                  <a:moveTo>
                    <a:pt x="23372" y="19210"/>
                  </a:moveTo>
                  <a:cubicBezTo>
                    <a:pt x="22925" y="20109"/>
                    <a:pt x="22339" y="20925"/>
                    <a:pt x="21632" y="21632"/>
                  </a:cubicBezTo>
                  <a:lnTo>
                    <a:pt x="21632" y="21639"/>
                  </a:lnTo>
                  <a:cubicBezTo>
                    <a:pt x="20924" y="22346"/>
                    <a:pt x="20102" y="22932"/>
                    <a:pt x="19210" y="23378"/>
                  </a:cubicBezTo>
                  <a:cubicBezTo>
                    <a:pt x="20395" y="25125"/>
                    <a:pt x="22110" y="26438"/>
                    <a:pt x="24098" y="27132"/>
                  </a:cubicBezTo>
                  <a:cubicBezTo>
                    <a:pt x="24175" y="26431"/>
                    <a:pt x="24073" y="25717"/>
                    <a:pt x="23799" y="25067"/>
                  </a:cubicBezTo>
                  <a:lnTo>
                    <a:pt x="22823" y="22830"/>
                  </a:lnTo>
                  <a:lnTo>
                    <a:pt x="25061" y="23799"/>
                  </a:lnTo>
                  <a:cubicBezTo>
                    <a:pt x="25571" y="24014"/>
                    <a:pt x="26120" y="24123"/>
                    <a:pt x="26672" y="24123"/>
                  </a:cubicBezTo>
                  <a:cubicBezTo>
                    <a:pt x="26823" y="24123"/>
                    <a:pt x="26975" y="24115"/>
                    <a:pt x="27125" y="24099"/>
                  </a:cubicBezTo>
                  <a:cubicBezTo>
                    <a:pt x="26431" y="22110"/>
                    <a:pt x="25118" y="20396"/>
                    <a:pt x="23372" y="19210"/>
                  </a:cubicBezTo>
                  <a:close/>
                  <a:moveTo>
                    <a:pt x="12052" y="23901"/>
                  </a:moveTo>
                  <a:lnTo>
                    <a:pt x="12052" y="23901"/>
                  </a:lnTo>
                  <a:cubicBezTo>
                    <a:pt x="11657" y="25972"/>
                    <a:pt x="11938" y="28114"/>
                    <a:pt x="12855" y="30013"/>
                  </a:cubicBezTo>
                  <a:cubicBezTo>
                    <a:pt x="13410" y="29567"/>
                    <a:pt x="13837" y="28993"/>
                    <a:pt x="14105" y="28343"/>
                  </a:cubicBezTo>
                  <a:lnTo>
                    <a:pt x="15003" y="26074"/>
                  </a:lnTo>
                  <a:lnTo>
                    <a:pt x="15896" y="28337"/>
                  </a:lnTo>
                  <a:cubicBezTo>
                    <a:pt x="16170" y="28987"/>
                    <a:pt x="16597" y="29567"/>
                    <a:pt x="17145" y="30007"/>
                  </a:cubicBezTo>
                  <a:cubicBezTo>
                    <a:pt x="18063" y="28114"/>
                    <a:pt x="18343" y="25966"/>
                    <a:pt x="17948" y="23901"/>
                  </a:cubicBezTo>
                  <a:lnTo>
                    <a:pt x="17948" y="23901"/>
                  </a:lnTo>
                  <a:cubicBezTo>
                    <a:pt x="16998" y="24207"/>
                    <a:pt x="16004" y="24366"/>
                    <a:pt x="15003" y="24366"/>
                  </a:cubicBezTo>
                  <a:cubicBezTo>
                    <a:pt x="14003" y="24366"/>
                    <a:pt x="13002" y="24207"/>
                    <a:pt x="12052" y="23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58075" y="2104552"/>
              <a:ext cx="285875" cy="285700"/>
            </a:xfrm>
            <a:custGeom>
              <a:avLst/>
              <a:gdLst/>
              <a:ahLst/>
              <a:cxnLst/>
              <a:rect l="l" t="t" r="r" b="b"/>
              <a:pathLst>
                <a:path w="11435" h="11428" extrusionOk="0">
                  <a:moveTo>
                    <a:pt x="5717" y="0"/>
                  </a:moveTo>
                  <a:cubicBezTo>
                    <a:pt x="5392" y="497"/>
                    <a:pt x="4953" y="918"/>
                    <a:pt x="4430" y="1218"/>
                  </a:cubicBezTo>
                  <a:cubicBezTo>
                    <a:pt x="4768" y="1485"/>
                    <a:pt x="5182" y="1632"/>
                    <a:pt x="5615" y="1632"/>
                  </a:cubicBezTo>
                  <a:lnTo>
                    <a:pt x="5819" y="1632"/>
                  </a:lnTo>
                  <a:cubicBezTo>
                    <a:pt x="6246" y="1632"/>
                    <a:pt x="6661" y="1485"/>
                    <a:pt x="6998" y="1218"/>
                  </a:cubicBezTo>
                  <a:cubicBezTo>
                    <a:pt x="6482" y="918"/>
                    <a:pt x="6042" y="497"/>
                    <a:pt x="5717" y="0"/>
                  </a:cubicBezTo>
                  <a:close/>
                  <a:moveTo>
                    <a:pt x="3308" y="1657"/>
                  </a:moveTo>
                  <a:cubicBezTo>
                    <a:pt x="3030" y="1720"/>
                    <a:pt x="2744" y="1752"/>
                    <a:pt x="2459" y="1752"/>
                  </a:cubicBezTo>
                  <a:cubicBezTo>
                    <a:pt x="2196" y="1752"/>
                    <a:pt x="1933" y="1725"/>
                    <a:pt x="1677" y="1670"/>
                  </a:cubicBezTo>
                  <a:lnTo>
                    <a:pt x="1677" y="1670"/>
                  </a:lnTo>
                  <a:cubicBezTo>
                    <a:pt x="1785" y="2212"/>
                    <a:pt x="1785" y="2766"/>
                    <a:pt x="1664" y="3302"/>
                  </a:cubicBezTo>
                  <a:cubicBezTo>
                    <a:pt x="2097" y="3283"/>
                    <a:pt x="2505" y="3111"/>
                    <a:pt x="2830" y="2824"/>
                  </a:cubicBezTo>
                  <a:cubicBezTo>
                    <a:pt x="3117" y="2499"/>
                    <a:pt x="3283" y="2091"/>
                    <a:pt x="3308" y="1657"/>
                  </a:cubicBezTo>
                  <a:close/>
                  <a:moveTo>
                    <a:pt x="8126" y="1657"/>
                  </a:moveTo>
                  <a:lnTo>
                    <a:pt x="8126" y="1657"/>
                  </a:lnTo>
                  <a:cubicBezTo>
                    <a:pt x="8146" y="2091"/>
                    <a:pt x="8318" y="2505"/>
                    <a:pt x="8604" y="2824"/>
                  </a:cubicBezTo>
                  <a:cubicBezTo>
                    <a:pt x="8930" y="3111"/>
                    <a:pt x="9337" y="3283"/>
                    <a:pt x="9771" y="3302"/>
                  </a:cubicBezTo>
                  <a:cubicBezTo>
                    <a:pt x="9650" y="2766"/>
                    <a:pt x="9643" y="2212"/>
                    <a:pt x="9758" y="1670"/>
                  </a:cubicBezTo>
                  <a:lnTo>
                    <a:pt x="9758" y="1670"/>
                  </a:lnTo>
                  <a:cubicBezTo>
                    <a:pt x="9498" y="1725"/>
                    <a:pt x="9235" y="1752"/>
                    <a:pt x="8973" y="1752"/>
                  </a:cubicBezTo>
                  <a:cubicBezTo>
                    <a:pt x="8689" y="1752"/>
                    <a:pt x="8405" y="1720"/>
                    <a:pt x="8126" y="1657"/>
                  </a:cubicBezTo>
                  <a:close/>
                  <a:moveTo>
                    <a:pt x="1224" y="4430"/>
                  </a:moveTo>
                  <a:cubicBezTo>
                    <a:pt x="918" y="4946"/>
                    <a:pt x="504" y="5386"/>
                    <a:pt x="0" y="5711"/>
                  </a:cubicBezTo>
                  <a:cubicBezTo>
                    <a:pt x="504" y="6036"/>
                    <a:pt x="918" y="6476"/>
                    <a:pt x="1224" y="6998"/>
                  </a:cubicBezTo>
                  <a:cubicBezTo>
                    <a:pt x="1485" y="6660"/>
                    <a:pt x="1632" y="6246"/>
                    <a:pt x="1632" y="5813"/>
                  </a:cubicBezTo>
                  <a:lnTo>
                    <a:pt x="1632" y="5781"/>
                  </a:lnTo>
                  <a:lnTo>
                    <a:pt x="1632" y="5711"/>
                  </a:lnTo>
                  <a:lnTo>
                    <a:pt x="1632" y="5641"/>
                  </a:lnTo>
                  <a:lnTo>
                    <a:pt x="1632" y="5609"/>
                  </a:lnTo>
                  <a:cubicBezTo>
                    <a:pt x="1632" y="5182"/>
                    <a:pt x="1485" y="4768"/>
                    <a:pt x="1224" y="4430"/>
                  </a:cubicBezTo>
                  <a:close/>
                  <a:moveTo>
                    <a:pt x="10211" y="4430"/>
                  </a:moveTo>
                  <a:cubicBezTo>
                    <a:pt x="9943" y="4768"/>
                    <a:pt x="9796" y="5182"/>
                    <a:pt x="9796" y="5609"/>
                  </a:cubicBezTo>
                  <a:lnTo>
                    <a:pt x="9796" y="5647"/>
                  </a:lnTo>
                  <a:lnTo>
                    <a:pt x="9796" y="5711"/>
                  </a:lnTo>
                  <a:lnTo>
                    <a:pt x="9796" y="5781"/>
                  </a:lnTo>
                  <a:lnTo>
                    <a:pt x="9796" y="5819"/>
                  </a:lnTo>
                  <a:cubicBezTo>
                    <a:pt x="9796" y="6246"/>
                    <a:pt x="9943" y="6660"/>
                    <a:pt x="10211" y="6998"/>
                  </a:cubicBezTo>
                  <a:cubicBezTo>
                    <a:pt x="10509" y="6484"/>
                    <a:pt x="10928" y="6045"/>
                    <a:pt x="11429" y="5714"/>
                  </a:cubicBezTo>
                  <a:lnTo>
                    <a:pt x="11429" y="5714"/>
                  </a:lnTo>
                  <a:cubicBezTo>
                    <a:pt x="11431" y="5715"/>
                    <a:pt x="11433" y="5716"/>
                    <a:pt x="11434" y="5717"/>
                  </a:cubicBezTo>
                  <a:lnTo>
                    <a:pt x="11434" y="5711"/>
                  </a:lnTo>
                  <a:cubicBezTo>
                    <a:pt x="11433" y="5712"/>
                    <a:pt x="11431" y="5713"/>
                    <a:pt x="11429" y="5714"/>
                  </a:cubicBezTo>
                  <a:lnTo>
                    <a:pt x="11429" y="5714"/>
                  </a:lnTo>
                  <a:cubicBezTo>
                    <a:pt x="10928" y="5383"/>
                    <a:pt x="10509" y="4944"/>
                    <a:pt x="10211" y="4430"/>
                  </a:cubicBezTo>
                  <a:close/>
                  <a:moveTo>
                    <a:pt x="4200" y="2225"/>
                  </a:moveTo>
                  <a:cubicBezTo>
                    <a:pt x="4086" y="2703"/>
                    <a:pt x="3850" y="3149"/>
                    <a:pt x="3512" y="3506"/>
                  </a:cubicBezTo>
                  <a:cubicBezTo>
                    <a:pt x="3149" y="3843"/>
                    <a:pt x="2709" y="4086"/>
                    <a:pt x="2231" y="4200"/>
                  </a:cubicBezTo>
                  <a:cubicBezTo>
                    <a:pt x="2480" y="4647"/>
                    <a:pt x="2607" y="5150"/>
                    <a:pt x="2601" y="5666"/>
                  </a:cubicBezTo>
                  <a:lnTo>
                    <a:pt x="2601" y="5717"/>
                  </a:lnTo>
                  <a:lnTo>
                    <a:pt x="2601" y="5768"/>
                  </a:lnTo>
                  <a:cubicBezTo>
                    <a:pt x="2607" y="6278"/>
                    <a:pt x="2480" y="6782"/>
                    <a:pt x="2231" y="7228"/>
                  </a:cubicBezTo>
                  <a:cubicBezTo>
                    <a:pt x="2709" y="7342"/>
                    <a:pt x="3149" y="7585"/>
                    <a:pt x="3512" y="7922"/>
                  </a:cubicBezTo>
                  <a:cubicBezTo>
                    <a:pt x="3850" y="8279"/>
                    <a:pt x="4086" y="8725"/>
                    <a:pt x="4200" y="9203"/>
                  </a:cubicBezTo>
                  <a:cubicBezTo>
                    <a:pt x="4636" y="8961"/>
                    <a:pt x="5126" y="8834"/>
                    <a:pt x="5629" y="8834"/>
                  </a:cubicBezTo>
                  <a:cubicBezTo>
                    <a:pt x="5642" y="8834"/>
                    <a:pt x="5654" y="8834"/>
                    <a:pt x="5666" y="8834"/>
                  </a:cubicBezTo>
                  <a:lnTo>
                    <a:pt x="5768" y="8834"/>
                  </a:lnTo>
                  <a:cubicBezTo>
                    <a:pt x="5780" y="8834"/>
                    <a:pt x="5793" y="8834"/>
                    <a:pt x="5805" y="8834"/>
                  </a:cubicBezTo>
                  <a:cubicBezTo>
                    <a:pt x="6302" y="8834"/>
                    <a:pt x="6792" y="8961"/>
                    <a:pt x="7228" y="9203"/>
                  </a:cubicBezTo>
                  <a:cubicBezTo>
                    <a:pt x="7349" y="8725"/>
                    <a:pt x="7585" y="8279"/>
                    <a:pt x="7923" y="7922"/>
                  </a:cubicBezTo>
                  <a:cubicBezTo>
                    <a:pt x="8279" y="7585"/>
                    <a:pt x="8726" y="7342"/>
                    <a:pt x="9204" y="7228"/>
                  </a:cubicBezTo>
                  <a:cubicBezTo>
                    <a:pt x="8955" y="6782"/>
                    <a:pt x="8828" y="6278"/>
                    <a:pt x="8834" y="5768"/>
                  </a:cubicBezTo>
                  <a:lnTo>
                    <a:pt x="8834" y="5717"/>
                  </a:lnTo>
                  <a:lnTo>
                    <a:pt x="8834" y="5666"/>
                  </a:lnTo>
                  <a:cubicBezTo>
                    <a:pt x="8828" y="5150"/>
                    <a:pt x="8955" y="4647"/>
                    <a:pt x="9204" y="4200"/>
                  </a:cubicBezTo>
                  <a:cubicBezTo>
                    <a:pt x="8726" y="4086"/>
                    <a:pt x="8279" y="3850"/>
                    <a:pt x="7923" y="3512"/>
                  </a:cubicBezTo>
                  <a:cubicBezTo>
                    <a:pt x="7585" y="3149"/>
                    <a:pt x="7349" y="2709"/>
                    <a:pt x="7228" y="2231"/>
                  </a:cubicBezTo>
                  <a:cubicBezTo>
                    <a:pt x="6792" y="2474"/>
                    <a:pt x="6302" y="2601"/>
                    <a:pt x="5805" y="2601"/>
                  </a:cubicBezTo>
                  <a:cubicBezTo>
                    <a:pt x="5793" y="2601"/>
                    <a:pt x="5780" y="2601"/>
                    <a:pt x="5768" y="2601"/>
                  </a:cubicBezTo>
                  <a:lnTo>
                    <a:pt x="5717" y="2594"/>
                  </a:lnTo>
                  <a:lnTo>
                    <a:pt x="5666" y="2594"/>
                  </a:lnTo>
                  <a:cubicBezTo>
                    <a:pt x="5654" y="2594"/>
                    <a:pt x="5642" y="2595"/>
                    <a:pt x="5629" y="2595"/>
                  </a:cubicBezTo>
                  <a:cubicBezTo>
                    <a:pt x="5126" y="2595"/>
                    <a:pt x="4636" y="2467"/>
                    <a:pt x="4200" y="2225"/>
                  </a:cubicBezTo>
                  <a:close/>
                  <a:moveTo>
                    <a:pt x="1664" y="8126"/>
                  </a:moveTo>
                  <a:lnTo>
                    <a:pt x="1664" y="8126"/>
                  </a:lnTo>
                  <a:cubicBezTo>
                    <a:pt x="1785" y="8662"/>
                    <a:pt x="1785" y="9216"/>
                    <a:pt x="1677" y="9758"/>
                  </a:cubicBezTo>
                  <a:cubicBezTo>
                    <a:pt x="1933" y="9703"/>
                    <a:pt x="2196" y="9676"/>
                    <a:pt x="2459" y="9676"/>
                  </a:cubicBezTo>
                  <a:cubicBezTo>
                    <a:pt x="2744" y="9676"/>
                    <a:pt x="3030" y="9708"/>
                    <a:pt x="3308" y="9771"/>
                  </a:cubicBezTo>
                  <a:cubicBezTo>
                    <a:pt x="3283" y="9337"/>
                    <a:pt x="3117" y="8923"/>
                    <a:pt x="2830" y="8604"/>
                  </a:cubicBezTo>
                  <a:cubicBezTo>
                    <a:pt x="2505" y="8318"/>
                    <a:pt x="2091" y="8145"/>
                    <a:pt x="1664" y="8126"/>
                  </a:cubicBezTo>
                  <a:close/>
                  <a:moveTo>
                    <a:pt x="9771" y="8120"/>
                  </a:moveTo>
                  <a:lnTo>
                    <a:pt x="9771" y="8120"/>
                  </a:lnTo>
                  <a:cubicBezTo>
                    <a:pt x="9337" y="8145"/>
                    <a:pt x="8930" y="8311"/>
                    <a:pt x="8604" y="8604"/>
                  </a:cubicBezTo>
                  <a:cubicBezTo>
                    <a:pt x="8318" y="8923"/>
                    <a:pt x="8146" y="9337"/>
                    <a:pt x="8126" y="9771"/>
                  </a:cubicBezTo>
                  <a:cubicBezTo>
                    <a:pt x="8405" y="9708"/>
                    <a:pt x="8690" y="9676"/>
                    <a:pt x="8976" y="9676"/>
                  </a:cubicBezTo>
                  <a:cubicBezTo>
                    <a:pt x="9239" y="9676"/>
                    <a:pt x="9501" y="9703"/>
                    <a:pt x="9758" y="9758"/>
                  </a:cubicBezTo>
                  <a:cubicBezTo>
                    <a:pt x="9643" y="9216"/>
                    <a:pt x="9650" y="8662"/>
                    <a:pt x="9771" y="8120"/>
                  </a:cubicBezTo>
                  <a:close/>
                  <a:moveTo>
                    <a:pt x="5615" y="9790"/>
                  </a:moveTo>
                  <a:cubicBezTo>
                    <a:pt x="5188" y="9790"/>
                    <a:pt x="4768" y="9936"/>
                    <a:pt x="4436" y="10204"/>
                  </a:cubicBezTo>
                  <a:cubicBezTo>
                    <a:pt x="4953" y="10504"/>
                    <a:pt x="5392" y="10924"/>
                    <a:pt x="5717" y="11428"/>
                  </a:cubicBezTo>
                  <a:cubicBezTo>
                    <a:pt x="6042" y="10924"/>
                    <a:pt x="6482" y="10504"/>
                    <a:pt x="6998" y="10204"/>
                  </a:cubicBezTo>
                  <a:cubicBezTo>
                    <a:pt x="6661" y="9936"/>
                    <a:pt x="6246" y="9790"/>
                    <a:pt x="5819" y="97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77050" y="1623352"/>
              <a:ext cx="1247775" cy="1247925"/>
            </a:xfrm>
            <a:custGeom>
              <a:avLst/>
              <a:gdLst/>
              <a:ahLst/>
              <a:cxnLst/>
              <a:rect l="l" t="t" r="r" b="b"/>
              <a:pathLst>
                <a:path w="49911" h="49917" extrusionOk="0">
                  <a:moveTo>
                    <a:pt x="24952" y="1"/>
                  </a:moveTo>
                  <a:cubicBezTo>
                    <a:pt x="23970" y="1"/>
                    <a:pt x="23174" y="797"/>
                    <a:pt x="23174" y="1779"/>
                  </a:cubicBezTo>
                  <a:cubicBezTo>
                    <a:pt x="23174" y="2767"/>
                    <a:pt x="23970" y="3563"/>
                    <a:pt x="24958" y="3563"/>
                  </a:cubicBezTo>
                  <a:cubicBezTo>
                    <a:pt x="25940" y="3563"/>
                    <a:pt x="26736" y="2767"/>
                    <a:pt x="26736" y="1785"/>
                  </a:cubicBezTo>
                  <a:cubicBezTo>
                    <a:pt x="26736" y="797"/>
                    <a:pt x="25940" y="7"/>
                    <a:pt x="24958" y="7"/>
                  </a:cubicBezTo>
                  <a:lnTo>
                    <a:pt x="24952" y="1"/>
                  </a:lnTo>
                  <a:close/>
                  <a:moveTo>
                    <a:pt x="31222" y="3280"/>
                  </a:moveTo>
                  <a:cubicBezTo>
                    <a:pt x="30403" y="3280"/>
                    <a:pt x="29586" y="3438"/>
                    <a:pt x="28821" y="3755"/>
                  </a:cubicBezTo>
                  <a:cubicBezTo>
                    <a:pt x="27259" y="4405"/>
                    <a:pt x="26029" y="5654"/>
                    <a:pt x="25404" y="7228"/>
                  </a:cubicBezTo>
                  <a:lnTo>
                    <a:pt x="24958" y="8356"/>
                  </a:lnTo>
                  <a:lnTo>
                    <a:pt x="24512" y="7228"/>
                  </a:lnTo>
                  <a:cubicBezTo>
                    <a:pt x="23881" y="5660"/>
                    <a:pt x="22651" y="4411"/>
                    <a:pt x="21096" y="3761"/>
                  </a:cubicBezTo>
                  <a:cubicBezTo>
                    <a:pt x="20330" y="3444"/>
                    <a:pt x="19512" y="3283"/>
                    <a:pt x="18691" y="3283"/>
                  </a:cubicBezTo>
                  <a:cubicBezTo>
                    <a:pt x="18127" y="3283"/>
                    <a:pt x="17561" y="3359"/>
                    <a:pt x="17011" y="3512"/>
                  </a:cubicBezTo>
                  <a:lnTo>
                    <a:pt x="18553" y="7286"/>
                  </a:lnTo>
                  <a:cubicBezTo>
                    <a:pt x="19086" y="7141"/>
                    <a:pt x="19632" y="7068"/>
                    <a:pt x="20177" y="7068"/>
                  </a:cubicBezTo>
                  <a:cubicBezTo>
                    <a:pt x="20976" y="7068"/>
                    <a:pt x="21771" y="7224"/>
                    <a:pt x="22517" y="7534"/>
                  </a:cubicBezTo>
                  <a:cubicBezTo>
                    <a:pt x="23473" y="7929"/>
                    <a:pt x="24315" y="8567"/>
                    <a:pt x="24958" y="9376"/>
                  </a:cubicBezTo>
                  <a:cubicBezTo>
                    <a:pt x="25602" y="8567"/>
                    <a:pt x="26437" y="7929"/>
                    <a:pt x="27393" y="7528"/>
                  </a:cubicBezTo>
                  <a:cubicBezTo>
                    <a:pt x="28146" y="7220"/>
                    <a:pt x="28946" y="7064"/>
                    <a:pt x="29748" y="7064"/>
                  </a:cubicBezTo>
                  <a:cubicBezTo>
                    <a:pt x="30291" y="7064"/>
                    <a:pt x="30834" y="7135"/>
                    <a:pt x="31364" y="7279"/>
                  </a:cubicBezTo>
                  <a:lnTo>
                    <a:pt x="32906" y="3506"/>
                  </a:lnTo>
                  <a:cubicBezTo>
                    <a:pt x="32354" y="3355"/>
                    <a:pt x="31787" y="3280"/>
                    <a:pt x="31222" y="3280"/>
                  </a:cubicBezTo>
                  <a:close/>
                  <a:moveTo>
                    <a:pt x="8568" y="6796"/>
                  </a:moveTo>
                  <a:cubicBezTo>
                    <a:pt x="8114" y="6796"/>
                    <a:pt x="7658" y="6970"/>
                    <a:pt x="7310" y="7317"/>
                  </a:cubicBezTo>
                  <a:cubicBezTo>
                    <a:pt x="6616" y="8012"/>
                    <a:pt x="6616" y="9134"/>
                    <a:pt x="7310" y="9828"/>
                  </a:cubicBezTo>
                  <a:cubicBezTo>
                    <a:pt x="7658" y="10176"/>
                    <a:pt x="8114" y="10350"/>
                    <a:pt x="8568" y="10350"/>
                  </a:cubicBezTo>
                  <a:cubicBezTo>
                    <a:pt x="9023" y="10350"/>
                    <a:pt x="9477" y="10176"/>
                    <a:pt x="9822" y="9828"/>
                  </a:cubicBezTo>
                  <a:cubicBezTo>
                    <a:pt x="10516" y="9134"/>
                    <a:pt x="10516" y="8012"/>
                    <a:pt x="9822" y="7317"/>
                  </a:cubicBezTo>
                  <a:cubicBezTo>
                    <a:pt x="9477" y="6970"/>
                    <a:pt x="9023" y="6796"/>
                    <a:pt x="8568" y="6796"/>
                  </a:cubicBezTo>
                  <a:close/>
                  <a:moveTo>
                    <a:pt x="41347" y="6796"/>
                  </a:moveTo>
                  <a:cubicBezTo>
                    <a:pt x="40892" y="6796"/>
                    <a:pt x="40436" y="6970"/>
                    <a:pt x="40089" y="7317"/>
                  </a:cubicBezTo>
                  <a:cubicBezTo>
                    <a:pt x="39394" y="8012"/>
                    <a:pt x="39394" y="9134"/>
                    <a:pt x="40089" y="9828"/>
                  </a:cubicBezTo>
                  <a:cubicBezTo>
                    <a:pt x="40436" y="10176"/>
                    <a:pt x="40892" y="10350"/>
                    <a:pt x="41347" y="10350"/>
                  </a:cubicBezTo>
                  <a:cubicBezTo>
                    <a:pt x="41802" y="10350"/>
                    <a:pt x="42256" y="10176"/>
                    <a:pt x="42600" y="9828"/>
                  </a:cubicBezTo>
                  <a:cubicBezTo>
                    <a:pt x="43295" y="9134"/>
                    <a:pt x="43295" y="8012"/>
                    <a:pt x="42600" y="7317"/>
                  </a:cubicBezTo>
                  <a:cubicBezTo>
                    <a:pt x="42256" y="6970"/>
                    <a:pt x="41802" y="6796"/>
                    <a:pt x="41347" y="6796"/>
                  </a:cubicBezTo>
                  <a:close/>
                  <a:moveTo>
                    <a:pt x="15398" y="4175"/>
                  </a:moveTo>
                  <a:cubicBezTo>
                    <a:pt x="14181" y="4864"/>
                    <a:pt x="13225" y="5941"/>
                    <a:pt x="12683" y="7235"/>
                  </a:cubicBezTo>
                  <a:cubicBezTo>
                    <a:pt x="12046" y="8796"/>
                    <a:pt x="12059" y="10549"/>
                    <a:pt x="12728" y="12104"/>
                  </a:cubicBezTo>
                  <a:lnTo>
                    <a:pt x="13206" y="13219"/>
                  </a:lnTo>
                  <a:lnTo>
                    <a:pt x="13206" y="13219"/>
                  </a:lnTo>
                  <a:lnTo>
                    <a:pt x="12090" y="12735"/>
                  </a:lnTo>
                  <a:cubicBezTo>
                    <a:pt x="11299" y="12396"/>
                    <a:pt x="10455" y="12225"/>
                    <a:pt x="9609" y="12225"/>
                  </a:cubicBezTo>
                  <a:cubicBezTo>
                    <a:pt x="8801" y="12225"/>
                    <a:pt x="7991" y="12382"/>
                    <a:pt x="7228" y="12697"/>
                  </a:cubicBezTo>
                  <a:cubicBezTo>
                    <a:pt x="5934" y="13232"/>
                    <a:pt x="4857" y="14188"/>
                    <a:pt x="4162" y="15412"/>
                  </a:cubicBezTo>
                  <a:lnTo>
                    <a:pt x="7922" y="16986"/>
                  </a:lnTo>
                  <a:cubicBezTo>
                    <a:pt x="8598" y="15807"/>
                    <a:pt x="9649" y="14883"/>
                    <a:pt x="10905" y="14360"/>
                  </a:cubicBezTo>
                  <a:cubicBezTo>
                    <a:pt x="11643" y="14055"/>
                    <a:pt x="12434" y="13898"/>
                    <a:pt x="13229" y="13898"/>
                  </a:cubicBezTo>
                  <a:cubicBezTo>
                    <a:pt x="13463" y="13898"/>
                    <a:pt x="13698" y="13912"/>
                    <a:pt x="13932" y="13939"/>
                  </a:cubicBezTo>
                  <a:cubicBezTo>
                    <a:pt x="13811" y="12907"/>
                    <a:pt x="13958" y="11868"/>
                    <a:pt x="14353" y="10912"/>
                  </a:cubicBezTo>
                  <a:cubicBezTo>
                    <a:pt x="14876" y="9656"/>
                    <a:pt x="15800" y="8605"/>
                    <a:pt x="16979" y="7929"/>
                  </a:cubicBezTo>
                  <a:lnTo>
                    <a:pt x="15398" y="4175"/>
                  </a:lnTo>
                  <a:close/>
                  <a:moveTo>
                    <a:pt x="34506" y="4175"/>
                  </a:moveTo>
                  <a:lnTo>
                    <a:pt x="32931" y="7929"/>
                  </a:lnTo>
                  <a:cubicBezTo>
                    <a:pt x="34110" y="8611"/>
                    <a:pt x="35035" y="9656"/>
                    <a:pt x="35557" y="10912"/>
                  </a:cubicBezTo>
                  <a:cubicBezTo>
                    <a:pt x="35952" y="11868"/>
                    <a:pt x="36093" y="12913"/>
                    <a:pt x="35978" y="13939"/>
                  </a:cubicBezTo>
                  <a:cubicBezTo>
                    <a:pt x="36213" y="13912"/>
                    <a:pt x="36448" y="13898"/>
                    <a:pt x="36683" y="13898"/>
                  </a:cubicBezTo>
                  <a:cubicBezTo>
                    <a:pt x="37475" y="13898"/>
                    <a:pt x="38263" y="14054"/>
                    <a:pt x="39005" y="14354"/>
                  </a:cubicBezTo>
                  <a:cubicBezTo>
                    <a:pt x="40261" y="14883"/>
                    <a:pt x="41306" y="15807"/>
                    <a:pt x="41982" y="16986"/>
                  </a:cubicBezTo>
                  <a:lnTo>
                    <a:pt x="45742" y="15405"/>
                  </a:lnTo>
                  <a:cubicBezTo>
                    <a:pt x="45047" y="14188"/>
                    <a:pt x="43970" y="13232"/>
                    <a:pt x="42676" y="12690"/>
                  </a:cubicBezTo>
                  <a:cubicBezTo>
                    <a:pt x="41913" y="12378"/>
                    <a:pt x="41103" y="12222"/>
                    <a:pt x="40295" y="12222"/>
                  </a:cubicBezTo>
                  <a:cubicBezTo>
                    <a:pt x="39449" y="12222"/>
                    <a:pt x="38605" y="12393"/>
                    <a:pt x="37813" y="12735"/>
                  </a:cubicBezTo>
                  <a:lnTo>
                    <a:pt x="36698" y="13213"/>
                  </a:lnTo>
                  <a:lnTo>
                    <a:pt x="37176" y="12097"/>
                  </a:lnTo>
                  <a:cubicBezTo>
                    <a:pt x="37845" y="10549"/>
                    <a:pt x="37858" y="8796"/>
                    <a:pt x="37221" y="7235"/>
                  </a:cubicBezTo>
                  <a:cubicBezTo>
                    <a:pt x="36679" y="5941"/>
                    <a:pt x="35723" y="4864"/>
                    <a:pt x="34506" y="4175"/>
                  </a:cubicBezTo>
                  <a:close/>
                  <a:moveTo>
                    <a:pt x="1778" y="23181"/>
                  </a:moveTo>
                  <a:cubicBezTo>
                    <a:pt x="797" y="23181"/>
                    <a:pt x="0" y="23977"/>
                    <a:pt x="0" y="24959"/>
                  </a:cubicBezTo>
                  <a:cubicBezTo>
                    <a:pt x="0" y="25940"/>
                    <a:pt x="797" y="26737"/>
                    <a:pt x="1778" y="26737"/>
                  </a:cubicBezTo>
                  <a:cubicBezTo>
                    <a:pt x="2760" y="26737"/>
                    <a:pt x="3557" y="25940"/>
                    <a:pt x="3557" y="24959"/>
                  </a:cubicBezTo>
                  <a:cubicBezTo>
                    <a:pt x="3557" y="23977"/>
                    <a:pt x="2760" y="23181"/>
                    <a:pt x="1778" y="23181"/>
                  </a:cubicBezTo>
                  <a:close/>
                  <a:moveTo>
                    <a:pt x="48132" y="23181"/>
                  </a:moveTo>
                  <a:cubicBezTo>
                    <a:pt x="47150" y="23181"/>
                    <a:pt x="46354" y="23977"/>
                    <a:pt x="46354" y="24959"/>
                  </a:cubicBezTo>
                  <a:cubicBezTo>
                    <a:pt x="46354" y="25940"/>
                    <a:pt x="47150" y="26737"/>
                    <a:pt x="48132" y="26737"/>
                  </a:cubicBezTo>
                  <a:cubicBezTo>
                    <a:pt x="49113" y="26737"/>
                    <a:pt x="49910" y="25940"/>
                    <a:pt x="49910" y="24959"/>
                  </a:cubicBezTo>
                  <a:cubicBezTo>
                    <a:pt x="49910" y="23977"/>
                    <a:pt x="49113" y="23181"/>
                    <a:pt x="48132" y="23181"/>
                  </a:cubicBezTo>
                  <a:close/>
                  <a:moveTo>
                    <a:pt x="3506" y="17011"/>
                  </a:moveTo>
                  <a:cubicBezTo>
                    <a:pt x="3130" y="18362"/>
                    <a:pt x="3219" y="19803"/>
                    <a:pt x="3748" y="21097"/>
                  </a:cubicBezTo>
                  <a:cubicBezTo>
                    <a:pt x="4404" y="22658"/>
                    <a:pt x="5653" y="23888"/>
                    <a:pt x="7221" y="24513"/>
                  </a:cubicBezTo>
                  <a:lnTo>
                    <a:pt x="8356" y="24959"/>
                  </a:lnTo>
                  <a:lnTo>
                    <a:pt x="7221" y="25405"/>
                  </a:lnTo>
                  <a:cubicBezTo>
                    <a:pt x="5653" y="26036"/>
                    <a:pt x="4404" y="27260"/>
                    <a:pt x="3754" y="28821"/>
                  </a:cubicBezTo>
                  <a:cubicBezTo>
                    <a:pt x="3219" y="30115"/>
                    <a:pt x="3136" y="31555"/>
                    <a:pt x="3506" y="32906"/>
                  </a:cubicBezTo>
                  <a:lnTo>
                    <a:pt x="7279" y="31364"/>
                  </a:lnTo>
                  <a:cubicBezTo>
                    <a:pt x="6922" y="30051"/>
                    <a:pt x="7005" y="28655"/>
                    <a:pt x="7527" y="27393"/>
                  </a:cubicBezTo>
                  <a:cubicBezTo>
                    <a:pt x="7922" y="26444"/>
                    <a:pt x="8560" y="25603"/>
                    <a:pt x="9369" y="24959"/>
                  </a:cubicBezTo>
                  <a:cubicBezTo>
                    <a:pt x="8560" y="24315"/>
                    <a:pt x="7922" y="23474"/>
                    <a:pt x="7527" y="22524"/>
                  </a:cubicBezTo>
                  <a:cubicBezTo>
                    <a:pt x="7005" y="21262"/>
                    <a:pt x="6922" y="19867"/>
                    <a:pt x="7279" y="18554"/>
                  </a:cubicBezTo>
                  <a:lnTo>
                    <a:pt x="3506" y="17011"/>
                  </a:lnTo>
                  <a:close/>
                  <a:moveTo>
                    <a:pt x="46411" y="17018"/>
                  </a:moveTo>
                  <a:lnTo>
                    <a:pt x="42638" y="18554"/>
                  </a:lnTo>
                  <a:cubicBezTo>
                    <a:pt x="42995" y="19867"/>
                    <a:pt x="42906" y="21262"/>
                    <a:pt x="42389" y="22524"/>
                  </a:cubicBezTo>
                  <a:cubicBezTo>
                    <a:pt x="41988" y="23480"/>
                    <a:pt x="41357" y="24315"/>
                    <a:pt x="40548" y="24959"/>
                  </a:cubicBezTo>
                  <a:cubicBezTo>
                    <a:pt x="41357" y="25603"/>
                    <a:pt x="41988" y="26444"/>
                    <a:pt x="42389" y="27400"/>
                  </a:cubicBezTo>
                  <a:cubicBezTo>
                    <a:pt x="42906" y="28655"/>
                    <a:pt x="42995" y="30051"/>
                    <a:pt x="42638" y="31364"/>
                  </a:cubicBezTo>
                  <a:lnTo>
                    <a:pt x="46411" y="32906"/>
                  </a:lnTo>
                  <a:cubicBezTo>
                    <a:pt x="46781" y="31555"/>
                    <a:pt x="46692" y="30115"/>
                    <a:pt x="46163" y="28821"/>
                  </a:cubicBezTo>
                  <a:cubicBezTo>
                    <a:pt x="45512" y="27266"/>
                    <a:pt x="44257" y="26036"/>
                    <a:pt x="42689" y="25411"/>
                  </a:cubicBezTo>
                  <a:lnTo>
                    <a:pt x="41561" y="24959"/>
                  </a:lnTo>
                  <a:lnTo>
                    <a:pt x="42689" y="24513"/>
                  </a:lnTo>
                  <a:cubicBezTo>
                    <a:pt x="44257" y="23882"/>
                    <a:pt x="45506" y="22658"/>
                    <a:pt x="46163" y="21103"/>
                  </a:cubicBezTo>
                  <a:cubicBezTo>
                    <a:pt x="46698" y="19803"/>
                    <a:pt x="46781" y="18369"/>
                    <a:pt x="46411" y="17018"/>
                  </a:cubicBezTo>
                  <a:close/>
                  <a:moveTo>
                    <a:pt x="35978" y="35978"/>
                  </a:moveTo>
                  <a:lnTo>
                    <a:pt x="35978" y="35985"/>
                  </a:lnTo>
                  <a:cubicBezTo>
                    <a:pt x="35978" y="35985"/>
                    <a:pt x="35978" y="35985"/>
                    <a:pt x="35979" y="35985"/>
                  </a:cubicBezTo>
                  <a:lnTo>
                    <a:pt x="35979" y="35985"/>
                  </a:lnTo>
                  <a:cubicBezTo>
                    <a:pt x="35978" y="35983"/>
                    <a:pt x="35978" y="35981"/>
                    <a:pt x="35978" y="35978"/>
                  </a:cubicBezTo>
                  <a:close/>
                  <a:moveTo>
                    <a:pt x="8568" y="39575"/>
                  </a:moveTo>
                  <a:cubicBezTo>
                    <a:pt x="8114" y="39575"/>
                    <a:pt x="7658" y="39748"/>
                    <a:pt x="7310" y="40096"/>
                  </a:cubicBezTo>
                  <a:cubicBezTo>
                    <a:pt x="6616" y="40790"/>
                    <a:pt x="6616" y="41912"/>
                    <a:pt x="7310" y="42607"/>
                  </a:cubicBezTo>
                  <a:cubicBezTo>
                    <a:pt x="7658" y="42954"/>
                    <a:pt x="8114" y="43128"/>
                    <a:pt x="8568" y="43128"/>
                  </a:cubicBezTo>
                  <a:cubicBezTo>
                    <a:pt x="9023" y="43128"/>
                    <a:pt x="9477" y="42954"/>
                    <a:pt x="9822" y="42607"/>
                  </a:cubicBezTo>
                  <a:cubicBezTo>
                    <a:pt x="10516" y="41912"/>
                    <a:pt x="10516" y="40790"/>
                    <a:pt x="9822" y="40096"/>
                  </a:cubicBezTo>
                  <a:cubicBezTo>
                    <a:pt x="9477" y="39748"/>
                    <a:pt x="9023" y="39575"/>
                    <a:pt x="8568" y="39575"/>
                  </a:cubicBezTo>
                  <a:close/>
                  <a:moveTo>
                    <a:pt x="41347" y="39575"/>
                  </a:moveTo>
                  <a:cubicBezTo>
                    <a:pt x="40892" y="39575"/>
                    <a:pt x="40436" y="39748"/>
                    <a:pt x="40089" y="40096"/>
                  </a:cubicBezTo>
                  <a:cubicBezTo>
                    <a:pt x="39394" y="40790"/>
                    <a:pt x="39394" y="41912"/>
                    <a:pt x="40089" y="42607"/>
                  </a:cubicBezTo>
                  <a:cubicBezTo>
                    <a:pt x="40436" y="42954"/>
                    <a:pt x="40892" y="43128"/>
                    <a:pt x="41347" y="43128"/>
                  </a:cubicBezTo>
                  <a:cubicBezTo>
                    <a:pt x="41802" y="43128"/>
                    <a:pt x="42256" y="42954"/>
                    <a:pt x="42600" y="42607"/>
                  </a:cubicBezTo>
                  <a:cubicBezTo>
                    <a:pt x="43295" y="41912"/>
                    <a:pt x="43295" y="40790"/>
                    <a:pt x="42600" y="40096"/>
                  </a:cubicBezTo>
                  <a:cubicBezTo>
                    <a:pt x="42256" y="39748"/>
                    <a:pt x="41802" y="39575"/>
                    <a:pt x="41347" y="39575"/>
                  </a:cubicBezTo>
                  <a:close/>
                  <a:moveTo>
                    <a:pt x="7922" y="32932"/>
                  </a:moveTo>
                  <a:lnTo>
                    <a:pt x="4168" y="34513"/>
                  </a:lnTo>
                  <a:cubicBezTo>
                    <a:pt x="4857" y="35730"/>
                    <a:pt x="5934" y="36686"/>
                    <a:pt x="7228" y="37228"/>
                  </a:cubicBezTo>
                  <a:cubicBezTo>
                    <a:pt x="7991" y="37539"/>
                    <a:pt x="8802" y="37695"/>
                    <a:pt x="9612" y="37695"/>
                  </a:cubicBezTo>
                  <a:cubicBezTo>
                    <a:pt x="10459" y="37695"/>
                    <a:pt x="11306" y="37525"/>
                    <a:pt x="12097" y="37183"/>
                  </a:cubicBezTo>
                  <a:lnTo>
                    <a:pt x="13212" y="36705"/>
                  </a:lnTo>
                  <a:lnTo>
                    <a:pt x="13212" y="36705"/>
                  </a:lnTo>
                  <a:lnTo>
                    <a:pt x="12728" y="37820"/>
                  </a:lnTo>
                  <a:cubicBezTo>
                    <a:pt x="12065" y="39369"/>
                    <a:pt x="12046" y="41122"/>
                    <a:pt x="12690" y="42683"/>
                  </a:cubicBezTo>
                  <a:cubicBezTo>
                    <a:pt x="13231" y="43977"/>
                    <a:pt x="14181" y="45054"/>
                    <a:pt x="15405" y="45749"/>
                  </a:cubicBezTo>
                  <a:lnTo>
                    <a:pt x="16979" y="41988"/>
                  </a:lnTo>
                  <a:cubicBezTo>
                    <a:pt x="15800" y="41313"/>
                    <a:pt x="14876" y="40268"/>
                    <a:pt x="14353" y="39012"/>
                  </a:cubicBezTo>
                  <a:cubicBezTo>
                    <a:pt x="13958" y="38056"/>
                    <a:pt x="13818" y="37011"/>
                    <a:pt x="13932" y="35985"/>
                  </a:cubicBezTo>
                  <a:lnTo>
                    <a:pt x="13932" y="35978"/>
                  </a:lnTo>
                  <a:cubicBezTo>
                    <a:pt x="13698" y="36006"/>
                    <a:pt x="13462" y="36020"/>
                    <a:pt x="13227" y="36020"/>
                  </a:cubicBezTo>
                  <a:cubicBezTo>
                    <a:pt x="12433" y="36020"/>
                    <a:pt x="11642" y="35864"/>
                    <a:pt x="10905" y="35564"/>
                  </a:cubicBezTo>
                  <a:cubicBezTo>
                    <a:pt x="9649" y="35035"/>
                    <a:pt x="8604" y="34111"/>
                    <a:pt x="7922" y="32932"/>
                  </a:cubicBezTo>
                  <a:close/>
                  <a:moveTo>
                    <a:pt x="41988" y="32932"/>
                  </a:moveTo>
                  <a:cubicBezTo>
                    <a:pt x="41306" y="34111"/>
                    <a:pt x="40261" y="35035"/>
                    <a:pt x="39005" y="35564"/>
                  </a:cubicBezTo>
                  <a:cubicBezTo>
                    <a:pt x="38261" y="35867"/>
                    <a:pt x="37462" y="36023"/>
                    <a:pt x="36661" y="36023"/>
                  </a:cubicBezTo>
                  <a:cubicBezTo>
                    <a:pt x="36433" y="36023"/>
                    <a:pt x="36205" y="36010"/>
                    <a:pt x="35979" y="35985"/>
                  </a:cubicBezTo>
                  <a:lnTo>
                    <a:pt x="35979" y="35985"/>
                  </a:lnTo>
                  <a:cubicBezTo>
                    <a:pt x="36092" y="37015"/>
                    <a:pt x="35952" y="38052"/>
                    <a:pt x="35557" y="39006"/>
                  </a:cubicBezTo>
                  <a:cubicBezTo>
                    <a:pt x="35035" y="40261"/>
                    <a:pt x="34110" y="41313"/>
                    <a:pt x="32931" y="41988"/>
                  </a:cubicBezTo>
                  <a:lnTo>
                    <a:pt x="34506" y="45749"/>
                  </a:lnTo>
                  <a:cubicBezTo>
                    <a:pt x="35729" y="45054"/>
                    <a:pt x="36679" y="43977"/>
                    <a:pt x="37221" y="42683"/>
                  </a:cubicBezTo>
                  <a:cubicBezTo>
                    <a:pt x="37858" y="41122"/>
                    <a:pt x="37845" y="39369"/>
                    <a:pt x="37182" y="37820"/>
                  </a:cubicBezTo>
                  <a:lnTo>
                    <a:pt x="36698" y="36705"/>
                  </a:lnTo>
                  <a:lnTo>
                    <a:pt x="37813" y="37183"/>
                  </a:lnTo>
                  <a:cubicBezTo>
                    <a:pt x="38605" y="37525"/>
                    <a:pt x="39449" y="37695"/>
                    <a:pt x="40295" y="37695"/>
                  </a:cubicBezTo>
                  <a:cubicBezTo>
                    <a:pt x="41105" y="37695"/>
                    <a:pt x="41916" y="37539"/>
                    <a:pt x="42683" y="37228"/>
                  </a:cubicBezTo>
                  <a:cubicBezTo>
                    <a:pt x="43976" y="36686"/>
                    <a:pt x="45054" y="35730"/>
                    <a:pt x="45742" y="34513"/>
                  </a:cubicBezTo>
                  <a:lnTo>
                    <a:pt x="41988" y="32932"/>
                  </a:lnTo>
                  <a:close/>
                  <a:moveTo>
                    <a:pt x="24958" y="40548"/>
                  </a:moveTo>
                  <a:cubicBezTo>
                    <a:pt x="24315" y="41358"/>
                    <a:pt x="23473" y="41988"/>
                    <a:pt x="22524" y="42390"/>
                  </a:cubicBezTo>
                  <a:cubicBezTo>
                    <a:pt x="21771" y="42698"/>
                    <a:pt x="20971" y="42854"/>
                    <a:pt x="20169" y="42854"/>
                  </a:cubicBezTo>
                  <a:cubicBezTo>
                    <a:pt x="19626" y="42854"/>
                    <a:pt x="19083" y="42783"/>
                    <a:pt x="18553" y="42639"/>
                  </a:cubicBezTo>
                  <a:lnTo>
                    <a:pt x="17011" y="46412"/>
                  </a:lnTo>
                  <a:cubicBezTo>
                    <a:pt x="17563" y="46563"/>
                    <a:pt x="18129" y="46638"/>
                    <a:pt x="18695" y="46638"/>
                  </a:cubicBezTo>
                  <a:cubicBezTo>
                    <a:pt x="19514" y="46638"/>
                    <a:pt x="20331" y="46480"/>
                    <a:pt x="21096" y="46163"/>
                  </a:cubicBezTo>
                  <a:cubicBezTo>
                    <a:pt x="22658" y="45513"/>
                    <a:pt x="23881" y="44264"/>
                    <a:pt x="24512" y="42696"/>
                  </a:cubicBezTo>
                  <a:lnTo>
                    <a:pt x="24958" y="41561"/>
                  </a:lnTo>
                  <a:lnTo>
                    <a:pt x="25404" y="42696"/>
                  </a:lnTo>
                  <a:cubicBezTo>
                    <a:pt x="26029" y="44264"/>
                    <a:pt x="27259" y="45513"/>
                    <a:pt x="28821" y="46163"/>
                  </a:cubicBezTo>
                  <a:cubicBezTo>
                    <a:pt x="29586" y="46480"/>
                    <a:pt x="30403" y="46638"/>
                    <a:pt x="31222" y="46638"/>
                  </a:cubicBezTo>
                  <a:cubicBezTo>
                    <a:pt x="31787" y="46638"/>
                    <a:pt x="32354" y="46563"/>
                    <a:pt x="32906" y="46412"/>
                  </a:cubicBezTo>
                  <a:lnTo>
                    <a:pt x="31364" y="42639"/>
                  </a:lnTo>
                  <a:cubicBezTo>
                    <a:pt x="30834" y="42783"/>
                    <a:pt x="30291" y="42854"/>
                    <a:pt x="29748" y="42854"/>
                  </a:cubicBezTo>
                  <a:cubicBezTo>
                    <a:pt x="28946" y="42854"/>
                    <a:pt x="28146" y="42698"/>
                    <a:pt x="27393" y="42390"/>
                  </a:cubicBezTo>
                  <a:cubicBezTo>
                    <a:pt x="26437" y="41988"/>
                    <a:pt x="25602" y="41358"/>
                    <a:pt x="24958" y="40548"/>
                  </a:cubicBezTo>
                  <a:close/>
                  <a:moveTo>
                    <a:pt x="24958" y="46361"/>
                  </a:moveTo>
                  <a:cubicBezTo>
                    <a:pt x="23977" y="46361"/>
                    <a:pt x="23180" y="47157"/>
                    <a:pt x="23180" y="48139"/>
                  </a:cubicBezTo>
                  <a:cubicBezTo>
                    <a:pt x="23180" y="49120"/>
                    <a:pt x="23977" y="49917"/>
                    <a:pt x="24958" y="49917"/>
                  </a:cubicBezTo>
                  <a:cubicBezTo>
                    <a:pt x="25940" y="49917"/>
                    <a:pt x="26736" y="49120"/>
                    <a:pt x="26736" y="48139"/>
                  </a:cubicBezTo>
                  <a:cubicBezTo>
                    <a:pt x="26736" y="47157"/>
                    <a:pt x="25940" y="46361"/>
                    <a:pt x="24958" y="463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59375" y="38394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4850" y="37789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59650" y="3901125"/>
              <a:ext cx="185150" cy="185150"/>
            </a:xfrm>
            <a:custGeom>
              <a:avLst/>
              <a:gdLst/>
              <a:ahLst/>
              <a:cxnLst/>
              <a:rect l="l" t="t" r="r" b="b"/>
              <a:pathLst>
                <a:path w="7406" h="7406" extrusionOk="0">
                  <a:moveTo>
                    <a:pt x="3703" y="0"/>
                  </a:moveTo>
                  <a:cubicBezTo>
                    <a:pt x="1657" y="6"/>
                    <a:pt x="6" y="1663"/>
                    <a:pt x="0" y="3703"/>
                  </a:cubicBezTo>
                  <a:cubicBezTo>
                    <a:pt x="6" y="5749"/>
                    <a:pt x="1657" y="7406"/>
                    <a:pt x="3703" y="7406"/>
                  </a:cubicBezTo>
                  <a:cubicBezTo>
                    <a:pt x="5749" y="7406"/>
                    <a:pt x="7400" y="5749"/>
                    <a:pt x="7406" y="3703"/>
                  </a:cubicBezTo>
                  <a:cubicBezTo>
                    <a:pt x="7406" y="1663"/>
                    <a:pt x="5749"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59375" y="3710550"/>
              <a:ext cx="86400" cy="122550"/>
            </a:xfrm>
            <a:custGeom>
              <a:avLst/>
              <a:gdLst/>
              <a:ahLst/>
              <a:cxnLst/>
              <a:rect l="l" t="t" r="r" b="b"/>
              <a:pathLst>
                <a:path w="3456" h="4902" extrusionOk="0">
                  <a:moveTo>
                    <a:pt x="3455" y="1"/>
                  </a:moveTo>
                  <a:cubicBezTo>
                    <a:pt x="2945" y="1498"/>
                    <a:pt x="1581" y="2550"/>
                    <a:pt x="1" y="2665"/>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59650" y="3586275"/>
              <a:ext cx="185150" cy="185000"/>
            </a:xfrm>
            <a:custGeom>
              <a:avLst/>
              <a:gdLst/>
              <a:ahLst/>
              <a:cxnLst/>
              <a:rect l="l" t="t" r="r" b="b"/>
              <a:pathLst>
                <a:path w="7406" h="7400" extrusionOk="0">
                  <a:moveTo>
                    <a:pt x="3703" y="0"/>
                  </a:moveTo>
                  <a:cubicBezTo>
                    <a:pt x="1657" y="0"/>
                    <a:pt x="6" y="1657"/>
                    <a:pt x="0" y="3703"/>
                  </a:cubicBezTo>
                  <a:cubicBezTo>
                    <a:pt x="6" y="5743"/>
                    <a:pt x="1657" y="7400"/>
                    <a:pt x="3703" y="7400"/>
                  </a:cubicBezTo>
                  <a:cubicBezTo>
                    <a:pt x="5742" y="7400"/>
                    <a:pt x="7400" y="5743"/>
                    <a:pt x="7406" y="3703"/>
                  </a:cubicBezTo>
                  <a:cubicBezTo>
                    <a:pt x="7400" y="1657"/>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058675" y="4494150"/>
              <a:ext cx="86400" cy="122725"/>
            </a:xfrm>
            <a:custGeom>
              <a:avLst/>
              <a:gdLst/>
              <a:ahLst/>
              <a:cxnLst/>
              <a:rect l="l" t="t" r="r" b="b"/>
              <a:pathLst>
                <a:path w="3456" h="4909" extrusionOk="0">
                  <a:moveTo>
                    <a:pt x="1" y="1"/>
                  </a:moveTo>
                  <a:lnTo>
                    <a:pt x="1" y="4908"/>
                  </a:lnTo>
                  <a:cubicBezTo>
                    <a:pt x="511"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159375" y="44941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83125" y="4680100"/>
              <a:ext cx="62650" cy="62325"/>
            </a:xfrm>
            <a:custGeom>
              <a:avLst/>
              <a:gdLst/>
              <a:ahLst/>
              <a:cxnLst/>
              <a:rect l="l" t="t" r="r" b="b"/>
              <a:pathLst>
                <a:path w="2506" h="2493" extrusionOk="0">
                  <a:moveTo>
                    <a:pt x="2505" y="0"/>
                  </a:moveTo>
                  <a:cubicBezTo>
                    <a:pt x="2104" y="1180"/>
                    <a:pt x="1173"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12000" y="4188550"/>
              <a:ext cx="280450" cy="38575"/>
            </a:xfrm>
            <a:custGeom>
              <a:avLst/>
              <a:gdLst/>
              <a:ahLst/>
              <a:cxnLst/>
              <a:rect l="l" t="t" r="r" b="b"/>
              <a:pathLst>
                <a:path w="11218" h="1543" extrusionOk="0">
                  <a:moveTo>
                    <a:pt x="0" y="1"/>
                  </a:moveTo>
                  <a:lnTo>
                    <a:pt x="1543" y="1543"/>
                  </a:lnTo>
                  <a:lnTo>
                    <a:pt x="9675" y="1543"/>
                  </a:lnTo>
                  <a:lnTo>
                    <a:pt x="11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58675" y="3839450"/>
              <a:ext cx="86400" cy="122725"/>
            </a:xfrm>
            <a:custGeom>
              <a:avLst/>
              <a:gdLst/>
              <a:ahLst/>
              <a:cxnLst/>
              <a:rect l="l" t="t" r="r" b="b"/>
              <a:pathLst>
                <a:path w="3456" h="4909" extrusionOk="0">
                  <a:moveTo>
                    <a:pt x="1" y="1"/>
                  </a:moveTo>
                  <a:lnTo>
                    <a:pt x="1" y="4908"/>
                  </a:lnTo>
                  <a:cubicBezTo>
                    <a:pt x="511" y="3404"/>
                    <a:pt x="1875"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59650" y="4555975"/>
              <a:ext cx="185150" cy="185025"/>
            </a:xfrm>
            <a:custGeom>
              <a:avLst/>
              <a:gdLst/>
              <a:ahLst/>
              <a:cxnLst/>
              <a:rect l="l" t="t" r="r" b="b"/>
              <a:pathLst>
                <a:path w="7406" h="7401" extrusionOk="0">
                  <a:moveTo>
                    <a:pt x="3703" y="1"/>
                  </a:moveTo>
                  <a:cubicBezTo>
                    <a:pt x="1657" y="1"/>
                    <a:pt x="6" y="1658"/>
                    <a:pt x="0" y="3704"/>
                  </a:cubicBezTo>
                  <a:cubicBezTo>
                    <a:pt x="6" y="5743"/>
                    <a:pt x="1657" y="7400"/>
                    <a:pt x="3703" y="7400"/>
                  </a:cubicBezTo>
                  <a:cubicBezTo>
                    <a:pt x="5749" y="7400"/>
                    <a:pt x="7400" y="5743"/>
                    <a:pt x="7406" y="3704"/>
                  </a:cubicBezTo>
                  <a:cubicBezTo>
                    <a:pt x="7406" y="1658"/>
                    <a:pt x="5749"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58175" y="3538150"/>
              <a:ext cx="38750" cy="596250"/>
            </a:xfrm>
            <a:custGeom>
              <a:avLst/>
              <a:gdLst/>
              <a:ahLst/>
              <a:cxnLst/>
              <a:rect l="l" t="t" r="r" b="b"/>
              <a:pathLst>
                <a:path w="1550" h="23850" extrusionOk="0">
                  <a:moveTo>
                    <a:pt x="1549" y="1"/>
                  </a:moveTo>
                  <a:lnTo>
                    <a:pt x="0" y="1549"/>
                  </a:lnTo>
                  <a:lnTo>
                    <a:pt x="0"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07550" y="3538300"/>
              <a:ext cx="38725" cy="595950"/>
            </a:xfrm>
            <a:custGeom>
              <a:avLst/>
              <a:gdLst/>
              <a:ahLst/>
              <a:cxnLst/>
              <a:rect l="l" t="t" r="r" b="b"/>
              <a:pathLst>
                <a:path w="1549" h="23838" extrusionOk="0">
                  <a:moveTo>
                    <a:pt x="0" y="1"/>
                  </a:moveTo>
                  <a:lnTo>
                    <a:pt x="0" y="23837"/>
                  </a:lnTo>
                  <a:lnTo>
                    <a:pt x="1549" y="22295"/>
                  </a:lnTo>
                  <a:lnTo>
                    <a:pt x="1549"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12950" y="3534800"/>
              <a:ext cx="278550" cy="37625"/>
            </a:xfrm>
            <a:custGeom>
              <a:avLst/>
              <a:gdLst/>
              <a:ahLst/>
              <a:cxnLst/>
              <a:rect l="l" t="t" r="r" b="b"/>
              <a:pathLst>
                <a:path w="11142" h="1505" extrusionOk="0">
                  <a:moveTo>
                    <a:pt x="1" y="1"/>
                  </a:moveTo>
                  <a:lnTo>
                    <a:pt x="1505" y="1505"/>
                  </a:lnTo>
                  <a:lnTo>
                    <a:pt x="9637" y="1505"/>
                  </a:lnTo>
                  <a:lnTo>
                    <a:pt x="1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007550" y="4193025"/>
              <a:ext cx="38725" cy="596075"/>
            </a:xfrm>
            <a:custGeom>
              <a:avLst/>
              <a:gdLst/>
              <a:ahLst/>
              <a:cxnLst/>
              <a:rect l="l" t="t" r="r" b="b"/>
              <a:pathLst>
                <a:path w="1549" h="23843" extrusionOk="0">
                  <a:moveTo>
                    <a:pt x="0" y="0"/>
                  </a:moveTo>
                  <a:lnTo>
                    <a:pt x="0" y="23843"/>
                  </a:lnTo>
                  <a:lnTo>
                    <a:pt x="1549" y="22294"/>
                  </a:lnTo>
                  <a:lnTo>
                    <a:pt x="1549"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44925" y="394612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58675" y="4025400"/>
              <a:ext cx="62800" cy="62150"/>
            </a:xfrm>
            <a:custGeom>
              <a:avLst/>
              <a:gdLst/>
              <a:ahLst/>
              <a:cxnLst/>
              <a:rect l="l" t="t" r="r" b="b"/>
              <a:pathLst>
                <a:path w="2512" h="2486" extrusionOk="0">
                  <a:moveTo>
                    <a:pt x="1" y="0"/>
                  </a:moveTo>
                  <a:lnTo>
                    <a:pt x="1" y="2486"/>
                  </a:lnTo>
                  <a:lnTo>
                    <a:pt x="2512" y="2486"/>
                  </a:lnTo>
                  <a:cubicBezTo>
                    <a:pt x="1333" y="2091"/>
                    <a:pt x="402" y="117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82975" y="3585000"/>
              <a:ext cx="62800" cy="62150"/>
            </a:xfrm>
            <a:custGeom>
              <a:avLst/>
              <a:gdLst/>
              <a:ahLst/>
              <a:cxnLst/>
              <a:rect l="l" t="t" r="r" b="b"/>
              <a:pathLst>
                <a:path w="2512" h="2486"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82975" y="4025400"/>
              <a:ext cx="62800" cy="62150"/>
            </a:xfrm>
            <a:custGeom>
              <a:avLst/>
              <a:gdLst/>
              <a:ahLst/>
              <a:cxnLst/>
              <a:rect l="l" t="t" r="r" b="b"/>
              <a:pathLst>
                <a:path w="2512" h="2486" extrusionOk="0">
                  <a:moveTo>
                    <a:pt x="2511" y="0"/>
                  </a:moveTo>
                  <a:cubicBezTo>
                    <a:pt x="2110" y="1179"/>
                    <a:pt x="1179" y="2097"/>
                    <a:pt x="0" y="2486"/>
                  </a:cubicBezTo>
                  <a:lnTo>
                    <a:pt x="2511" y="2486"/>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12150" y="4100125"/>
              <a:ext cx="279975" cy="38425"/>
            </a:xfrm>
            <a:custGeom>
              <a:avLst/>
              <a:gdLst/>
              <a:ahLst/>
              <a:cxnLst/>
              <a:rect l="l" t="t" r="r" b="b"/>
              <a:pathLst>
                <a:path w="11199" h="1537" extrusionOk="0">
                  <a:moveTo>
                    <a:pt x="1537" y="0"/>
                  </a:moveTo>
                  <a:lnTo>
                    <a:pt x="1" y="1536"/>
                  </a:lnTo>
                  <a:lnTo>
                    <a:pt x="11199" y="1536"/>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58675" y="3585000"/>
              <a:ext cx="62800" cy="62150"/>
            </a:xfrm>
            <a:custGeom>
              <a:avLst/>
              <a:gdLst/>
              <a:ahLst/>
              <a:cxnLst/>
              <a:rect l="l" t="t" r="r" b="b"/>
              <a:pathLst>
                <a:path w="2512" h="2486"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58675" y="3710400"/>
              <a:ext cx="86225" cy="122700"/>
            </a:xfrm>
            <a:custGeom>
              <a:avLst/>
              <a:gdLst/>
              <a:ahLst/>
              <a:cxnLst/>
              <a:rect l="l" t="t" r="r" b="b"/>
              <a:pathLst>
                <a:path w="3449" h="4908" extrusionOk="0">
                  <a:moveTo>
                    <a:pt x="1" y="0"/>
                  </a:moveTo>
                  <a:lnTo>
                    <a:pt x="1" y="4908"/>
                  </a:lnTo>
                  <a:lnTo>
                    <a:pt x="1218" y="4908"/>
                  </a:lnTo>
                  <a:lnTo>
                    <a:pt x="3449" y="2671"/>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44925" y="4842450"/>
              <a:ext cx="37625" cy="52625"/>
            </a:xfrm>
            <a:custGeom>
              <a:avLst/>
              <a:gdLst/>
              <a:ahLst/>
              <a:cxnLst/>
              <a:rect l="l" t="t" r="r" b="b"/>
              <a:pathLst>
                <a:path w="1505" h="2105" extrusionOk="0">
                  <a:moveTo>
                    <a:pt x="0" y="1"/>
                  </a:moveTo>
                  <a:lnTo>
                    <a:pt x="0" y="2104"/>
                  </a:lnTo>
                  <a:lnTo>
                    <a:pt x="1504" y="2104"/>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81350"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719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07375" y="3032750"/>
              <a:ext cx="141675" cy="446950"/>
            </a:xfrm>
            <a:custGeom>
              <a:avLst/>
              <a:gdLst/>
              <a:ahLst/>
              <a:cxnLst/>
              <a:rect l="l" t="t" r="r" b="b"/>
              <a:pathLst>
                <a:path w="5667" h="17878" extrusionOk="0">
                  <a:moveTo>
                    <a:pt x="5667" y="0"/>
                  </a:moveTo>
                  <a:cubicBezTo>
                    <a:pt x="4360" y="1116"/>
                    <a:pt x="3245" y="2441"/>
                    <a:pt x="2352" y="3913"/>
                  </a:cubicBezTo>
                  <a:cubicBezTo>
                    <a:pt x="810" y="6482"/>
                    <a:pt x="1" y="9420"/>
                    <a:pt x="7" y="12416"/>
                  </a:cubicBezTo>
                  <a:lnTo>
                    <a:pt x="7" y="17877"/>
                  </a:lnTo>
                  <a:lnTo>
                    <a:pt x="1556" y="16329"/>
                  </a:lnTo>
                  <a:lnTo>
                    <a:pt x="1556" y="12588"/>
                  </a:lnTo>
                  <a:cubicBezTo>
                    <a:pt x="1549" y="9758"/>
                    <a:pt x="2314" y="6979"/>
                    <a:pt x="3767" y="4557"/>
                  </a:cubicBezTo>
                  <a:cubicBezTo>
                    <a:pt x="4296" y="3678"/>
                    <a:pt x="4914" y="2855"/>
                    <a:pt x="5609"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08675" y="3221725"/>
              <a:ext cx="50700" cy="167475"/>
            </a:xfrm>
            <a:custGeom>
              <a:avLst/>
              <a:gdLst/>
              <a:ahLst/>
              <a:cxnLst/>
              <a:rect l="l" t="t" r="r" b="b"/>
              <a:pathLst>
                <a:path w="2028" h="6699" extrusionOk="0">
                  <a:moveTo>
                    <a:pt x="1396" y="0"/>
                  </a:moveTo>
                  <a:lnTo>
                    <a:pt x="1" y="599"/>
                  </a:lnTo>
                  <a:cubicBezTo>
                    <a:pt x="351" y="1989"/>
                    <a:pt x="530" y="3416"/>
                    <a:pt x="530" y="4857"/>
                  </a:cubicBezTo>
                  <a:lnTo>
                    <a:pt x="530" y="6698"/>
                  </a:lnTo>
                  <a:lnTo>
                    <a:pt x="2027" y="6698"/>
                  </a:lnTo>
                  <a:lnTo>
                    <a:pt x="2027" y="4857"/>
                  </a:lnTo>
                  <a:cubicBezTo>
                    <a:pt x="2027" y="3219"/>
                    <a:pt x="1817"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55400" y="3032750"/>
              <a:ext cx="141675" cy="446950"/>
            </a:xfrm>
            <a:custGeom>
              <a:avLst/>
              <a:gdLst/>
              <a:ahLst/>
              <a:cxnLst/>
              <a:rect l="l" t="t" r="r" b="b"/>
              <a:pathLst>
                <a:path w="5667" h="17878" extrusionOk="0">
                  <a:moveTo>
                    <a:pt x="0" y="0"/>
                  </a:moveTo>
                  <a:lnTo>
                    <a:pt x="0" y="2033"/>
                  </a:lnTo>
                  <a:lnTo>
                    <a:pt x="58" y="2097"/>
                  </a:lnTo>
                  <a:cubicBezTo>
                    <a:pt x="753" y="2855"/>
                    <a:pt x="1371" y="3678"/>
                    <a:pt x="1900" y="4557"/>
                  </a:cubicBezTo>
                  <a:cubicBezTo>
                    <a:pt x="3353" y="6979"/>
                    <a:pt x="4124" y="9758"/>
                    <a:pt x="4118" y="12588"/>
                  </a:cubicBezTo>
                  <a:lnTo>
                    <a:pt x="4118" y="16329"/>
                  </a:lnTo>
                  <a:lnTo>
                    <a:pt x="5666" y="17877"/>
                  </a:lnTo>
                  <a:lnTo>
                    <a:pt x="5666" y="12416"/>
                  </a:lnTo>
                  <a:cubicBezTo>
                    <a:pt x="5666" y="9420"/>
                    <a:pt x="4857" y="6482"/>
                    <a:pt x="3315" y="3913"/>
                  </a:cubicBezTo>
                  <a:cubicBezTo>
                    <a:pt x="2422"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292750" y="3035925"/>
              <a:ext cx="108200" cy="174650"/>
            </a:xfrm>
            <a:custGeom>
              <a:avLst/>
              <a:gdLst/>
              <a:ahLst/>
              <a:cxnLst/>
              <a:rect l="l" t="t" r="r" b="b"/>
              <a:pathLst>
                <a:path w="4328" h="6986" extrusionOk="0">
                  <a:moveTo>
                    <a:pt x="1377" y="1"/>
                  </a:moveTo>
                  <a:lnTo>
                    <a:pt x="0" y="1626"/>
                  </a:lnTo>
                  <a:cubicBezTo>
                    <a:pt x="128" y="1830"/>
                    <a:pt x="262" y="2027"/>
                    <a:pt x="389" y="2238"/>
                  </a:cubicBezTo>
                  <a:cubicBezTo>
                    <a:pt x="1281" y="3716"/>
                    <a:pt x="1970" y="5316"/>
                    <a:pt x="2435" y="6986"/>
                  </a:cubicBezTo>
                  <a:lnTo>
                    <a:pt x="4328" y="6170"/>
                  </a:lnTo>
                  <a:cubicBezTo>
                    <a:pt x="3684" y="3965"/>
                    <a:pt x="2690" y="1887"/>
                    <a:pt x="1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81350" y="3196225"/>
              <a:ext cx="67900" cy="193125"/>
            </a:xfrm>
            <a:custGeom>
              <a:avLst/>
              <a:gdLst/>
              <a:ahLst/>
              <a:cxnLst/>
              <a:rect l="l" t="t" r="r" b="b"/>
              <a:pathLst>
                <a:path w="2716" h="7725" extrusionOk="0">
                  <a:moveTo>
                    <a:pt x="816" y="0"/>
                  </a:moveTo>
                  <a:cubicBezTo>
                    <a:pt x="274" y="1912"/>
                    <a:pt x="0" y="3888"/>
                    <a:pt x="0" y="5877"/>
                  </a:cubicBezTo>
                  <a:lnTo>
                    <a:pt x="0" y="7725"/>
                  </a:lnTo>
                  <a:lnTo>
                    <a:pt x="2046" y="7725"/>
                  </a:lnTo>
                  <a:lnTo>
                    <a:pt x="2046" y="5877"/>
                  </a:lnTo>
                  <a:cubicBezTo>
                    <a:pt x="2046" y="4168"/>
                    <a:pt x="2269" y="2467"/>
                    <a:pt x="2715" y="816"/>
                  </a:cubicBezTo>
                  <a:lnTo>
                    <a:pt x="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03650" y="3033302"/>
              <a:ext cx="108225" cy="174650"/>
            </a:xfrm>
            <a:custGeom>
              <a:avLst/>
              <a:gdLst/>
              <a:ahLst/>
              <a:cxnLst/>
              <a:rect l="l" t="t" r="r" b="b"/>
              <a:pathLst>
                <a:path w="4329" h="6986" extrusionOk="0">
                  <a:moveTo>
                    <a:pt x="2945" y="1"/>
                  </a:moveTo>
                  <a:cubicBezTo>
                    <a:pt x="1639" y="1887"/>
                    <a:pt x="644" y="3965"/>
                    <a:pt x="1" y="6170"/>
                  </a:cubicBezTo>
                  <a:lnTo>
                    <a:pt x="1881" y="6986"/>
                  </a:lnTo>
                  <a:cubicBezTo>
                    <a:pt x="2352" y="5316"/>
                    <a:pt x="3041" y="3716"/>
                    <a:pt x="3933" y="2238"/>
                  </a:cubicBezTo>
                  <a:cubicBezTo>
                    <a:pt x="4060" y="2027"/>
                    <a:pt x="4194" y="1830"/>
                    <a:pt x="4328"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058675" y="4365100"/>
              <a:ext cx="86225" cy="122700"/>
            </a:xfrm>
            <a:custGeom>
              <a:avLst/>
              <a:gdLst/>
              <a:ahLst/>
              <a:cxnLst/>
              <a:rect l="l" t="t" r="r" b="b"/>
              <a:pathLst>
                <a:path w="3449" h="4908" extrusionOk="0">
                  <a:moveTo>
                    <a:pt x="1" y="0"/>
                  </a:moveTo>
                  <a:lnTo>
                    <a:pt x="1" y="4908"/>
                  </a:lnTo>
                  <a:lnTo>
                    <a:pt x="1218" y="4908"/>
                  </a:lnTo>
                  <a:lnTo>
                    <a:pt x="3449" y="2677"/>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094850" y="44336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058675" y="4239700"/>
              <a:ext cx="62800" cy="62175"/>
            </a:xfrm>
            <a:custGeom>
              <a:avLst/>
              <a:gdLst/>
              <a:ahLst/>
              <a:cxnLst/>
              <a:rect l="l" t="t" r="r" b="b"/>
              <a:pathLst>
                <a:path w="2512" h="2487"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059650" y="4240975"/>
              <a:ext cx="185150" cy="185000"/>
            </a:xfrm>
            <a:custGeom>
              <a:avLst/>
              <a:gdLst/>
              <a:ahLst/>
              <a:cxnLst/>
              <a:rect l="l" t="t" r="r" b="b"/>
              <a:pathLst>
                <a:path w="7406" h="7400" extrusionOk="0">
                  <a:moveTo>
                    <a:pt x="3703" y="0"/>
                  </a:moveTo>
                  <a:cubicBezTo>
                    <a:pt x="1657" y="0"/>
                    <a:pt x="0" y="1658"/>
                    <a:pt x="0" y="3703"/>
                  </a:cubicBezTo>
                  <a:cubicBezTo>
                    <a:pt x="6" y="5743"/>
                    <a:pt x="1657" y="7400"/>
                    <a:pt x="3703" y="7400"/>
                  </a:cubicBezTo>
                  <a:cubicBezTo>
                    <a:pt x="5742" y="7400"/>
                    <a:pt x="7400" y="5743"/>
                    <a:pt x="7406" y="3703"/>
                  </a:cubicBezTo>
                  <a:cubicBezTo>
                    <a:pt x="7400" y="1658"/>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011525" y="3445425"/>
              <a:ext cx="281400" cy="39225"/>
            </a:xfrm>
            <a:custGeom>
              <a:avLst/>
              <a:gdLst/>
              <a:ahLst/>
              <a:cxnLst/>
              <a:rect l="l" t="t" r="r" b="b"/>
              <a:pathLst>
                <a:path w="11256" h="1569" extrusionOk="0">
                  <a:moveTo>
                    <a:pt x="1562" y="0"/>
                  </a:moveTo>
                  <a:lnTo>
                    <a:pt x="0" y="1568"/>
                  </a:lnTo>
                  <a:lnTo>
                    <a:pt x="11256"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82975" y="4239700"/>
              <a:ext cx="62800" cy="62175"/>
            </a:xfrm>
            <a:custGeom>
              <a:avLst/>
              <a:gdLst/>
              <a:ahLst/>
              <a:cxnLst/>
              <a:rect l="l" t="t" r="r" b="b"/>
              <a:pathLst>
                <a:path w="2512" h="2487"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058675" y="3098875"/>
              <a:ext cx="187250" cy="334150"/>
            </a:xfrm>
            <a:custGeom>
              <a:avLst/>
              <a:gdLst/>
              <a:ahLst/>
              <a:cxnLst/>
              <a:rect l="l" t="t" r="r" b="b"/>
              <a:pathLst>
                <a:path w="7490" h="13366" extrusionOk="0">
                  <a:moveTo>
                    <a:pt x="3742" y="2441"/>
                  </a:moveTo>
                  <a:lnTo>
                    <a:pt x="3787" y="2460"/>
                  </a:lnTo>
                  <a:cubicBezTo>
                    <a:pt x="4418" y="2722"/>
                    <a:pt x="5074" y="3282"/>
                    <a:pt x="5463" y="3888"/>
                  </a:cubicBezTo>
                  <a:lnTo>
                    <a:pt x="5597" y="4098"/>
                  </a:lnTo>
                  <a:lnTo>
                    <a:pt x="5348" y="4085"/>
                  </a:lnTo>
                  <a:cubicBezTo>
                    <a:pt x="5332" y="4084"/>
                    <a:pt x="5316" y="4084"/>
                    <a:pt x="5300" y="4084"/>
                  </a:cubicBezTo>
                  <a:cubicBezTo>
                    <a:pt x="5126" y="4084"/>
                    <a:pt x="4960" y="4148"/>
                    <a:pt x="4832" y="4270"/>
                  </a:cubicBezTo>
                  <a:cubicBezTo>
                    <a:pt x="4685" y="4398"/>
                    <a:pt x="4602" y="4576"/>
                    <a:pt x="4590" y="4767"/>
                  </a:cubicBezTo>
                  <a:lnTo>
                    <a:pt x="4590" y="6628"/>
                  </a:lnTo>
                  <a:lnTo>
                    <a:pt x="5571" y="6628"/>
                  </a:lnTo>
                  <a:cubicBezTo>
                    <a:pt x="5673" y="6622"/>
                    <a:pt x="5769" y="6571"/>
                    <a:pt x="5839" y="6495"/>
                  </a:cubicBezTo>
                  <a:cubicBezTo>
                    <a:pt x="5909" y="6418"/>
                    <a:pt x="5947" y="6316"/>
                    <a:pt x="5941" y="6214"/>
                  </a:cubicBezTo>
                  <a:lnTo>
                    <a:pt x="5928" y="5972"/>
                  </a:lnTo>
                  <a:lnTo>
                    <a:pt x="6132" y="6099"/>
                  </a:lnTo>
                  <a:cubicBezTo>
                    <a:pt x="6527" y="6354"/>
                    <a:pt x="6839" y="6724"/>
                    <a:pt x="7031" y="7151"/>
                  </a:cubicBezTo>
                  <a:lnTo>
                    <a:pt x="7050" y="7202"/>
                  </a:lnTo>
                  <a:lnTo>
                    <a:pt x="7031" y="7247"/>
                  </a:lnTo>
                  <a:cubicBezTo>
                    <a:pt x="6839" y="7674"/>
                    <a:pt x="6527" y="8043"/>
                    <a:pt x="6138" y="8298"/>
                  </a:cubicBezTo>
                  <a:lnTo>
                    <a:pt x="5928" y="8432"/>
                  </a:lnTo>
                  <a:lnTo>
                    <a:pt x="5941" y="8184"/>
                  </a:lnTo>
                  <a:cubicBezTo>
                    <a:pt x="5947" y="8082"/>
                    <a:pt x="5909" y="7980"/>
                    <a:pt x="5839" y="7903"/>
                  </a:cubicBezTo>
                  <a:cubicBezTo>
                    <a:pt x="5769" y="7827"/>
                    <a:pt x="5673" y="7776"/>
                    <a:pt x="5571" y="7776"/>
                  </a:cubicBezTo>
                  <a:lnTo>
                    <a:pt x="4590" y="7776"/>
                  </a:lnTo>
                  <a:lnTo>
                    <a:pt x="4590" y="10739"/>
                  </a:lnTo>
                  <a:cubicBezTo>
                    <a:pt x="4602" y="10930"/>
                    <a:pt x="4692" y="11109"/>
                    <a:pt x="4832" y="11230"/>
                  </a:cubicBezTo>
                  <a:cubicBezTo>
                    <a:pt x="4960" y="11353"/>
                    <a:pt x="5126" y="11416"/>
                    <a:pt x="5305" y="11416"/>
                  </a:cubicBezTo>
                  <a:cubicBezTo>
                    <a:pt x="5322" y="11416"/>
                    <a:pt x="5338" y="11416"/>
                    <a:pt x="5354" y="11415"/>
                  </a:cubicBezTo>
                  <a:lnTo>
                    <a:pt x="5597" y="11402"/>
                  </a:lnTo>
                  <a:lnTo>
                    <a:pt x="5463" y="11612"/>
                  </a:lnTo>
                  <a:cubicBezTo>
                    <a:pt x="5074" y="12218"/>
                    <a:pt x="4418" y="12779"/>
                    <a:pt x="3793" y="13040"/>
                  </a:cubicBezTo>
                  <a:lnTo>
                    <a:pt x="3742" y="13059"/>
                  </a:lnTo>
                  <a:lnTo>
                    <a:pt x="3697" y="13040"/>
                  </a:lnTo>
                  <a:cubicBezTo>
                    <a:pt x="3066" y="12779"/>
                    <a:pt x="2416" y="12218"/>
                    <a:pt x="2021" y="11612"/>
                  </a:cubicBezTo>
                  <a:lnTo>
                    <a:pt x="1894" y="11402"/>
                  </a:lnTo>
                  <a:lnTo>
                    <a:pt x="1894" y="11402"/>
                  </a:lnTo>
                  <a:lnTo>
                    <a:pt x="2136" y="11415"/>
                  </a:lnTo>
                  <a:cubicBezTo>
                    <a:pt x="2152" y="11416"/>
                    <a:pt x="2168" y="11416"/>
                    <a:pt x="2184" y="11416"/>
                  </a:cubicBezTo>
                  <a:cubicBezTo>
                    <a:pt x="2359" y="11416"/>
                    <a:pt x="2530" y="11353"/>
                    <a:pt x="2659" y="11230"/>
                  </a:cubicBezTo>
                  <a:cubicBezTo>
                    <a:pt x="2799" y="11103"/>
                    <a:pt x="2882" y="10924"/>
                    <a:pt x="2894" y="10733"/>
                  </a:cubicBezTo>
                  <a:lnTo>
                    <a:pt x="2894" y="7769"/>
                  </a:lnTo>
                  <a:lnTo>
                    <a:pt x="1913" y="7769"/>
                  </a:lnTo>
                  <a:cubicBezTo>
                    <a:pt x="1805" y="7776"/>
                    <a:pt x="1709" y="7820"/>
                    <a:pt x="1645" y="7897"/>
                  </a:cubicBezTo>
                  <a:cubicBezTo>
                    <a:pt x="1575" y="7980"/>
                    <a:pt x="1537" y="8082"/>
                    <a:pt x="1543" y="8184"/>
                  </a:cubicBezTo>
                  <a:lnTo>
                    <a:pt x="1556" y="8426"/>
                  </a:lnTo>
                  <a:lnTo>
                    <a:pt x="1556" y="8426"/>
                  </a:lnTo>
                  <a:lnTo>
                    <a:pt x="1352" y="8298"/>
                  </a:lnTo>
                  <a:cubicBezTo>
                    <a:pt x="957" y="8037"/>
                    <a:pt x="645" y="7674"/>
                    <a:pt x="453" y="7247"/>
                  </a:cubicBezTo>
                  <a:lnTo>
                    <a:pt x="434" y="7202"/>
                  </a:lnTo>
                  <a:lnTo>
                    <a:pt x="453" y="7151"/>
                  </a:lnTo>
                  <a:cubicBezTo>
                    <a:pt x="645" y="6724"/>
                    <a:pt x="957" y="6361"/>
                    <a:pt x="1352" y="6106"/>
                  </a:cubicBezTo>
                  <a:lnTo>
                    <a:pt x="1556" y="5972"/>
                  </a:lnTo>
                  <a:lnTo>
                    <a:pt x="1543" y="6214"/>
                  </a:lnTo>
                  <a:cubicBezTo>
                    <a:pt x="1537" y="6323"/>
                    <a:pt x="1575" y="6425"/>
                    <a:pt x="1645" y="6501"/>
                  </a:cubicBezTo>
                  <a:cubicBezTo>
                    <a:pt x="1715" y="6577"/>
                    <a:pt x="1811" y="6622"/>
                    <a:pt x="1919" y="6628"/>
                  </a:cubicBezTo>
                  <a:lnTo>
                    <a:pt x="2888" y="6628"/>
                  </a:lnTo>
                  <a:lnTo>
                    <a:pt x="2888" y="4761"/>
                  </a:lnTo>
                  <a:cubicBezTo>
                    <a:pt x="2875" y="4570"/>
                    <a:pt x="2792" y="4391"/>
                    <a:pt x="2652" y="4270"/>
                  </a:cubicBezTo>
                  <a:cubicBezTo>
                    <a:pt x="2524" y="4148"/>
                    <a:pt x="2358" y="4084"/>
                    <a:pt x="2184" y="4084"/>
                  </a:cubicBezTo>
                  <a:cubicBezTo>
                    <a:pt x="2168" y="4084"/>
                    <a:pt x="2152" y="4084"/>
                    <a:pt x="2136" y="4085"/>
                  </a:cubicBezTo>
                  <a:lnTo>
                    <a:pt x="1887" y="4098"/>
                  </a:lnTo>
                  <a:lnTo>
                    <a:pt x="1887" y="4098"/>
                  </a:lnTo>
                  <a:lnTo>
                    <a:pt x="2021" y="3888"/>
                  </a:lnTo>
                  <a:cubicBezTo>
                    <a:pt x="2410" y="3282"/>
                    <a:pt x="3066" y="2722"/>
                    <a:pt x="3691" y="2460"/>
                  </a:cubicBezTo>
                  <a:lnTo>
                    <a:pt x="3742" y="2441"/>
                  </a:lnTo>
                  <a:close/>
                  <a:moveTo>
                    <a:pt x="3748" y="0"/>
                  </a:moveTo>
                  <a:cubicBezTo>
                    <a:pt x="3149" y="669"/>
                    <a:pt x="2614" y="1402"/>
                    <a:pt x="2155" y="2173"/>
                  </a:cubicBezTo>
                  <a:cubicBezTo>
                    <a:pt x="740" y="4519"/>
                    <a:pt x="1" y="7202"/>
                    <a:pt x="1" y="9943"/>
                  </a:cubicBezTo>
                  <a:lnTo>
                    <a:pt x="1" y="13365"/>
                  </a:lnTo>
                  <a:lnTo>
                    <a:pt x="7483" y="13365"/>
                  </a:lnTo>
                  <a:lnTo>
                    <a:pt x="7483" y="9943"/>
                  </a:lnTo>
                  <a:cubicBezTo>
                    <a:pt x="7490" y="7202"/>
                    <a:pt x="6744"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76200" y="3166750"/>
              <a:ext cx="151875" cy="251600"/>
            </a:xfrm>
            <a:custGeom>
              <a:avLst/>
              <a:gdLst/>
              <a:ahLst/>
              <a:cxnLst/>
              <a:rect l="l" t="t" r="r" b="b"/>
              <a:pathLst>
                <a:path w="6075" h="10064" extrusionOk="0">
                  <a:moveTo>
                    <a:pt x="3041" y="0"/>
                  </a:moveTo>
                  <a:cubicBezTo>
                    <a:pt x="2493" y="262"/>
                    <a:pt x="2015" y="650"/>
                    <a:pt x="1652" y="1135"/>
                  </a:cubicBezTo>
                  <a:cubicBezTo>
                    <a:pt x="1830" y="1167"/>
                    <a:pt x="1989" y="1249"/>
                    <a:pt x="2123" y="1364"/>
                  </a:cubicBezTo>
                  <a:cubicBezTo>
                    <a:pt x="2314" y="1543"/>
                    <a:pt x="2429" y="1785"/>
                    <a:pt x="2442" y="2040"/>
                  </a:cubicBezTo>
                  <a:lnTo>
                    <a:pt x="2442" y="4162"/>
                  </a:lnTo>
                  <a:lnTo>
                    <a:pt x="1205" y="4162"/>
                  </a:lnTo>
                  <a:cubicBezTo>
                    <a:pt x="1033" y="4156"/>
                    <a:pt x="868" y="4079"/>
                    <a:pt x="753" y="3952"/>
                  </a:cubicBezTo>
                  <a:cubicBezTo>
                    <a:pt x="689" y="3882"/>
                    <a:pt x="645" y="3805"/>
                    <a:pt x="619" y="3716"/>
                  </a:cubicBezTo>
                  <a:cubicBezTo>
                    <a:pt x="358" y="3920"/>
                    <a:pt x="148" y="4181"/>
                    <a:pt x="1" y="4481"/>
                  </a:cubicBezTo>
                  <a:cubicBezTo>
                    <a:pt x="148" y="4780"/>
                    <a:pt x="358" y="5042"/>
                    <a:pt x="619" y="5252"/>
                  </a:cubicBezTo>
                  <a:cubicBezTo>
                    <a:pt x="645" y="5163"/>
                    <a:pt x="689" y="5080"/>
                    <a:pt x="753" y="5010"/>
                  </a:cubicBezTo>
                  <a:cubicBezTo>
                    <a:pt x="868" y="4882"/>
                    <a:pt x="1027" y="4806"/>
                    <a:pt x="1199" y="4799"/>
                  </a:cubicBezTo>
                  <a:lnTo>
                    <a:pt x="2442" y="4799"/>
                  </a:lnTo>
                  <a:lnTo>
                    <a:pt x="2442" y="8018"/>
                  </a:lnTo>
                  <a:cubicBezTo>
                    <a:pt x="2429" y="8273"/>
                    <a:pt x="2314" y="8521"/>
                    <a:pt x="2123" y="8693"/>
                  </a:cubicBezTo>
                  <a:cubicBezTo>
                    <a:pt x="1989" y="8815"/>
                    <a:pt x="1830" y="8891"/>
                    <a:pt x="1652" y="8929"/>
                  </a:cubicBezTo>
                  <a:cubicBezTo>
                    <a:pt x="2015" y="9414"/>
                    <a:pt x="2493" y="9802"/>
                    <a:pt x="3041" y="10064"/>
                  </a:cubicBezTo>
                  <a:cubicBezTo>
                    <a:pt x="3583" y="9802"/>
                    <a:pt x="4061" y="9414"/>
                    <a:pt x="4424" y="8929"/>
                  </a:cubicBezTo>
                  <a:cubicBezTo>
                    <a:pt x="4252" y="8897"/>
                    <a:pt x="4086" y="8815"/>
                    <a:pt x="3959" y="8693"/>
                  </a:cubicBezTo>
                  <a:cubicBezTo>
                    <a:pt x="3768" y="8521"/>
                    <a:pt x="3653" y="8279"/>
                    <a:pt x="3640" y="8024"/>
                  </a:cubicBezTo>
                  <a:lnTo>
                    <a:pt x="3640" y="4806"/>
                  </a:lnTo>
                  <a:lnTo>
                    <a:pt x="4870" y="4806"/>
                  </a:lnTo>
                  <a:cubicBezTo>
                    <a:pt x="5042" y="4812"/>
                    <a:pt x="5208" y="4889"/>
                    <a:pt x="5323" y="5016"/>
                  </a:cubicBezTo>
                  <a:cubicBezTo>
                    <a:pt x="5386" y="5086"/>
                    <a:pt x="5431" y="5163"/>
                    <a:pt x="5463" y="5252"/>
                  </a:cubicBezTo>
                  <a:cubicBezTo>
                    <a:pt x="5718" y="5048"/>
                    <a:pt x="5928" y="4787"/>
                    <a:pt x="6075" y="4487"/>
                  </a:cubicBezTo>
                  <a:cubicBezTo>
                    <a:pt x="5928" y="4188"/>
                    <a:pt x="5718" y="3926"/>
                    <a:pt x="5463" y="3722"/>
                  </a:cubicBezTo>
                  <a:cubicBezTo>
                    <a:pt x="5431" y="3805"/>
                    <a:pt x="5386" y="3888"/>
                    <a:pt x="5323" y="3958"/>
                  </a:cubicBezTo>
                  <a:cubicBezTo>
                    <a:pt x="5208" y="4086"/>
                    <a:pt x="5049" y="4162"/>
                    <a:pt x="4877" y="4168"/>
                  </a:cubicBezTo>
                  <a:lnTo>
                    <a:pt x="3640" y="4168"/>
                  </a:lnTo>
                  <a:lnTo>
                    <a:pt x="3640" y="2046"/>
                  </a:lnTo>
                  <a:cubicBezTo>
                    <a:pt x="3653" y="1785"/>
                    <a:pt x="3768" y="1543"/>
                    <a:pt x="3959" y="1364"/>
                  </a:cubicBezTo>
                  <a:cubicBezTo>
                    <a:pt x="4086" y="1249"/>
                    <a:pt x="4252" y="1167"/>
                    <a:pt x="4424" y="1135"/>
                  </a:cubicBezTo>
                  <a:cubicBezTo>
                    <a:pt x="4061" y="650"/>
                    <a:pt x="3589" y="262"/>
                    <a:pt x="3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44925" y="418855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159375" y="4365250"/>
              <a:ext cx="86400" cy="122550"/>
            </a:xfrm>
            <a:custGeom>
              <a:avLst/>
              <a:gdLst/>
              <a:ahLst/>
              <a:cxnLst/>
              <a:rect l="l" t="t" r="r" b="b"/>
              <a:pathLst>
                <a:path w="3456" h="4902" extrusionOk="0">
                  <a:moveTo>
                    <a:pt x="3455" y="1"/>
                  </a:moveTo>
                  <a:cubicBezTo>
                    <a:pt x="2945" y="1498"/>
                    <a:pt x="1581"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058675" y="4680100"/>
              <a:ext cx="62800" cy="62325"/>
            </a:xfrm>
            <a:custGeom>
              <a:avLst/>
              <a:gdLst/>
              <a:ahLst/>
              <a:cxnLst/>
              <a:rect l="l" t="t" r="r" b="b"/>
              <a:pathLst>
                <a:path w="2512" h="2493" extrusionOk="0">
                  <a:moveTo>
                    <a:pt x="1" y="0"/>
                  </a:moveTo>
                  <a:lnTo>
                    <a:pt x="1" y="2492"/>
                  </a:lnTo>
                  <a:lnTo>
                    <a:pt x="2512" y="2492"/>
                  </a:lnTo>
                  <a:cubicBezTo>
                    <a:pt x="1327" y="2097"/>
                    <a:pt x="402" y="118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219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219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55200" y="3193602"/>
              <a:ext cx="67900" cy="193125"/>
            </a:xfrm>
            <a:custGeom>
              <a:avLst/>
              <a:gdLst/>
              <a:ahLst/>
              <a:cxnLst/>
              <a:rect l="l" t="t" r="r" b="b"/>
              <a:pathLst>
                <a:path w="2716" h="7725" extrusionOk="0">
                  <a:moveTo>
                    <a:pt x="1900" y="0"/>
                  </a:moveTo>
                  <a:lnTo>
                    <a:pt x="1" y="822"/>
                  </a:lnTo>
                  <a:cubicBezTo>
                    <a:pt x="447" y="2467"/>
                    <a:pt x="670" y="4168"/>
                    <a:pt x="670" y="5877"/>
                  </a:cubicBezTo>
                  <a:lnTo>
                    <a:pt x="670" y="7725"/>
                  </a:lnTo>
                  <a:lnTo>
                    <a:pt x="2716" y="7725"/>
                  </a:lnTo>
                  <a:lnTo>
                    <a:pt x="2716" y="5877"/>
                  </a:lnTo>
                  <a:cubicBezTo>
                    <a:pt x="2716" y="3888"/>
                    <a:pt x="2442" y="1912"/>
                    <a:pt x="1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155400" y="2953875"/>
              <a:ext cx="125250" cy="157125"/>
            </a:xfrm>
            <a:custGeom>
              <a:avLst/>
              <a:gdLst/>
              <a:ahLst/>
              <a:cxnLst/>
              <a:rect l="l" t="t" r="r" b="b"/>
              <a:pathLst>
                <a:path w="5010" h="6285" extrusionOk="0">
                  <a:moveTo>
                    <a:pt x="0" y="0"/>
                  </a:moveTo>
                  <a:lnTo>
                    <a:pt x="0" y="1849"/>
                  </a:lnTo>
                  <a:lnTo>
                    <a:pt x="185" y="1995"/>
                  </a:lnTo>
                  <a:cubicBezTo>
                    <a:pt x="1689" y="3200"/>
                    <a:pt x="2977" y="4653"/>
                    <a:pt x="3997" y="6285"/>
                  </a:cubicBezTo>
                  <a:lnTo>
                    <a:pt x="5010" y="5086"/>
                  </a:lnTo>
                  <a:cubicBezTo>
                    <a:pt x="3678" y="3085"/>
                    <a:pt x="1976"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258800" y="3083977"/>
              <a:ext cx="83375" cy="143900"/>
            </a:xfrm>
            <a:custGeom>
              <a:avLst/>
              <a:gdLst/>
              <a:ahLst/>
              <a:cxnLst/>
              <a:rect l="l" t="t" r="r" b="b"/>
              <a:pathLst>
                <a:path w="3335" h="5756" extrusionOk="0">
                  <a:moveTo>
                    <a:pt x="1021" y="0"/>
                  </a:moveTo>
                  <a:lnTo>
                    <a:pt x="1" y="1192"/>
                  </a:lnTo>
                  <a:cubicBezTo>
                    <a:pt x="14" y="1211"/>
                    <a:pt x="26" y="1224"/>
                    <a:pt x="33" y="1243"/>
                  </a:cubicBezTo>
                  <a:cubicBezTo>
                    <a:pt x="880" y="2652"/>
                    <a:pt x="1518" y="4169"/>
                    <a:pt x="1938" y="5756"/>
                  </a:cubicBezTo>
                  <a:lnTo>
                    <a:pt x="3334" y="5156"/>
                  </a:lnTo>
                  <a:cubicBezTo>
                    <a:pt x="2875" y="3506"/>
                    <a:pt x="2200" y="1932"/>
                    <a:pt x="1320" y="466"/>
                  </a:cubicBezTo>
                  <a:cubicBezTo>
                    <a:pt x="1224" y="306"/>
                    <a:pt x="1116" y="153"/>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44925" y="460250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44925" y="3395550"/>
              <a:ext cx="37625" cy="89100"/>
            </a:xfrm>
            <a:custGeom>
              <a:avLst/>
              <a:gdLst/>
              <a:ahLst/>
              <a:cxnLst/>
              <a:rect l="l" t="t" r="r" b="b"/>
              <a:pathLst>
                <a:path w="1505" h="3564" extrusionOk="0">
                  <a:moveTo>
                    <a:pt x="0" y="0"/>
                  </a:moveTo>
                  <a:lnTo>
                    <a:pt x="0" y="3563"/>
                  </a:lnTo>
                  <a:lnTo>
                    <a:pt x="1504" y="3563"/>
                  </a:lnTo>
                  <a:lnTo>
                    <a:pt x="1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007550"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44925" y="353217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023800" y="2951252"/>
              <a:ext cx="125250" cy="157125"/>
            </a:xfrm>
            <a:custGeom>
              <a:avLst/>
              <a:gdLst/>
              <a:ahLst/>
              <a:cxnLst/>
              <a:rect l="l" t="t" r="r" b="b"/>
              <a:pathLst>
                <a:path w="5010" h="6285" extrusionOk="0">
                  <a:moveTo>
                    <a:pt x="5010" y="0"/>
                  </a:moveTo>
                  <a:cubicBezTo>
                    <a:pt x="3027" y="1358"/>
                    <a:pt x="1326" y="3085"/>
                    <a:pt x="0" y="5086"/>
                  </a:cubicBezTo>
                  <a:lnTo>
                    <a:pt x="1013" y="6285"/>
                  </a:lnTo>
                  <a:cubicBezTo>
                    <a:pt x="2033"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81350"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21900" y="4907625"/>
              <a:ext cx="96750" cy="51175"/>
            </a:xfrm>
            <a:custGeom>
              <a:avLst/>
              <a:gdLst/>
              <a:ahLst/>
              <a:cxnLst/>
              <a:rect l="l" t="t" r="r" b="b"/>
              <a:pathLst>
                <a:path w="3870" h="2047" extrusionOk="0">
                  <a:moveTo>
                    <a:pt x="1" y="1"/>
                  </a:moveTo>
                  <a:lnTo>
                    <a:pt x="1"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55400" y="2876202"/>
              <a:ext cx="167975" cy="192175"/>
            </a:xfrm>
            <a:custGeom>
              <a:avLst/>
              <a:gdLst/>
              <a:ahLst/>
              <a:cxnLst/>
              <a:rect l="l" t="t" r="r" b="b"/>
              <a:pathLst>
                <a:path w="6719" h="7687" extrusionOk="0">
                  <a:moveTo>
                    <a:pt x="0" y="1"/>
                  </a:moveTo>
                  <a:lnTo>
                    <a:pt x="0" y="2391"/>
                  </a:lnTo>
                  <a:lnTo>
                    <a:pt x="13" y="2403"/>
                  </a:lnTo>
                  <a:cubicBezTo>
                    <a:pt x="2123" y="3799"/>
                    <a:pt x="3933" y="5590"/>
                    <a:pt x="5348" y="7687"/>
                  </a:cubicBezTo>
                  <a:lnTo>
                    <a:pt x="6718" y="6074"/>
                  </a:lnTo>
                  <a:cubicBezTo>
                    <a:pt x="4946" y="3589"/>
                    <a:pt x="2652"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1925" y="4842450"/>
              <a:ext cx="51175" cy="111875"/>
            </a:xfrm>
            <a:custGeom>
              <a:avLst/>
              <a:gdLst/>
              <a:ahLst/>
              <a:cxnLst/>
              <a:rect l="l" t="t" r="r" b="b"/>
              <a:pathLst>
                <a:path w="2047" h="4475" extrusionOk="0">
                  <a:moveTo>
                    <a:pt x="1" y="1"/>
                  </a:moveTo>
                  <a:lnTo>
                    <a:pt x="1" y="2429"/>
                  </a:lnTo>
                  <a:lnTo>
                    <a:pt x="2047" y="447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981100" y="2878825"/>
              <a:ext cx="168100" cy="192175"/>
            </a:xfrm>
            <a:custGeom>
              <a:avLst/>
              <a:gdLst/>
              <a:ahLst/>
              <a:cxnLst/>
              <a:rect l="l" t="t" r="r" b="b"/>
              <a:pathLst>
                <a:path w="6724" h="7687" extrusionOk="0">
                  <a:moveTo>
                    <a:pt x="6724" y="1"/>
                  </a:moveTo>
                  <a:cubicBezTo>
                    <a:pt x="4066" y="1517"/>
                    <a:pt x="1772" y="3589"/>
                    <a:pt x="0" y="6074"/>
                  </a:cubicBezTo>
                  <a:lnTo>
                    <a:pt x="1370" y="7687"/>
                  </a:lnTo>
                  <a:cubicBezTo>
                    <a:pt x="2785" y="5590"/>
                    <a:pt x="4602" y="3799"/>
                    <a:pt x="6711" y="2403"/>
                  </a:cubicBezTo>
                  <a:lnTo>
                    <a:pt x="6724" y="2391"/>
                  </a:lnTo>
                  <a:lnTo>
                    <a:pt x="6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81350" y="3392927"/>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81350" y="4842450"/>
              <a:ext cx="51175" cy="111875"/>
            </a:xfrm>
            <a:custGeom>
              <a:avLst/>
              <a:gdLst/>
              <a:ahLst/>
              <a:cxnLst/>
              <a:rect l="l" t="t" r="r" b="b"/>
              <a:pathLst>
                <a:path w="2047" h="4475" extrusionOk="0">
                  <a:moveTo>
                    <a:pt x="0" y="1"/>
                  </a:moveTo>
                  <a:lnTo>
                    <a:pt x="0" y="4475"/>
                  </a:lnTo>
                  <a:lnTo>
                    <a:pt x="2046" y="2429"/>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962275" y="3086600"/>
              <a:ext cx="83375" cy="143900"/>
            </a:xfrm>
            <a:custGeom>
              <a:avLst/>
              <a:gdLst/>
              <a:ahLst/>
              <a:cxnLst/>
              <a:rect l="l" t="t" r="r" b="b"/>
              <a:pathLst>
                <a:path w="3335" h="5756" extrusionOk="0">
                  <a:moveTo>
                    <a:pt x="2321" y="0"/>
                  </a:moveTo>
                  <a:cubicBezTo>
                    <a:pt x="2219" y="160"/>
                    <a:pt x="2117" y="313"/>
                    <a:pt x="2015" y="472"/>
                  </a:cubicBezTo>
                  <a:cubicBezTo>
                    <a:pt x="1135" y="1932"/>
                    <a:pt x="460" y="3506"/>
                    <a:pt x="1" y="5156"/>
                  </a:cubicBezTo>
                  <a:lnTo>
                    <a:pt x="1397" y="5756"/>
                  </a:lnTo>
                  <a:cubicBezTo>
                    <a:pt x="1817" y="4169"/>
                    <a:pt x="2455" y="2652"/>
                    <a:pt x="3302" y="1243"/>
                  </a:cubicBezTo>
                  <a:cubicBezTo>
                    <a:pt x="3309" y="1224"/>
                    <a:pt x="3321" y="1211"/>
                    <a:pt x="3334" y="1192"/>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85800" y="4907625"/>
              <a:ext cx="96750" cy="51175"/>
            </a:xfrm>
            <a:custGeom>
              <a:avLst/>
              <a:gdLst/>
              <a:ahLst/>
              <a:cxnLst/>
              <a:rect l="l" t="t" r="r" b="b"/>
              <a:pathLst>
                <a:path w="3870" h="2047" extrusionOk="0">
                  <a:moveTo>
                    <a:pt x="2047" y="1"/>
                  </a:moveTo>
                  <a:lnTo>
                    <a:pt x="1"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07550"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3719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81350" y="3728152"/>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81350"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944925" y="4384525"/>
              <a:ext cx="37625" cy="211800"/>
            </a:xfrm>
            <a:custGeom>
              <a:avLst/>
              <a:gdLst/>
              <a:ahLst/>
              <a:cxnLst/>
              <a:rect l="l" t="t" r="r" b="b"/>
              <a:pathLst>
                <a:path w="1505" h="8472" extrusionOk="0">
                  <a:moveTo>
                    <a:pt x="0" y="1"/>
                  </a:moveTo>
                  <a:lnTo>
                    <a:pt x="0" y="8471"/>
                  </a:lnTo>
                  <a:lnTo>
                    <a:pt x="1504" y="847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81350"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944925" y="3730775"/>
              <a:ext cx="37625" cy="211625"/>
            </a:xfrm>
            <a:custGeom>
              <a:avLst/>
              <a:gdLst/>
              <a:ahLst/>
              <a:cxnLst/>
              <a:rect l="l" t="t" r="r" b="b"/>
              <a:pathLst>
                <a:path w="1505" h="8465" extrusionOk="0">
                  <a:moveTo>
                    <a:pt x="0" y="1"/>
                  </a:moveTo>
                  <a:lnTo>
                    <a:pt x="0" y="8465"/>
                  </a:lnTo>
                  <a:lnTo>
                    <a:pt x="1504" y="8465"/>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81350"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3219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321900" y="39487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321900" y="3728152"/>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3219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013125" y="4754825"/>
              <a:ext cx="278200" cy="37475"/>
            </a:xfrm>
            <a:custGeom>
              <a:avLst/>
              <a:gdLst/>
              <a:ahLst/>
              <a:cxnLst/>
              <a:rect l="l" t="t" r="r" b="b"/>
              <a:pathLst>
                <a:path w="11128" h="1499" extrusionOk="0">
                  <a:moveTo>
                    <a:pt x="1498" y="1"/>
                  </a:moveTo>
                  <a:lnTo>
                    <a:pt x="0" y="1498"/>
                  </a:lnTo>
                  <a:lnTo>
                    <a:pt x="11128" y="1498"/>
                  </a:lnTo>
                  <a:lnTo>
                    <a:pt x="9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371925" y="353217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371925" y="394612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58175" y="4193025"/>
              <a:ext cx="38750" cy="596075"/>
            </a:xfrm>
            <a:custGeom>
              <a:avLst/>
              <a:gdLst/>
              <a:ahLst/>
              <a:cxnLst/>
              <a:rect l="l" t="t" r="r" b="b"/>
              <a:pathLst>
                <a:path w="1550" h="23843" extrusionOk="0">
                  <a:moveTo>
                    <a:pt x="1549" y="0"/>
                  </a:moveTo>
                  <a:lnTo>
                    <a:pt x="0" y="1542"/>
                  </a:lnTo>
                  <a:lnTo>
                    <a:pt x="0"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944925" y="3219102"/>
              <a:ext cx="50850" cy="167625"/>
            </a:xfrm>
            <a:custGeom>
              <a:avLst/>
              <a:gdLst/>
              <a:ahLst/>
              <a:cxnLst/>
              <a:rect l="l" t="t" r="r" b="b"/>
              <a:pathLst>
                <a:path w="2034" h="6705" extrusionOk="0">
                  <a:moveTo>
                    <a:pt x="638" y="0"/>
                  </a:moveTo>
                  <a:cubicBezTo>
                    <a:pt x="217" y="1581"/>
                    <a:pt x="7" y="3219"/>
                    <a:pt x="0" y="4857"/>
                  </a:cubicBezTo>
                  <a:lnTo>
                    <a:pt x="0" y="6705"/>
                  </a:lnTo>
                  <a:lnTo>
                    <a:pt x="1504" y="6705"/>
                  </a:lnTo>
                  <a:lnTo>
                    <a:pt x="1504" y="4857"/>
                  </a:lnTo>
                  <a:cubicBezTo>
                    <a:pt x="1504" y="3423"/>
                    <a:pt x="1683" y="1989"/>
                    <a:pt x="2033" y="599"/>
                  </a:cubicBez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371925" y="3395550"/>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321900" y="3392927"/>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3219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3719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3719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30825" y="2833725"/>
              <a:ext cx="642800" cy="2176700"/>
            </a:xfrm>
            <a:custGeom>
              <a:avLst/>
              <a:gdLst/>
              <a:ahLst/>
              <a:cxnLst/>
              <a:rect l="l" t="t" r="r" b="b"/>
              <a:pathLst>
                <a:path w="25712" h="87068" extrusionOk="0">
                  <a:moveTo>
                    <a:pt x="12856" y="294"/>
                  </a:moveTo>
                  <a:lnTo>
                    <a:pt x="13315" y="536"/>
                  </a:lnTo>
                  <a:cubicBezTo>
                    <a:pt x="20797" y="4488"/>
                    <a:pt x="25450" y="12257"/>
                    <a:pt x="25450" y="20816"/>
                  </a:cubicBezTo>
                  <a:lnTo>
                    <a:pt x="25450" y="86812"/>
                  </a:lnTo>
                  <a:lnTo>
                    <a:pt x="262" y="86812"/>
                  </a:lnTo>
                  <a:lnTo>
                    <a:pt x="262" y="20816"/>
                  </a:lnTo>
                  <a:cubicBezTo>
                    <a:pt x="262" y="12257"/>
                    <a:pt x="4915" y="4488"/>
                    <a:pt x="12397" y="536"/>
                  </a:cubicBezTo>
                  <a:lnTo>
                    <a:pt x="12856" y="300"/>
                  </a:lnTo>
                  <a:lnTo>
                    <a:pt x="12856" y="294"/>
                  </a:lnTo>
                  <a:close/>
                  <a:moveTo>
                    <a:pt x="12856" y="1"/>
                  </a:moveTo>
                  <a:lnTo>
                    <a:pt x="12735" y="65"/>
                  </a:lnTo>
                  <a:lnTo>
                    <a:pt x="12276" y="307"/>
                  </a:lnTo>
                  <a:cubicBezTo>
                    <a:pt x="4711" y="4297"/>
                    <a:pt x="1" y="12155"/>
                    <a:pt x="1" y="20810"/>
                  </a:cubicBezTo>
                  <a:lnTo>
                    <a:pt x="1" y="87067"/>
                  </a:lnTo>
                  <a:lnTo>
                    <a:pt x="25711" y="87067"/>
                  </a:lnTo>
                  <a:lnTo>
                    <a:pt x="25711" y="20816"/>
                  </a:lnTo>
                  <a:cubicBezTo>
                    <a:pt x="25711" y="12161"/>
                    <a:pt x="21008" y="4303"/>
                    <a:pt x="13436" y="307"/>
                  </a:cubicBezTo>
                  <a:lnTo>
                    <a:pt x="12977" y="71"/>
                  </a:lnTo>
                  <a:lnTo>
                    <a:pt x="12856" y="7"/>
                  </a:lnTo>
                  <a:lnTo>
                    <a:pt x="1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857100" y="3839450"/>
              <a:ext cx="86400" cy="122550"/>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792725" y="37789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757525" y="3901125"/>
              <a:ext cx="185175" cy="185150"/>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857275" y="3710550"/>
              <a:ext cx="86225" cy="122550"/>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757525" y="3586275"/>
              <a:ext cx="185175" cy="185000"/>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756575" y="44941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857100" y="4494150"/>
              <a:ext cx="86400" cy="122725"/>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880850" y="4680100"/>
              <a:ext cx="62650" cy="6232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709875" y="4188550"/>
              <a:ext cx="280300" cy="38575"/>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756575" y="38394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757525" y="4555975"/>
              <a:ext cx="185175" cy="185025"/>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956050" y="3538150"/>
              <a:ext cx="38750" cy="596250"/>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705425" y="3538300"/>
              <a:ext cx="38575" cy="595950"/>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710675" y="3534800"/>
              <a:ext cx="278700" cy="37625"/>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705425" y="4193025"/>
              <a:ext cx="38575" cy="596075"/>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42800" y="3946127"/>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756575" y="4025400"/>
              <a:ext cx="62625" cy="62150"/>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880850" y="3585000"/>
              <a:ext cx="62650" cy="62150"/>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880850" y="4025400"/>
              <a:ext cx="62650" cy="62150"/>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710050" y="4100125"/>
              <a:ext cx="279975" cy="38425"/>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756575" y="3585000"/>
              <a:ext cx="62625" cy="62150"/>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756575" y="3710400"/>
              <a:ext cx="86375" cy="122700"/>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428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579225" y="35348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069825"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705250" y="3032750"/>
              <a:ext cx="141675" cy="446950"/>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006575" y="3221725"/>
              <a:ext cx="50675" cy="167475"/>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853125" y="3032750"/>
              <a:ext cx="141675" cy="446950"/>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990625" y="3035925"/>
              <a:ext cx="108225" cy="174650"/>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579225" y="3196225"/>
              <a:ext cx="67750" cy="19312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01525" y="3033302"/>
              <a:ext cx="108075" cy="174650"/>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756575" y="4365100"/>
              <a:ext cx="86375" cy="122700"/>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792725" y="44336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756575" y="4239700"/>
              <a:ext cx="62625" cy="62175"/>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757525" y="4240975"/>
              <a:ext cx="185175" cy="185000"/>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709250" y="3445425"/>
              <a:ext cx="281575" cy="39225"/>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880850" y="4239700"/>
              <a:ext cx="62650" cy="62175"/>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756400" y="3098875"/>
              <a:ext cx="187250" cy="334150"/>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774250" y="3166750"/>
              <a:ext cx="151725" cy="251600"/>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6428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857100" y="4365250"/>
              <a:ext cx="86400" cy="122550"/>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756575" y="4680100"/>
              <a:ext cx="62625" cy="6232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019800" y="46025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019800" y="4842450"/>
              <a:ext cx="37450" cy="52625"/>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053100" y="3193602"/>
              <a:ext cx="67900" cy="19312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853125" y="2953875"/>
              <a:ext cx="125425" cy="157125"/>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956700" y="3083977"/>
              <a:ext cx="83200" cy="143900"/>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6428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642800" y="3395550"/>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705425"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6428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21675" y="2951252"/>
              <a:ext cx="125250" cy="157125"/>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5792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019800" y="4907625"/>
              <a:ext cx="96725" cy="51175"/>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853125" y="2876202"/>
              <a:ext cx="168125" cy="192175"/>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069825" y="4842450"/>
              <a:ext cx="51175" cy="111875"/>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678975" y="2878825"/>
              <a:ext cx="167950" cy="192175"/>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579225" y="3392927"/>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579225" y="4842450"/>
              <a:ext cx="51175" cy="111875"/>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660175" y="3086600"/>
              <a:ext cx="83350" cy="143900"/>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583700" y="4907625"/>
              <a:ext cx="96725" cy="51175"/>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05425"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069825" y="3730775"/>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5792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579225" y="39487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6428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5792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642800" y="3730775"/>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5792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19800" y="41885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019800" y="39487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019800" y="3730775"/>
              <a:ext cx="37450" cy="211625"/>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019800" y="35348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1711000" y="4754825"/>
              <a:ext cx="278225" cy="3747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069825"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069825"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956050" y="4193025"/>
              <a:ext cx="38750" cy="596075"/>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642800" y="3218927"/>
              <a:ext cx="50850" cy="167800"/>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069825" y="3395550"/>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019800" y="3392927"/>
              <a:ext cx="37450" cy="89100"/>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019800" y="4384525"/>
              <a:ext cx="37450" cy="211800"/>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069825"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069825"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528725" y="2833725"/>
              <a:ext cx="642775" cy="2176700"/>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497650" y="3295325"/>
              <a:ext cx="6550" cy="1735175"/>
            </a:xfrm>
            <a:custGeom>
              <a:avLst/>
              <a:gdLst/>
              <a:ahLst/>
              <a:cxnLst/>
              <a:rect l="l" t="t" r="r" b="b"/>
              <a:pathLst>
                <a:path w="262" h="69407" extrusionOk="0">
                  <a:moveTo>
                    <a:pt x="134" y="1"/>
                  </a:moveTo>
                  <a:cubicBezTo>
                    <a:pt x="58" y="1"/>
                    <a:pt x="0" y="58"/>
                    <a:pt x="0" y="134"/>
                  </a:cubicBezTo>
                  <a:lnTo>
                    <a:pt x="0" y="69279"/>
                  </a:lnTo>
                  <a:cubicBezTo>
                    <a:pt x="0" y="69349"/>
                    <a:pt x="58" y="69406"/>
                    <a:pt x="134" y="69406"/>
                  </a:cubicBezTo>
                  <a:cubicBezTo>
                    <a:pt x="204" y="69406"/>
                    <a:pt x="262" y="69343"/>
                    <a:pt x="262" y="69273"/>
                  </a:cubicBezTo>
                  <a:lnTo>
                    <a:pt x="262" y="134"/>
                  </a:lnTo>
                  <a:cubicBezTo>
                    <a:pt x="262" y="58"/>
                    <a:pt x="204" y="1"/>
                    <a:pt x="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67000" y="2538000"/>
              <a:ext cx="202075" cy="500350"/>
            </a:xfrm>
            <a:custGeom>
              <a:avLst/>
              <a:gdLst/>
              <a:ahLst/>
              <a:cxnLst/>
              <a:rect l="l" t="t" r="r" b="b"/>
              <a:pathLst>
                <a:path w="8083" h="20014" extrusionOk="0">
                  <a:moveTo>
                    <a:pt x="1" y="1"/>
                  </a:moveTo>
                  <a:lnTo>
                    <a:pt x="1" y="20013"/>
                  </a:lnTo>
                  <a:cubicBezTo>
                    <a:pt x="1811" y="16610"/>
                    <a:pt x="4341" y="13665"/>
                    <a:pt x="8082" y="11033"/>
                  </a:cubicBezTo>
                  <a:cubicBezTo>
                    <a:pt x="5597" y="9006"/>
                    <a:pt x="3500" y="6349"/>
                    <a:pt x="1874" y="3608"/>
                  </a:cubicBezTo>
                  <a:cubicBezTo>
                    <a:pt x="1180" y="2442"/>
                    <a:pt x="549" y="123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52350" y="2718050"/>
              <a:ext cx="177850" cy="178000"/>
            </a:xfrm>
            <a:custGeom>
              <a:avLst/>
              <a:gdLst/>
              <a:ahLst/>
              <a:cxnLst/>
              <a:rect l="l" t="t" r="r" b="b"/>
              <a:pathLst>
                <a:path w="7114" h="7120" extrusionOk="0">
                  <a:moveTo>
                    <a:pt x="3557" y="1"/>
                  </a:moveTo>
                  <a:cubicBezTo>
                    <a:pt x="1594" y="1"/>
                    <a:pt x="0" y="1594"/>
                    <a:pt x="0" y="3557"/>
                  </a:cubicBezTo>
                  <a:cubicBezTo>
                    <a:pt x="0" y="5527"/>
                    <a:pt x="1594" y="7120"/>
                    <a:pt x="3557" y="7120"/>
                  </a:cubicBezTo>
                  <a:cubicBezTo>
                    <a:pt x="5526" y="7120"/>
                    <a:pt x="7113" y="5527"/>
                    <a:pt x="7113" y="3557"/>
                  </a:cubicBezTo>
                  <a:cubicBezTo>
                    <a:pt x="7113"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83575" y="2749275"/>
              <a:ext cx="115550" cy="115550"/>
            </a:xfrm>
            <a:custGeom>
              <a:avLst/>
              <a:gdLst/>
              <a:ahLst/>
              <a:cxnLst/>
              <a:rect l="l" t="t" r="r" b="b"/>
              <a:pathLst>
                <a:path w="4622" h="4622" extrusionOk="0">
                  <a:moveTo>
                    <a:pt x="2059" y="1"/>
                  </a:moveTo>
                  <a:cubicBezTo>
                    <a:pt x="1836" y="26"/>
                    <a:pt x="1619" y="77"/>
                    <a:pt x="1422" y="160"/>
                  </a:cubicBezTo>
                  <a:cubicBezTo>
                    <a:pt x="1211" y="250"/>
                    <a:pt x="1020" y="358"/>
                    <a:pt x="848" y="498"/>
                  </a:cubicBezTo>
                  <a:lnTo>
                    <a:pt x="855" y="498"/>
                  </a:lnTo>
                  <a:cubicBezTo>
                    <a:pt x="951" y="528"/>
                    <a:pt x="1050" y="543"/>
                    <a:pt x="1150" y="543"/>
                  </a:cubicBezTo>
                  <a:cubicBezTo>
                    <a:pt x="1282" y="543"/>
                    <a:pt x="1416" y="517"/>
                    <a:pt x="1543" y="466"/>
                  </a:cubicBezTo>
                  <a:cubicBezTo>
                    <a:pt x="1760" y="377"/>
                    <a:pt x="1944" y="211"/>
                    <a:pt x="2059" y="1"/>
                  </a:cubicBezTo>
                  <a:close/>
                  <a:moveTo>
                    <a:pt x="2556" y="1"/>
                  </a:moveTo>
                  <a:lnTo>
                    <a:pt x="2556" y="1"/>
                  </a:lnTo>
                  <a:cubicBezTo>
                    <a:pt x="2671" y="211"/>
                    <a:pt x="2849" y="377"/>
                    <a:pt x="3072" y="466"/>
                  </a:cubicBezTo>
                  <a:cubicBezTo>
                    <a:pt x="3196" y="517"/>
                    <a:pt x="3330" y="543"/>
                    <a:pt x="3463" y="543"/>
                  </a:cubicBezTo>
                  <a:cubicBezTo>
                    <a:pt x="3564" y="543"/>
                    <a:pt x="3665" y="528"/>
                    <a:pt x="3761" y="498"/>
                  </a:cubicBezTo>
                  <a:cubicBezTo>
                    <a:pt x="3589" y="358"/>
                    <a:pt x="3398" y="243"/>
                    <a:pt x="3194" y="160"/>
                  </a:cubicBezTo>
                  <a:cubicBezTo>
                    <a:pt x="2990" y="77"/>
                    <a:pt x="2779" y="20"/>
                    <a:pt x="2556" y="1"/>
                  </a:cubicBezTo>
                  <a:close/>
                  <a:moveTo>
                    <a:pt x="498" y="855"/>
                  </a:moveTo>
                  <a:lnTo>
                    <a:pt x="498" y="855"/>
                  </a:lnTo>
                  <a:cubicBezTo>
                    <a:pt x="357" y="1027"/>
                    <a:pt x="243" y="1218"/>
                    <a:pt x="160" y="1422"/>
                  </a:cubicBezTo>
                  <a:cubicBezTo>
                    <a:pt x="77" y="1626"/>
                    <a:pt x="20" y="1843"/>
                    <a:pt x="1" y="2060"/>
                  </a:cubicBezTo>
                  <a:cubicBezTo>
                    <a:pt x="211" y="1945"/>
                    <a:pt x="370" y="1766"/>
                    <a:pt x="466" y="1543"/>
                  </a:cubicBezTo>
                  <a:cubicBezTo>
                    <a:pt x="555" y="1327"/>
                    <a:pt x="568" y="1084"/>
                    <a:pt x="498" y="855"/>
                  </a:cubicBezTo>
                  <a:close/>
                  <a:moveTo>
                    <a:pt x="4118" y="855"/>
                  </a:moveTo>
                  <a:lnTo>
                    <a:pt x="4118" y="855"/>
                  </a:lnTo>
                  <a:cubicBezTo>
                    <a:pt x="4048" y="1078"/>
                    <a:pt x="4060" y="1320"/>
                    <a:pt x="4150" y="1543"/>
                  </a:cubicBezTo>
                  <a:cubicBezTo>
                    <a:pt x="4239" y="1760"/>
                    <a:pt x="4405" y="1945"/>
                    <a:pt x="4615" y="2060"/>
                  </a:cubicBezTo>
                  <a:cubicBezTo>
                    <a:pt x="4589" y="1837"/>
                    <a:pt x="4538" y="1626"/>
                    <a:pt x="4456" y="1422"/>
                  </a:cubicBezTo>
                  <a:cubicBezTo>
                    <a:pt x="4373" y="1218"/>
                    <a:pt x="4258" y="1027"/>
                    <a:pt x="4118" y="855"/>
                  </a:cubicBezTo>
                  <a:close/>
                  <a:moveTo>
                    <a:pt x="1" y="2563"/>
                  </a:moveTo>
                  <a:lnTo>
                    <a:pt x="1" y="2563"/>
                  </a:lnTo>
                  <a:cubicBezTo>
                    <a:pt x="26" y="2780"/>
                    <a:pt x="77" y="2996"/>
                    <a:pt x="160" y="3200"/>
                  </a:cubicBezTo>
                  <a:cubicBezTo>
                    <a:pt x="243" y="3404"/>
                    <a:pt x="357" y="3596"/>
                    <a:pt x="498" y="3768"/>
                  </a:cubicBezTo>
                  <a:cubicBezTo>
                    <a:pt x="568" y="3538"/>
                    <a:pt x="555" y="3296"/>
                    <a:pt x="466" y="3073"/>
                  </a:cubicBezTo>
                  <a:cubicBezTo>
                    <a:pt x="377" y="2856"/>
                    <a:pt x="211" y="2671"/>
                    <a:pt x="1" y="2563"/>
                  </a:cubicBezTo>
                  <a:close/>
                  <a:moveTo>
                    <a:pt x="4621" y="2557"/>
                  </a:moveTo>
                  <a:lnTo>
                    <a:pt x="4621" y="2557"/>
                  </a:lnTo>
                  <a:cubicBezTo>
                    <a:pt x="4411" y="2671"/>
                    <a:pt x="4245" y="2856"/>
                    <a:pt x="4156" y="3073"/>
                  </a:cubicBezTo>
                  <a:cubicBezTo>
                    <a:pt x="4067" y="3290"/>
                    <a:pt x="4054" y="3538"/>
                    <a:pt x="4124" y="3768"/>
                  </a:cubicBezTo>
                  <a:cubicBezTo>
                    <a:pt x="4258" y="3589"/>
                    <a:pt x="4373" y="3398"/>
                    <a:pt x="4462" y="3194"/>
                  </a:cubicBezTo>
                  <a:cubicBezTo>
                    <a:pt x="4545" y="2990"/>
                    <a:pt x="4596" y="2780"/>
                    <a:pt x="4621" y="2557"/>
                  </a:cubicBezTo>
                  <a:close/>
                  <a:moveTo>
                    <a:pt x="3467" y="4073"/>
                  </a:moveTo>
                  <a:cubicBezTo>
                    <a:pt x="3333" y="4073"/>
                    <a:pt x="3200" y="4099"/>
                    <a:pt x="3072" y="4150"/>
                  </a:cubicBezTo>
                  <a:cubicBezTo>
                    <a:pt x="2856" y="4239"/>
                    <a:pt x="2671" y="4405"/>
                    <a:pt x="2556" y="4615"/>
                  </a:cubicBezTo>
                  <a:cubicBezTo>
                    <a:pt x="2779" y="4596"/>
                    <a:pt x="2996" y="4539"/>
                    <a:pt x="3194" y="4456"/>
                  </a:cubicBezTo>
                  <a:cubicBezTo>
                    <a:pt x="3404" y="4373"/>
                    <a:pt x="3595" y="4258"/>
                    <a:pt x="3767" y="4118"/>
                  </a:cubicBezTo>
                  <a:cubicBezTo>
                    <a:pt x="3668" y="4088"/>
                    <a:pt x="3567" y="4073"/>
                    <a:pt x="3467" y="4073"/>
                  </a:cubicBezTo>
                  <a:close/>
                  <a:moveTo>
                    <a:pt x="1152" y="4080"/>
                  </a:moveTo>
                  <a:cubicBezTo>
                    <a:pt x="1051" y="4080"/>
                    <a:pt x="951" y="4094"/>
                    <a:pt x="855" y="4125"/>
                  </a:cubicBezTo>
                  <a:cubicBezTo>
                    <a:pt x="1027" y="4265"/>
                    <a:pt x="1218" y="4373"/>
                    <a:pt x="1422" y="4462"/>
                  </a:cubicBezTo>
                  <a:cubicBezTo>
                    <a:pt x="1626" y="4545"/>
                    <a:pt x="1842" y="4596"/>
                    <a:pt x="2059" y="4622"/>
                  </a:cubicBezTo>
                  <a:cubicBezTo>
                    <a:pt x="1944" y="4411"/>
                    <a:pt x="1766" y="4246"/>
                    <a:pt x="1543" y="4156"/>
                  </a:cubicBezTo>
                  <a:cubicBezTo>
                    <a:pt x="1419" y="4106"/>
                    <a:pt x="1286" y="4080"/>
                    <a:pt x="1152"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65250" y="2730975"/>
              <a:ext cx="152200" cy="152175"/>
            </a:xfrm>
            <a:custGeom>
              <a:avLst/>
              <a:gdLst/>
              <a:ahLst/>
              <a:cxnLst/>
              <a:rect l="l" t="t" r="r" b="b"/>
              <a:pathLst>
                <a:path w="6088" h="6087" extrusionOk="0">
                  <a:moveTo>
                    <a:pt x="3041" y="261"/>
                  </a:moveTo>
                  <a:cubicBezTo>
                    <a:pt x="4577" y="261"/>
                    <a:pt x="5819" y="1504"/>
                    <a:pt x="5826" y="3040"/>
                  </a:cubicBezTo>
                  <a:cubicBezTo>
                    <a:pt x="5819" y="4576"/>
                    <a:pt x="4577" y="5819"/>
                    <a:pt x="3041" y="5825"/>
                  </a:cubicBezTo>
                  <a:cubicBezTo>
                    <a:pt x="1505" y="5819"/>
                    <a:pt x="262" y="4576"/>
                    <a:pt x="262" y="3040"/>
                  </a:cubicBezTo>
                  <a:cubicBezTo>
                    <a:pt x="262" y="1504"/>
                    <a:pt x="1505"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98075" y="2763775"/>
              <a:ext cx="86375" cy="86400"/>
            </a:xfrm>
            <a:custGeom>
              <a:avLst/>
              <a:gdLst/>
              <a:ahLst/>
              <a:cxnLst/>
              <a:rect l="l" t="t" r="r" b="b"/>
              <a:pathLst>
                <a:path w="3455" h="3456" extrusionOk="0">
                  <a:moveTo>
                    <a:pt x="1728" y="1"/>
                  </a:moveTo>
                  <a:cubicBezTo>
                    <a:pt x="778" y="1"/>
                    <a:pt x="0" y="779"/>
                    <a:pt x="0" y="1728"/>
                  </a:cubicBezTo>
                  <a:cubicBezTo>
                    <a:pt x="0" y="2684"/>
                    <a:pt x="778" y="3455"/>
                    <a:pt x="1728" y="3455"/>
                  </a:cubicBezTo>
                  <a:cubicBezTo>
                    <a:pt x="2684" y="3455"/>
                    <a:pt x="3455" y="2684"/>
                    <a:pt x="3455" y="1728"/>
                  </a:cubicBezTo>
                  <a:cubicBezTo>
                    <a:pt x="3455" y="779"/>
                    <a:pt x="2684" y="1"/>
                    <a:pt x="1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37525" y="2360350"/>
              <a:ext cx="282200" cy="826800"/>
            </a:xfrm>
            <a:custGeom>
              <a:avLst/>
              <a:gdLst/>
              <a:ahLst/>
              <a:cxnLst/>
              <a:rect l="l" t="t" r="r" b="b"/>
              <a:pathLst>
                <a:path w="11288" h="33072" extrusionOk="0">
                  <a:moveTo>
                    <a:pt x="262" y="1594"/>
                  </a:moveTo>
                  <a:cubicBezTo>
                    <a:pt x="1422" y="7024"/>
                    <a:pt x="5463" y="14360"/>
                    <a:pt x="10823" y="18184"/>
                  </a:cubicBezTo>
                  <a:cubicBezTo>
                    <a:pt x="5545" y="21600"/>
                    <a:pt x="2352" y="25615"/>
                    <a:pt x="262" y="31491"/>
                  </a:cubicBezTo>
                  <a:lnTo>
                    <a:pt x="262" y="1594"/>
                  </a:lnTo>
                  <a:close/>
                  <a:moveTo>
                    <a:pt x="262" y="1"/>
                  </a:moveTo>
                  <a:lnTo>
                    <a:pt x="1" y="13"/>
                  </a:lnTo>
                  <a:lnTo>
                    <a:pt x="1" y="33072"/>
                  </a:lnTo>
                  <a:lnTo>
                    <a:pt x="256" y="32307"/>
                  </a:lnTo>
                  <a:cubicBezTo>
                    <a:pt x="2340" y="26029"/>
                    <a:pt x="5590" y="21842"/>
                    <a:pt x="11129" y="18299"/>
                  </a:cubicBezTo>
                  <a:lnTo>
                    <a:pt x="11288" y="18197"/>
                  </a:lnTo>
                  <a:lnTo>
                    <a:pt x="11129" y="18082"/>
                  </a:lnTo>
                  <a:cubicBezTo>
                    <a:pt x="4596" y="13525"/>
                    <a:pt x="785" y="4596"/>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932950" y="2538000"/>
              <a:ext cx="202050" cy="500350"/>
            </a:xfrm>
            <a:custGeom>
              <a:avLst/>
              <a:gdLst/>
              <a:ahLst/>
              <a:cxnLst/>
              <a:rect l="l" t="t" r="r" b="b"/>
              <a:pathLst>
                <a:path w="8082" h="20014" extrusionOk="0">
                  <a:moveTo>
                    <a:pt x="8082" y="1"/>
                  </a:moveTo>
                  <a:cubicBezTo>
                    <a:pt x="7527" y="1237"/>
                    <a:pt x="6903" y="2442"/>
                    <a:pt x="6208" y="3608"/>
                  </a:cubicBezTo>
                  <a:cubicBezTo>
                    <a:pt x="4583" y="6349"/>
                    <a:pt x="2486" y="9006"/>
                    <a:pt x="1" y="11033"/>
                  </a:cubicBezTo>
                  <a:cubicBezTo>
                    <a:pt x="3742" y="13665"/>
                    <a:pt x="6272" y="16610"/>
                    <a:pt x="8082" y="20013"/>
                  </a:cubicBezTo>
                  <a:lnTo>
                    <a:pt x="8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971675" y="2718050"/>
              <a:ext cx="178000" cy="178000"/>
            </a:xfrm>
            <a:custGeom>
              <a:avLst/>
              <a:gdLst/>
              <a:ahLst/>
              <a:cxnLst/>
              <a:rect l="l" t="t" r="r" b="b"/>
              <a:pathLst>
                <a:path w="7120" h="7120" extrusionOk="0">
                  <a:moveTo>
                    <a:pt x="3557" y="1"/>
                  </a:moveTo>
                  <a:cubicBezTo>
                    <a:pt x="1594" y="1"/>
                    <a:pt x="0" y="1594"/>
                    <a:pt x="0" y="3557"/>
                  </a:cubicBezTo>
                  <a:cubicBezTo>
                    <a:pt x="0" y="5527"/>
                    <a:pt x="1594" y="7120"/>
                    <a:pt x="3557" y="7120"/>
                  </a:cubicBezTo>
                  <a:cubicBezTo>
                    <a:pt x="5526" y="7120"/>
                    <a:pt x="7119" y="5527"/>
                    <a:pt x="7119" y="3557"/>
                  </a:cubicBezTo>
                  <a:cubicBezTo>
                    <a:pt x="7119"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2002900" y="2749275"/>
              <a:ext cx="115550" cy="115550"/>
            </a:xfrm>
            <a:custGeom>
              <a:avLst/>
              <a:gdLst/>
              <a:ahLst/>
              <a:cxnLst/>
              <a:rect l="l" t="t" r="r" b="b"/>
              <a:pathLst>
                <a:path w="4622" h="4622" extrusionOk="0">
                  <a:moveTo>
                    <a:pt x="2059" y="1"/>
                  </a:moveTo>
                  <a:lnTo>
                    <a:pt x="2059" y="1"/>
                  </a:lnTo>
                  <a:cubicBezTo>
                    <a:pt x="1842" y="20"/>
                    <a:pt x="1626" y="77"/>
                    <a:pt x="1422" y="160"/>
                  </a:cubicBezTo>
                  <a:cubicBezTo>
                    <a:pt x="1218" y="243"/>
                    <a:pt x="1027" y="358"/>
                    <a:pt x="854" y="498"/>
                  </a:cubicBezTo>
                  <a:cubicBezTo>
                    <a:pt x="953" y="528"/>
                    <a:pt x="1054" y="543"/>
                    <a:pt x="1155" y="543"/>
                  </a:cubicBezTo>
                  <a:cubicBezTo>
                    <a:pt x="1289" y="543"/>
                    <a:pt x="1422" y="517"/>
                    <a:pt x="1549" y="466"/>
                  </a:cubicBezTo>
                  <a:cubicBezTo>
                    <a:pt x="1766" y="377"/>
                    <a:pt x="1951" y="211"/>
                    <a:pt x="2059" y="1"/>
                  </a:cubicBezTo>
                  <a:close/>
                  <a:moveTo>
                    <a:pt x="2563" y="1"/>
                  </a:moveTo>
                  <a:lnTo>
                    <a:pt x="2563" y="1"/>
                  </a:lnTo>
                  <a:cubicBezTo>
                    <a:pt x="2677" y="211"/>
                    <a:pt x="2856" y="377"/>
                    <a:pt x="3079" y="466"/>
                  </a:cubicBezTo>
                  <a:cubicBezTo>
                    <a:pt x="3202" y="517"/>
                    <a:pt x="3334" y="543"/>
                    <a:pt x="3467" y="543"/>
                  </a:cubicBezTo>
                  <a:cubicBezTo>
                    <a:pt x="3567" y="543"/>
                    <a:pt x="3668" y="528"/>
                    <a:pt x="3767" y="498"/>
                  </a:cubicBezTo>
                  <a:cubicBezTo>
                    <a:pt x="3595" y="358"/>
                    <a:pt x="3404" y="250"/>
                    <a:pt x="3200" y="160"/>
                  </a:cubicBezTo>
                  <a:cubicBezTo>
                    <a:pt x="2996" y="77"/>
                    <a:pt x="2786" y="26"/>
                    <a:pt x="2563" y="1"/>
                  </a:cubicBezTo>
                  <a:close/>
                  <a:moveTo>
                    <a:pt x="498" y="855"/>
                  </a:moveTo>
                  <a:cubicBezTo>
                    <a:pt x="498" y="857"/>
                    <a:pt x="499" y="859"/>
                    <a:pt x="499" y="861"/>
                  </a:cubicBezTo>
                  <a:lnTo>
                    <a:pt x="499" y="861"/>
                  </a:lnTo>
                  <a:cubicBezTo>
                    <a:pt x="501" y="859"/>
                    <a:pt x="502" y="857"/>
                    <a:pt x="504" y="855"/>
                  </a:cubicBezTo>
                  <a:close/>
                  <a:moveTo>
                    <a:pt x="499" y="861"/>
                  </a:moveTo>
                  <a:cubicBezTo>
                    <a:pt x="361" y="1031"/>
                    <a:pt x="248" y="1221"/>
                    <a:pt x="166" y="1422"/>
                  </a:cubicBezTo>
                  <a:cubicBezTo>
                    <a:pt x="83" y="1626"/>
                    <a:pt x="26" y="1837"/>
                    <a:pt x="7" y="2060"/>
                  </a:cubicBezTo>
                  <a:cubicBezTo>
                    <a:pt x="217" y="1945"/>
                    <a:pt x="383" y="1760"/>
                    <a:pt x="472" y="1543"/>
                  </a:cubicBezTo>
                  <a:cubicBezTo>
                    <a:pt x="561" y="1322"/>
                    <a:pt x="568" y="1082"/>
                    <a:pt x="499" y="861"/>
                  </a:cubicBezTo>
                  <a:close/>
                  <a:moveTo>
                    <a:pt x="4124" y="855"/>
                  </a:moveTo>
                  <a:lnTo>
                    <a:pt x="4124" y="855"/>
                  </a:lnTo>
                  <a:cubicBezTo>
                    <a:pt x="4054" y="1084"/>
                    <a:pt x="4067" y="1327"/>
                    <a:pt x="4156" y="1543"/>
                  </a:cubicBezTo>
                  <a:cubicBezTo>
                    <a:pt x="4245" y="1766"/>
                    <a:pt x="4411" y="1945"/>
                    <a:pt x="4621" y="2060"/>
                  </a:cubicBezTo>
                  <a:cubicBezTo>
                    <a:pt x="4602" y="1843"/>
                    <a:pt x="4545" y="1626"/>
                    <a:pt x="4462" y="1422"/>
                  </a:cubicBezTo>
                  <a:cubicBezTo>
                    <a:pt x="4379" y="1218"/>
                    <a:pt x="4264" y="1027"/>
                    <a:pt x="4124" y="855"/>
                  </a:cubicBezTo>
                  <a:close/>
                  <a:moveTo>
                    <a:pt x="0" y="2557"/>
                  </a:moveTo>
                  <a:cubicBezTo>
                    <a:pt x="20" y="2780"/>
                    <a:pt x="77" y="2990"/>
                    <a:pt x="160" y="3194"/>
                  </a:cubicBezTo>
                  <a:cubicBezTo>
                    <a:pt x="243" y="3398"/>
                    <a:pt x="357" y="3589"/>
                    <a:pt x="498" y="3768"/>
                  </a:cubicBezTo>
                  <a:cubicBezTo>
                    <a:pt x="568" y="3538"/>
                    <a:pt x="555" y="3296"/>
                    <a:pt x="466" y="3073"/>
                  </a:cubicBezTo>
                  <a:cubicBezTo>
                    <a:pt x="376" y="2856"/>
                    <a:pt x="211" y="2671"/>
                    <a:pt x="0" y="2557"/>
                  </a:cubicBezTo>
                  <a:close/>
                  <a:moveTo>
                    <a:pt x="4621" y="2563"/>
                  </a:moveTo>
                  <a:lnTo>
                    <a:pt x="4621" y="2563"/>
                  </a:lnTo>
                  <a:cubicBezTo>
                    <a:pt x="4411" y="2671"/>
                    <a:pt x="4245" y="2856"/>
                    <a:pt x="4156" y="3073"/>
                  </a:cubicBezTo>
                  <a:cubicBezTo>
                    <a:pt x="4060" y="3296"/>
                    <a:pt x="4054" y="3538"/>
                    <a:pt x="4118" y="3768"/>
                  </a:cubicBezTo>
                  <a:lnTo>
                    <a:pt x="4124" y="3768"/>
                  </a:lnTo>
                  <a:cubicBezTo>
                    <a:pt x="4258" y="3596"/>
                    <a:pt x="4373" y="3404"/>
                    <a:pt x="4462" y="3200"/>
                  </a:cubicBezTo>
                  <a:cubicBezTo>
                    <a:pt x="4545" y="2996"/>
                    <a:pt x="4596" y="2780"/>
                    <a:pt x="4621" y="2563"/>
                  </a:cubicBezTo>
                  <a:close/>
                  <a:moveTo>
                    <a:pt x="1152" y="4073"/>
                  </a:moveTo>
                  <a:cubicBezTo>
                    <a:pt x="1051" y="4073"/>
                    <a:pt x="950" y="4088"/>
                    <a:pt x="854" y="4118"/>
                  </a:cubicBezTo>
                  <a:cubicBezTo>
                    <a:pt x="1027" y="4258"/>
                    <a:pt x="1218" y="4373"/>
                    <a:pt x="1422" y="4456"/>
                  </a:cubicBezTo>
                  <a:cubicBezTo>
                    <a:pt x="1626" y="4539"/>
                    <a:pt x="1842" y="4596"/>
                    <a:pt x="2059" y="4615"/>
                  </a:cubicBezTo>
                  <a:cubicBezTo>
                    <a:pt x="1951" y="4405"/>
                    <a:pt x="1766" y="4239"/>
                    <a:pt x="1543" y="4150"/>
                  </a:cubicBezTo>
                  <a:cubicBezTo>
                    <a:pt x="1419" y="4099"/>
                    <a:pt x="1286" y="4073"/>
                    <a:pt x="1152" y="4073"/>
                  </a:cubicBezTo>
                  <a:close/>
                  <a:moveTo>
                    <a:pt x="3466" y="4080"/>
                  </a:moveTo>
                  <a:cubicBezTo>
                    <a:pt x="3333" y="4080"/>
                    <a:pt x="3200" y="4106"/>
                    <a:pt x="3072" y="4156"/>
                  </a:cubicBezTo>
                  <a:cubicBezTo>
                    <a:pt x="2856" y="4246"/>
                    <a:pt x="2671" y="4411"/>
                    <a:pt x="2563" y="4622"/>
                  </a:cubicBezTo>
                  <a:cubicBezTo>
                    <a:pt x="2779" y="4596"/>
                    <a:pt x="2996" y="4545"/>
                    <a:pt x="3200" y="4462"/>
                  </a:cubicBezTo>
                  <a:cubicBezTo>
                    <a:pt x="3404" y="4373"/>
                    <a:pt x="3595" y="4265"/>
                    <a:pt x="3767" y="4125"/>
                  </a:cubicBezTo>
                  <a:cubicBezTo>
                    <a:pt x="3668" y="4094"/>
                    <a:pt x="3567" y="4080"/>
                    <a:pt x="3466"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984575" y="2730975"/>
              <a:ext cx="152200" cy="152175"/>
            </a:xfrm>
            <a:custGeom>
              <a:avLst/>
              <a:gdLst/>
              <a:ahLst/>
              <a:cxnLst/>
              <a:rect l="l" t="t" r="r" b="b"/>
              <a:pathLst>
                <a:path w="6088" h="6087" extrusionOk="0">
                  <a:moveTo>
                    <a:pt x="3041" y="261"/>
                  </a:moveTo>
                  <a:cubicBezTo>
                    <a:pt x="4577" y="261"/>
                    <a:pt x="5819" y="1504"/>
                    <a:pt x="5826" y="3040"/>
                  </a:cubicBezTo>
                  <a:cubicBezTo>
                    <a:pt x="5826" y="4576"/>
                    <a:pt x="4577" y="5819"/>
                    <a:pt x="3041" y="5825"/>
                  </a:cubicBezTo>
                  <a:cubicBezTo>
                    <a:pt x="1505" y="5819"/>
                    <a:pt x="262" y="4576"/>
                    <a:pt x="262" y="3040"/>
                  </a:cubicBezTo>
                  <a:cubicBezTo>
                    <a:pt x="262" y="1504"/>
                    <a:pt x="1511"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017550" y="2763775"/>
              <a:ext cx="86225" cy="86400"/>
            </a:xfrm>
            <a:custGeom>
              <a:avLst/>
              <a:gdLst/>
              <a:ahLst/>
              <a:cxnLst/>
              <a:rect l="l" t="t" r="r" b="b"/>
              <a:pathLst>
                <a:path w="3449" h="3456" extrusionOk="0">
                  <a:moveTo>
                    <a:pt x="1722" y="1"/>
                  </a:moveTo>
                  <a:cubicBezTo>
                    <a:pt x="772" y="1"/>
                    <a:pt x="1" y="779"/>
                    <a:pt x="1" y="1728"/>
                  </a:cubicBezTo>
                  <a:cubicBezTo>
                    <a:pt x="1" y="2684"/>
                    <a:pt x="772" y="3455"/>
                    <a:pt x="1722" y="3455"/>
                  </a:cubicBezTo>
                  <a:cubicBezTo>
                    <a:pt x="2678" y="3455"/>
                    <a:pt x="3449" y="2684"/>
                    <a:pt x="3449" y="1728"/>
                  </a:cubicBezTo>
                  <a:cubicBezTo>
                    <a:pt x="3449" y="779"/>
                    <a:pt x="2678"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2125" y="2360350"/>
              <a:ext cx="282375" cy="826800"/>
            </a:xfrm>
            <a:custGeom>
              <a:avLst/>
              <a:gdLst/>
              <a:ahLst/>
              <a:cxnLst/>
              <a:rect l="l" t="t" r="r" b="b"/>
              <a:pathLst>
                <a:path w="11295" h="33072" extrusionOk="0">
                  <a:moveTo>
                    <a:pt x="11033" y="1594"/>
                  </a:moveTo>
                  <a:lnTo>
                    <a:pt x="11033" y="31491"/>
                  </a:lnTo>
                  <a:cubicBezTo>
                    <a:pt x="8942" y="25615"/>
                    <a:pt x="5743" y="21600"/>
                    <a:pt x="472" y="18184"/>
                  </a:cubicBezTo>
                  <a:cubicBezTo>
                    <a:pt x="5826" y="14360"/>
                    <a:pt x="9873" y="7024"/>
                    <a:pt x="11033" y="1594"/>
                  </a:cubicBezTo>
                  <a:close/>
                  <a:moveTo>
                    <a:pt x="11033" y="1"/>
                  </a:moveTo>
                  <a:cubicBezTo>
                    <a:pt x="10510" y="4596"/>
                    <a:pt x="6692" y="13525"/>
                    <a:pt x="160" y="18082"/>
                  </a:cubicBezTo>
                  <a:lnTo>
                    <a:pt x="0" y="18197"/>
                  </a:lnTo>
                  <a:lnTo>
                    <a:pt x="166" y="18299"/>
                  </a:lnTo>
                  <a:cubicBezTo>
                    <a:pt x="5705" y="21842"/>
                    <a:pt x="8955" y="26029"/>
                    <a:pt x="11039" y="32307"/>
                  </a:cubicBezTo>
                  <a:lnTo>
                    <a:pt x="11294" y="33072"/>
                  </a:lnTo>
                  <a:lnTo>
                    <a:pt x="11288" y="13"/>
                  </a:lnTo>
                  <a:lnTo>
                    <a:pt x="1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
          <p:cNvGrpSpPr/>
          <p:nvPr/>
        </p:nvGrpSpPr>
        <p:grpSpPr>
          <a:xfrm>
            <a:off x="-668222" y="768414"/>
            <a:ext cx="2384194" cy="6009965"/>
            <a:chOff x="773800" y="1402425"/>
            <a:chExt cx="1454575" cy="3666625"/>
          </a:xfrm>
        </p:grpSpPr>
        <p:sp>
          <p:nvSpPr>
            <p:cNvPr id="235" name="Google Shape;235;p2"/>
            <p:cNvSpPr/>
            <p:nvPr/>
          </p:nvSpPr>
          <p:spPr>
            <a:xfrm>
              <a:off x="773800" y="1402425"/>
              <a:ext cx="1454575" cy="3666625"/>
            </a:xfrm>
            <a:custGeom>
              <a:avLst/>
              <a:gdLst/>
              <a:ahLst/>
              <a:cxnLst/>
              <a:rect l="l" t="t" r="r" b="b"/>
              <a:pathLst>
                <a:path w="58183" h="146665" extrusionOk="0">
                  <a:moveTo>
                    <a:pt x="29088" y="1"/>
                  </a:moveTo>
                  <a:lnTo>
                    <a:pt x="15335" y="7260"/>
                  </a:lnTo>
                  <a:cubicBezTo>
                    <a:pt x="6304" y="12047"/>
                    <a:pt x="0" y="22773"/>
                    <a:pt x="0" y="33340"/>
                  </a:cubicBezTo>
                  <a:lnTo>
                    <a:pt x="0" y="146665"/>
                  </a:lnTo>
                  <a:lnTo>
                    <a:pt x="58183" y="146665"/>
                  </a:lnTo>
                  <a:lnTo>
                    <a:pt x="58183" y="33340"/>
                  </a:lnTo>
                  <a:cubicBezTo>
                    <a:pt x="58183" y="22773"/>
                    <a:pt x="51873" y="12047"/>
                    <a:pt x="42848" y="7260"/>
                  </a:cubicBezTo>
                  <a:lnTo>
                    <a:pt x="29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00875" y="1433175"/>
              <a:ext cx="1400100" cy="3608625"/>
            </a:xfrm>
            <a:custGeom>
              <a:avLst/>
              <a:gdLst/>
              <a:ahLst/>
              <a:cxnLst/>
              <a:rect l="l" t="t" r="r" b="b"/>
              <a:pathLst>
                <a:path w="56004" h="144345" extrusionOk="0">
                  <a:moveTo>
                    <a:pt x="27999" y="294"/>
                  </a:moveTo>
                  <a:lnTo>
                    <a:pt x="41128" y="7222"/>
                  </a:lnTo>
                  <a:cubicBezTo>
                    <a:pt x="49732" y="11785"/>
                    <a:pt x="55742" y="22021"/>
                    <a:pt x="55742" y="32110"/>
                  </a:cubicBezTo>
                  <a:lnTo>
                    <a:pt x="55742" y="144084"/>
                  </a:lnTo>
                  <a:lnTo>
                    <a:pt x="262" y="144084"/>
                  </a:lnTo>
                  <a:lnTo>
                    <a:pt x="256" y="32110"/>
                  </a:lnTo>
                  <a:cubicBezTo>
                    <a:pt x="256" y="22021"/>
                    <a:pt x="6272" y="11785"/>
                    <a:pt x="14876" y="7222"/>
                  </a:cubicBezTo>
                  <a:lnTo>
                    <a:pt x="27999" y="294"/>
                  </a:lnTo>
                  <a:close/>
                  <a:moveTo>
                    <a:pt x="28005" y="1"/>
                  </a:moveTo>
                  <a:lnTo>
                    <a:pt x="14755" y="6993"/>
                  </a:lnTo>
                  <a:cubicBezTo>
                    <a:pt x="6068" y="11601"/>
                    <a:pt x="1" y="21925"/>
                    <a:pt x="1" y="32110"/>
                  </a:cubicBezTo>
                  <a:lnTo>
                    <a:pt x="1" y="144345"/>
                  </a:lnTo>
                  <a:lnTo>
                    <a:pt x="56004" y="144345"/>
                  </a:lnTo>
                  <a:lnTo>
                    <a:pt x="56004" y="32110"/>
                  </a:lnTo>
                  <a:cubicBezTo>
                    <a:pt x="56004" y="21925"/>
                    <a:pt x="49936" y="11601"/>
                    <a:pt x="41249" y="6993"/>
                  </a:cubicBezTo>
                  <a:lnTo>
                    <a:pt x="28063" y="33"/>
                  </a:lnTo>
                  <a:lnTo>
                    <a:pt x="280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49000" y="1598100"/>
              <a:ext cx="1303850" cy="1303850"/>
            </a:xfrm>
            <a:custGeom>
              <a:avLst/>
              <a:gdLst/>
              <a:ahLst/>
              <a:cxnLst/>
              <a:rect l="l" t="t" r="r" b="b"/>
              <a:pathLst>
                <a:path w="52154" h="52154" extrusionOk="0">
                  <a:moveTo>
                    <a:pt x="26080" y="262"/>
                  </a:moveTo>
                  <a:cubicBezTo>
                    <a:pt x="40312" y="262"/>
                    <a:pt x="51892" y="11836"/>
                    <a:pt x="51892" y="26074"/>
                  </a:cubicBezTo>
                  <a:cubicBezTo>
                    <a:pt x="51892" y="40306"/>
                    <a:pt x="40312" y="51886"/>
                    <a:pt x="26080" y="51886"/>
                  </a:cubicBezTo>
                  <a:cubicBezTo>
                    <a:pt x="11842" y="51886"/>
                    <a:pt x="262" y="40306"/>
                    <a:pt x="262" y="26074"/>
                  </a:cubicBezTo>
                  <a:cubicBezTo>
                    <a:pt x="262" y="11842"/>
                    <a:pt x="11842" y="262"/>
                    <a:pt x="26080" y="262"/>
                  </a:cubicBezTo>
                  <a:close/>
                  <a:moveTo>
                    <a:pt x="26080" y="0"/>
                  </a:moveTo>
                  <a:cubicBezTo>
                    <a:pt x="11702" y="0"/>
                    <a:pt x="0" y="11696"/>
                    <a:pt x="0" y="26074"/>
                  </a:cubicBezTo>
                  <a:cubicBezTo>
                    <a:pt x="0" y="40452"/>
                    <a:pt x="11702" y="52154"/>
                    <a:pt x="26080" y="52154"/>
                  </a:cubicBezTo>
                  <a:cubicBezTo>
                    <a:pt x="40459" y="52154"/>
                    <a:pt x="52154" y="40452"/>
                    <a:pt x="52154" y="26074"/>
                  </a:cubicBezTo>
                  <a:cubicBezTo>
                    <a:pt x="52154" y="11696"/>
                    <a:pt x="40459" y="0"/>
                    <a:pt x="2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295775" y="1505525"/>
              <a:ext cx="410300" cy="104075"/>
            </a:xfrm>
            <a:custGeom>
              <a:avLst/>
              <a:gdLst/>
              <a:ahLst/>
              <a:cxnLst/>
              <a:rect l="l" t="t" r="r" b="b"/>
              <a:pathLst>
                <a:path w="16412" h="4163" extrusionOk="0">
                  <a:moveTo>
                    <a:pt x="8209" y="287"/>
                  </a:moveTo>
                  <a:lnTo>
                    <a:pt x="15150" y="3608"/>
                  </a:lnTo>
                  <a:cubicBezTo>
                    <a:pt x="12581" y="3002"/>
                    <a:pt x="10344" y="2722"/>
                    <a:pt x="8209" y="2722"/>
                  </a:cubicBezTo>
                  <a:cubicBezTo>
                    <a:pt x="6074" y="2722"/>
                    <a:pt x="3844" y="3002"/>
                    <a:pt x="1262" y="3608"/>
                  </a:cubicBezTo>
                  <a:lnTo>
                    <a:pt x="8209" y="287"/>
                  </a:lnTo>
                  <a:close/>
                  <a:moveTo>
                    <a:pt x="8209" y="0"/>
                  </a:moveTo>
                  <a:lnTo>
                    <a:pt x="0" y="3920"/>
                  </a:lnTo>
                  <a:lnTo>
                    <a:pt x="90" y="4162"/>
                  </a:lnTo>
                  <a:cubicBezTo>
                    <a:pt x="3181" y="3359"/>
                    <a:pt x="5756" y="2983"/>
                    <a:pt x="8209" y="2983"/>
                  </a:cubicBezTo>
                  <a:cubicBezTo>
                    <a:pt x="10657" y="2983"/>
                    <a:pt x="13244" y="3359"/>
                    <a:pt x="16329" y="4162"/>
                  </a:cubicBezTo>
                  <a:lnTo>
                    <a:pt x="16412" y="3920"/>
                  </a:lnTo>
                  <a:lnTo>
                    <a:pt x="8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403800" y="1524175"/>
              <a:ext cx="194425" cy="46550"/>
            </a:xfrm>
            <a:custGeom>
              <a:avLst/>
              <a:gdLst/>
              <a:ahLst/>
              <a:cxnLst/>
              <a:rect l="l" t="t" r="r" b="b"/>
              <a:pathLst>
                <a:path w="7777" h="1862" extrusionOk="0">
                  <a:moveTo>
                    <a:pt x="3888" y="0"/>
                  </a:moveTo>
                  <a:lnTo>
                    <a:pt x="1" y="1861"/>
                  </a:lnTo>
                  <a:cubicBezTo>
                    <a:pt x="1288" y="1670"/>
                    <a:pt x="2582" y="1568"/>
                    <a:pt x="3888" y="1568"/>
                  </a:cubicBezTo>
                  <a:cubicBezTo>
                    <a:pt x="5188" y="1568"/>
                    <a:pt x="6489" y="1670"/>
                    <a:pt x="7776" y="1861"/>
                  </a:cubicBezTo>
                  <a:lnTo>
                    <a:pt x="3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167025" y="5005600"/>
              <a:ext cx="34425" cy="36200"/>
            </a:xfrm>
            <a:custGeom>
              <a:avLst/>
              <a:gdLst/>
              <a:ahLst/>
              <a:cxnLst/>
              <a:rect l="l" t="t" r="r" b="b"/>
              <a:pathLst>
                <a:path w="1377" h="1448" extrusionOk="0">
                  <a:moveTo>
                    <a:pt x="151" y="0"/>
                  </a:moveTo>
                  <a:cubicBezTo>
                    <a:pt x="119" y="0"/>
                    <a:pt x="85" y="12"/>
                    <a:pt x="57" y="33"/>
                  </a:cubicBezTo>
                  <a:cubicBezTo>
                    <a:pt x="6" y="84"/>
                    <a:pt x="0" y="167"/>
                    <a:pt x="51" y="218"/>
                  </a:cubicBezTo>
                  <a:lnTo>
                    <a:pt x="1134" y="1403"/>
                  </a:lnTo>
                  <a:cubicBezTo>
                    <a:pt x="1160" y="1429"/>
                    <a:pt x="1192" y="1448"/>
                    <a:pt x="1230" y="1448"/>
                  </a:cubicBezTo>
                  <a:cubicBezTo>
                    <a:pt x="1262" y="1448"/>
                    <a:pt x="1294" y="1435"/>
                    <a:pt x="1319" y="1416"/>
                  </a:cubicBezTo>
                  <a:cubicBezTo>
                    <a:pt x="1370" y="1365"/>
                    <a:pt x="1377" y="1282"/>
                    <a:pt x="1326" y="1231"/>
                  </a:cubicBezTo>
                  <a:lnTo>
                    <a:pt x="242" y="39"/>
                  </a:lnTo>
                  <a:cubicBezTo>
                    <a:pt x="219" y="13"/>
                    <a:pt x="186" y="0"/>
                    <a:pt x="15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00550" y="5005600"/>
              <a:ext cx="34450" cy="36200"/>
            </a:xfrm>
            <a:custGeom>
              <a:avLst/>
              <a:gdLst/>
              <a:ahLst/>
              <a:cxnLst/>
              <a:rect l="l" t="t" r="r" b="b"/>
              <a:pathLst>
                <a:path w="1378" h="1448" extrusionOk="0">
                  <a:moveTo>
                    <a:pt x="1226" y="0"/>
                  </a:moveTo>
                  <a:cubicBezTo>
                    <a:pt x="1192" y="0"/>
                    <a:pt x="1159" y="13"/>
                    <a:pt x="1135" y="39"/>
                  </a:cubicBezTo>
                  <a:lnTo>
                    <a:pt x="52" y="1231"/>
                  </a:lnTo>
                  <a:cubicBezTo>
                    <a:pt x="1" y="1282"/>
                    <a:pt x="7" y="1365"/>
                    <a:pt x="58" y="1416"/>
                  </a:cubicBezTo>
                  <a:cubicBezTo>
                    <a:pt x="84" y="1435"/>
                    <a:pt x="116" y="1448"/>
                    <a:pt x="148" y="1448"/>
                  </a:cubicBezTo>
                  <a:cubicBezTo>
                    <a:pt x="186" y="1448"/>
                    <a:pt x="218" y="1435"/>
                    <a:pt x="243" y="1403"/>
                  </a:cubicBezTo>
                  <a:lnTo>
                    <a:pt x="1327" y="218"/>
                  </a:lnTo>
                  <a:cubicBezTo>
                    <a:pt x="1378" y="167"/>
                    <a:pt x="1371" y="84"/>
                    <a:pt x="1320" y="33"/>
                  </a:cubicBezTo>
                  <a:cubicBezTo>
                    <a:pt x="1293" y="12"/>
                    <a:pt x="1259" y="0"/>
                    <a:pt x="1226"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497650" y="1433500"/>
              <a:ext cx="6550" cy="78900"/>
            </a:xfrm>
            <a:custGeom>
              <a:avLst/>
              <a:gdLst/>
              <a:ahLst/>
              <a:cxnLst/>
              <a:rect l="l" t="t" r="r" b="b"/>
              <a:pathLst>
                <a:path w="262" h="3156" extrusionOk="0">
                  <a:moveTo>
                    <a:pt x="134" y="1"/>
                  </a:moveTo>
                  <a:cubicBezTo>
                    <a:pt x="58" y="1"/>
                    <a:pt x="0" y="58"/>
                    <a:pt x="0" y="135"/>
                  </a:cubicBezTo>
                  <a:lnTo>
                    <a:pt x="0" y="3028"/>
                  </a:lnTo>
                  <a:cubicBezTo>
                    <a:pt x="0" y="3098"/>
                    <a:pt x="58" y="3156"/>
                    <a:pt x="134" y="3156"/>
                  </a:cubicBezTo>
                  <a:cubicBezTo>
                    <a:pt x="204" y="3156"/>
                    <a:pt x="262" y="3098"/>
                    <a:pt x="262" y="3028"/>
                  </a:cubicBezTo>
                  <a:lnTo>
                    <a:pt x="262" y="135"/>
                  </a:lnTo>
                  <a:cubicBezTo>
                    <a:pt x="262" y="58"/>
                    <a:pt x="204" y="1"/>
                    <a:pt x="134"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1701125" y="1603225"/>
              <a:ext cx="512125" cy="760650"/>
            </a:xfrm>
            <a:custGeom>
              <a:avLst/>
              <a:gdLst/>
              <a:ahLst/>
              <a:cxnLst/>
              <a:rect l="l" t="t" r="r" b="b"/>
              <a:pathLst>
                <a:path w="20485" h="30426" extrusionOk="0">
                  <a:moveTo>
                    <a:pt x="151" y="0"/>
                  </a:moveTo>
                  <a:cubicBezTo>
                    <a:pt x="94" y="0"/>
                    <a:pt x="41" y="32"/>
                    <a:pt x="26" y="89"/>
                  </a:cubicBezTo>
                  <a:cubicBezTo>
                    <a:pt x="0" y="159"/>
                    <a:pt x="32" y="229"/>
                    <a:pt x="102" y="254"/>
                  </a:cubicBezTo>
                  <a:cubicBezTo>
                    <a:pt x="12556" y="4601"/>
                    <a:pt x="20210" y="17227"/>
                    <a:pt x="18311" y="30286"/>
                  </a:cubicBezTo>
                  <a:cubicBezTo>
                    <a:pt x="18298" y="30356"/>
                    <a:pt x="18349" y="30419"/>
                    <a:pt x="18419" y="30426"/>
                  </a:cubicBezTo>
                  <a:lnTo>
                    <a:pt x="18438" y="30426"/>
                  </a:lnTo>
                  <a:cubicBezTo>
                    <a:pt x="18502" y="30426"/>
                    <a:pt x="18560" y="30381"/>
                    <a:pt x="18566" y="30317"/>
                  </a:cubicBezTo>
                  <a:cubicBezTo>
                    <a:pt x="20484" y="17144"/>
                    <a:pt x="12760" y="4397"/>
                    <a:pt x="191" y="6"/>
                  </a:cubicBezTo>
                  <a:cubicBezTo>
                    <a:pt x="178" y="2"/>
                    <a:pt x="164" y="0"/>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788600" y="1603300"/>
              <a:ext cx="512300" cy="760750"/>
            </a:xfrm>
            <a:custGeom>
              <a:avLst/>
              <a:gdLst/>
              <a:ahLst/>
              <a:cxnLst/>
              <a:rect l="l" t="t" r="r" b="b"/>
              <a:pathLst>
                <a:path w="20492" h="30430" extrusionOk="0">
                  <a:moveTo>
                    <a:pt x="20352" y="0"/>
                  </a:moveTo>
                  <a:cubicBezTo>
                    <a:pt x="20337" y="0"/>
                    <a:pt x="20321" y="3"/>
                    <a:pt x="20307" y="9"/>
                  </a:cubicBezTo>
                  <a:cubicBezTo>
                    <a:pt x="7732" y="4394"/>
                    <a:pt x="1" y="17141"/>
                    <a:pt x="1919" y="30314"/>
                  </a:cubicBezTo>
                  <a:cubicBezTo>
                    <a:pt x="1932" y="30378"/>
                    <a:pt x="1983" y="30423"/>
                    <a:pt x="2053" y="30423"/>
                  </a:cubicBezTo>
                  <a:lnTo>
                    <a:pt x="2066" y="30429"/>
                  </a:lnTo>
                  <a:cubicBezTo>
                    <a:pt x="2142" y="30416"/>
                    <a:pt x="2187" y="30353"/>
                    <a:pt x="2181" y="30283"/>
                  </a:cubicBezTo>
                  <a:cubicBezTo>
                    <a:pt x="281" y="17224"/>
                    <a:pt x="7936" y="4598"/>
                    <a:pt x="20389" y="251"/>
                  </a:cubicBezTo>
                  <a:cubicBezTo>
                    <a:pt x="20460" y="226"/>
                    <a:pt x="20491" y="156"/>
                    <a:pt x="20472" y="86"/>
                  </a:cubicBezTo>
                  <a:cubicBezTo>
                    <a:pt x="20453" y="32"/>
                    <a:pt x="20403" y="0"/>
                    <a:pt x="20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685975" y="1545375"/>
              <a:ext cx="30475" cy="57200"/>
            </a:xfrm>
            <a:custGeom>
              <a:avLst/>
              <a:gdLst/>
              <a:ahLst/>
              <a:cxnLst/>
              <a:rect l="l" t="t" r="r" b="b"/>
              <a:pathLst>
                <a:path w="1219" h="2288" extrusionOk="0">
                  <a:moveTo>
                    <a:pt x="1072" y="0"/>
                  </a:moveTo>
                  <a:cubicBezTo>
                    <a:pt x="1021" y="0"/>
                    <a:pt x="975" y="30"/>
                    <a:pt x="957" y="76"/>
                  </a:cubicBezTo>
                  <a:lnTo>
                    <a:pt x="26" y="2103"/>
                  </a:lnTo>
                  <a:cubicBezTo>
                    <a:pt x="1" y="2167"/>
                    <a:pt x="26" y="2243"/>
                    <a:pt x="90" y="2275"/>
                  </a:cubicBezTo>
                  <a:cubicBezTo>
                    <a:pt x="109" y="2282"/>
                    <a:pt x="128" y="2282"/>
                    <a:pt x="147" y="2288"/>
                  </a:cubicBezTo>
                  <a:cubicBezTo>
                    <a:pt x="198" y="2282"/>
                    <a:pt x="243" y="2256"/>
                    <a:pt x="262" y="2211"/>
                  </a:cubicBezTo>
                  <a:lnTo>
                    <a:pt x="1193" y="185"/>
                  </a:lnTo>
                  <a:cubicBezTo>
                    <a:pt x="1218" y="121"/>
                    <a:pt x="1193" y="44"/>
                    <a:pt x="1129" y="13"/>
                  </a:cubicBezTo>
                  <a:cubicBezTo>
                    <a:pt x="1110" y="4"/>
                    <a:pt x="1091" y="0"/>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285425" y="1545375"/>
              <a:ext cx="30600" cy="57200"/>
            </a:xfrm>
            <a:custGeom>
              <a:avLst/>
              <a:gdLst/>
              <a:ahLst/>
              <a:cxnLst/>
              <a:rect l="l" t="t" r="r" b="b"/>
              <a:pathLst>
                <a:path w="1224" h="2288" extrusionOk="0">
                  <a:moveTo>
                    <a:pt x="149" y="0"/>
                  </a:moveTo>
                  <a:cubicBezTo>
                    <a:pt x="131" y="0"/>
                    <a:pt x="113" y="4"/>
                    <a:pt x="96" y="13"/>
                  </a:cubicBezTo>
                  <a:cubicBezTo>
                    <a:pt x="32" y="44"/>
                    <a:pt x="0" y="121"/>
                    <a:pt x="32" y="185"/>
                  </a:cubicBezTo>
                  <a:lnTo>
                    <a:pt x="956" y="2205"/>
                  </a:lnTo>
                  <a:cubicBezTo>
                    <a:pt x="982" y="2250"/>
                    <a:pt x="1026" y="2282"/>
                    <a:pt x="1077" y="2288"/>
                  </a:cubicBezTo>
                  <a:cubicBezTo>
                    <a:pt x="1096" y="2282"/>
                    <a:pt x="1115" y="2282"/>
                    <a:pt x="1128" y="2275"/>
                  </a:cubicBezTo>
                  <a:cubicBezTo>
                    <a:pt x="1198" y="2243"/>
                    <a:pt x="1224" y="2167"/>
                    <a:pt x="1192" y="2103"/>
                  </a:cubicBezTo>
                  <a:lnTo>
                    <a:pt x="268" y="76"/>
                  </a:lnTo>
                  <a:cubicBezTo>
                    <a:pt x="245" y="30"/>
                    <a:pt x="19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1921325" y="1694250"/>
              <a:ext cx="36350" cy="41550"/>
            </a:xfrm>
            <a:custGeom>
              <a:avLst/>
              <a:gdLst/>
              <a:ahLst/>
              <a:cxnLst/>
              <a:rect l="l" t="t" r="r" b="b"/>
              <a:pathLst>
                <a:path w="1454" h="1662" extrusionOk="0">
                  <a:moveTo>
                    <a:pt x="1305" y="0"/>
                  </a:moveTo>
                  <a:cubicBezTo>
                    <a:pt x="1267" y="0"/>
                    <a:pt x="1230" y="16"/>
                    <a:pt x="1205" y="49"/>
                  </a:cubicBezTo>
                  <a:lnTo>
                    <a:pt x="51" y="1444"/>
                  </a:lnTo>
                  <a:cubicBezTo>
                    <a:pt x="0" y="1502"/>
                    <a:pt x="13" y="1585"/>
                    <a:pt x="64" y="1629"/>
                  </a:cubicBezTo>
                  <a:cubicBezTo>
                    <a:pt x="90" y="1648"/>
                    <a:pt x="115" y="1661"/>
                    <a:pt x="147" y="1661"/>
                  </a:cubicBezTo>
                  <a:cubicBezTo>
                    <a:pt x="185" y="1661"/>
                    <a:pt x="223" y="1642"/>
                    <a:pt x="249" y="1610"/>
                  </a:cubicBezTo>
                  <a:lnTo>
                    <a:pt x="1409" y="214"/>
                  </a:lnTo>
                  <a:cubicBezTo>
                    <a:pt x="1453" y="157"/>
                    <a:pt x="1441" y="74"/>
                    <a:pt x="1390" y="29"/>
                  </a:cubicBezTo>
                  <a:cubicBezTo>
                    <a:pt x="1365" y="10"/>
                    <a:pt x="1335" y="0"/>
                    <a:pt x="1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1044350" y="1694250"/>
              <a:ext cx="36350" cy="41550"/>
            </a:xfrm>
            <a:custGeom>
              <a:avLst/>
              <a:gdLst/>
              <a:ahLst/>
              <a:cxnLst/>
              <a:rect l="l" t="t" r="r" b="b"/>
              <a:pathLst>
                <a:path w="1454" h="1662" extrusionOk="0">
                  <a:moveTo>
                    <a:pt x="147" y="0"/>
                  </a:moveTo>
                  <a:cubicBezTo>
                    <a:pt x="118" y="0"/>
                    <a:pt x="89" y="10"/>
                    <a:pt x="64" y="29"/>
                  </a:cubicBezTo>
                  <a:cubicBezTo>
                    <a:pt x="7" y="74"/>
                    <a:pt x="0" y="157"/>
                    <a:pt x="45" y="214"/>
                  </a:cubicBezTo>
                  <a:lnTo>
                    <a:pt x="1205" y="1610"/>
                  </a:lnTo>
                  <a:cubicBezTo>
                    <a:pt x="1230" y="1642"/>
                    <a:pt x="1269" y="1661"/>
                    <a:pt x="1307" y="1661"/>
                  </a:cubicBezTo>
                  <a:cubicBezTo>
                    <a:pt x="1332" y="1661"/>
                    <a:pt x="1364" y="1648"/>
                    <a:pt x="1390" y="1629"/>
                  </a:cubicBezTo>
                  <a:cubicBezTo>
                    <a:pt x="1441" y="1585"/>
                    <a:pt x="1453" y="1502"/>
                    <a:pt x="1409" y="1444"/>
                  </a:cubicBezTo>
                  <a:lnTo>
                    <a:pt x="249" y="49"/>
                  </a:lnTo>
                  <a:cubicBezTo>
                    <a:pt x="220" y="16"/>
                    <a:pt x="183" y="0"/>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70625" y="1888075"/>
              <a:ext cx="38900" cy="25850"/>
            </a:xfrm>
            <a:custGeom>
              <a:avLst/>
              <a:gdLst/>
              <a:ahLst/>
              <a:cxnLst/>
              <a:rect l="l" t="t" r="r" b="b"/>
              <a:pathLst>
                <a:path w="1556" h="1034" extrusionOk="0">
                  <a:moveTo>
                    <a:pt x="1407" y="0"/>
                  </a:moveTo>
                  <a:cubicBezTo>
                    <a:pt x="1384" y="0"/>
                    <a:pt x="1361" y="7"/>
                    <a:pt x="1339" y="20"/>
                  </a:cubicBezTo>
                  <a:lnTo>
                    <a:pt x="83" y="791"/>
                  </a:lnTo>
                  <a:cubicBezTo>
                    <a:pt x="19" y="829"/>
                    <a:pt x="0" y="912"/>
                    <a:pt x="38" y="976"/>
                  </a:cubicBezTo>
                  <a:cubicBezTo>
                    <a:pt x="64" y="1014"/>
                    <a:pt x="108" y="1033"/>
                    <a:pt x="153" y="1033"/>
                  </a:cubicBezTo>
                  <a:cubicBezTo>
                    <a:pt x="179" y="1033"/>
                    <a:pt x="198" y="1027"/>
                    <a:pt x="223" y="1014"/>
                  </a:cubicBezTo>
                  <a:lnTo>
                    <a:pt x="1479" y="243"/>
                  </a:lnTo>
                  <a:cubicBezTo>
                    <a:pt x="1536" y="205"/>
                    <a:pt x="1555" y="128"/>
                    <a:pt x="1517" y="65"/>
                  </a:cubicBezTo>
                  <a:cubicBezTo>
                    <a:pt x="1492" y="23"/>
                    <a:pt x="1451" y="0"/>
                    <a:pt x="1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892350" y="1888175"/>
              <a:ext cx="38900" cy="25750"/>
            </a:xfrm>
            <a:custGeom>
              <a:avLst/>
              <a:gdLst/>
              <a:ahLst/>
              <a:cxnLst/>
              <a:rect l="l" t="t" r="r" b="b"/>
              <a:pathLst>
                <a:path w="1556" h="1030" extrusionOk="0">
                  <a:moveTo>
                    <a:pt x="155" y="1"/>
                  </a:moveTo>
                  <a:cubicBezTo>
                    <a:pt x="110" y="1"/>
                    <a:pt x="64" y="22"/>
                    <a:pt x="38" y="61"/>
                  </a:cubicBezTo>
                  <a:cubicBezTo>
                    <a:pt x="0" y="124"/>
                    <a:pt x="19" y="201"/>
                    <a:pt x="83" y="239"/>
                  </a:cubicBezTo>
                  <a:lnTo>
                    <a:pt x="1338" y="1010"/>
                  </a:lnTo>
                  <a:cubicBezTo>
                    <a:pt x="1358" y="1023"/>
                    <a:pt x="1383" y="1029"/>
                    <a:pt x="1409" y="1029"/>
                  </a:cubicBezTo>
                  <a:cubicBezTo>
                    <a:pt x="1453" y="1029"/>
                    <a:pt x="1491" y="1010"/>
                    <a:pt x="1517" y="972"/>
                  </a:cubicBezTo>
                  <a:cubicBezTo>
                    <a:pt x="1555" y="908"/>
                    <a:pt x="1536" y="825"/>
                    <a:pt x="1472" y="787"/>
                  </a:cubicBezTo>
                  <a:lnTo>
                    <a:pt x="217" y="16"/>
                  </a:lnTo>
                  <a:cubicBezTo>
                    <a:pt x="198" y="6"/>
                    <a:pt x="177" y="1"/>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151400" y="2109825"/>
              <a:ext cx="37950" cy="12975"/>
            </a:xfrm>
            <a:custGeom>
              <a:avLst/>
              <a:gdLst/>
              <a:ahLst/>
              <a:cxnLst/>
              <a:rect l="l" t="t" r="r" b="b"/>
              <a:pathLst>
                <a:path w="1518" h="519" extrusionOk="0">
                  <a:moveTo>
                    <a:pt x="1375" y="1"/>
                  </a:moveTo>
                  <a:cubicBezTo>
                    <a:pt x="1368" y="1"/>
                    <a:pt x="1360" y="1"/>
                    <a:pt x="1352" y="3"/>
                  </a:cubicBezTo>
                  <a:lnTo>
                    <a:pt x="115" y="264"/>
                  </a:lnTo>
                  <a:cubicBezTo>
                    <a:pt x="45" y="277"/>
                    <a:pt x="0" y="347"/>
                    <a:pt x="13" y="417"/>
                  </a:cubicBezTo>
                  <a:cubicBezTo>
                    <a:pt x="26" y="481"/>
                    <a:pt x="77" y="519"/>
                    <a:pt x="141" y="519"/>
                  </a:cubicBezTo>
                  <a:lnTo>
                    <a:pt x="166" y="519"/>
                  </a:lnTo>
                  <a:lnTo>
                    <a:pt x="1403" y="258"/>
                  </a:lnTo>
                  <a:cubicBezTo>
                    <a:pt x="1473" y="245"/>
                    <a:pt x="1517" y="175"/>
                    <a:pt x="1505" y="105"/>
                  </a:cubicBezTo>
                  <a:cubicBezTo>
                    <a:pt x="1488" y="43"/>
                    <a:pt x="1436"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812500" y="2109975"/>
              <a:ext cx="38125" cy="12950"/>
            </a:xfrm>
            <a:custGeom>
              <a:avLst/>
              <a:gdLst/>
              <a:ahLst/>
              <a:cxnLst/>
              <a:rect l="l" t="t" r="r" b="b"/>
              <a:pathLst>
                <a:path w="1525" h="518" extrusionOk="0">
                  <a:moveTo>
                    <a:pt x="149" y="1"/>
                  </a:moveTo>
                  <a:cubicBezTo>
                    <a:pt x="88" y="1"/>
                    <a:pt x="31" y="43"/>
                    <a:pt x="20" y="105"/>
                  </a:cubicBezTo>
                  <a:cubicBezTo>
                    <a:pt x="1" y="169"/>
                    <a:pt x="46" y="239"/>
                    <a:pt x="116" y="258"/>
                  </a:cubicBezTo>
                  <a:lnTo>
                    <a:pt x="1359" y="513"/>
                  </a:lnTo>
                  <a:cubicBezTo>
                    <a:pt x="1362" y="516"/>
                    <a:pt x="1365" y="518"/>
                    <a:pt x="1369" y="518"/>
                  </a:cubicBezTo>
                  <a:cubicBezTo>
                    <a:pt x="1373" y="518"/>
                    <a:pt x="1378" y="516"/>
                    <a:pt x="1384" y="513"/>
                  </a:cubicBezTo>
                  <a:cubicBezTo>
                    <a:pt x="1441" y="513"/>
                    <a:pt x="1492" y="475"/>
                    <a:pt x="1511" y="417"/>
                  </a:cubicBezTo>
                  <a:cubicBezTo>
                    <a:pt x="1524" y="347"/>
                    <a:pt x="1480" y="277"/>
                    <a:pt x="1410" y="264"/>
                  </a:cubicBezTo>
                  <a:lnTo>
                    <a:pt x="173" y="3"/>
                  </a:lnTo>
                  <a:cubicBezTo>
                    <a:pt x="165" y="2"/>
                    <a:pt x="157"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158875" y="2385850"/>
              <a:ext cx="42100" cy="6550"/>
            </a:xfrm>
            <a:custGeom>
              <a:avLst/>
              <a:gdLst/>
              <a:ahLst/>
              <a:cxnLst/>
              <a:rect l="l" t="t" r="r" b="b"/>
              <a:pathLst>
                <a:path w="1684" h="262" extrusionOk="0">
                  <a:moveTo>
                    <a:pt x="128" y="0"/>
                  </a:moveTo>
                  <a:cubicBezTo>
                    <a:pt x="58" y="0"/>
                    <a:pt x="1" y="58"/>
                    <a:pt x="1" y="128"/>
                  </a:cubicBezTo>
                  <a:cubicBezTo>
                    <a:pt x="1" y="198"/>
                    <a:pt x="58" y="262"/>
                    <a:pt x="128" y="262"/>
                  </a:cubicBezTo>
                  <a:lnTo>
                    <a:pt x="1556" y="262"/>
                  </a:lnTo>
                  <a:cubicBezTo>
                    <a:pt x="1626" y="262"/>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158875" y="277080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158875" y="315575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6750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16750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11" y="261"/>
                  </a:lnTo>
                  <a:cubicBezTo>
                    <a:pt x="1281" y="261"/>
                    <a:pt x="1339" y="204"/>
                    <a:pt x="1339" y="134"/>
                  </a:cubicBezTo>
                  <a:cubicBezTo>
                    <a:pt x="1339" y="58"/>
                    <a:pt x="1281" y="0"/>
                    <a:pt x="121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801050" y="2770800"/>
              <a:ext cx="42075" cy="6400"/>
            </a:xfrm>
            <a:custGeom>
              <a:avLst/>
              <a:gdLst/>
              <a:ahLst/>
              <a:cxnLst/>
              <a:rect l="l" t="t" r="r" b="b"/>
              <a:pathLst>
                <a:path w="1683" h="256" extrusionOk="0">
                  <a:moveTo>
                    <a:pt x="128" y="0"/>
                  </a:moveTo>
                  <a:cubicBezTo>
                    <a:pt x="57" y="0"/>
                    <a:pt x="0" y="58"/>
                    <a:pt x="0" y="128"/>
                  </a:cubicBezTo>
                  <a:cubicBezTo>
                    <a:pt x="0" y="198"/>
                    <a:pt x="57" y="255"/>
                    <a:pt x="128" y="255"/>
                  </a:cubicBezTo>
                  <a:lnTo>
                    <a:pt x="1555" y="255"/>
                  </a:lnTo>
                  <a:cubicBezTo>
                    <a:pt x="1558" y="256"/>
                    <a:pt x="1562" y="256"/>
                    <a:pt x="1565" y="256"/>
                  </a:cubicBezTo>
                  <a:cubicBezTo>
                    <a:pt x="1631" y="256"/>
                    <a:pt x="1683" y="195"/>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801050" y="3155750"/>
              <a:ext cx="33475" cy="6400"/>
            </a:xfrm>
            <a:custGeom>
              <a:avLst/>
              <a:gdLst/>
              <a:ahLst/>
              <a:cxnLst/>
              <a:rect l="l" t="t" r="r" b="b"/>
              <a:pathLst>
                <a:path w="1339" h="256" extrusionOk="0">
                  <a:moveTo>
                    <a:pt x="128" y="0"/>
                  </a:moveTo>
                  <a:cubicBezTo>
                    <a:pt x="57" y="0"/>
                    <a:pt x="0" y="58"/>
                    <a:pt x="0" y="128"/>
                  </a:cubicBezTo>
                  <a:cubicBezTo>
                    <a:pt x="0" y="198"/>
                    <a:pt x="57" y="255"/>
                    <a:pt x="128" y="255"/>
                  </a:cubicBezTo>
                  <a:lnTo>
                    <a:pt x="1205" y="255"/>
                  </a:lnTo>
                  <a:cubicBezTo>
                    <a:pt x="1281" y="255"/>
                    <a:pt x="1339" y="198"/>
                    <a:pt x="1339" y="128"/>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80105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05"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80105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05" y="261"/>
                  </a:lnTo>
                  <a:cubicBezTo>
                    <a:pt x="1281" y="261"/>
                    <a:pt x="1339" y="204"/>
                    <a:pt x="1339" y="134"/>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01050" y="2385850"/>
              <a:ext cx="42075" cy="6550"/>
            </a:xfrm>
            <a:custGeom>
              <a:avLst/>
              <a:gdLst/>
              <a:ahLst/>
              <a:cxnLst/>
              <a:rect l="l" t="t" r="r" b="b"/>
              <a:pathLst>
                <a:path w="1683" h="262" extrusionOk="0">
                  <a:moveTo>
                    <a:pt x="128" y="0"/>
                  </a:moveTo>
                  <a:cubicBezTo>
                    <a:pt x="57" y="0"/>
                    <a:pt x="0" y="58"/>
                    <a:pt x="0" y="128"/>
                  </a:cubicBezTo>
                  <a:cubicBezTo>
                    <a:pt x="0" y="198"/>
                    <a:pt x="57" y="262"/>
                    <a:pt x="128" y="262"/>
                  </a:cubicBezTo>
                  <a:lnTo>
                    <a:pt x="1555" y="262"/>
                  </a:lnTo>
                  <a:cubicBezTo>
                    <a:pt x="1625" y="262"/>
                    <a:pt x="1683" y="204"/>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1338150" y="2919300"/>
              <a:ext cx="325550" cy="285075"/>
            </a:xfrm>
            <a:custGeom>
              <a:avLst/>
              <a:gdLst/>
              <a:ahLst/>
              <a:cxnLst/>
              <a:rect l="l" t="t" r="r" b="b"/>
              <a:pathLst>
                <a:path w="13022" h="11403" extrusionOk="0">
                  <a:moveTo>
                    <a:pt x="1" y="0"/>
                  </a:moveTo>
                  <a:lnTo>
                    <a:pt x="1" y="0"/>
                  </a:lnTo>
                  <a:cubicBezTo>
                    <a:pt x="3085" y="3442"/>
                    <a:pt x="5367" y="7546"/>
                    <a:pt x="6514" y="11402"/>
                  </a:cubicBezTo>
                  <a:cubicBezTo>
                    <a:pt x="7662" y="7546"/>
                    <a:pt x="9937" y="3442"/>
                    <a:pt x="13022" y="0"/>
                  </a:cubicBezTo>
                  <a:lnTo>
                    <a:pt x="13022" y="0"/>
                  </a:lnTo>
                  <a:cubicBezTo>
                    <a:pt x="10874" y="421"/>
                    <a:pt x="8700" y="638"/>
                    <a:pt x="6514" y="650"/>
                  </a:cubicBezTo>
                  <a:cubicBezTo>
                    <a:pt x="4328" y="638"/>
                    <a:pt x="2149" y="4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409225" y="2919125"/>
              <a:ext cx="183575" cy="183600"/>
            </a:xfrm>
            <a:custGeom>
              <a:avLst/>
              <a:gdLst/>
              <a:ahLst/>
              <a:cxnLst/>
              <a:rect l="l" t="t" r="r" b="b"/>
              <a:pathLst>
                <a:path w="7343" h="7344" extrusionOk="0">
                  <a:moveTo>
                    <a:pt x="3671" y="1"/>
                  </a:moveTo>
                  <a:cubicBezTo>
                    <a:pt x="1645" y="1"/>
                    <a:pt x="0" y="1645"/>
                    <a:pt x="0" y="3672"/>
                  </a:cubicBezTo>
                  <a:cubicBezTo>
                    <a:pt x="0" y="5699"/>
                    <a:pt x="1645" y="7343"/>
                    <a:pt x="3671" y="7343"/>
                  </a:cubicBezTo>
                  <a:cubicBezTo>
                    <a:pt x="5698" y="7343"/>
                    <a:pt x="7342" y="5699"/>
                    <a:pt x="7342" y="3672"/>
                  </a:cubicBezTo>
                  <a:cubicBezTo>
                    <a:pt x="7342" y="1645"/>
                    <a:pt x="5698" y="1"/>
                    <a:pt x="3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441400" y="2951475"/>
              <a:ext cx="119200" cy="119225"/>
            </a:xfrm>
            <a:custGeom>
              <a:avLst/>
              <a:gdLst/>
              <a:ahLst/>
              <a:cxnLst/>
              <a:rect l="l" t="t" r="r" b="b"/>
              <a:pathLst>
                <a:path w="4768" h="4769" extrusionOk="0">
                  <a:moveTo>
                    <a:pt x="2123" y="1"/>
                  </a:moveTo>
                  <a:cubicBezTo>
                    <a:pt x="1900" y="20"/>
                    <a:pt x="1677" y="77"/>
                    <a:pt x="1467" y="166"/>
                  </a:cubicBezTo>
                  <a:cubicBezTo>
                    <a:pt x="1256" y="256"/>
                    <a:pt x="1059" y="370"/>
                    <a:pt x="880" y="517"/>
                  </a:cubicBezTo>
                  <a:lnTo>
                    <a:pt x="887" y="517"/>
                  </a:lnTo>
                  <a:cubicBezTo>
                    <a:pt x="982" y="544"/>
                    <a:pt x="1082" y="557"/>
                    <a:pt x="1183" y="557"/>
                  </a:cubicBezTo>
                  <a:cubicBezTo>
                    <a:pt x="1323" y="557"/>
                    <a:pt x="1464" y="531"/>
                    <a:pt x="1594" y="479"/>
                  </a:cubicBezTo>
                  <a:cubicBezTo>
                    <a:pt x="1823" y="383"/>
                    <a:pt x="2008" y="217"/>
                    <a:pt x="2123" y="1"/>
                  </a:cubicBezTo>
                  <a:close/>
                  <a:moveTo>
                    <a:pt x="2639" y="1"/>
                  </a:moveTo>
                  <a:cubicBezTo>
                    <a:pt x="2754" y="217"/>
                    <a:pt x="2945" y="383"/>
                    <a:pt x="3168" y="479"/>
                  </a:cubicBezTo>
                  <a:cubicBezTo>
                    <a:pt x="3301" y="534"/>
                    <a:pt x="3441" y="562"/>
                    <a:pt x="3582" y="562"/>
                  </a:cubicBezTo>
                  <a:cubicBezTo>
                    <a:pt x="3685" y="562"/>
                    <a:pt x="3789" y="547"/>
                    <a:pt x="3888" y="517"/>
                  </a:cubicBezTo>
                  <a:cubicBezTo>
                    <a:pt x="3710" y="370"/>
                    <a:pt x="3512" y="256"/>
                    <a:pt x="3302" y="166"/>
                  </a:cubicBezTo>
                  <a:cubicBezTo>
                    <a:pt x="3092" y="84"/>
                    <a:pt x="2869" y="26"/>
                    <a:pt x="2639" y="1"/>
                  </a:cubicBezTo>
                  <a:close/>
                  <a:moveTo>
                    <a:pt x="517" y="880"/>
                  </a:moveTo>
                  <a:lnTo>
                    <a:pt x="517" y="880"/>
                  </a:lnTo>
                  <a:cubicBezTo>
                    <a:pt x="377" y="1059"/>
                    <a:pt x="256" y="1256"/>
                    <a:pt x="173" y="1467"/>
                  </a:cubicBezTo>
                  <a:cubicBezTo>
                    <a:pt x="84" y="1677"/>
                    <a:pt x="26" y="1900"/>
                    <a:pt x="1" y="2123"/>
                  </a:cubicBezTo>
                  <a:cubicBezTo>
                    <a:pt x="217" y="2008"/>
                    <a:pt x="389" y="1824"/>
                    <a:pt x="479" y="1594"/>
                  </a:cubicBezTo>
                  <a:lnTo>
                    <a:pt x="485" y="1594"/>
                  </a:lnTo>
                  <a:cubicBezTo>
                    <a:pt x="581" y="1365"/>
                    <a:pt x="593" y="1116"/>
                    <a:pt x="517" y="880"/>
                  </a:cubicBezTo>
                  <a:close/>
                  <a:moveTo>
                    <a:pt x="4252" y="880"/>
                  </a:moveTo>
                  <a:lnTo>
                    <a:pt x="4252" y="880"/>
                  </a:lnTo>
                  <a:cubicBezTo>
                    <a:pt x="4182" y="1116"/>
                    <a:pt x="4194" y="1365"/>
                    <a:pt x="4290" y="1594"/>
                  </a:cubicBezTo>
                  <a:cubicBezTo>
                    <a:pt x="4379" y="1824"/>
                    <a:pt x="4551" y="2008"/>
                    <a:pt x="4768" y="2123"/>
                  </a:cubicBezTo>
                  <a:cubicBezTo>
                    <a:pt x="4742" y="1900"/>
                    <a:pt x="4685" y="1677"/>
                    <a:pt x="4596" y="1467"/>
                  </a:cubicBezTo>
                  <a:cubicBezTo>
                    <a:pt x="4513" y="1256"/>
                    <a:pt x="4392" y="1059"/>
                    <a:pt x="4252" y="880"/>
                  </a:cubicBezTo>
                  <a:close/>
                  <a:moveTo>
                    <a:pt x="4762" y="2639"/>
                  </a:moveTo>
                  <a:lnTo>
                    <a:pt x="4762" y="2639"/>
                  </a:lnTo>
                  <a:cubicBezTo>
                    <a:pt x="4551" y="2754"/>
                    <a:pt x="4379" y="2939"/>
                    <a:pt x="4284" y="3168"/>
                  </a:cubicBezTo>
                  <a:cubicBezTo>
                    <a:pt x="4188" y="3398"/>
                    <a:pt x="4175" y="3646"/>
                    <a:pt x="4245" y="3882"/>
                  </a:cubicBezTo>
                  <a:cubicBezTo>
                    <a:pt x="4392" y="3704"/>
                    <a:pt x="4507" y="3506"/>
                    <a:pt x="4596" y="3296"/>
                  </a:cubicBezTo>
                  <a:cubicBezTo>
                    <a:pt x="4685" y="3085"/>
                    <a:pt x="4742" y="2862"/>
                    <a:pt x="4762" y="2639"/>
                  </a:cubicBezTo>
                  <a:close/>
                  <a:moveTo>
                    <a:pt x="1" y="2639"/>
                  </a:moveTo>
                  <a:cubicBezTo>
                    <a:pt x="26" y="2869"/>
                    <a:pt x="77" y="3085"/>
                    <a:pt x="166" y="3302"/>
                  </a:cubicBezTo>
                  <a:cubicBezTo>
                    <a:pt x="256" y="3513"/>
                    <a:pt x="370" y="3710"/>
                    <a:pt x="517" y="3889"/>
                  </a:cubicBezTo>
                  <a:lnTo>
                    <a:pt x="517" y="3882"/>
                  </a:lnTo>
                  <a:cubicBezTo>
                    <a:pt x="587" y="3646"/>
                    <a:pt x="574" y="3398"/>
                    <a:pt x="479" y="3168"/>
                  </a:cubicBezTo>
                  <a:cubicBezTo>
                    <a:pt x="383" y="2945"/>
                    <a:pt x="217" y="2754"/>
                    <a:pt x="1" y="2639"/>
                  </a:cubicBezTo>
                  <a:close/>
                  <a:moveTo>
                    <a:pt x="1186" y="4201"/>
                  </a:moveTo>
                  <a:cubicBezTo>
                    <a:pt x="1083" y="4201"/>
                    <a:pt x="980" y="4216"/>
                    <a:pt x="880" y="4245"/>
                  </a:cubicBezTo>
                  <a:cubicBezTo>
                    <a:pt x="1059" y="4392"/>
                    <a:pt x="1256" y="4507"/>
                    <a:pt x="1467" y="4596"/>
                  </a:cubicBezTo>
                  <a:cubicBezTo>
                    <a:pt x="1677" y="4679"/>
                    <a:pt x="1900" y="4736"/>
                    <a:pt x="2129" y="4762"/>
                  </a:cubicBezTo>
                  <a:cubicBezTo>
                    <a:pt x="2008" y="4545"/>
                    <a:pt x="1823" y="4379"/>
                    <a:pt x="1594" y="4284"/>
                  </a:cubicBezTo>
                  <a:cubicBezTo>
                    <a:pt x="1465" y="4229"/>
                    <a:pt x="1326" y="4201"/>
                    <a:pt x="1186" y="4201"/>
                  </a:cubicBezTo>
                  <a:close/>
                  <a:moveTo>
                    <a:pt x="3596" y="4203"/>
                  </a:moveTo>
                  <a:cubicBezTo>
                    <a:pt x="3451" y="4203"/>
                    <a:pt x="3305" y="4233"/>
                    <a:pt x="3168" y="4290"/>
                  </a:cubicBezTo>
                  <a:cubicBezTo>
                    <a:pt x="2945" y="4379"/>
                    <a:pt x="2754" y="4551"/>
                    <a:pt x="2639" y="4768"/>
                  </a:cubicBezTo>
                  <a:cubicBezTo>
                    <a:pt x="2869" y="4743"/>
                    <a:pt x="3092" y="4685"/>
                    <a:pt x="3302" y="4596"/>
                  </a:cubicBezTo>
                  <a:cubicBezTo>
                    <a:pt x="3512" y="4513"/>
                    <a:pt x="3710" y="4392"/>
                    <a:pt x="3888" y="4252"/>
                  </a:cubicBezTo>
                  <a:lnTo>
                    <a:pt x="3888" y="4245"/>
                  </a:lnTo>
                  <a:cubicBezTo>
                    <a:pt x="3793" y="4217"/>
                    <a:pt x="3695" y="4203"/>
                    <a:pt x="3596" y="4203"/>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422275" y="2932350"/>
              <a:ext cx="157300" cy="157300"/>
            </a:xfrm>
            <a:custGeom>
              <a:avLst/>
              <a:gdLst/>
              <a:ahLst/>
              <a:cxnLst/>
              <a:rect l="l" t="t" r="r" b="b"/>
              <a:pathLst>
                <a:path w="6292" h="6292" extrusionOk="0">
                  <a:moveTo>
                    <a:pt x="3149" y="281"/>
                  </a:moveTo>
                  <a:cubicBezTo>
                    <a:pt x="4730" y="288"/>
                    <a:pt x="6011" y="1562"/>
                    <a:pt x="6011" y="3143"/>
                  </a:cubicBezTo>
                  <a:cubicBezTo>
                    <a:pt x="6011" y="4724"/>
                    <a:pt x="4730" y="6005"/>
                    <a:pt x="3149" y="6011"/>
                  </a:cubicBezTo>
                  <a:cubicBezTo>
                    <a:pt x="1569" y="6005"/>
                    <a:pt x="288" y="4724"/>
                    <a:pt x="288" y="3143"/>
                  </a:cubicBezTo>
                  <a:cubicBezTo>
                    <a:pt x="288" y="1562"/>
                    <a:pt x="1569" y="288"/>
                    <a:pt x="3149" y="281"/>
                  </a:cubicBezTo>
                  <a:close/>
                  <a:moveTo>
                    <a:pt x="3149" y="1"/>
                  </a:moveTo>
                  <a:cubicBezTo>
                    <a:pt x="1409" y="1"/>
                    <a:pt x="7" y="1409"/>
                    <a:pt x="1" y="3143"/>
                  </a:cubicBezTo>
                  <a:cubicBezTo>
                    <a:pt x="7" y="4883"/>
                    <a:pt x="1409" y="6285"/>
                    <a:pt x="3149" y="6291"/>
                  </a:cubicBezTo>
                  <a:cubicBezTo>
                    <a:pt x="4883" y="6285"/>
                    <a:pt x="6291" y="4883"/>
                    <a:pt x="6291" y="3143"/>
                  </a:cubicBezTo>
                  <a:cubicBezTo>
                    <a:pt x="6291" y="1409"/>
                    <a:pt x="4883" y="1"/>
                    <a:pt x="314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1455425" y="2965500"/>
              <a:ext cx="91000" cy="91000"/>
            </a:xfrm>
            <a:custGeom>
              <a:avLst/>
              <a:gdLst/>
              <a:ahLst/>
              <a:cxnLst/>
              <a:rect l="l" t="t" r="r" b="b"/>
              <a:pathLst>
                <a:path w="3640" h="3640" extrusionOk="0">
                  <a:moveTo>
                    <a:pt x="1823" y="1"/>
                  </a:moveTo>
                  <a:cubicBezTo>
                    <a:pt x="816" y="1"/>
                    <a:pt x="1" y="816"/>
                    <a:pt x="1" y="1817"/>
                  </a:cubicBezTo>
                  <a:cubicBezTo>
                    <a:pt x="1" y="2824"/>
                    <a:pt x="816" y="3640"/>
                    <a:pt x="1823" y="3640"/>
                  </a:cubicBezTo>
                  <a:cubicBezTo>
                    <a:pt x="2830" y="3640"/>
                    <a:pt x="3640" y="2824"/>
                    <a:pt x="3640" y="1817"/>
                  </a:cubicBezTo>
                  <a:cubicBezTo>
                    <a:pt x="3640" y="816"/>
                    <a:pt x="2830"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1271725" y="2878200"/>
              <a:ext cx="458575" cy="454750"/>
            </a:xfrm>
            <a:custGeom>
              <a:avLst/>
              <a:gdLst/>
              <a:ahLst/>
              <a:cxnLst/>
              <a:rect l="l" t="t" r="r" b="b"/>
              <a:pathLst>
                <a:path w="18343" h="18190" extrusionOk="0">
                  <a:moveTo>
                    <a:pt x="733" y="529"/>
                  </a:moveTo>
                  <a:cubicBezTo>
                    <a:pt x="2250" y="1013"/>
                    <a:pt x="5672" y="1676"/>
                    <a:pt x="9171" y="1676"/>
                  </a:cubicBezTo>
                  <a:cubicBezTo>
                    <a:pt x="12664" y="1676"/>
                    <a:pt x="16093" y="1013"/>
                    <a:pt x="17610" y="529"/>
                  </a:cubicBezTo>
                  <a:lnTo>
                    <a:pt x="17610" y="529"/>
                  </a:lnTo>
                  <a:cubicBezTo>
                    <a:pt x="13231" y="4761"/>
                    <a:pt x="10019" y="10561"/>
                    <a:pt x="9171" y="15755"/>
                  </a:cubicBezTo>
                  <a:cubicBezTo>
                    <a:pt x="8324" y="10567"/>
                    <a:pt x="5111" y="4761"/>
                    <a:pt x="733" y="529"/>
                  </a:cubicBezTo>
                  <a:close/>
                  <a:moveTo>
                    <a:pt x="166" y="0"/>
                  </a:moveTo>
                  <a:lnTo>
                    <a:pt x="0" y="223"/>
                  </a:lnTo>
                  <a:cubicBezTo>
                    <a:pt x="4908" y="4723"/>
                    <a:pt x="8458" y="11243"/>
                    <a:pt x="9031" y="16832"/>
                  </a:cubicBezTo>
                  <a:lnTo>
                    <a:pt x="9171" y="18190"/>
                  </a:lnTo>
                  <a:lnTo>
                    <a:pt x="9312" y="16832"/>
                  </a:lnTo>
                  <a:cubicBezTo>
                    <a:pt x="9885" y="11243"/>
                    <a:pt x="13429" y="4723"/>
                    <a:pt x="18343" y="223"/>
                  </a:cubicBezTo>
                  <a:lnTo>
                    <a:pt x="18171" y="0"/>
                  </a:lnTo>
                  <a:cubicBezTo>
                    <a:pt x="17520" y="414"/>
                    <a:pt x="13333" y="1396"/>
                    <a:pt x="9171" y="1396"/>
                  </a:cubicBezTo>
                  <a:cubicBezTo>
                    <a:pt x="5010" y="1396"/>
                    <a:pt x="822" y="414"/>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1098825" y="1850625"/>
              <a:ext cx="804200" cy="798675"/>
            </a:xfrm>
            <a:custGeom>
              <a:avLst/>
              <a:gdLst/>
              <a:ahLst/>
              <a:cxnLst/>
              <a:rect l="l" t="t" r="r" b="b"/>
              <a:pathLst>
                <a:path w="32168" h="31947" extrusionOk="0">
                  <a:moveTo>
                    <a:pt x="20878" y="0"/>
                  </a:moveTo>
                  <a:cubicBezTo>
                    <a:pt x="20329" y="0"/>
                    <a:pt x="19781" y="107"/>
                    <a:pt x="19261" y="320"/>
                  </a:cubicBezTo>
                  <a:cubicBezTo>
                    <a:pt x="19185" y="352"/>
                    <a:pt x="19115" y="403"/>
                    <a:pt x="19038" y="441"/>
                  </a:cubicBezTo>
                  <a:cubicBezTo>
                    <a:pt x="19930" y="2219"/>
                    <a:pt x="20306" y="4201"/>
                    <a:pt x="20141" y="6177"/>
                  </a:cubicBezTo>
                  <a:lnTo>
                    <a:pt x="20141" y="6177"/>
                  </a:lnTo>
                  <a:cubicBezTo>
                    <a:pt x="21422" y="4660"/>
                    <a:pt x="23092" y="3526"/>
                    <a:pt x="24978" y="2901"/>
                  </a:cubicBezTo>
                  <a:cubicBezTo>
                    <a:pt x="24953" y="2825"/>
                    <a:pt x="24940" y="2742"/>
                    <a:pt x="24908" y="2659"/>
                  </a:cubicBezTo>
                  <a:cubicBezTo>
                    <a:pt x="24468" y="1607"/>
                    <a:pt x="23627" y="772"/>
                    <a:pt x="22569" y="352"/>
                  </a:cubicBezTo>
                  <a:lnTo>
                    <a:pt x="22550" y="345"/>
                  </a:lnTo>
                  <a:cubicBezTo>
                    <a:pt x="22015" y="115"/>
                    <a:pt x="21446" y="0"/>
                    <a:pt x="20878" y="0"/>
                  </a:cubicBezTo>
                  <a:close/>
                  <a:moveTo>
                    <a:pt x="11300" y="3"/>
                  </a:moveTo>
                  <a:cubicBezTo>
                    <a:pt x="10729" y="3"/>
                    <a:pt x="10159" y="117"/>
                    <a:pt x="9625" y="345"/>
                  </a:cubicBezTo>
                  <a:lnTo>
                    <a:pt x="9606" y="352"/>
                  </a:lnTo>
                  <a:cubicBezTo>
                    <a:pt x="8548" y="779"/>
                    <a:pt x="7706" y="1607"/>
                    <a:pt x="7267" y="2659"/>
                  </a:cubicBezTo>
                  <a:cubicBezTo>
                    <a:pt x="7235" y="2742"/>
                    <a:pt x="7222" y="2825"/>
                    <a:pt x="7196" y="2901"/>
                  </a:cubicBezTo>
                  <a:cubicBezTo>
                    <a:pt x="9077" y="3526"/>
                    <a:pt x="10753" y="4660"/>
                    <a:pt x="12034" y="6177"/>
                  </a:cubicBezTo>
                  <a:cubicBezTo>
                    <a:pt x="11862" y="4201"/>
                    <a:pt x="12244" y="2219"/>
                    <a:pt x="13130" y="441"/>
                  </a:cubicBezTo>
                  <a:cubicBezTo>
                    <a:pt x="13054" y="403"/>
                    <a:pt x="12990" y="352"/>
                    <a:pt x="12907" y="320"/>
                  </a:cubicBezTo>
                  <a:cubicBezTo>
                    <a:pt x="12393" y="108"/>
                    <a:pt x="11846" y="3"/>
                    <a:pt x="11300" y="3"/>
                  </a:cubicBezTo>
                  <a:close/>
                  <a:moveTo>
                    <a:pt x="3009" y="7082"/>
                  </a:moveTo>
                  <a:cubicBezTo>
                    <a:pt x="2933" y="7108"/>
                    <a:pt x="2850" y="7120"/>
                    <a:pt x="2773" y="7158"/>
                  </a:cubicBezTo>
                  <a:lnTo>
                    <a:pt x="2773" y="7152"/>
                  </a:lnTo>
                  <a:cubicBezTo>
                    <a:pt x="1722" y="7592"/>
                    <a:pt x="887" y="8433"/>
                    <a:pt x="460" y="9491"/>
                  </a:cubicBezTo>
                  <a:lnTo>
                    <a:pt x="453" y="9510"/>
                  </a:lnTo>
                  <a:cubicBezTo>
                    <a:pt x="7" y="10562"/>
                    <a:pt x="1" y="11741"/>
                    <a:pt x="434" y="12799"/>
                  </a:cubicBezTo>
                  <a:cubicBezTo>
                    <a:pt x="466" y="12875"/>
                    <a:pt x="511" y="12946"/>
                    <a:pt x="555" y="13022"/>
                  </a:cubicBezTo>
                  <a:cubicBezTo>
                    <a:pt x="2055" y="12267"/>
                    <a:pt x="3706" y="11881"/>
                    <a:pt x="5379" y="11881"/>
                  </a:cubicBezTo>
                  <a:cubicBezTo>
                    <a:pt x="5683" y="11881"/>
                    <a:pt x="5987" y="11894"/>
                    <a:pt x="6291" y="11919"/>
                  </a:cubicBezTo>
                  <a:cubicBezTo>
                    <a:pt x="4775" y="10638"/>
                    <a:pt x="3640" y="8969"/>
                    <a:pt x="3009" y="7082"/>
                  </a:cubicBezTo>
                  <a:close/>
                  <a:moveTo>
                    <a:pt x="29159" y="7082"/>
                  </a:moveTo>
                  <a:cubicBezTo>
                    <a:pt x="28528" y="8962"/>
                    <a:pt x="27394" y="10638"/>
                    <a:pt x="25877" y="11919"/>
                  </a:cubicBezTo>
                  <a:cubicBezTo>
                    <a:pt x="26186" y="11893"/>
                    <a:pt x="26496" y="11879"/>
                    <a:pt x="26805" y="11879"/>
                  </a:cubicBezTo>
                  <a:cubicBezTo>
                    <a:pt x="28473" y="11879"/>
                    <a:pt x="30118" y="12269"/>
                    <a:pt x="31613" y="13022"/>
                  </a:cubicBezTo>
                  <a:cubicBezTo>
                    <a:pt x="31651" y="12939"/>
                    <a:pt x="31702" y="12875"/>
                    <a:pt x="31734" y="12793"/>
                  </a:cubicBezTo>
                  <a:cubicBezTo>
                    <a:pt x="32167" y="11741"/>
                    <a:pt x="32161" y="10562"/>
                    <a:pt x="31715" y="9510"/>
                  </a:cubicBezTo>
                  <a:lnTo>
                    <a:pt x="31708" y="9491"/>
                  </a:lnTo>
                  <a:cubicBezTo>
                    <a:pt x="31281" y="8433"/>
                    <a:pt x="30447" y="7592"/>
                    <a:pt x="29395" y="7152"/>
                  </a:cubicBezTo>
                  <a:cubicBezTo>
                    <a:pt x="29325" y="7120"/>
                    <a:pt x="29236" y="7108"/>
                    <a:pt x="29159" y="7082"/>
                  </a:cubicBezTo>
                  <a:close/>
                  <a:moveTo>
                    <a:pt x="555" y="18930"/>
                  </a:moveTo>
                  <a:cubicBezTo>
                    <a:pt x="517" y="19013"/>
                    <a:pt x="466" y="19077"/>
                    <a:pt x="434" y="19153"/>
                  </a:cubicBezTo>
                  <a:cubicBezTo>
                    <a:pt x="1" y="20211"/>
                    <a:pt x="14" y="21390"/>
                    <a:pt x="460" y="22442"/>
                  </a:cubicBezTo>
                  <a:lnTo>
                    <a:pt x="466" y="22461"/>
                  </a:lnTo>
                  <a:cubicBezTo>
                    <a:pt x="893" y="23513"/>
                    <a:pt x="1722" y="24360"/>
                    <a:pt x="2773" y="24794"/>
                  </a:cubicBezTo>
                  <a:cubicBezTo>
                    <a:pt x="2850" y="24825"/>
                    <a:pt x="2933" y="24838"/>
                    <a:pt x="3016" y="24870"/>
                  </a:cubicBezTo>
                  <a:cubicBezTo>
                    <a:pt x="3640" y="22984"/>
                    <a:pt x="4775" y="21314"/>
                    <a:pt x="6291" y="20033"/>
                  </a:cubicBezTo>
                  <a:lnTo>
                    <a:pt x="6291" y="20033"/>
                  </a:lnTo>
                  <a:cubicBezTo>
                    <a:pt x="5991" y="20058"/>
                    <a:pt x="5690" y="20070"/>
                    <a:pt x="5390" y="20070"/>
                  </a:cubicBezTo>
                  <a:cubicBezTo>
                    <a:pt x="3717" y="20070"/>
                    <a:pt x="2063" y="19681"/>
                    <a:pt x="555" y="18930"/>
                  </a:cubicBezTo>
                  <a:close/>
                  <a:moveTo>
                    <a:pt x="31619" y="18930"/>
                  </a:moveTo>
                  <a:cubicBezTo>
                    <a:pt x="30112" y="19681"/>
                    <a:pt x="28457" y="20070"/>
                    <a:pt x="26784" y="20070"/>
                  </a:cubicBezTo>
                  <a:cubicBezTo>
                    <a:pt x="26484" y="20070"/>
                    <a:pt x="26184" y="20058"/>
                    <a:pt x="25883" y="20033"/>
                  </a:cubicBezTo>
                  <a:lnTo>
                    <a:pt x="25883" y="20033"/>
                  </a:lnTo>
                  <a:cubicBezTo>
                    <a:pt x="27394" y="21314"/>
                    <a:pt x="28528" y="22984"/>
                    <a:pt x="29159" y="24870"/>
                  </a:cubicBezTo>
                  <a:cubicBezTo>
                    <a:pt x="29236" y="24838"/>
                    <a:pt x="29325" y="24825"/>
                    <a:pt x="29408" y="24794"/>
                  </a:cubicBezTo>
                  <a:cubicBezTo>
                    <a:pt x="30453" y="24354"/>
                    <a:pt x="31281" y="23513"/>
                    <a:pt x="31708" y="22461"/>
                  </a:cubicBezTo>
                  <a:lnTo>
                    <a:pt x="31715" y="22442"/>
                  </a:lnTo>
                  <a:cubicBezTo>
                    <a:pt x="32161" y="21390"/>
                    <a:pt x="32167" y="20211"/>
                    <a:pt x="31740" y="19153"/>
                  </a:cubicBezTo>
                  <a:cubicBezTo>
                    <a:pt x="31702" y="19077"/>
                    <a:pt x="31657" y="19007"/>
                    <a:pt x="31619" y="18930"/>
                  </a:cubicBezTo>
                  <a:close/>
                  <a:moveTo>
                    <a:pt x="12027" y="25769"/>
                  </a:moveTo>
                  <a:lnTo>
                    <a:pt x="12027" y="25769"/>
                  </a:lnTo>
                  <a:cubicBezTo>
                    <a:pt x="10753" y="27286"/>
                    <a:pt x="9077" y="28420"/>
                    <a:pt x="7196" y="29051"/>
                  </a:cubicBezTo>
                  <a:cubicBezTo>
                    <a:pt x="7222" y="29127"/>
                    <a:pt x="7235" y="29210"/>
                    <a:pt x="7267" y="29293"/>
                  </a:cubicBezTo>
                  <a:lnTo>
                    <a:pt x="7267" y="29287"/>
                  </a:lnTo>
                  <a:cubicBezTo>
                    <a:pt x="7706" y="30338"/>
                    <a:pt x="8548" y="31173"/>
                    <a:pt x="9606" y="31600"/>
                  </a:cubicBezTo>
                  <a:lnTo>
                    <a:pt x="9625" y="31607"/>
                  </a:lnTo>
                  <a:cubicBezTo>
                    <a:pt x="10155" y="31833"/>
                    <a:pt x="10721" y="31946"/>
                    <a:pt x="11288" y="31946"/>
                  </a:cubicBezTo>
                  <a:cubicBezTo>
                    <a:pt x="11838" y="31946"/>
                    <a:pt x="12389" y="31839"/>
                    <a:pt x="12907" y="31626"/>
                  </a:cubicBezTo>
                  <a:cubicBezTo>
                    <a:pt x="12990" y="31594"/>
                    <a:pt x="13054" y="31549"/>
                    <a:pt x="13130" y="31505"/>
                  </a:cubicBezTo>
                  <a:cubicBezTo>
                    <a:pt x="12244" y="29733"/>
                    <a:pt x="11862" y="27751"/>
                    <a:pt x="12027" y="25769"/>
                  </a:cubicBezTo>
                  <a:close/>
                  <a:moveTo>
                    <a:pt x="20141" y="25769"/>
                  </a:moveTo>
                  <a:lnTo>
                    <a:pt x="20141" y="25769"/>
                  </a:lnTo>
                  <a:cubicBezTo>
                    <a:pt x="20313" y="27744"/>
                    <a:pt x="19930" y="29727"/>
                    <a:pt x="19045" y="31505"/>
                  </a:cubicBezTo>
                  <a:cubicBezTo>
                    <a:pt x="19121" y="31543"/>
                    <a:pt x="19185" y="31594"/>
                    <a:pt x="19268" y="31626"/>
                  </a:cubicBezTo>
                  <a:cubicBezTo>
                    <a:pt x="19786" y="31839"/>
                    <a:pt x="20336" y="31946"/>
                    <a:pt x="20887" y="31946"/>
                  </a:cubicBezTo>
                  <a:cubicBezTo>
                    <a:pt x="21453" y="31946"/>
                    <a:pt x="22020" y="31833"/>
                    <a:pt x="22550" y="31607"/>
                  </a:cubicBezTo>
                  <a:lnTo>
                    <a:pt x="22569" y="31594"/>
                  </a:lnTo>
                  <a:cubicBezTo>
                    <a:pt x="23627" y="31167"/>
                    <a:pt x="24468" y="30338"/>
                    <a:pt x="24908" y="29287"/>
                  </a:cubicBezTo>
                  <a:cubicBezTo>
                    <a:pt x="24940" y="29210"/>
                    <a:pt x="24953" y="29127"/>
                    <a:pt x="24978" y="29045"/>
                  </a:cubicBezTo>
                  <a:cubicBezTo>
                    <a:pt x="23098" y="28420"/>
                    <a:pt x="21422" y="27286"/>
                    <a:pt x="20141" y="257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1125925" y="1874850"/>
              <a:ext cx="750175" cy="750350"/>
            </a:xfrm>
            <a:custGeom>
              <a:avLst/>
              <a:gdLst/>
              <a:ahLst/>
              <a:cxnLst/>
              <a:rect l="l" t="t" r="r" b="b"/>
              <a:pathLst>
                <a:path w="30007" h="30014" extrusionOk="0">
                  <a:moveTo>
                    <a:pt x="12855" y="1"/>
                  </a:moveTo>
                  <a:cubicBezTo>
                    <a:pt x="11938" y="1900"/>
                    <a:pt x="11657" y="4042"/>
                    <a:pt x="12052" y="6113"/>
                  </a:cubicBezTo>
                  <a:cubicBezTo>
                    <a:pt x="13002" y="5801"/>
                    <a:pt x="14003" y="5641"/>
                    <a:pt x="15003" y="5641"/>
                  </a:cubicBezTo>
                  <a:cubicBezTo>
                    <a:pt x="16004" y="5641"/>
                    <a:pt x="16998" y="5801"/>
                    <a:pt x="17948" y="6113"/>
                  </a:cubicBezTo>
                  <a:cubicBezTo>
                    <a:pt x="18343" y="4042"/>
                    <a:pt x="18063" y="1900"/>
                    <a:pt x="17145" y="1"/>
                  </a:cubicBezTo>
                  <a:cubicBezTo>
                    <a:pt x="16597" y="447"/>
                    <a:pt x="16170" y="1021"/>
                    <a:pt x="15902" y="1677"/>
                  </a:cubicBezTo>
                  <a:lnTo>
                    <a:pt x="15003" y="3940"/>
                  </a:lnTo>
                  <a:lnTo>
                    <a:pt x="14105" y="1677"/>
                  </a:lnTo>
                  <a:cubicBezTo>
                    <a:pt x="13837" y="1021"/>
                    <a:pt x="13404" y="447"/>
                    <a:pt x="12855" y="1"/>
                  </a:cubicBezTo>
                  <a:close/>
                  <a:moveTo>
                    <a:pt x="15704" y="8560"/>
                  </a:moveTo>
                  <a:lnTo>
                    <a:pt x="15704" y="8560"/>
                  </a:lnTo>
                  <a:cubicBezTo>
                    <a:pt x="16017" y="9147"/>
                    <a:pt x="16520" y="9606"/>
                    <a:pt x="17138" y="9861"/>
                  </a:cubicBezTo>
                  <a:cubicBezTo>
                    <a:pt x="17488" y="10006"/>
                    <a:pt x="17861" y="10079"/>
                    <a:pt x="18235" y="10079"/>
                  </a:cubicBezTo>
                  <a:cubicBezTo>
                    <a:pt x="18515" y="10079"/>
                    <a:pt x="18796" y="10038"/>
                    <a:pt x="19070" y="9956"/>
                  </a:cubicBezTo>
                  <a:cubicBezTo>
                    <a:pt x="18585" y="9567"/>
                    <a:pt x="18056" y="9249"/>
                    <a:pt x="17489" y="9013"/>
                  </a:cubicBezTo>
                  <a:cubicBezTo>
                    <a:pt x="16915" y="8777"/>
                    <a:pt x="16316" y="8624"/>
                    <a:pt x="15704" y="8560"/>
                  </a:cubicBezTo>
                  <a:close/>
                  <a:moveTo>
                    <a:pt x="14302" y="8560"/>
                  </a:moveTo>
                  <a:lnTo>
                    <a:pt x="14302" y="8560"/>
                  </a:lnTo>
                  <a:cubicBezTo>
                    <a:pt x="13690" y="8624"/>
                    <a:pt x="13091" y="8777"/>
                    <a:pt x="12518" y="9013"/>
                  </a:cubicBezTo>
                  <a:cubicBezTo>
                    <a:pt x="11950" y="9249"/>
                    <a:pt x="11415" y="9567"/>
                    <a:pt x="10937" y="9956"/>
                  </a:cubicBezTo>
                  <a:cubicBezTo>
                    <a:pt x="11209" y="10040"/>
                    <a:pt x="11489" y="10082"/>
                    <a:pt x="11768" y="10082"/>
                  </a:cubicBezTo>
                  <a:cubicBezTo>
                    <a:pt x="12143" y="10082"/>
                    <a:pt x="12517" y="10007"/>
                    <a:pt x="12868" y="9861"/>
                  </a:cubicBezTo>
                  <a:cubicBezTo>
                    <a:pt x="13486" y="9606"/>
                    <a:pt x="13990" y="9147"/>
                    <a:pt x="14302" y="8560"/>
                  </a:cubicBezTo>
                  <a:close/>
                  <a:moveTo>
                    <a:pt x="5909" y="2882"/>
                  </a:moveTo>
                  <a:lnTo>
                    <a:pt x="5909" y="2882"/>
                  </a:lnTo>
                  <a:cubicBezTo>
                    <a:pt x="5832" y="3583"/>
                    <a:pt x="5934" y="4290"/>
                    <a:pt x="6208" y="4947"/>
                  </a:cubicBezTo>
                  <a:lnTo>
                    <a:pt x="7177" y="7184"/>
                  </a:lnTo>
                  <a:lnTo>
                    <a:pt x="7177" y="7184"/>
                  </a:lnTo>
                  <a:lnTo>
                    <a:pt x="4940" y="6215"/>
                  </a:lnTo>
                  <a:cubicBezTo>
                    <a:pt x="4430" y="6000"/>
                    <a:pt x="3880" y="5891"/>
                    <a:pt x="3328" y="5891"/>
                  </a:cubicBezTo>
                  <a:cubicBezTo>
                    <a:pt x="3177" y="5891"/>
                    <a:pt x="3026" y="5899"/>
                    <a:pt x="2875" y="5915"/>
                  </a:cubicBezTo>
                  <a:cubicBezTo>
                    <a:pt x="3570" y="7904"/>
                    <a:pt x="4882" y="9618"/>
                    <a:pt x="6629" y="10797"/>
                  </a:cubicBezTo>
                  <a:cubicBezTo>
                    <a:pt x="7075" y="9905"/>
                    <a:pt x="7661" y="9083"/>
                    <a:pt x="8375" y="8376"/>
                  </a:cubicBezTo>
                  <a:cubicBezTo>
                    <a:pt x="9082" y="7668"/>
                    <a:pt x="9898" y="7082"/>
                    <a:pt x="10797" y="6636"/>
                  </a:cubicBezTo>
                  <a:cubicBezTo>
                    <a:pt x="9611" y="4889"/>
                    <a:pt x="7897" y="3576"/>
                    <a:pt x="5909" y="2882"/>
                  </a:cubicBezTo>
                  <a:close/>
                  <a:moveTo>
                    <a:pt x="24098" y="2882"/>
                  </a:moveTo>
                  <a:cubicBezTo>
                    <a:pt x="22110" y="3576"/>
                    <a:pt x="20395" y="4889"/>
                    <a:pt x="19210" y="6636"/>
                  </a:cubicBezTo>
                  <a:cubicBezTo>
                    <a:pt x="20108" y="7082"/>
                    <a:pt x="20924" y="7668"/>
                    <a:pt x="21632" y="8376"/>
                  </a:cubicBezTo>
                  <a:cubicBezTo>
                    <a:pt x="22339" y="9083"/>
                    <a:pt x="22932" y="9905"/>
                    <a:pt x="23378" y="10804"/>
                  </a:cubicBezTo>
                  <a:cubicBezTo>
                    <a:pt x="25118" y="9618"/>
                    <a:pt x="26431" y="7904"/>
                    <a:pt x="27125" y="5915"/>
                  </a:cubicBezTo>
                  <a:cubicBezTo>
                    <a:pt x="26975" y="5899"/>
                    <a:pt x="26823" y="5891"/>
                    <a:pt x="26672" y="5891"/>
                  </a:cubicBezTo>
                  <a:cubicBezTo>
                    <a:pt x="26120" y="5891"/>
                    <a:pt x="25571" y="6000"/>
                    <a:pt x="25061" y="6215"/>
                  </a:cubicBezTo>
                  <a:lnTo>
                    <a:pt x="22823" y="7184"/>
                  </a:lnTo>
                  <a:lnTo>
                    <a:pt x="23792" y="4947"/>
                  </a:lnTo>
                  <a:cubicBezTo>
                    <a:pt x="24066" y="4297"/>
                    <a:pt x="24175" y="3583"/>
                    <a:pt x="24098" y="2882"/>
                  </a:cubicBezTo>
                  <a:close/>
                  <a:moveTo>
                    <a:pt x="9956" y="10944"/>
                  </a:moveTo>
                  <a:lnTo>
                    <a:pt x="9956" y="10944"/>
                  </a:lnTo>
                  <a:cubicBezTo>
                    <a:pt x="9567" y="11422"/>
                    <a:pt x="9248" y="11957"/>
                    <a:pt x="9012" y="12525"/>
                  </a:cubicBezTo>
                  <a:cubicBezTo>
                    <a:pt x="8777" y="13098"/>
                    <a:pt x="8624" y="13697"/>
                    <a:pt x="8560" y="14309"/>
                  </a:cubicBezTo>
                  <a:cubicBezTo>
                    <a:pt x="9146" y="13997"/>
                    <a:pt x="9605" y="13487"/>
                    <a:pt x="9860" y="12875"/>
                  </a:cubicBezTo>
                  <a:cubicBezTo>
                    <a:pt x="10115" y="12263"/>
                    <a:pt x="10147" y="11575"/>
                    <a:pt x="9956" y="10944"/>
                  </a:cubicBezTo>
                  <a:close/>
                  <a:moveTo>
                    <a:pt x="20051" y="10938"/>
                  </a:moveTo>
                  <a:lnTo>
                    <a:pt x="20051" y="10938"/>
                  </a:lnTo>
                  <a:cubicBezTo>
                    <a:pt x="19860" y="11575"/>
                    <a:pt x="19892" y="12263"/>
                    <a:pt x="20147" y="12875"/>
                  </a:cubicBezTo>
                  <a:cubicBezTo>
                    <a:pt x="20402" y="13487"/>
                    <a:pt x="20860" y="13997"/>
                    <a:pt x="21447" y="14309"/>
                  </a:cubicBezTo>
                  <a:cubicBezTo>
                    <a:pt x="21383" y="13697"/>
                    <a:pt x="21230" y="13092"/>
                    <a:pt x="20994" y="12525"/>
                  </a:cubicBezTo>
                  <a:cubicBezTo>
                    <a:pt x="20758" y="11951"/>
                    <a:pt x="20440" y="11422"/>
                    <a:pt x="20051" y="10938"/>
                  </a:cubicBezTo>
                  <a:close/>
                  <a:moveTo>
                    <a:pt x="4270" y="11885"/>
                  </a:moveTo>
                  <a:cubicBezTo>
                    <a:pt x="2799" y="11885"/>
                    <a:pt x="1340" y="12215"/>
                    <a:pt x="0" y="12862"/>
                  </a:cubicBezTo>
                  <a:cubicBezTo>
                    <a:pt x="440" y="13411"/>
                    <a:pt x="1020" y="13838"/>
                    <a:pt x="1670" y="14105"/>
                  </a:cubicBezTo>
                  <a:lnTo>
                    <a:pt x="3939" y="15004"/>
                  </a:lnTo>
                  <a:lnTo>
                    <a:pt x="1670" y="15903"/>
                  </a:lnTo>
                  <a:cubicBezTo>
                    <a:pt x="1020" y="16170"/>
                    <a:pt x="440" y="16597"/>
                    <a:pt x="0" y="17152"/>
                  </a:cubicBezTo>
                  <a:cubicBezTo>
                    <a:pt x="1340" y="17799"/>
                    <a:pt x="2799" y="18129"/>
                    <a:pt x="4270" y="18129"/>
                  </a:cubicBezTo>
                  <a:cubicBezTo>
                    <a:pt x="4885" y="18129"/>
                    <a:pt x="5502" y="18071"/>
                    <a:pt x="6112" y="17955"/>
                  </a:cubicBezTo>
                  <a:cubicBezTo>
                    <a:pt x="5800" y="16999"/>
                    <a:pt x="5641" y="16004"/>
                    <a:pt x="5641" y="15004"/>
                  </a:cubicBezTo>
                  <a:cubicBezTo>
                    <a:pt x="5641" y="14003"/>
                    <a:pt x="5800" y="13009"/>
                    <a:pt x="6112" y="12059"/>
                  </a:cubicBezTo>
                  <a:cubicBezTo>
                    <a:pt x="5502" y="11943"/>
                    <a:pt x="4885" y="11885"/>
                    <a:pt x="4270" y="11885"/>
                  </a:cubicBezTo>
                  <a:close/>
                  <a:moveTo>
                    <a:pt x="25737" y="11885"/>
                  </a:moveTo>
                  <a:cubicBezTo>
                    <a:pt x="25122" y="11885"/>
                    <a:pt x="24505" y="11943"/>
                    <a:pt x="23894" y="12059"/>
                  </a:cubicBezTo>
                  <a:cubicBezTo>
                    <a:pt x="24206" y="13009"/>
                    <a:pt x="24366" y="14010"/>
                    <a:pt x="24366" y="15010"/>
                  </a:cubicBezTo>
                  <a:cubicBezTo>
                    <a:pt x="24366" y="16011"/>
                    <a:pt x="24206" y="17005"/>
                    <a:pt x="23894" y="17955"/>
                  </a:cubicBezTo>
                  <a:cubicBezTo>
                    <a:pt x="24505" y="18071"/>
                    <a:pt x="25122" y="18129"/>
                    <a:pt x="25737" y="18129"/>
                  </a:cubicBezTo>
                  <a:cubicBezTo>
                    <a:pt x="27208" y="18129"/>
                    <a:pt x="28667" y="17799"/>
                    <a:pt x="30006" y="17152"/>
                  </a:cubicBezTo>
                  <a:cubicBezTo>
                    <a:pt x="29560" y="16604"/>
                    <a:pt x="28986" y="16177"/>
                    <a:pt x="28330" y="15909"/>
                  </a:cubicBezTo>
                  <a:lnTo>
                    <a:pt x="26067" y="15010"/>
                  </a:lnTo>
                  <a:lnTo>
                    <a:pt x="28330" y="14112"/>
                  </a:lnTo>
                  <a:cubicBezTo>
                    <a:pt x="28986" y="13844"/>
                    <a:pt x="29560" y="13411"/>
                    <a:pt x="30006" y="12862"/>
                  </a:cubicBezTo>
                  <a:cubicBezTo>
                    <a:pt x="28667" y="12215"/>
                    <a:pt x="27208" y="11885"/>
                    <a:pt x="25737" y="11885"/>
                  </a:cubicBezTo>
                  <a:close/>
                  <a:moveTo>
                    <a:pt x="8560" y="15705"/>
                  </a:moveTo>
                  <a:cubicBezTo>
                    <a:pt x="8624" y="16317"/>
                    <a:pt x="8777" y="16916"/>
                    <a:pt x="9012" y="17489"/>
                  </a:cubicBezTo>
                  <a:cubicBezTo>
                    <a:pt x="9248" y="18057"/>
                    <a:pt x="9567" y="18592"/>
                    <a:pt x="9956" y="19070"/>
                  </a:cubicBezTo>
                  <a:cubicBezTo>
                    <a:pt x="10147" y="18433"/>
                    <a:pt x="10115" y="17751"/>
                    <a:pt x="9860" y="17139"/>
                  </a:cubicBezTo>
                  <a:cubicBezTo>
                    <a:pt x="9605" y="16521"/>
                    <a:pt x="9146" y="16017"/>
                    <a:pt x="8560" y="15705"/>
                  </a:cubicBezTo>
                  <a:close/>
                  <a:moveTo>
                    <a:pt x="21447" y="15705"/>
                  </a:moveTo>
                  <a:cubicBezTo>
                    <a:pt x="20860" y="16017"/>
                    <a:pt x="20402" y="16521"/>
                    <a:pt x="20140" y="17139"/>
                  </a:cubicBezTo>
                  <a:cubicBezTo>
                    <a:pt x="19892" y="17751"/>
                    <a:pt x="19860" y="18433"/>
                    <a:pt x="20051" y="19070"/>
                  </a:cubicBezTo>
                  <a:cubicBezTo>
                    <a:pt x="20440" y="18592"/>
                    <a:pt x="20758" y="18057"/>
                    <a:pt x="20994" y="17489"/>
                  </a:cubicBezTo>
                  <a:cubicBezTo>
                    <a:pt x="21230" y="16916"/>
                    <a:pt x="21383" y="16317"/>
                    <a:pt x="21447" y="15705"/>
                  </a:cubicBezTo>
                  <a:close/>
                  <a:moveTo>
                    <a:pt x="11782" y="19930"/>
                  </a:moveTo>
                  <a:cubicBezTo>
                    <a:pt x="11498" y="19930"/>
                    <a:pt x="11213" y="19972"/>
                    <a:pt x="10937" y="20058"/>
                  </a:cubicBezTo>
                  <a:cubicBezTo>
                    <a:pt x="11415" y="20440"/>
                    <a:pt x="11950" y="20759"/>
                    <a:pt x="12524" y="20995"/>
                  </a:cubicBezTo>
                  <a:cubicBezTo>
                    <a:pt x="13091" y="21231"/>
                    <a:pt x="13690" y="21384"/>
                    <a:pt x="14309" y="21447"/>
                  </a:cubicBezTo>
                  <a:cubicBezTo>
                    <a:pt x="13990" y="20861"/>
                    <a:pt x="13486" y="20402"/>
                    <a:pt x="12875" y="20147"/>
                  </a:cubicBezTo>
                  <a:cubicBezTo>
                    <a:pt x="12524" y="20003"/>
                    <a:pt x="12153" y="19930"/>
                    <a:pt x="11782" y="19930"/>
                  </a:cubicBezTo>
                  <a:close/>
                  <a:moveTo>
                    <a:pt x="18225" y="19930"/>
                  </a:moveTo>
                  <a:cubicBezTo>
                    <a:pt x="17853" y="19930"/>
                    <a:pt x="17482" y="20003"/>
                    <a:pt x="17132" y="20147"/>
                  </a:cubicBezTo>
                  <a:cubicBezTo>
                    <a:pt x="16520" y="20402"/>
                    <a:pt x="16010" y="20861"/>
                    <a:pt x="15698" y="21447"/>
                  </a:cubicBezTo>
                  <a:cubicBezTo>
                    <a:pt x="16316" y="21384"/>
                    <a:pt x="16915" y="21231"/>
                    <a:pt x="17489" y="20995"/>
                  </a:cubicBezTo>
                  <a:cubicBezTo>
                    <a:pt x="18056" y="20759"/>
                    <a:pt x="18585" y="20440"/>
                    <a:pt x="19070" y="20058"/>
                  </a:cubicBezTo>
                  <a:cubicBezTo>
                    <a:pt x="18793" y="19972"/>
                    <a:pt x="18509" y="19930"/>
                    <a:pt x="18225" y="19930"/>
                  </a:cubicBezTo>
                  <a:close/>
                  <a:moveTo>
                    <a:pt x="6629" y="19210"/>
                  </a:moveTo>
                  <a:cubicBezTo>
                    <a:pt x="4882" y="20396"/>
                    <a:pt x="3570" y="22110"/>
                    <a:pt x="2875" y="24099"/>
                  </a:cubicBezTo>
                  <a:cubicBezTo>
                    <a:pt x="3026" y="24115"/>
                    <a:pt x="3177" y="24123"/>
                    <a:pt x="3328" y="24123"/>
                  </a:cubicBezTo>
                  <a:cubicBezTo>
                    <a:pt x="3880" y="24123"/>
                    <a:pt x="4430" y="24014"/>
                    <a:pt x="4940" y="23799"/>
                  </a:cubicBezTo>
                  <a:lnTo>
                    <a:pt x="7177" y="22830"/>
                  </a:lnTo>
                  <a:lnTo>
                    <a:pt x="6208" y="25067"/>
                  </a:lnTo>
                  <a:cubicBezTo>
                    <a:pt x="5934" y="25717"/>
                    <a:pt x="5832" y="26431"/>
                    <a:pt x="5909" y="27132"/>
                  </a:cubicBezTo>
                  <a:cubicBezTo>
                    <a:pt x="7897" y="26438"/>
                    <a:pt x="9611" y="25125"/>
                    <a:pt x="10797" y="23378"/>
                  </a:cubicBezTo>
                  <a:cubicBezTo>
                    <a:pt x="9898" y="22932"/>
                    <a:pt x="9082" y="22346"/>
                    <a:pt x="8375" y="21639"/>
                  </a:cubicBezTo>
                  <a:lnTo>
                    <a:pt x="8369" y="21639"/>
                  </a:lnTo>
                  <a:cubicBezTo>
                    <a:pt x="7661" y="20925"/>
                    <a:pt x="7075" y="20109"/>
                    <a:pt x="6629" y="19210"/>
                  </a:cubicBezTo>
                  <a:close/>
                  <a:moveTo>
                    <a:pt x="23372" y="19210"/>
                  </a:moveTo>
                  <a:cubicBezTo>
                    <a:pt x="22925" y="20109"/>
                    <a:pt x="22339" y="20925"/>
                    <a:pt x="21632" y="21632"/>
                  </a:cubicBezTo>
                  <a:lnTo>
                    <a:pt x="21632" y="21639"/>
                  </a:lnTo>
                  <a:cubicBezTo>
                    <a:pt x="20924" y="22346"/>
                    <a:pt x="20102" y="22932"/>
                    <a:pt x="19210" y="23378"/>
                  </a:cubicBezTo>
                  <a:cubicBezTo>
                    <a:pt x="20395" y="25125"/>
                    <a:pt x="22110" y="26438"/>
                    <a:pt x="24098" y="27132"/>
                  </a:cubicBezTo>
                  <a:cubicBezTo>
                    <a:pt x="24175" y="26431"/>
                    <a:pt x="24073" y="25717"/>
                    <a:pt x="23799" y="25067"/>
                  </a:cubicBezTo>
                  <a:lnTo>
                    <a:pt x="22823" y="22830"/>
                  </a:lnTo>
                  <a:lnTo>
                    <a:pt x="25061" y="23799"/>
                  </a:lnTo>
                  <a:cubicBezTo>
                    <a:pt x="25571" y="24014"/>
                    <a:pt x="26120" y="24123"/>
                    <a:pt x="26672" y="24123"/>
                  </a:cubicBezTo>
                  <a:cubicBezTo>
                    <a:pt x="26823" y="24123"/>
                    <a:pt x="26975" y="24115"/>
                    <a:pt x="27125" y="24099"/>
                  </a:cubicBezTo>
                  <a:cubicBezTo>
                    <a:pt x="26431" y="22110"/>
                    <a:pt x="25118" y="20396"/>
                    <a:pt x="23372" y="19210"/>
                  </a:cubicBezTo>
                  <a:close/>
                  <a:moveTo>
                    <a:pt x="12052" y="23901"/>
                  </a:moveTo>
                  <a:lnTo>
                    <a:pt x="12052" y="23901"/>
                  </a:lnTo>
                  <a:cubicBezTo>
                    <a:pt x="11657" y="25972"/>
                    <a:pt x="11938" y="28114"/>
                    <a:pt x="12855" y="30013"/>
                  </a:cubicBezTo>
                  <a:cubicBezTo>
                    <a:pt x="13410" y="29567"/>
                    <a:pt x="13837" y="28993"/>
                    <a:pt x="14105" y="28343"/>
                  </a:cubicBezTo>
                  <a:lnTo>
                    <a:pt x="15003" y="26074"/>
                  </a:lnTo>
                  <a:lnTo>
                    <a:pt x="15896" y="28337"/>
                  </a:lnTo>
                  <a:cubicBezTo>
                    <a:pt x="16170" y="28987"/>
                    <a:pt x="16597" y="29567"/>
                    <a:pt x="17145" y="30007"/>
                  </a:cubicBezTo>
                  <a:cubicBezTo>
                    <a:pt x="18063" y="28114"/>
                    <a:pt x="18343" y="25966"/>
                    <a:pt x="17948" y="23901"/>
                  </a:cubicBezTo>
                  <a:lnTo>
                    <a:pt x="17948" y="23901"/>
                  </a:lnTo>
                  <a:cubicBezTo>
                    <a:pt x="16998" y="24207"/>
                    <a:pt x="16004" y="24366"/>
                    <a:pt x="15003" y="24366"/>
                  </a:cubicBezTo>
                  <a:cubicBezTo>
                    <a:pt x="14003" y="24366"/>
                    <a:pt x="13002" y="24207"/>
                    <a:pt x="12052" y="23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1358075" y="2104552"/>
              <a:ext cx="285875" cy="285700"/>
            </a:xfrm>
            <a:custGeom>
              <a:avLst/>
              <a:gdLst/>
              <a:ahLst/>
              <a:cxnLst/>
              <a:rect l="l" t="t" r="r" b="b"/>
              <a:pathLst>
                <a:path w="11435" h="11428" extrusionOk="0">
                  <a:moveTo>
                    <a:pt x="5717" y="0"/>
                  </a:moveTo>
                  <a:cubicBezTo>
                    <a:pt x="5392" y="497"/>
                    <a:pt x="4953" y="918"/>
                    <a:pt x="4430" y="1218"/>
                  </a:cubicBezTo>
                  <a:cubicBezTo>
                    <a:pt x="4768" y="1485"/>
                    <a:pt x="5182" y="1632"/>
                    <a:pt x="5615" y="1632"/>
                  </a:cubicBezTo>
                  <a:lnTo>
                    <a:pt x="5819" y="1632"/>
                  </a:lnTo>
                  <a:cubicBezTo>
                    <a:pt x="6246" y="1632"/>
                    <a:pt x="6661" y="1485"/>
                    <a:pt x="6998" y="1218"/>
                  </a:cubicBezTo>
                  <a:cubicBezTo>
                    <a:pt x="6482" y="918"/>
                    <a:pt x="6042" y="497"/>
                    <a:pt x="5717" y="0"/>
                  </a:cubicBezTo>
                  <a:close/>
                  <a:moveTo>
                    <a:pt x="3308" y="1657"/>
                  </a:moveTo>
                  <a:cubicBezTo>
                    <a:pt x="3030" y="1720"/>
                    <a:pt x="2744" y="1752"/>
                    <a:pt x="2459" y="1752"/>
                  </a:cubicBezTo>
                  <a:cubicBezTo>
                    <a:pt x="2196" y="1752"/>
                    <a:pt x="1933" y="1725"/>
                    <a:pt x="1677" y="1670"/>
                  </a:cubicBezTo>
                  <a:lnTo>
                    <a:pt x="1677" y="1670"/>
                  </a:lnTo>
                  <a:cubicBezTo>
                    <a:pt x="1785" y="2212"/>
                    <a:pt x="1785" y="2766"/>
                    <a:pt x="1664" y="3302"/>
                  </a:cubicBezTo>
                  <a:cubicBezTo>
                    <a:pt x="2097" y="3283"/>
                    <a:pt x="2505" y="3111"/>
                    <a:pt x="2830" y="2824"/>
                  </a:cubicBezTo>
                  <a:cubicBezTo>
                    <a:pt x="3117" y="2499"/>
                    <a:pt x="3283" y="2091"/>
                    <a:pt x="3308" y="1657"/>
                  </a:cubicBezTo>
                  <a:close/>
                  <a:moveTo>
                    <a:pt x="8126" y="1657"/>
                  </a:moveTo>
                  <a:lnTo>
                    <a:pt x="8126" y="1657"/>
                  </a:lnTo>
                  <a:cubicBezTo>
                    <a:pt x="8146" y="2091"/>
                    <a:pt x="8318" y="2505"/>
                    <a:pt x="8604" y="2824"/>
                  </a:cubicBezTo>
                  <a:cubicBezTo>
                    <a:pt x="8930" y="3111"/>
                    <a:pt x="9337" y="3283"/>
                    <a:pt x="9771" y="3302"/>
                  </a:cubicBezTo>
                  <a:cubicBezTo>
                    <a:pt x="9650" y="2766"/>
                    <a:pt x="9643" y="2212"/>
                    <a:pt x="9758" y="1670"/>
                  </a:cubicBezTo>
                  <a:lnTo>
                    <a:pt x="9758" y="1670"/>
                  </a:lnTo>
                  <a:cubicBezTo>
                    <a:pt x="9498" y="1725"/>
                    <a:pt x="9235" y="1752"/>
                    <a:pt x="8973" y="1752"/>
                  </a:cubicBezTo>
                  <a:cubicBezTo>
                    <a:pt x="8689" y="1752"/>
                    <a:pt x="8405" y="1720"/>
                    <a:pt x="8126" y="1657"/>
                  </a:cubicBezTo>
                  <a:close/>
                  <a:moveTo>
                    <a:pt x="1224" y="4430"/>
                  </a:moveTo>
                  <a:cubicBezTo>
                    <a:pt x="918" y="4946"/>
                    <a:pt x="504" y="5386"/>
                    <a:pt x="0" y="5711"/>
                  </a:cubicBezTo>
                  <a:cubicBezTo>
                    <a:pt x="504" y="6036"/>
                    <a:pt x="918" y="6476"/>
                    <a:pt x="1224" y="6998"/>
                  </a:cubicBezTo>
                  <a:cubicBezTo>
                    <a:pt x="1485" y="6660"/>
                    <a:pt x="1632" y="6246"/>
                    <a:pt x="1632" y="5813"/>
                  </a:cubicBezTo>
                  <a:lnTo>
                    <a:pt x="1632" y="5781"/>
                  </a:lnTo>
                  <a:lnTo>
                    <a:pt x="1632" y="5711"/>
                  </a:lnTo>
                  <a:lnTo>
                    <a:pt x="1632" y="5641"/>
                  </a:lnTo>
                  <a:lnTo>
                    <a:pt x="1632" y="5609"/>
                  </a:lnTo>
                  <a:cubicBezTo>
                    <a:pt x="1632" y="5182"/>
                    <a:pt x="1485" y="4768"/>
                    <a:pt x="1224" y="4430"/>
                  </a:cubicBezTo>
                  <a:close/>
                  <a:moveTo>
                    <a:pt x="10211" y="4430"/>
                  </a:moveTo>
                  <a:cubicBezTo>
                    <a:pt x="9943" y="4768"/>
                    <a:pt x="9796" y="5182"/>
                    <a:pt x="9796" y="5609"/>
                  </a:cubicBezTo>
                  <a:lnTo>
                    <a:pt x="9796" y="5647"/>
                  </a:lnTo>
                  <a:lnTo>
                    <a:pt x="9796" y="5711"/>
                  </a:lnTo>
                  <a:lnTo>
                    <a:pt x="9796" y="5781"/>
                  </a:lnTo>
                  <a:lnTo>
                    <a:pt x="9796" y="5819"/>
                  </a:lnTo>
                  <a:cubicBezTo>
                    <a:pt x="9796" y="6246"/>
                    <a:pt x="9943" y="6660"/>
                    <a:pt x="10211" y="6998"/>
                  </a:cubicBezTo>
                  <a:cubicBezTo>
                    <a:pt x="10509" y="6484"/>
                    <a:pt x="10928" y="6045"/>
                    <a:pt x="11429" y="5714"/>
                  </a:cubicBezTo>
                  <a:lnTo>
                    <a:pt x="11429" y="5714"/>
                  </a:lnTo>
                  <a:cubicBezTo>
                    <a:pt x="11431" y="5715"/>
                    <a:pt x="11433" y="5716"/>
                    <a:pt x="11434" y="5717"/>
                  </a:cubicBezTo>
                  <a:lnTo>
                    <a:pt x="11434" y="5711"/>
                  </a:lnTo>
                  <a:cubicBezTo>
                    <a:pt x="11433" y="5712"/>
                    <a:pt x="11431" y="5713"/>
                    <a:pt x="11429" y="5714"/>
                  </a:cubicBezTo>
                  <a:lnTo>
                    <a:pt x="11429" y="5714"/>
                  </a:lnTo>
                  <a:cubicBezTo>
                    <a:pt x="10928" y="5383"/>
                    <a:pt x="10509" y="4944"/>
                    <a:pt x="10211" y="4430"/>
                  </a:cubicBezTo>
                  <a:close/>
                  <a:moveTo>
                    <a:pt x="4200" y="2225"/>
                  </a:moveTo>
                  <a:cubicBezTo>
                    <a:pt x="4086" y="2703"/>
                    <a:pt x="3850" y="3149"/>
                    <a:pt x="3512" y="3506"/>
                  </a:cubicBezTo>
                  <a:cubicBezTo>
                    <a:pt x="3149" y="3843"/>
                    <a:pt x="2709" y="4086"/>
                    <a:pt x="2231" y="4200"/>
                  </a:cubicBezTo>
                  <a:cubicBezTo>
                    <a:pt x="2480" y="4647"/>
                    <a:pt x="2607" y="5150"/>
                    <a:pt x="2601" y="5666"/>
                  </a:cubicBezTo>
                  <a:lnTo>
                    <a:pt x="2601" y="5717"/>
                  </a:lnTo>
                  <a:lnTo>
                    <a:pt x="2601" y="5768"/>
                  </a:lnTo>
                  <a:cubicBezTo>
                    <a:pt x="2607" y="6278"/>
                    <a:pt x="2480" y="6782"/>
                    <a:pt x="2231" y="7228"/>
                  </a:cubicBezTo>
                  <a:cubicBezTo>
                    <a:pt x="2709" y="7342"/>
                    <a:pt x="3149" y="7585"/>
                    <a:pt x="3512" y="7922"/>
                  </a:cubicBezTo>
                  <a:cubicBezTo>
                    <a:pt x="3850" y="8279"/>
                    <a:pt x="4086" y="8725"/>
                    <a:pt x="4200" y="9203"/>
                  </a:cubicBezTo>
                  <a:cubicBezTo>
                    <a:pt x="4636" y="8961"/>
                    <a:pt x="5126" y="8834"/>
                    <a:pt x="5629" y="8834"/>
                  </a:cubicBezTo>
                  <a:cubicBezTo>
                    <a:pt x="5642" y="8834"/>
                    <a:pt x="5654" y="8834"/>
                    <a:pt x="5666" y="8834"/>
                  </a:cubicBezTo>
                  <a:lnTo>
                    <a:pt x="5768" y="8834"/>
                  </a:lnTo>
                  <a:cubicBezTo>
                    <a:pt x="5780" y="8834"/>
                    <a:pt x="5793" y="8834"/>
                    <a:pt x="5805" y="8834"/>
                  </a:cubicBezTo>
                  <a:cubicBezTo>
                    <a:pt x="6302" y="8834"/>
                    <a:pt x="6792" y="8961"/>
                    <a:pt x="7228" y="9203"/>
                  </a:cubicBezTo>
                  <a:cubicBezTo>
                    <a:pt x="7349" y="8725"/>
                    <a:pt x="7585" y="8279"/>
                    <a:pt x="7923" y="7922"/>
                  </a:cubicBezTo>
                  <a:cubicBezTo>
                    <a:pt x="8279" y="7585"/>
                    <a:pt x="8726" y="7342"/>
                    <a:pt x="9204" y="7228"/>
                  </a:cubicBezTo>
                  <a:cubicBezTo>
                    <a:pt x="8955" y="6782"/>
                    <a:pt x="8828" y="6278"/>
                    <a:pt x="8834" y="5768"/>
                  </a:cubicBezTo>
                  <a:lnTo>
                    <a:pt x="8834" y="5717"/>
                  </a:lnTo>
                  <a:lnTo>
                    <a:pt x="8834" y="5666"/>
                  </a:lnTo>
                  <a:cubicBezTo>
                    <a:pt x="8828" y="5150"/>
                    <a:pt x="8955" y="4647"/>
                    <a:pt x="9204" y="4200"/>
                  </a:cubicBezTo>
                  <a:cubicBezTo>
                    <a:pt x="8726" y="4086"/>
                    <a:pt x="8279" y="3850"/>
                    <a:pt x="7923" y="3512"/>
                  </a:cubicBezTo>
                  <a:cubicBezTo>
                    <a:pt x="7585" y="3149"/>
                    <a:pt x="7349" y="2709"/>
                    <a:pt x="7228" y="2231"/>
                  </a:cubicBezTo>
                  <a:cubicBezTo>
                    <a:pt x="6792" y="2474"/>
                    <a:pt x="6302" y="2601"/>
                    <a:pt x="5805" y="2601"/>
                  </a:cubicBezTo>
                  <a:cubicBezTo>
                    <a:pt x="5793" y="2601"/>
                    <a:pt x="5780" y="2601"/>
                    <a:pt x="5768" y="2601"/>
                  </a:cubicBezTo>
                  <a:lnTo>
                    <a:pt x="5717" y="2594"/>
                  </a:lnTo>
                  <a:lnTo>
                    <a:pt x="5666" y="2594"/>
                  </a:lnTo>
                  <a:cubicBezTo>
                    <a:pt x="5654" y="2594"/>
                    <a:pt x="5642" y="2595"/>
                    <a:pt x="5629" y="2595"/>
                  </a:cubicBezTo>
                  <a:cubicBezTo>
                    <a:pt x="5126" y="2595"/>
                    <a:pt x="4636" y="2467"/>
                    <a:pt x="4200" y="2225"/>
                  </a:cubicBezTo>
                  <a:close/>
                  <a:moveTo>
                    <a:pt x="1664" y="8126"/>
                  </a:moveTo>
                  <a:lnTo>
                    <a:pt x="1664" y="8126"/>
                  </a:lnTo>
                  <a:cubicBezTo>
                    <a:pt x="1785" y="8662"/>
                    <a:pt x="1785" y="9216"/>
                    <a:pt x="1677" y="9758"/>
                  </a:cubicBezTo>
                  <a:cubicBezTo>
                    <a:pt x="1933" y="9703"/>
                    <a:pt x="2196" y="9676"/>
                    <a:pt x="2459" y="9676"/>
                  </a:cubicBezTo>
                  <a:cubicBezTo>
                    <a:pt x="2744" y="9676"/>
                    <a:pt x="3030" y="9708"/>
                    <a:pt x="3308" y="9771"/>
                  </a:cubicBezTo>
                  <a:cubicBezTo>
                    <a:pt x="3283" y="9337"/>
                    <a:pt x="3117" y="8923"/>
                    <a:pt x="2830" y="8604"/>
                  </a:cubicBezTo>
                  <a:cubicBezTo>
                    <a:pt x="2505" y="8318"/>
                    <a:pt x="2091" y="8145"/>
                    <a:pt x="1664" y="8126"/>
                  </a:cubicBezTo>
                  <a:close/>
                  <a:moveTo>
                    <a:pt x="9771" y="8120"/>
                  </a:moveTo>
                  <a:lnTo>
                    <a:pt x="9771" y="8120"/>
                  </a:lnTo>
                  <a:cubicBezTo>
                    <a:pt x="9337" y="8145"/>
                    <a:pt x="8930" y="8311"/>
                    <a:pt x="8604" y="8604"/>
                  </a:cubicBezTo>
                  <a:cubicBezTo>
                    <a:pt x="8318" y="8923"/>
                    <a:pt x="8146" y="9337"/>
                    <a:pt x="8126" y="9771"/>
                  </a:cubicBezTo>
                  <a:cubicBezTo>
                    <a:pt x="8405" y="9708"/>
                    <a:pt x="8690" y="9676"/>
                    <a:pt x="8976" y="9676"/>
                  </a:cubicBezTo>
                  <a:cubicBezTo>
                    <a:pt x="9239" y="9676"/>
                    <a:pt x="9501" y="9703"/>
                    <a:pt x="9758" y="9758"/>
                  </a:cubicBezTo>
                  <a:cubicBezTo>
                    <a:pt x="9643" y="9216"/>
                    <a:pt x="9650" y="8662"/>
                    <a:pt x="9771" y="8120"/>
                  </a:cubicBezTo>
                  <a:close/>
                  <a:moveTo>
                    <a:pt x="5615" y="9790"/>
                  </a:moveTo>
                  <a:cubicBezTo>
                    <a:pt x="5188" y="9790"/>
                    <a:pt x="4768" y="9936"/>
                    <a:pt x="4436" y="10204"/>
                  </a:cubicBezTo>
                  <a:cubicBezTo>
                    <a:pt x="4953" y="10504"/>
                    <a:pt x="5392" y="10924"/>
                    <a:pt x="5717" y="11428"/>
                  </a:cubicBezTo>
                  <a:cubicBezTo>
                    <a:pt x="6042" y="10924"/>
                    <a:pt x="6482" y="10504"/>
                    <a:pt x="6998" y="10204"/>
                  </a:cubicBezTo>
                  <a:cubicBezTo>
                    <a:pt x="6661" y="9936"/>
                    <a:pt x="6246" y="9790"/>
                    <a:pt x="5819" y="97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877050" y="1623352"/>
              <a:ext cx="1247775" cy="1247925"/>
            </a:xfrm>
            <a:custGeom>
              <a:avLst/>
              <a:gdLst/>
              <a:ahLst/>
              <a:cxnLst/>
              <a:rect l="l" t="t" r="r" b="b"/>
              <a:pathLst>
                <a:path w="49911" h="49917" extrusionOk="0">
                  <a:moveTo>
                    <a:pt x="24952" y="1"/>
                  </a:moveTo>
                  <a:cubicBezTo>
                    <a:pt x="23970" y="1"/>
                    <a:pt x="23174" y="797"/>
                    <a:pt x="23174" y="1779"/>
                  </a:cubicBezTo>
                  <a:cubicBezTo>
                    <a:pt x="23174" y="2767"/>
                    <a:pt x="23970" y="3563"/>
                    <a:pt x="24958" y="3563"/>
                  </a:cubicBezTo>
                  <a:cubicBezTo>
                    <a:pt x="25940" y="3563"/>
                    <a:pt x="26736" y="2767"/>
                    <a:pt x="26736" y="1785"/>
                  </a:cubicBezTo>
                  <a:cubicBezTo>
                    <a:pt x="26736" y="797"/>
                    <a:pt x="25940" y="7"/>
                    <a:pt x="24958" y="7"/>
                  </a:cubicBezTo>
                  <a:lnTo>
                    <a:pt x="24952" y="1"/>
                  </a:lnTo>
                  <a:close/>
                  <a:moveTo>
                    <a:pt x="31222" y="3280"/>
                  </a:moveTo>
                  <a:cubicBezTo>
                    <a:pt x="30403" y="3280"/>
                    <a:pt x="29586" y="3438"/>
                    <a:pt x="28821" y="3755"/>
                  </a:cubicBezTo>
                  <a:cubicBezTo>
                    <a:pt x="27259" y="4405"/>
                    <a:pt x="26029" y="5654"/>
                    <a:pt x="25404" y="7228"/>
                  </a:cubicBezTo>
                  <a:lnTo>
                    <a:pt x="24958" y="8356"/>
                  </a:lnTo>
                  <a:lnTo>
                    <a:pt x="24512" y="7228"/>
                  </a:lnTo>
                  <a:cubicBezTo>
                    <a:pt x="23881" y="5660"/>
                    <a:pt x="22651" y="4411"/>
                    <a:pt x="21096" y="3761"/>
                  </a:cubicBezTo>
                  <a:cubicBezTo>
                    <a:pt x="20330" y="3444"/>
                    <a:pt x="19512" y="3283"/>
                    <a:pt x="18691" y="3283"/>
                  </a:cubicBezTo>
                  <a:cubicBezTo>
                    <a:pt x="18127" y="3283"/>
                    <a:pt x="17561" y="3359"/>
                    <a:pt x="17011" y="3512"/>
                  </a:cubicBezTo>
                  <a:lnTo>
                    <a:pt x="18553" y="7286"/>
                  </a:lnTo>
                  <a:cubicBezTo>
                    <a:pt x="19086" y="7141"/>
                    <a:pt x="19632" y="7068"/>
                    <a:pt x="20177" y="7068"/>
                  </a:cubicBezTo>
                  <a:cubicBezTo>
                    <a:pt x="20976" y="7068"/>
                    <a:pt x="21771" y="7224"/>
                    <a:pt x="22517" y="7534"/>
                  </a:cubicBezTo>
                  <a:cubicBezTo>
                    <a:pt x="23473" y="7929"/>
                    <a:pt x="24315" y="8567"/>
                    <a:pt x="24958" y="9376"/>
                  </a:cubicBezTo>
                  <a:cubicBezTo>
                    <a:pt x="25602" y="8567"/>
                    <a:pt x="26437" y="7929"/>
                    <a:pt x="27393" y="7528"/>
                  </a:cubicBezTo>
                  <a:cubicBezTo>
                    <a:pt x="28146" y="7220"/>
                    <a:pt x="28946" y="7064"/>
                    <a:pt x="29748" y="7064"/>
                  </a:cubicBezTo>
                  <a:cubicBezTo>
                    <a:pt x="30291" y="7064"/>
                    <a:pt x="30834" y="7135"/>
                    <a:pt x="31364" y="7279"/>
                  </a:cubicBezTo>
                  <a:lnTo>
                    <a:pt x="32906" y="3506"/>
                  </a:lnTo>
                  <a:cubicBezTo>
                    <a:pt x="32354" y="3355"/>
                    <a:pt x="31787" y="3280"/>
                    <a:pt x="31222" y="3280"/>
                  </a:cubicBezTo>
                  <a:close/>
                  <a:moveTo>
                    <a:pt x="8568" y="6796"/>
                  </a:moveTo>
                  <a:cubicBezTo>
                    <a:pt x="8114" y="6796"/>
                    <a:pt x="7658" y="6970"/>
                    <a:pt x="7310" y="7317"/>
                  </a:cubicBezTo>
                  <a:cubicBezTo>
                    <a:pt x="6616" y="8012"/>
                    <a:pt x="6616" y="9134"/>
                    <a:pt x="7310" y="9828"/>
                  </a:cubicBezTo>
                  <a:cubicBezTo>
                    <a:pt x="7658" y="10176"/>
                    <a:pt x="8114" y="10350"/>
                    <a:pt x="8568" y="10350"/>
                  </a:cubicBezTo>
                  <a:cubicBezTo>
                    <a:pt x="9023" y="10350"/>
                    <a:pt x="9477" y="10176"/>
                    <a:pt x="9822" y="9828"/>
                  </a:cubicBezTo>
                  <a:cubicBezTo>
                    <a:pt x="10516" y="9134"/>
                    <a:pt x="10516" y="8012"/>
                    <a:pt x="9822" y="7317"/>
                  </a:cubicBezTo>
                  <a:cubicBezTo>
                    <a:pt x="9477" y="6970"/>
                    <a:pt x="9023" y="6796"/>
                    <a:pt x="8568" y="6796"/>
                  </a:cubicBezTo>
                  <a:close/>
                  <a:moveTo>
                    <a:pt x="41347" y="6796"/>
                  </a:moveTo>
                  <a:cubicBezTo>
                    <a:pt x="40892" y="6796"/>
                    <a:pt x="40436" y="6970"/>
                    <a:pt x="40089" y="7317"/>
                  </a:cubicBezTo>
                  <a:cubicBezTo>
                    <a:pt x="39394" y="8012"/>
                    <a:pt x="39394" y="9134"/>
                    <a:pt x="40089" y="9828"/>
                  </a:cubicBezTo>
                  <a:cubicBezTo>
                    <a:pt x="40436" y="10176"/>
                    <a:pt x="40892" y="10350"/>
                    <a:pt x="41347" y="10350"/>
                  </a:cubicBezTo>
                  <a:cubicBezTo>
                    <a:pt x="41802" y="10350"/>
                    <a:pt x="42256" y="10176"/>
                    <a:pt x="42600" y="9828"/>
                  </a:cubicBezTo>
                  <a:cubicBezTo>
                    <a:pt x="43295" y="9134"/>
                    <a:pt x="43295" y="8012"/>
                    <a:pt x="42600" y="7317"/>
                  </a:cubicBezTo>
                  <a:cubicBezTo>
                    <a:pt x="42256" y="6970"/>
                    <a:pt x="41802" y="6796"/>
                    <a:pt x="41347" y="6796"/>
                  </a:cubicBezTo>
                  <a:close/>
                  <a:moveTo>
                    <a:pt x="15398" y="4175"/>
                  </a:moveTo>
                  <a:cubicBezTo>
                    <a:pt x="14181" y="4864"/>
                    <a:pt x="13225" y="5941"/>
                    <a:pt x="12683" y="7235"/>
                  </a:cubicBezTo>
                  <a:cubicBezTo>
                    <a:pt x="12046" y="8796"/>
                    <a:pt x="12059" y="10549"/>
                    <a:pt x="12728" y="12104"/>
                  </a:cubicBezTo>
                  <a:lnTo>
                    <a:pt x="13206" y="13219"/>
                  </a:lnTo>
                  <a:lnTo>
                    <a:pt x="13206" y="13219"/>
                  </a:lnTo>
                  <a:lnTo>
                    <a:pt x="12090" y="12735"/>
                  </a:lnTo>
                  <a:cubicBezTo>
                    <a:pt x="11299" y="12396"/>
                    <a:pt x="10455" y="12225"/>
                    <a:pt x="9609" y="12225"/>
                  </a:cubicBezTo>
                  <a:cubicBezTo>
                    <a:pt x="8801" y="12225"/>
                    <a:pt x="7991" y="12382"/>
                    <a:pt x="7228" y="12697"/>
                  </a:cubicBezTo>
                  <a:cubicBezTo>
                    <a:pt x="5934" y="13232"/>
                    <a:pt x="4857" y="14188"/>
                    <a:pt x="4162" y="15412"/>
                  </a:cubicBezTo>
                  <a:lnTo>
                    <a:pt x="7922" y="16986"/>
                  </a:lnTo>
                  <a:cubicBezTo>
                    <a:pt x="8598" y="15807"/>
                    <a:pt x="9649" y="14883"/>
                    <a:pt x="10905" y="14360"/>
                  </a:cubicBezTo>
                  <a:cubicBezTo>
                    <a:pt x="11643" y="14055"/>
                    <a:pt x="12434" y="13898"/>
                    <a:pt x="13229" y="13898"/>
                  </a:cubicBezTo>
                  <a:cubicBezTo>
                    <a:pt x="13463" y="13898"/>
                    <a:pt x="13698" y="13912"/>
                    <a:pt x="13932" y="13939"/>
                  </a:cubicBezTo>
                  <a:cubicBezTo>
                    <a:pt x="13811" y="12907"/>
                    <a:pt x="13958" y="11868"/>
                    <a:pt x="14353" y="10912"/>
                  </a:cubicBezTo>
                  <a:cubicBezTo>
                    <a:pt x="14876" y="9656"/>
                    <a:pt x="15800" y="8605"/>
                    <a:pt x="16979" y="7929"/>
                  </a:cubicBezTo>
                  <a:lnTo>
                    <a:pt x="15398" y="4175"/>
                  </a:lnTo>
                  <a:close/>
                  <a:moveTo>
                    <a:pt x="34506" y="4175"/>
                  </a:moveTo>
                  <a:lnTo>
                    <a:pt x="32931" y="7929"/>
                  </a:lnTo>
                  <a:cubicBezTo>
                    <a:pt x="34110" y="8611"/>
                    <a:pt x="35035" y="9656"/>
                    <a:pt x="35557" y="10912"/>
                  </a:cubicBezTo>
                  <a:cubicBezTo>
                    <a:pt x="35952" y="11868"/>
                    <a:pt x="36093" y="12913"/>
                    <a:pt x="35978" y="13939"/>
                  </a:cubicBezTo>
                  <a:cubicBezTo>
                    <a:pt x="36213" y="13912"/>
                    <a:pt x="36448" y="13898"/>
                    <a:pt x="36683" y="13898"/>
                  </a:cubicBezTo>
                  <a:cubicBezTo>
                    <a:pt x="37475" y="13898"/>
                    <a:pt x="38263" y="14054"/>
                    <a:pt x="39005" y="14354"/>
                  </a:cubicBezTo>
                  <a:cubicBezTo>
                    <a:pt x="40261" y="14883"/>
                    <a:pt x="41306" y="15807"/>
                    <a:pt x="41982" y="16986"/>
                  </a:cubicBezTo>
                  <a:lnTo>
                    <a:pt x="45742" y="15405"/>
                  </a:lnTo>
                  <a:cubicBezTo>
                    <a:pt x="45047" y="14188"/>
                    <a:pt x="43970" y="13232"/>
                    <a:pt x="42676" y="12690"/>
                  </a:cubicBezTo>
                  <a:cubicBezTo>
                    <a:pt x="41913" y="12378"/>
                    <a:pt x="41103" y="12222"/>
                    <a:pt x="40295" y="12222"/>
                  </a:cubicBezTo>
                  <a:cubicBezTo>
                    <a:pt x="39449" y="12222"/>
                    <a:pt x="38605" y="12393"/>
                    <a:pt x="37813" y="12735"/>
                  </a:cubicBezTo>
                  <a:lnTo>
                    <a:pt x="36698" y="13213"/>
                  </a:lnTo>
                  <a:lnTo>
                    <a:pt x="37176" y="12097"/>
                  </a:lnTo>
                  <a:cubicBezTo>
                    <a:pt x="37845" y="10549"/>
                    <a:pt x="37858" y="8796"/>
                    <a:pt x="37221" y="7235"/>
                  </a:cubicBezTo>
                  <a:cubicBezTo>
                    <a:pt x="36679" y="5941"/>
                    <a:pt x="35723" y="4864"/>
                    <a:pt x="34506" y="4175"/>
                  </a:cubicBezTo>
                  <a:close/>
                  <a:moveTo>
                    <a:pt x="1778" y="23181"/>
                  </a:moveTo>
                  <a:cubicBezTo>
                    <a:pt x="797" y="23181"/>
                    <a:pt x="0" y="23977"/>
                    <a:pt x="0" y="24959"/>
                  </a:cubicBezTo>
                  <a:cubicBezTo>
                    <a:pt x="0" y="25940"/>
                    <a:pt x="797" y="26737"/>
                    <a:pt x="1778" y="26737"/>
                  </a:cubicBezTo>
                  <a:cubicBezTo>
                    <a:pt x="2760" y="26737"/>
                    <a:pt x="3557" y="25940"/>
                    <a:pt x="3557" y="24959"/>
                  </a:cubicBezTo>
                  <a:cubicBezTo>
                    <a:pt x="3557" y="23977"/>
                    <a:pt x="2760" y="23181"/>
                    <a:pt x="1778" y="23181"/>
                  </a:cubicBezTo>
                  <a:close/>
                  <a:moveTo>
                    <a:pt x="48132" y="23181"/>
                  </a:moveTo>
                  <a:cubicBezTo>
                    <a:pt x="47150" y="23181"/>
                    <a:pt x="46354" y="23977"/>
                    <a:pt x="46354" y="24959"/>
                  </a:cubicBezTo>
                  <a:cubicBezTo>
                    <a:pt x="46354" y="25940"/>
                    <a:pt x="47150" y="26737"/>
                    <a:pt x="48132" y="26737"/>
                  </a:cubicBezTo>
                  <a:cubicBezTo>
                    <a:pt x="49113" y="26737"/>
                    <a:pt x="49910" y="25940"/>
                    <a:pt x="49910" y="24959"/>
                  </a:cubicBezTo>
                  <a:cubicBezTo>
                    <a:pt x="49910" y="23977"/>
                    <a:pt x="49113" y="23181"/>
                    <a:pt x="48132" y="23181"/>
                  </a:cubicBezTo>
                  <a:close/>
                  <a:moveTo>
                    <a:pt x="3506" y="17011"/>
                  </a:moveTo>
                  <a:cubicBezTo>
                    <a:pt x="3130" y="18362"/>
                    <a:pt x="3219" y="19803"/>
                    <a:pt x="3748" y="21097"/>
                  </a:cubicBezTo>
                  <a:cubicBezTo>
                    <a:pt x="4404" y="22658"/>
                    <a:pt x="5653" y="23888"/>
                    <a:pt x="7221" y="24513"/>
                  </a:cubicBezTo>
                  <a:lnTo>
                    <a:pt x="8356" y="24959"/>
                  </a:lnTo>
                  <a:lnTo>
                    <a:pt x="7221" y="25405"/>
                  </a:lnTo>
                  <a:cubicBezTo>
                    <a:pt x="5653" y="26036"/>
                    <a:pt x="4404" y="27260"/>
                    <a:pt x="3754" y="28821"/>
                  </a:cubicBezTo>
                  <a:cubicBezTo>
                    <a:pt x="3219" y="30115"/>
                    <a:pt x="3136" y="31555"/>
                    <a:pt x="3506" y="32906"/>
                  </a:cubicBezTo>
                  <a:lnTo>
                    <a:pt x="7279" y="31364"/>
                  </a:lnTo>
                  <a:cubicBezTo>
                    <a:pt x="6922" y="30051"/>
                    <a:pt x="7005" y="28655"/>
                    <a:pt x="7527" y="27393"/>
                  </a:cubicBezTo>
                  <a:cubicBezTo>
                    <a:pt x="7922" y="26444"/>
                    <a:pt x="8560" y="25603"/>
                    <a:pt x="9369" y="24959"/>
                  </a:cubicBezTo>
                  <a:cubicBezTo>
                    <a:pt x="8560" y="24315"/>
                    <a:pt x="7922" y="23474"/>
                    <a:pt x="7527" y="22524"/>
                  </a:cubicBezTo>
                  <a:cubicBezTo>
                    <a:pt x="7005" y="21262"/>
                    <a:pt x="6922" y="19867"/>
                    <a:pt x="7279" y="18554"/>
                  </a:cubicBezTo>
                  <a:lnTo>
                    <a:pt x="3506" y="17011"/>
                  </a:lnTo>
                  <a:close/>
                  <a:moveTo>
                    <a:pt x="46411" y="17018"/>
                  </a:moveTo>
                  <a:lnTo>
                    <a:pt x="42638" y="18554"/>
                  </a:lnTo>
                  <a:cubicBezTo>
                    <a:pt x="42995" y="19867"/>
                    <a:pt x="42906" y="21262"/>
                    <a:pt x="42389" y="22524"/>
                  </a:cubicBezTo>
                  <a:cubicBezTo>
                    <a:pt x="41988" y="23480"/>
                    <a:pt x="41357" y="24315"/>
                    <a:pt x="40548" y="24959"/>
                  </a:cubicBezTo>
                  <a:cubicBezTo>
                    <a:pt x="41357" y="25603"/>
                    <a:pt x="41988" y="26444"/>
                    <a:pt x="42389" y="27400"/>
                  </a:cubicBezTo>
                  <a:cubicBezTo>
                    <a:pt x="42906" y="28655"/>
                    <a:pt x="42995" y="30051"/>
                    <a:pt x="42638" y="31364"/>
                  </a:cubicBezTo>
                  <a:lnTo>
                    <a:pt x="46411" y="32906"/>
                  </a:lnTo>
                  <a:cubicBezTo>
                    <a:pt x="46781" y="31555"/>
                    <a:pt x="46692" y="30115"/>
                    <a:pt x="46163" y="28821"/>
                  </a:cubicBezTo>
                  <a:cubicBezTo>
                    <a:pt x="45512" y="27266"/>
                    <a:pt x="44257" y="26036"/>
                    <a:pt x="42689" y="25411"/>
                  </a:cubicBezTo>
                  <a:lnTo>
                    <a:pt x="41561" y="24959"/>
                  </a:lnTo>
                  <a:lnTo>
                    <a:pt x="42689" y="24513"/>
                  </a:lnTo>
                  <a:cubicBezTo>
                    <a:pt x="44257" y="23882"/>
                    <a:pt x="45506" y="22658"/>
                    <a:pt x="46163" y="21103"/>
                  </a:cubicBezTo>
                  <a:cubicBezTo>
                    <a:pt x="46698" y="19803"/>
                    <a:pt x="46781" y="18369"/>
                    <a:pt x="46411" y="17018"/>
                  </a:cubicBezTo>
                  <a:close/>
                  <a:moveTo>
                    <a:pt x="35978" y="35978"/>
                  </a:moveTo>
                  <a:lnTo>
                    <a:pt x="35978" y="35985"/>
                  </a:lnTo>
                  <a:cubicBezTo>
                    <a:pt x="35978" y="35985"/>
                    <a:pt x="35978" y="35985"/>
                    <a:pt x="35979" y="35985"/>
                  </a:cubicBezTo>
                  <a:lnTo>
                    <a:pt x="35979" y="35985"/>
                  </a:lnTo>
                  <a:cubicBezTo>
                    <a:pt x="35978" y="35983"/>
                    <a:pt x="35978" y="35981"/>
                    <a:pt x="35978" y="35978"/>
                  </a:cubicBezTo>
                  <a:close/>
                  <a:moveTo>
                    <a:pt x="8568" y="39575"/>
                  </a:moveTo>
                  <a:cubicBezTo>
                    <a:pt x="8114" y="39575"/>
                    <a:pt x="7658" y="39748"/>
                    <a:pt x="7310" y="40096"/>
                  </a:cubicBezTo>
                  <a:cubicBezTo>
                    <a:pt x="6616" y="40790"/>
                    <a:pt x="6616" y="41912"/>
                    <a:pt x="7310" y="42607"/>
                  </a:cubicBezTo>
                  <a:cubicBezTo>
                    <a:pt x="7658" y="42954"/>
                    <a:pt x="8114" y="43128"/>
                    <a:pt x="8568" y="43128"/>
                  </a:cubicBezTo>
                  <a:cubicBezTo>
                    <a:pt x="9023" y="43128"/>
                    <a:pt x="9477" y="42954"/>
                    <a:pt x="9822" y="42607"/>
                  </a:cubicBezTo>
                  <a:cubicBezTo>
                    <a:pt x="10516" y="41912"/>
                    <a:pt x="10516" y="40790"/>
                    <a:pt x="9822" y="40096"/>
                  </a:cubicBezTo>
                  <a:cubicBezTo>
                    <a:pt x="9477" y="39748"/>
                    <a:pt x="9023" y="39575"/>
                    <a:pt x="8568" y="39575"/>
                  </a:cubicBezTo>
                  <a:close/>
                  <a:moveTo>
                    <a:pt x="41347" y="39575"/>
                  </a:moveTo>
                  <a:cubicBezTo>
                    <a:pt x="40892" y="39575"/>
                    <a:pt x="40436" y="39748"/>
                    <a:pt x="40089" y="40096"/>
                  </a:cubicBezTo>
                  <a:cubicBezTo>
                    <a:pt x="39394" y="40790"/>
                    <a:pt x="39394" y="41912"/>
                    <a:pt x="40089" y="42607"/>
                  </a:cubicBezTo>
                  <a:cubicBezTo>
                    <a:pt x="40436" y="42954"/>
                    <a:pt x="40892" y="43128"/>
                    <a:pt x="41347" y="43128"/>
                  </a:cubicBezTo>
                  <a:cubicBezTo>
                    <a:pt x="41802" y="43128"/>
                    <a:pt x="42256" y="42954"/>
                    <a:pt x="42600" y="42607"/>
                  </a:cubicBezTo>
                  <a:cubicBezTo>
                    <a:pt x="43295" y="41912"/>
                    <a:pt x="43295" y="40790"/>
                    <a:pt x="42600" y="40096"/>
                  </a:cubicBezTo>
                  <a:cubicBezTo>
                    <a:pt x="42256" y="39748"/>
                    <a:pt x="41802" y="39575"/>
                    <a:pt x="41347" y="39575"/>
                  </a:cubicBezTo>
                  <a:close/>
                  <a:moveTo>
                    <a:pt x="7922" y="32932"/>
                  </a:moveTo>
                  <a:lnTo>
                    <a:pt x="4168" y="34513"/>
                  </a:lnTo>
                  <a:cubicBezTo>
                    <a:pt x="4857" y="35730"/>
                    <a:pt x="5934" y="36686"/>
                    <a:pt x="7228" y="37228"/>
                  </a:cubicBezTo>
                  <a:cubicBezTo>
                    <a:pt x="7991" y="37539"/>
                    <a:pt x="8802" y="37695"/>
                    <a:pt x="9612" y="37695"/>
                  </a:cubicBezTo>
                  <a:cubicBezTo>
                    <a:pt x="10459" y="37695"/>
                    <a:pt x="11306" y="37525"/>
                    <a:pt x="12097" y="37183"/>
                  </a:cubicBezTo>
                  <a:lnTo>
                    <a:pt x="13212" y="36705"/>
                  </a:lnTo>
                  <a:lnTo>
                    <a:pt x="13212" y="36705"/>
                  </a:lnTo>
                  <a:lnTo>
                    <a:pt x="12728" y="37820"/>
                  </a:lnTo>
                  <a:cubicBezTo>
                    <a:pt x="12065" y="39369"/>
                    <a:pt x="12046" y="41122"/>
                    <a:pt x="12690" y="42683"/>
                  </a:cubicBezTo>
                  <a:cubicBezTo>
                    <a:pt x="13231" y="43977"/>
                    <a:pt x="14181" y="45054"/>
                    <a:pt x="15405" y="45749"/>
                  </a:cubicBezTo>
                  <a:lnTo>
                    <a:pt x="16979" y="41988"/>
                  </a:lnTo>
                  <a:cubicBezTo>
                    <a:pt x="15800" y="41313"/>
                    <a:pt x="14876" y="40268"/>
                    <a:pt x="14353" y="39012"/>
                  </a:cubicBezTo>
                  <a:cubicBezTo>
                    <a:pt x="13958" y="38056"/>
                    <a:pt x="13818" y="37011"/>
                    <a:pt x="13932" y="35985"/>
                  </a:cubicBezTo>
                  <a:lnTo>
                    <a:pt x="13932" y="35978"/>
                  </a:lnTo>
                  <a:cubicBezTo>
                    <a:pt x="13698" y="36006"/>
                    <a:pt x="13462" y="36020"/>
                    <a:pt x="13227" y="36020"/>
                  </a:cubicBezTo>
                  <a:cubicBezTo>
                    <a:pt x="12433" y="36020"/>
                    <a:pt x="11642" y="35864"/>
                    <a:pt x="10905" y="35564"/>
                  </a:cubicBezTo>
                  <a:cubicBezTo>
                    <a:pt x="9649" y="35035"/>
                    <a:pt x="8604" y="34111"/>
                    <a:pt x="7922" y="32932"/>
                  </a:cubicBezTo>
                  <a:close/>
                  <a:moveTo>
                    <a:pt x="41988" y="32932"/>
                  </a:moveTo>
                  <a:cubicBezTo>
                    <a:pt x="41306" y="34111"/>
                    <a:pt x="40261" y="35035"/>
                    <a:pt x="39005" y="35564"/>
                  </a:cubicBezTo>
                  <a:cubicBezTo>
                    <a:pt x="38261" y="35867"/>
                    <a:pt x="37462" y="36023"/>
                    <a:pt x="36661" y="36023"/>
                  </a:cubicBezTo>
                  <a:cubicBezTo>
                    <a:pt x="36433" y="36023"/>
                    <a:pt x="36205" y="36010"/>
                    <a:pt x="35979" y="35985"/>
                  </a:cubicBezTo>
                  <a:lnTo>
                    <a:pt x="35979" y="35985"/>
                  </a:lnTo>
                  <a:cubicBezTo>
                    <a:pt x="36092" y="37015"/>
                    <a:pt x="35952" y="38052"/>
                    <a:pt x="35557" y="39006"/>
                  </a:cubicBezTo>
                  <a:cubicBezTo>
                    <a:pt x="35035" y="40261"/>
                    <a:pt x="34110" y="41313"/>
                    <a:pt x="32931" y="41988"/>
                  </a:cubicBezTo>
                  <a:lnTo>
                    <a:pt x="34506" y="45749"/>
                  </a:lnTo>
                  <a:cubicBezTo>
                    <a:pt x="35729" y="45054"/>
                    <a:pt x="36679" y="43977"/>
                    <a:pt x="37221" y="42683"/>
                  </a:cubicBezTo>
                  <a:cubicBezTo>
                    <a:pt x="37858" y="41122"/>
                    <a:pt x="37845" y="39369"/>
                    <a:pt x="37182" y="37820"/>
                  </a:cubicBezTo>
                  <a:lnTo>
                    <a:pt x="36698" y="36705"/>
                  </a:lnTo>
                  <a:lnTo>
                    <a:pt x="37813" y="37183"/>
                  </a:lnTo>
                  <a:cubicBezTo>
                    <a:pt x="38605" y="37525"/>
                    <a:pt x="39449" y="37695"/>
                    <a:pt x="40295" y="37695"/>
                  </a:cubicBezTo>
                  <a:cubicBezTo>
                    <a:pt x="41105" y="37695"/>
                    <a:pt x="41916" y="37539"/>
                    <a:pt x="42683" y="37228"/>
                  </a:cubicBezTo>
                  <a:cubicBezTo>
                    <a:pt x="43976" y="36686"/>
                    <a:pt x="45054" y="35730"/>
                    <a:pt x="45742" y="34513"/>
                  </a:cubicBezTo>
                  <a:lnTo>
                    <a:pt x="41988" y="32932"/>
                  </a:lnTo>
                  <a:close/>
                  <a:moveTo>
                    <a:pt x="24958" y="40548"/>
                  </a:moveTo>
                  <a:cubicBezTo>
                    <a:pt x="24315" y="41358"/>
                    <a:pt x="23473" y="41988"/>
                    <a:pt x="22524" y="42390"/>
                  </a:cubicBezTo>
                  <a:cubicBezTo>
                    <a:pt x="21771" y="42698"/>
                    <a:pt x="20971" y="42854"/>
                    <a:pt x="20169" y="42854"/>
                  </a:cubicBezTo>
                  <a:cubicBezTo>
                    <a:pt x="19626" y="42854"/>
                    <a:pt x="19083" y="42783"/>
                    <a:pt x="18553" y="42639"/>
                  </a:cubicBezTo>
                  <a:lnTo>
                    <a:pt x="17011" y="46412"/>
                  </a:lnTo>
                  <a:cubicBezTo>
                    <a:pt x="17563" y="46563"/>
                    <a:pt x="18129" y="46638"/>
                    <a:pt x="18695" y="46638"/>
                  </a:cubicBezTo>
                  <a:cubicBezTo>
                    <a:pt x="19514" y="46638"/>
                    <a:pt x="20331" y="46480"/>
                    <a:pt x="21096" y="46163"/>
                  </a:cubicBezTo>
                  <a:cubicBezTo>
                    <a:pt x="22658" y="45513"/>
                    <a:pt x="23881" y="44264"/>
                    <a:pt x="24512" y="42696"/>
                  </a:cubicBezTo>
                  <a:lnTo>
                    <a:pt x="24958" y="41561"/>
                  </a:lnTo>
                  <a:lnTo>
                    <a:pt x="25404" y="42696"/>
                  </a:lnTo>
                  <a:cubicBezTo>
                    <a:pt x="26029" y="44264"/>
                    <a:pt x="27259" y="45513"/>
                    <a:pt x="28821" y="46163"/>
                  </a:cubicBezTo>
                  <a:cubicBezTo>
                    <a:pt x="29586" y="46480"/>
                    <a:pt x="30403" y="46638"/>
                    <a:pt x="31222" y="46638"/>
                  </a:cubicBezTo>
                  <a:cubicBezTo>
                    <a:pt x="31787" y="46638"/>
                    <a:pt x="32354" y="46563"/>
                    <a:pt x="32906" y="46412"/>
                  </a:cubicBezTo>
                  <a:lnTo>
                    <a:pt x="31364" y="42639"/>
                  </a:lnTo>
                  <a:cubicBezTo>
                    <a:pt x="30834" y="42783"/>
                    <a:pt x="30291" y="42854"/>
                    <a:pt x="29748" y="42854"/>
                  </a:cubicBezTo>
                  <a:cubicBezTo>
                    <a:pt x="28946" y="42854"/>
                    <a:pt x="28146" y="42698"/>
                    <a:pt x="27393" y="42390"/>
                  </a:cubicBezTo>
                  <a:cubicBezTo>
                    <a:pt x="26437" y="41988"/>
                    <a:pt x="25602" y="41358"/>
                    <a:pt x="24958" y="40548"/>
                  </a:cubicBezTo>
                  <a:close/>
                  <a:moveTo>
                    <a:pt x="24958" y="46361"/>
                  </a:moveTo>
                  <a:cubicBezTo>
                    <a:pt x="23977" y="46361"/>
                    <a:pt x="23180" y="47157"/>
                    <a:pt x="23180" y="48139"/>
                  </a:cubicBezTo>
                  <a:cubicBezTo>
                    <a:pt x="23180" y="49120"/>
                    <a:pt x="23977" y="49917"/>
                    <a:pt x="24958" y="49917"/>
                  </a:cubicBezTo>
                  <a:cubicBezTo>
                    <a:pt x="25940" y="49917"/>
                    <a:pt x="26736" y="49120"/>
                    <a:pt x="26736" y="48139"/>
                  </a:cubicBezTo>
                  <a:cubicBezTo>
                    <a:pt x="26736" y="47157"/>
                    <a:pt x="25940" y="46361"/>
                    <a:pt x="24958" y="463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1159375" y="38394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1094850" y="37789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1059650" y="3901125"/>
              <a:ext cx="185150" cy="185150"/>
            </a:xfrm>
            <a:custGeom>
              <a:avLst/>
              <a:gdLst/>
              <a:ahLst/>
              <a:cxnLst/>
              <a:rect l="l" t="t" r="r" b="b"/>
              <a:pathLst>
                <a:path w="7406" h="7406" extrusionOk="0">
                  <a:moveTo>
                    <a:pt x="3703" y="0"/>
                  </a:moveTo>
                  <a:cubicBezTo>
                    <a:pt x="1657" y="6"/>
                    <a:pt x="6" y="1663"/>
                    <a:pt x="0" y="3703"/>
                  </a:cubicBezTo>
                  <a:cubicBezTo>
                    <a:pt x="6" y="5749"/>
                    <a:pt x="1657" y="7406"/>
                    <a:pt x="3703" y="7406"/>
                  </a:cubicBezTo>
                  <a:cubicBezTo>
                    <a:pt x="5749" y="7406"/>
                    <a:pt x="7400" y="5749"/>
                    <a:pt x="7406" y="3703"/>
                  </a:cubicBezTo>
                  <a:cubicBezTo>
                    <a:pt x="7406" y="1663"/>
                    <a:pt x="5749"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1159375" y="3710550"/>
              <a:ext cx="86400" cy="122550"/>
            </a:xfrm>
            <a:custGeom>
              <a:avLst/>
              <a:gdLst/>
              <a:ahLst/>
              <a:cxnLst/>
              <a:rect l="l" t="t" r="r" b="b"/>
              <a:pathLst>
                <a:path w="3456" h="4902" extrusionOk="0">
                  <a:moveTo>
                    <a:pt x="3455" y="1"/>
                  </a:moveTo>
                  <a:cubicBezTo>
                    <a:pt x="2945" y="1498"/>
                    <a:pt x="1581" y="2550"/>
                    <a:pt x="1" y="2665"/>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1059650" y="3586275"/>
              <a:ext cx="185150" cy="185000"/>
            </a:xfrm>
            <a:custGeom>
              <a:avLst/>
              <a:gdLst/>
              <a:ahLst/>
              <a:cxnLst/>
              <a:rect l="l" t="t" r="r" b="b"/>
              <a:pathLst>
                <a:path w="7406" h="7400" extrusionOk="0">
                  <a:moveTo>
                    <a:pt x="3703" y="0"/>
                  </a:moveTo>
                  <a:cubicBezTo>
                    <a:pt x="1657" y="0"/>
                    <a:pt x="6" y="1657"/>
                    <a:pt x="0" y="3703"/>
                  </a:cubicBezTo>
                  <a:cubicBezTo>
                    <a:pt x="6" y="5743"/>
                    <a:pt x="1657" y="7400"/>
                    <a:pt x="3703" y="7400"/>
                  </a:cubicBezTo>
                  <a:cubicBezTo>
                    <a:pt x="5742" y="7400"/>
                    <a:pt x="7400" y="5743"/>
                    <a:pt x="7406" y="3703"/>
                  </a:cubicBezTo>
                  <a:cubicBezTo>
                    <a:pt x="7400" y="1657"/>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1058675" y="4494150"/>
              <a:ext cx="86400" cy="122725"/>
            </a:xfrm>
            <a:custGeom>
              <a:avLst/>
              <a:gdLst/>
              <a:ahLst/>
              <a:cxnLst/>
              <a:rect l="l" t="t" r="r" b="b"/>
              <a:pathLst>
                <a:path w="3456" h="4909" extrusionOk="0">
                  <a:moveTo>
                    <a:pt x="1" y="1"/>
                  </a:moveTo>
                  <a:lnTo>
                    <a:pt x="1" y="4908"/>
                  </a:lnTo>
                  <a:cubicBezTo>
                    <a:pt x="511"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1159375" y="44941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1183125" y="4680100"/>
              <a:ext cx="62650" cy="62325"/>
            </a:xfrm>
            <a:custGeom>
              <a:avLst/>
              <a:gdLst/>
              <a:ahLst/>
              <a:cxnLst/>
              <a:rect l="l" t="t" r="r" b="b"/>
              <a:pathLst>
                <a:path w="2506" h="2493" extrusionOk="0">
                  <a:moveTo>
                    <a:pt x="2505" y="0"/>
                  </a:moveTo>
                  <a:cubicBezTo>
                    <a:pt x="2104" y="1180"/>
                    <a:pt x="1173"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1012000" y="4188550"/>
              <a:ext cx="280450" cy="38575"/>
            </a:xfrm>
            <a:custGeom>
              <a:avLst/>
              <a:gdLst/>
              <a:ahLst/>
              <a:cxnLst/>
              <a:rect l="l" t="t" r="r" b="b"/>
              <a:pathLst>
                <a:path w="11218" h="1543" extrusionOk="0">
                  <a:moveTo>
                    <a:pt x="0" y="1"/>
                  </a:moveTo>
                  <a:lnTo>
                    <a:pt x="1543" y="1543"/>
                  </a:lnTo>
                  <a:lnTo>
                    <a:pt x="9675" y="1543"/>
                  </a:lnTo>
                  <a:lnTo>
                    <a:pt x="11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1058675" y="3839450"/>
              <a:ext cx="86400" cy="122725"/>
            </a:xfrm>
            <a:custGeom>
              <a:avLst/>
              <a:gdLst/>
              <a:ahLst/>
              <a:cxnLst/>
              <a:rect l="l" t="t" r="r" b="b"/>
              <a:pathLst>
                <a:path w="3456" h="4909" extrusionOk="0">
                  <a:moveTo>
                    <a:pt x="1" y="1"/>
                  </a:moveTo>
                  <a:lnTo>
                    <a:pt x="1" y="4908"/>
                  </a:lnTo>
                  <a:cubicBezTo>
                    <a:pt x="511" y="3404"/>
                    <a:pt x="1875"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1059650" y="4555975"/>
              <a:ext cx="185150" cy="185025"/>
            </a:xfrm>
            <a:custGeom>
              <a:avLst/>
              <a:gdLst/>
              <a:ahLst/>
              <a:cxnLst/>
              <a:rect l="l" t="t" r="r" b="b"/>
              <a:pathLst>
                <a:path w="7406" h="7401" extrusionOk="0">
                  <a:moveTo>
                    <a:pt x="3703" y="1"/>
                  </a:moveTo>
                  <a:cubicBezTo>
                    <a:pt x="1657" y="1"/>
                    <a:pt x="6" y="1658"/>
                    <a:pt x="0" y="3704"/>
                  </a:cubicBezTo>
                  <a:cubicBezTo>
                    <a:pt x="6" y="5743"/>
                    <a:pt x="1657" y="7400"/>
                    <a:pt x="3703" y="7400"/>
                  </a:cubicBezTo>
                  <a:cubicBezTo>
                    <a:pt x="5749" y="7400"/>
                    <a:pt x="7400" y="5743"/>
                    <a:pt x="7406" y="3704"/>
                  </a:cubicBezTo>
                  <a:cubicBezTo>
                    <a:pt x="7406" y="1658"/>
                    <a:pt x="5749"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1258175" y="3538150"/>
              <a:ext cx="38750" cy="596250"/>
            </a:xfrm>
            <a:custGeom>
              <a:avLst/>
              <a:gdLst/>
              <a:ahLst/>
              <a:cxnLst/>
              <a:rect l="l" t="t" r="r" b="b"/>
              <a:pathLst>
                <a:path w="1550" h="23850" extrusionOk="0">
                  <a:moveTo>
                    <a:pt x="1549" y="1"/>
                  </a:moveTo>
                  <a:lnTo>
                    <a:pt x="0" y="1549"/>
                  </a:lnTo>
                  <a:lnTo>
                    <a:pt x="0"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1007550" y="3538300"/>
              <a:ext cx="38725" cy="595950"/>
            </a:xfrm>
            <a:custGeom>
              <a:avLst/>
              <a:gdLst/>
              <a:ahLst/>
              <a:cxnLst/>
              <a:rect l="l" t="t" r="r" b="b"/>
              <a:pathLst>
                <a:path w="1549" h="23838" extrusionOk="0">
                  <a:moveTo>
                    <a:pt x="0" y="1"/>
                  </a:moveTo>
                  <a:lnTo>
                    <a:pt x="0" y="23837"/>
                  </a:lnTo>
                  <a:lnTo>
                    <a:pt x="1549" y="22295"/>
                  </a:lnTo>
                  <a:lnTo>
                    <a:pt x="1549"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1012950" y="3534800"/>
              <a:ext cx="278550" cy="37625"/>
            </a:xfrm>
            <a:custGeom>
              <a:avLst/>
              <a:gdLst/>
              <a:ahLst/>
              <a:cxnLst/>
              <a:rect l="l" t="t" r="r" b="b"/>
              <a:pathLst>
                <a:path w="11142" h="1505" extrusionOk="0">
                  <a:moveTo>
                    <a:pt x="1" y="1"/>
                  </a:moveTo>
                  <a:lnTo>
                    <a:pt x="1505" y="1505"/>
                  </a:lnTo>
                  <a:lnTo>
                    <a:pt x="9637" y="1505"/>
                  </a:lnTo>
                  <a:lnTo>
                    <a:pt x="1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1007550" y="4193025"/>
              <a:ext cx="38725" cy="596075"/>
            </a:xfrm>
            <a:custGeom>
              <a:avLst/>
              <a:gdLst/>
              <a:ahLst/>
              <a:cxnLst/>
              <a:rect l="l" t="t" r="r" b="b"/>
              <a:pathLst>
                <a:path w="1549" h="23843" extrusionOk="0">
                  <a:moveTo>
                    <a:pt x="0" y="0"/>
                  </a:moveTo>
                  <a:lnTo>
                    <a:pt x="0" y="23843"/>
                  </a:lnTo>
                  <a:lnTo>
                    <a:pt x="1549" y="22294"/>
                  </a:lnTo>
                  <a:lnTo>
                    <a:pt x="1549"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944925" y="394612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1058675" y="4025400"/>
              <a:ext cx="62800" cy="62150"/>
            </a:xfrm>
            <a:custGeom>
              <a:avLst/>
              <a:gdLst/>
              <a:ahLst/>
              <a:cxnLst/>
              <a:rect l="l" t="t" r="r" b="b"/>
              <a:pathLst>
                <a:path w="2512" h="2486" extrusionOk="0">
                  <a:moveTo>
                    <a:pt x="1" y="0"/>
                  </a:moveTo>
                  <a:lnTo>
                    <a:pt x="1" y="2486"/>
                  </a:lnTo>
                  <a:lnTo>
                    <a:pt x="2512" y="2486"/>
                  </a:lnTo>
                  <a:cubicBezTo>
                    <a:pt x="1333" y="2091"/>
                    <a:pt x="402" y="117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1182975" y="3585000"/>
              <a:ext cx="62800" cy="62150"/>
            </a:xfrm>
            <a:custGeom>
              <a:avLst/>
              <a:gdLst/>
              <a:ahLst/>
              <a:cxnLst/>
              <a:rect l="l" t="t" r="r" b="b"/>
              <a:pathLst>
                <a:path w="2512" h="2486"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1182975" y="4025400"/>
              <a:ext cx="62800" cy="62150"/>
            </a:xfrm>
            <a:custGeom>
              <a:avLst/>
              <a:gdLst/>
              <a:ahLst/>
              <a:cxnLst/>
              <a:rect l="l" t="t" r="r" b="b"/>
              <a:pathLst>
                <a:path w="2512" h="2486" extrusionOk="0">
                  <a:moveTo>
                    <a:pt x="2511" y="0"/>
                  </a:moveTo>
                  <a:cubicBezTo>
                    <a:pt x="2110" y="1179"/>
                    <a:pt x="1179" y="2097"/>
                    <a:pt x="0" y="2486"/>
                  </a:cubicBezTo>
                  <a:lnTo>
                    <a:pt x="2511" y="2486"/>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1012150" y="4100125"/>
              <a:ext cx="279975" cy="38425"/>
            </a:xfrm>
            <a:custGeom>
              <a:avLst/>
              <a:gdLst/>
              <a:ahLst/>
              <a:cxnLst/>
              <a:rect l="l" t="t" r="r" b="b"/>
              <a:pathLst>
                <a:path w="11199" h="1537" extrusionOk="0">
                  <a:moveTo>
                    <a:pt x="1537" y="0"/>
                  </a:moveTo>
                  <a:lnTo>
                    <a:pt x="1" y="1536"/>
                  </a:lnTo>
                  <a:lnTo>
                    <a:pt x="11199" y="1536"/>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1058675" y="3585000"/>
              <a:ext cx="62800" cy="62150"/>
            </a:xfrm>
            <a:custGeom>
              <a:avLst/>
              <a:gdLst/>
              <a:ahLst/>
              <a:cxnLst/>
              <a:rect l="l" t="t" r="r" b="b"/>
              <a:pathLst>
                <a:path w="2512" h="2486"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1058675" y="3710400"/>
              <a:ext cx="86225" cy="122700"/>
            </a:xfrm>
            <a:custGeom>
              <a:avLst/>
              <a:gdLst/>
              <a:ahLst/>
              <a:cxnLst/>
              <a:rect l="l" t="t" r="r" b="b"/>
              <a:pathLst>
                <a:path w="3449" h="4908" extrusionOk="0">
                  <a:moveTo>
                    <a:pt x="1" y="0"/>
                  </a:moveTo>
                  <a:lnTo>
                    <a:pt x="1" y="4908"/>
                  </a:lnTo>
                  <a:lnTo>
                    <a:pt x="1218" y="4908"/>
                  </a:lnTo>
                  <a:lnTo>
                    <a:pt x="3449" y="2671"/>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944925" y="4842450"/>
              <a:ext cx="37625" cy="52625"/>
            </a:xfrm>
            <a:custGeom>
              <a:avLst/>
              <a:gdLst/>
              <a:ahLst/>
              <a:cxnLst/>
              <a:rect l="l" t="t" r="r" b="b"/>
              <a:pathLst>
                <a:path w="1505" h="2105" extrusionOk="0">
                  <a:moveTo>
                    <a:pt x="0" y="1"/>
                  </a:moveTo>
                  <a:lnTo>
                    <a:pt x="0" y="2104"/>
                  </a:lnTo>
                  <a:lnTo>
                    <a:pt x="1504" y="2104"/>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881350"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13719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007375" y="3032750"/>
              <a:ext cx="141675" cy="446950"/>
            </a:xfrm>
            <a:custGeom>
              <a:avLst/>
              <a:gdLst/>
              <a:ahLst/>
              <a:cxnLst/>
              <a:rect l="l" t="t" r="r" b="b"/>
              <a:pathLst>
                <a:path w="5667" h="17878" extrusionOk="0">
                  <a:moveTo>
                    <a:pt x="5667" y="0"/>
                  </a:moveTo>
                  <a:cubicBezTo>
                    <a:pt x="4360" y="1116"/>
                    <a:pt x="3245" y="2441"/>
                    <a:pt x="2352" y="3913"/>
                  </a:cubicBezTo>
                  <a:cubicBezTo>
                    <a:pt x="810" y="6482"/>
                    <a:pt x="1" y="9420"/>
                    <a:pt x="7" y="12416"/>
                  </a:cubicBezTo>
                  <a:lnTo>
                    <a:pt x="7" y="17877"/>
                  </a:lnTo>
                  <a:lnTo>
                    <a:pt x="1556" y="16329"/>
                  </a:lnTo>
                  <a:lnTo>
                    <a:pt x="1556" y="12588"/>
                  </a:lnTo>
                  <a:cubicBezTo>
                    <a:pt x="1549" y="9758"/>
                    <a:pt x="2314" y="6979"/>
                    <a:pt x="3767" y="4557"/>
                  </a:cubicBezTo>
                  <a:cubicBezTo>
                    <a:pt x="4296" y="3678"/>
                    <a:pt x="4914" y="2855"/>
                    <a:pt x="5609"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308675" y="3221725"/>
              <a:ext cx="50700" cy="167475"/>
            </a:xfrm>
            <a:custGeom>
              <a:avLst/>
              <a:gdLst/>
              <a:ahLst/>
              <a:cxnLst/>
              <a:rect l="l" t="t" r="r" b="b"/>
              <a:pathLst>
                <a:path w="2028" h="6699" extrusionOk="0">
                  <a:moveTo>
                    <a:pt x="1396" y="0"/>
                  </a:moveTo>
                  <a:lnTo>
                    <a:pt x="1" y="599"/>
                  </a:lnTo>
                  <a:cubicBezTo>
                    <a:pt x="351" y="1989"/>
                    <a:pt x="530" y="3416"/>
                    <a:pt x="530" y="4857"/>
                  </a:cubicBezTo>
                  <a:lnTo>
                    <a:pt x="530" y="6698"/>
                  </a:lnTo>
                  <a:lnTo>
                    <a:pt x="2027" y="6698"/>
                  </a:lnTo>
                  <a:lnTo>
                    <a:pt x="2027" y="4857"/>
                  </a:lnTo>
                  <a:cubicBezTo>
                    <a:pt x="2027" y="3219"/>
                    <a:pt x="1817"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1155400" y="3032750"/>
              <a:ext cx="141675" cy="446950"/>
            </a:xfrm>
            <a:custGeom>
              <a:avLst/>
              <a:gdLst/>
              <a:ahLst/>
              <a:cxnLst/>
              <a:rect l="l" t="t" r="r" b="b"/>
              <a:pathLst>
                <a:path w="5667" h="17878" extrusionOk="0">
                  <a:moveTo>
                    <a:pt x="0" y="0"/>
                  </a:moveTo>
                  <a:lnTo>
                    <a:pt x="0" y="2033"/>
                  </a:lnTo>
                  <a:lnTo>
                    <a:pt x="58" y="2097"/>
                  </a:lnTo>
                  <a:cubicBezTo>
                    <a:pt x="753" y="2855"/>
                    <a:pt x="1371" y="3678"/>
                    <a:pt x="1900" y="4557"/>
                  </a:cubicBezTo>
                  <a:cubicBezTo>
                    <a:pt x="3353" y="6979"/>
                    <a:pt x="4124" y="9758"/>
                    <a:pt x="4118" y="12588"/>
                  </a:cubicBezTo>
                  <a:lnTo>
                    <a:pt x="4118" y="16329"/>
                  </a:lnTo>
                  <a:lnTo>
                    <a:pt x="5666" y="17877"/>
                  </a:lnTo>
                  <a:lnTo>
                    <a:pt x="5666" y="12416"/>
                  </a:lnTo>
                  <a:cubicBezTo>
                    <a:pt x="5666" y="9420"/>
                    <a:pt x="4857" y="6482"/>
                    <a:pt x="3315" y="3913"/>
                  </a:cubicBezTo>
                  <a:cubicBezTo>
                    <a:pt x="2422"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292750" y="3035925"/>
              <a:ext cx="108200" cy="174650"/>
            </a:xfrm>
            <a:custGeom>
              <a:avLst/>
              <a:gdLst/>
              <a:ahLst/>
              <a:cxnLst/>
              <a:rect l="l" t="t" r="r" b="b"/>
              <a:pathLst>
                <a:path w="4328" h="6986" extrusionOk="0">
                  <a:moveTo>
                    <a:pt x="1377" y="1"/>
                  </a:moveTo>
                  <a:lnTo>
                    <a:pt x="0" y="1626"/>
                  </a:lnTo>
                  <a:cubicBezTo>
                    <a:pt x="128" y="1830"/>
                    <a:pt x="262" y="2027"/>
                    <a:pt x="389" y="2238"/>
                  </a:cubicBezTo>
                  <a:cubicBezTo>
                    <a:pt x="1281" y="3716"/>
                    <a:pt x="1970" y="5316"/>
                    <a:pt x="2435" y="6986"/>
                  </a:cubicBezTo>
                  <a:lnTo>
                    <a:pt x="4328" y="6170"/>
                  </a:lnTo>
                  <a:cubicBezTo>
                    <a:pt x="3684" y="3965"/>
                    <a:pt x="2690" y="1887"/>
                    <a:pt x="1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881350" y="3196225"/>
              <a:ext cx="67900" cy="193125"/>
            </a:xfrm>
            <a:custGeom>
              <a:avLst/>
              <a:gdLst/>
              <a:ahLst/>
              <a:cxnLst/>
              <a:rect l="l" t="t" r="r" b="b"/>
              <a:pathLst>
                <a:path w="2716" h="7725" extrusionOk="0">
                  <a:moveTo>
                    <a:pt x="816" y="0"/>
                  </a:moveTo>
                  <a:cubicBezTo>
                    <a:pt x="274" y="1912"/>
                    <a:pt x="0" y="3888"/>
                    <a:pt x="0" y="5877"/>
                  </a:cubicBezTo>
                  <a:lnTo>
                    <a:pt x="0" y="7725"/>
                  </a:lnTo>
                  <a:lnTo>
                    <a:pt x="2046" y="7725"/>
                  </a:lnTo>
                  <a:lnTo>
                    <a:pt x="2046" y="5877"/>
                  </a:lnTo>
                  <a:cubicBezTo>
                    <a:pt x="2046" y="4168"/>
                    <a:pt x="2269" y="2467"/>
                    <a:pt x="2715" y="816"/>
                  </a:cubicBezTo>
                  <a:lnTo>
                    <a:pt x="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903650" y="3033302"/>
              <a:ext cx="108225" cy="174650"/>
            </a:xfrm>
            <a:custGeom>
              <a:avLst/>
              <a:gdLst/>
              <a:ahLst/>
              <a:cxnLst/>
              <a:rect l="l" t="t" r="r" b="b"/>
              <a:pathLst>
                <a:path w="4329" h="6986" extrusionOk="0">
                  <a:moveTo>
                    <a:pt x="2945" y="1"/>
                  </a:moveTo>
                  <a:cubicBezTo>
                    <a:pt x="1639" y="1887"/>
                    <a:pt x="644" y="3965"/>
                    <a:pt x="1" y="6170"/>
                  </a:cubicBezTo>
                  <a:lnTo>
                    <a:pt x="1881" y="6986"/>
                  </a:lnTo>
                  <a:cubicBezTo>
                    <a:pt x="2352" y="5316"/>
                    <a:pt x="3041" y="3716"/>
                    <a:pt x="3933" y="2238"/>
                  </a:cubicBezTo>
                  <a:cubicBezTo>
                    <a:pt x="4060" y="2027"/>
                    <a:pt x="4194" y="1830"/>
                    <a:pt x="4328"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058675" y="4365100"/>
              <a:ext cx="86225" cy="122700"/>
            </a:xfrm>
            <a:custGeom>
              <a:avLst/>
              <a:gdLst/>
              <a:ahLst/>
              <a:cxnLst/>
              <a:rect l="l" t="t" r="r" b="b"/>
              <a:pathLst>
                <a:path w="3449" h="4908" extrusionOk="0">
                  <a:moveTo>
                    <a:pt x="1" y="0"/>
                  </a:moveTo>
                  <a:lnTo>
                    <a:pt x="1" y="4908"/>
                  </a:lnTo>
                  <a:lnTo>
                    <a:pt x="1218" y="4908"/>
                  </a:lnTo>
                  <a:lnTo>
                    <a:pt x="3449" y="2677"/>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094850" y="44336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1058675" y="4239700"/>
              <a:ext cx="62800" cy="62175"/>
            </a:xfrm>
            <a:custGeom>
              <a:avLst/>
              <a:gdLst/>
              <a:ahLst/>
              <a:cxnLst/>
              <a:rect l="l" t="t" r="r" b="b"/>
              <a:pathLst>
                <a:path w="2512" h="2487"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059650" y="4240975"/>
              <a:ext cx="185150" cy="185000"/>
            </a:xfrm>
            <a:custGeom>
              <a:avLst/>
              <a:gdLst/>
              <a:ahLst/>
              <a:cxnLst/>
              <a:rect l="l" t="t" r="r" b="b"/>
              <a:pathLst>
                <a:path w="7406" h="7400" extrusionOk="0">
                  <a:moveTo>
                    <a:pt x="3703" y="0"/>
                  </a:moveTo>
                  <a:cubicBezTo>
                    <a:pt x="1657" y="0"/>
                    <a:pt x="0" y="1658"/>
                    <a:pt x="0" y="3703"/>
                  </a:cubicBezTo>
                  <a:cubicBezTo>
                    <a:pt x="6" y="5743"/>
                    <a:pt x="1657" y="7400"/>
                    <a:pt x="3703" y="7400"/>
                  </a:cubicBezTo>
                  <a:cubicBezTo>
                    <a:pt x="5742" y="7400"/>
                    <a:pt x="7400" y="5743"/>
                    <a:pt x="7406" y="3703"/>
                  </a:cubicBezTo>
                  <a:cubicBezTo>
                    <a:pt x="7400" y="1658"/>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1011525" y="3445425"/>
              <a:ext cx="281400" cy="39225"/>
            </a:xfrm>
            <a:custGeom>
              <a:avLst/>
              <a:gdLst/>
              <a:ahLst/>
              <a:cxnLst/>
              <a:rect l="l" t="t" r="r" b="b"/>
              <a:pathLst>
                <a:path w="11256" h="1569" extrusionOk="0">
                  <a:moveTo>
                    <a:pt x="1562" y="0"/>
                  </a:moveTo>
                  <a:lnTo>
                    <a:pt x="0" y="1568"/>
                  </a:lnTo>
                  <a:lnTo>
                    <a:pt x="11256"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1182975" y="4239700"/>
              <a:ext cx="62800" cy="62175"/>
            </a:xfrm>
            <a:custGeom>
              <a:avLst/>
              <a:gdLst/>
              <a:ahLst/>
              <a:cxnLst/>
              <a:rect l="l" t="t" r="r" b="b"/>
              <a:pathLst>
                <a:path w="2512" h="2487"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058675" y="3098875"/>
              <a:ext cx="187250" cy="334150"/>
            </a:xfrm>
            <a:custGeom>
              <a:avLst/>
              <a:gdLst/>
              <a:ahLst/>
              <a:cxnLst/>
              <a:rect l="l" t="t" r="r" b="b"/>
              <a:pathLst>
                <a:path w="7490" h="13366" extrusionOk="0">
                  <a:moveTo>
                    <a:pt x="3742" y="2441"/>
                  </a:moveTo>
                  <a:lnTo>
                    <a:pt x="3787" y="2460"/>
                  </a:lnTo>
                  <a:cubicBezTo>
                    <a:pt x="4418" y="2722"/>
                    <a:pt x="5074" y="3282"/>
                    <a:pt x="5463" y="3888"/>
                  </a:cubicBezTo>
                  <a:lnTo>
                    <a:pt x="5597" y="4098"/>
                  </a:lnTo>
                  <a:lnTo>
                    <a:pt x="5348" y="4085"/>
                  </a:lnTo>
                  <a:cubicBezTo>
                    <a:pt x="5332" y="4084"/>
                    <a:pt x="5316" y="4084"/>
                    <a:pt x="5300" y="4084"/>
                  </a:cubicBezTo>
                  <a:cubicBezTo>
                    <a:pt x="5126" y="4084"/>
                    <a:pt x="4960" y="4148"/>
                    <a:pt x="4832" y="4270"/>
                  </a:cubicBezTo>
                  <a:cubicBezTo>
                    <a:pt x="4685" y="4398"/>
                    <a:pt x="4602" y="4576"/>
                    <a:pt x="4590" y="4767"/>
                  </a:cubicBezTo>
                  <a:lnTo>
                    <a:pt x="4590" y="6628"/>
                  </a:lnTo>
                  <a:lnTo>
                    <a:pt x="5571" y="6628"/>
                  </a:lnTo>
                  <a:cubicBezTo>
                    <a:pt x="5673" y="6622"/>
                    <a:pt x="5769" y="6571"/>
                    <a:pt x="5839" y="6495"/>
                  </a:cubicBezTo>
                  <a:cubicBezTo>
                    <a:pt x="5909" y="6418"/>
                    <a:pt x="5947" y="6316"/>
                    <a:pt x="5941" y="6214"/>
                  </a:cubicBezTo>
                  <a:lnTo>
                    <a:pt x="5928" y="5972"/>
                  </a:lnTo>
                  <a:lnTo>
                    <a:pt x="6132" y="6099"/>
                  </a:lnTo>
                  <a:cubicBezTo>
                    <a:pt x="6527" y="6354"/>
                    <a:pt x="6839" y="6724"/>
                    <a:pt x="7031" y="7151"/>
                  </a:cubicBezTo>
                  <a:lnTo>
                    <a:pt x="7050" y="7202"/>
                  </a:lnTo>
                  <a:lnTo>
                    <a:pt x="7031" y="7247"/>
                  </a:lnTo>
                  <a:cubicBezTo>
                    <a:pt x="6839" y="7674"/>
                    <a:pt x="6527" y="8043"/>
                    <a:pt x="6138" y="8298"/>
                  </a:cubicBezTo>
                  <a:lnTo>
                    <a:pt x="5928" y="8432"/>
                  </a:lnTo>
                  <a:lnTo>
                    <a:pt x="5941" y="8184"/>
                  </a:lnTo>
                  <a:cubicBezTo>
                    <a:pt x="5947" y="8082"/>
                    <a:pt x="5909" y="7980"/>
                    <a:pt x="5839" y="7903"/>
                  </a:cubicBezTo>
                  <a:cubicBezTo>
                    <a:pt x="5769" y="7827"/>
                    <a:pt x="5673" y="7776"/>
                    <a:pt x="5571" y="7776"/>
                  </a:cubicBezTo>
                  <a:lnTo>
                    <a:pt x="4590" y="7776"/>
                  </a:lnTo>
                  <a:lnTo>
                    <a:pt x="4590" y="10739"/>
                  </a:lnTo>
                  <a:cubicBezTo>
                    <a:pt x="4602" y="10930"/>
                    <a:pt x="4692" y="11109"/>
                    <a:pt x="4832" y="11230"/>
                  </a:cubicBezTo>
                  <a:cubicBezTo>
                    <a:pt x="4960" y="11353"/>
                    <a:pt x="5126" y="11416"/>
                    <a:pt x="5305" y="11416"/>
                  </a:cubicBezTo>
                  <a:cubicBezTo>
                    <a:pt x="5322" y="11416"/>
                    <a:pt x="5338" y="11416"/>
                    <a:pt x="5354" y="11415"/>
                  </a:cubicBezTo>
                  <a:lnTo>
                    <a:pt x="5597" y="11402"/>
                  </a:lnTo>
                  <a:lnTo>
                    <a:pt x="5463" y="11612"/>
                  </a:lnTo>
                  <a:cubicBezTo>
                    <a:pt x="5074" y="12218"/>
                    <a:pt x="4418" y="12779"/>
                    <a:pt x="3793" y="13040"/>
                  </a:cubicBezTo>
                  <a:lnTo>
                    <a:pt x="3742" y="13059"/>
                  </a:lnTo>
                  <a:lnTo>
                    <a:pt x="3697" y="13040"/>
                  </a:lnTo>
                  <a:cubicBezTo>
                    <a:pt x="3066" y="12779"/>
                    <a:pt x="2416" y="12218"/>
                    <a:pt x="2021" y="11612"/>
                  </a:cubicBezTo>
                  <a:lnTo>
                    <a:pt x="1894" y="11402"/>
                  </a:lnTo>
                  <a:lnTo>
                    <a:pt x="1894" y="11402"/>
                  </a:lnTo>
                  <a:lnTo>
                    <a:pt x="2136" y="11415"/>
                  </a:lnTo>
                  <a:cubicBezTo>
                    <a:pt x="2152" y="11416"/>
                    <a:pt x="2168" y="11416"/>
                    <a:pt x="2184" y="11416"/>
                  </a:cubicBezTo>
                  <a:cubicBezTo>
                    <a:pt x="2359" y="11416"/>
                    <a:pt x="2530" y="11353"/>
                    <a:pt x="2659" y="11230"/>
                  </a:cubicBezTo>
                  <a:cubicBezTo>
                    <a:pt x="2799" y="11103"/>
                    <a:pt x="2882" y="10924"/>
                    <a:pt x="2894" y="10733"/>
                  </a:cubicBezTo>
                  <a:lnTo>
                    <a:pt x="2894" y="7769"/>
                  </a:lnTo>
                  <a:lnTo>
                    <a:pt x="1913" y="7769"/>
                  </a:lnTo>
                  <a:cubicBezTo>
                    <a:pt x="1805" y="7776"/>
                    <a:pt x="1709" y="7820"/>
                    <a:pt x="1645" y="7897"/>
                  </a:cubicBezTo>
                  <a:cubicBezTo>
                    <a:pt x="1575" y="7980"/>
                    <a:pt x="1537" y="8082"/>
                    <a:pt x="1543" y="8184"/>
                  </a:cubicBezTo>
                  <a:lnTo>
                    <a:pt x="1556" y="8426"/>
                  </a:lnTo>
                  <a:lnTo>
                    <a:pt x="1556" y="8426"/>
                  </a:lnTo>
                  <a:lnTo>
                    <a:pt x="1352" y="8298"/>
                  </a:lnTo>
                  <a:cubicBezTo>
                    <a:pt x="957" y="8037"/>
                    <a:pt x="645" y="7674"/>
                    <a:pt x="453" y="7247"/>
                  </a:cubicBezTo>
                  <a:lnTo>
                    <a:pt x="434" y="7202"/>
                  </a:lnTo>
                  <a:lnTo>
                    <a:pt x="453" y="7151"/>
                  </a:lnTo>
                  <a:cubicBezTo>
                    <a:pt x="645" y="6724"/>
                    <a:pt x="957" y="6361"/>
                    <a:pt x="1352" y="6106"/>
                  </a:cubicBezTo>
                  <a:lnTo>
                    <a:pt x="1556" y="5972"/>
                  </a:lnTo>
                  <a:lnTo>
                    <a:pt x="1543" y="6214"/>
                  </a:lnTo>
                  <a:cubicBezTo>
                    <a:pt x="1537" y="6323"/>
                    <a:pt x="1575" y="6425"/>
                    <a:pt x="1645" y="6501"/>
                  </a:cubicBezTo>
                  <a:cubicBezTo>
                    <a:pt x="1715" y="6577"/>
                    <a:pt x="1811" y="6622"/>
                    <a:pt x="1919" y="6628"/>
                  </a:cubicBezTo>
                  <a:lnTo>
                    <a:pt x="2888" y="6628"/>
                  </a:lnTo>
                  <a:lnTo>
                    <a:pt x="2888" y="4761"/>
                  </a:lnTo>
                  <a:cubicBezTo>
                    <a:pt x="2875" y="4570"/>
                    <a:pt x="2792" y="4391"/>
                    <a:pt x="2652" y="4270"/>
                  </a:cubicBezTo>
                  <a:cubicBezTo>
                    <a:pt x="2524" y="4148"/>
                    <a:pt x="2358" y="4084"/>
                    <a:pt x="2184" y="4084"/>
                  </a:cubicBezTo>
                  <a:cubicBezTo>
                    <a:pt x="2168" y="4084"/>
                    <a:pt x="2152" y="4084"/>
                    <a:pt x="2136" y="4085"/>
                  </a:cubicBezTo>
                  <a:lnTo>
                    <a:pt x="1887" y="4098"/>
                  </a:lnTo>
                  <a:lnTo>
                    <a:pt x="1887" y="4098"/>
                  </a:lnTo>
                  <a:lnTo>
                    <a:pt x="2021" y="3888"/>
                  </a:lnTo>
                  <a:cubicBezTo>
                    <a:pt x="2410" y="3282"/>
                    <a:pt x="3066" y="2722"/>
                    <a:pt x="3691" y="2460"/>
                  </a:cubicBezTo>
                  <a:lnTo>
                    <a:pt x="3742" y="2441"/>
                  </a:lnTo>
                  <a:close/>
                  <a:moveTo>
                    <a:pt x="3748" y="0"/>
                  </a:moveTo>
                  <a:cubicBezTo>
                    <a:pt x="3149" y="669"/>
                    <a:pt x="2614" y="1402"/>
                    <a:pt x="2155" y="2173"/>
                  </a:cubicBezTo>
                  <a:cubicBezTo>
                    <a:pt x="740" y="4519"/>
                    <a:pt x="1" y="7202"/>
                    <a:pt x="1" y="9943"/>
                  </a:cubicBezTo>
                  <a:lnTo>
                    <a:pt x="1" y="13365"/>
                  </a:lnTo>
                  <a:lnTo>
                    <a:pt x="7483" y="13365"/>
                  </a:lnTo>
                  <a:lnTo>
                    <a:pt x="7483" y="9943"/>
                  </a:lnTo>
                  <a:cubicBezTo>
                    <a:pt x="7490" y="7202"/>
                    <a:pt x="6744"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1076200" y="3166750"/>
              <a:ext cx="151875" cy="251600"/>
            </a:xfrm>
            <a:custGeom>
              <a:avLst/>
              <a:gdLst/>
              <a:ahLst/>
              <a:cxnLst/>
              <a:rect l="l" t="t" r="r" b="b"/>
              <a:pathLst>
                <a:path w="6075" h="10064" extrusionOk="0">
                  <a:moveTo>
                    <a:pt x="3041" y="0"/>
                  </a:moveTo>
                  <a:cubicBezTo>
                    <a:pt x="2493" y="262"/>
                    <a:pt x="2015" y="650"/>
                    <a:pt x="1652" y="1135"/>
                  </a:cubicBezTo>
                  <a:cubicBezTo>
                    <a:pt x="1830" y="1167"/>
                    <a:pt x="1989" y="1249"/>
                    <a:pt x="2123" y="1364"/>
                  </a:cubicBezTo>
                  <a:cubicBezTo>
                    <a:pt x="2314" y="1543"/>
                    <a:pt x="2429" y="1785"/>
                    <a:pt x="2442" y="2040"/>
                  </a:cubicBezTo>
                  <a:lnTo>
                    <a:pt x="2442" y="4162"/>
                  </a:lnTo>
                  <a:lnTo>
                    <a:pt x="1205" y="4162"/>
                  </a:lnTo>
                  <a:cubicBezTo>
                    <a:pt x="1033" y="4156"/>
                    <a:pt x="868" y="4079"/>
                    <a:pt x="753" y="3952"/>
                  </a:cubicBezTo>
                  <a:cubicBezTo>
                    <a:pt x="689" y="3882"/>
                    <a:pt x="645" y="3805"/>
                    <a:pt x="619" y="3716"/>
                  </a:cubicBezTo>
                  <a:cubicBezTo>
                    <a:pt x="358" y="3920"/>
                    <a:pt x="148" y="4181"/>
                    <a:pt x="1" y="4481"/>
                  </a:cubicBezTo>
                  <a:cubicBezTo>
                    <a:pt x="148" y="4780"/>
                    <a:pt x="358" y="5042"/>
                    <a:pt x="619" y="5252"/>
                  </a:cubicBezTo>
                  <a:cubicBezTo>
                    <a:pt x="645" y="5163"/>
                    <a:pt x="689" y="5080"/>
                    <a:pt x="753" y="5010"/>
                  </a:cubicBezTo>
                  <a:cubicBezTo>
                    <a:pt x="868" y="4882"/>
                    <a:pt x="1027" y="4806"/>
                    <a:pt x="1199" y="4799"/>
                  </a:cubicBezTo>
                  <a:lnTo>
                    <a:pt x="2442" y="4799"/>
                  </a:lnTo>
                  <a:lnTo>
                    <a:pt x="2442" y="8018"/>
                  </a:lnTo>
                  <a:cubicBezTo>
                    <a:pt x="2429" y="8273"/>
                    <a:pt x="2314" y="8521"/>
                    <a:pt x="2123" y="8693"/>
                  </a:cubicBezTo>
                  <a:cubicBezTo>
                    <a:pt x="1989" y="8815"/>
                    <a:pt x="1830" y="8891"/>
                    <a:pt x="1652" y="8929"/>
                  </a:cubicBezTo>
                  <a:cubicBezTo>
                    <a:pt x="2015" y="9414"/>
                    <a:pt x="2493" y="9802"/>
                    <a:pt x="3041" y="10064"/>
                  </a:cubicBezTo>
                  <a:cubicBezTo>
                    <a:pt x="3583" y="9802"/>
                    <a:pt x="4061" y="9414"/>
                    <a:pt x="4424" y="8929"/>
                  </a:cubicBezTo>
                  <a:cubicBezTo>
                    <a:pt x="4252" y="8897"/>
                    <a:pt x="4086" y="8815"/>
                    <a:pt x="3959" y="8693"/>
                  </a:cubicBezTo>
                  <a:cubicBezTo>
                    <a:pt x="3768" y="8521"/>
                    <a:pt x="3653" y="8279"/>
                    <a:pt x="3640" y="8024"/>
                  </a:cubicBezTo>
                  <a:lnTo>
                    <a:pt x="3640" y="4806"/>
                  </a:lnTo>
                  <a:lnTo>
                    <a:pt x="4870" y="4806"/>
                  </a:lnTo>
                  <a:cubicBezTo>
                    <a:pt x="5042" y="4812"/>
                    <a:pt x="5208" y="4889"/>
                    <a:pt x="5323" y="5016"/>
                  </a:cubicBezTo>
                  <a:cubicBezTo>
                    <a:pt x="5386" y="5086"/>
                    <a:pt x="5431" y="5163"/>
                    <a:pt x="5463" y="5252"/>
                  </a:cubicBezTo>
                  <a:cubicBezTo>
                    <a:pt x="5718" y="5048"/>
                    <a:pt x="5928" y="4787"/>
                    <a:pt x="6075" y="4487"/>
                  </a:cubicBezTo>
                  <a:cubicBezTo>
                    <a:pt x="5928" y="4188"/>
                    <a:pt x="5718" y="3926"/>
                    <a:pt x="5463" y="3722"/>
                  </a:cubicBezTo>
                  <a:cubicBezTo>
                    <a:pt x="5431" y="3805"/>
                    <a:pt x="5386" y="3888"/>
                    <a:pt x="5323" y="3958"/>
                  </a:cubicBezTo>
                  <a:cubicBezTo>
                    <a:pt x="5208" y="4086"/>
                    <a:pt x="5049" y="4162"/>
                    <a:pt x="4877" y="4168"/>
                  </a:cubicBezTo>
                  <a:lnTo>
                    <a:pt x="3640" y="4168"/>
                  </a:lnTo>
                  <a:lnTo>
                    <a:pt x="3640" y="2046"/>
                  </a:lnTo>
                  <a:cubicBezTo>
                    <a:pt x="3653" y="1785"/>
                    <a:pt x="3768" y="1543"/>
                    <a:pt x="3959" y="1364"/>
                  </a:cubicBezTo>
                  <a:cubicBezTo>
                    <a:pt x="4086" y="1249"/>
                    <a:pt x="4252" y="1167"/>
                    <a:pt x="4424" y="1135"/>
                  </a:cubicBezTo>
                  <a:cubicBezTo>
                    <a:pt x="4061" y="650"/>
                    <a:pt x="3589" y="262"/>
                    <a:pt x="3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944925" y="418855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1159375" y="4365250"/>
              <a:ext cx="86400" cy="122550"/>
            </a:xfrm>
            <a:custGeom>
              <a:avLst/>
              <a:gdLst/>
              <a:ahLst/>
              <a:cxnLst/>
              <a:rect l="l" t="t" r="r" b="b"/>
              <a:pathLst>
                <a:path w="3456" h="4902" extrusionOk="0">
                  <a:moveTo>
                    <a:pt x="3455" y="1"/>
                  </a:moveTo>
                  <a:cubicBezTo>
                    <a:pt x="2945" y="1498"/>
                    <a:pt x="1581"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1058675" y="4680100"/>
              <a:ext cx="62800" cy="62325"/>
            </a:xfrm>
            <a:custGeom>
              <a:avLst/>
              <a:gdLst/>
              <a:ahLst/>
              <a:cxnLst/>
              <a:rect l="l" t="t" r="r" b="b"/>
              <a:pathLst>
                <a:path w="2512" h="2493" extrusionOk="0">
                  <a:moveTo>
                    <a:pt x="1" y="0"/>
                  </a:moveTo>
                  <a:lnTo>
                    <a:pt x="1" y="2492"/>
                  </a:lnTo>
                  <a:lnTo>
                    <a:pt x="2512" y="2492"/>
                  </a:lnTo>
                  <a:cubicBezTo>
                    <a:pt x="1327" y="2097"/>
                    <a:pt x="402" y="118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13219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3219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355200" y="3193602"/>
              <a:ext cx="67900" cy="193125"/>
            </a:xfrm>
            <a:custGeom>
              <a:avLst/>
              <a:gdLst/>
              <a:ahLst/>
              <a:cxnLst/>
              <a:rect l="l" t="t" r="r" b="b"/>
              <a:pathLst>
                <a:path w="2716" h="7725" extrusionOk="0">
                  <a:moveTo>
                    <a:pt x="1900" y="0"/>
                  </a:moveTo>
                  <a:lnTo>
                    <a:pt x="1" y="822"/>
                  </a:lnTo>
                  <a:cubicBezTo>
                    <a:pt x="447" y="2467"/>
                    <a:pt x="670" y="4168"/>
                    <a:pt x="670" y="5877"/>
                  </a:cubicBezTo>
                  <a:lnTo>
                    <a:pt x="670" y="7725"/>
                  </a:lnTo>
                  <a:lnTo>
                    <a:pt x="2716" y="7725"/>
                  </a:lnTo>
                  <a:lnTo>
                    <a:pt x="2716" y="5877"/>
                  </a:lnTo>
                  <a:cubicBezTo>
                    <a:pt x="2716" y="3888"/>
                    <a:pt x="2442" y="1912"/>
                    <a:pt x="1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155400" y="2953875"/>
              <a:ext cx="125250" cy="157125"/>
            </a:xfrm>
            <a:custGeom>
              <a:avLst/>
              <a:gdLst/>
              <a:ahLst/>
              <a:cxnLst/>
              <a:rect l="l" t="t" r="r" b="b"/>
              <a:pathLst>
                <a:path w="5010" h="6285" extrusionOk="0">
                  <a:moveTo>
                    <a:pt x="0" y="0"/>
                  </a:moveTo>
                  <a:lnTo>
                    <a:pt x="0" y="1849"/>
                  </a:lnTo>
                  <a:lnTo>
                    <a:pt x="185" y="1995"/>
                  </a:lnTo>
                  <a:cubicBezTo>
                    <a:pt x="1689" y="3200"/>
                    <a:pt x="2977" y="4653"/>
                    <a:pt x="3997" y="6285"/>
                  </a:cubicBezTo>
                  <a:lnTo>
                    <a:pt x="5010" y="5086"/>
                  </a:lnTo>
                  <a:cubicBezTo>
                    <a:pt x="3678" y="3085"/>
                    <a:pt x="1976"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258800" y="3083977"/>
              <a:ext cx="83375" cy="143900"/>
            </a:xfrm>
            <a:custGeom>
              <a:avLst/>
              <a:gdLst/>
              <a:ahLst/>
              <a:cxnLst/>
              <a:rect l="l" t="t" r="r" b="b"/>
              <a:pathLst>
                <a:path w="3335" h="5756" extrusionOk="0">
                  <a:moveTo>
                    <a:pt x="1021" y="0"/>
                  </a:moveTo>
                  <a:lnTo>
                    <a:pt x="1" y="1192"/>
                  </a:lnTo>
                  <a:cubicBezTo>
                    <a:pt x="14" y="1211"/>
                    <a:pt x="26" y="1224"/>
                    <a:pt x="33" y="1243"/>
                  </a:cubicBezTo>
                  <a:cubicBezTo>
                    <a:pt x="880" y="2652"/>
                    <a:pt x="1518" y="4169"/>
                    <a:pt x="1938" y="5756"/>
                  </a:cubicBezTo>
                  <a:lnTo>
                    <a:pt x="3334" y="5156"/>
                  </a:lnTo>
                  <a:cubicBezTo>
                    <a:pt x="2875" y="3506"/>
                    <a:pt x="2200" y="1932"/>
                    <a:pt x="1320" y="466"/>
                  </a:cubicBezTo>
                  <a:cubicBezTo>
                    <a:pt x="1224" y="306"/>
                    <a:pt x="1116" y="153"/>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944925" y="460250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944925" y="3395550"/>
              <a:ext cx="37625" cy="89100"/>
            </a:xfrm>
            <a:custGeom>
              <a:avLst/>
              <a:gdLst/>
              <a:ahLst/>
              <a:cxnLst/>
              <a:rect l="l" t="t" r="r" b="b"/>
              <a:pathLst>
                <a:path w="1505" h="3564" extrusionOk="0">
                  <a:moveTo>
                    <a:pt x="0" y="0"/>
                  </a:moveTo>
                  <a:lnTo>
                    <a:pt x="0" y="3563"/>
                  </a:lnTo>
                  <a:lnTo>
                    <a:pt x="1504" y="3563"/>
                  </a:lnTo>
                  <a:lnTo>
                    <a:pt x="1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007550"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944925" y="353217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1023800" y="2951252"/>
              <a:ext cx="125250" cy="157125"/>
            </a:xfrm>
            <a:custGeom>
              <a:avLst/>
              <a:gdLst/>
              <a:ahLst/>
              <a:cxnLst/>
              <a:rect l="l" t="t" r="r" b="b"/>
              <a:pathLst>
                <a:path w="5010" h="6285" extrusionOk="0">
                  <a:moveTo>
                    <a:pt x="5010" y="0"/>
                  </a:moveTo>
                  <a:cubicBezTo>
                    <a:pt x="3027" y="1358"/>
                    <a:pt x="1326" y="3085"/>
                    <a:pt x="0" y="5086"/>
                  </a:cubicBezTo>
                  <a:lnTo>
                    <a:pt x="1013" y="6285"/>
                  </a:lnTo>
                  <a:cubicBezTo>
                    <a:pt x="2033"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881350"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1321900" y="4907625"/>
              <a:ext cx="96750" cy="51175"/>
            </a:xfrm>
            <a:custGeom>
              <a:avLst/>
              <a:gdLst/>
              <a:ahLst/>
              <a:cxnLst/>
              <a:rect l="l" t="t" r="r" b="b"/>
              <a:pathLst>
                <a:path w="3870" h="2047" extrusionOk="0">
                  <a:moveTo>
                    <a:pt x="1" y="1"/>
                  </a:moveTo>
                  <a:lnTo>
                    <a:pt x="1"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1155400" y="2876202"/>
              <a:ext cx="167975" cy="192175"/>
            </a:xfrm>
            <a:custGeom>
              <a:avLst/>
              <a:gdLst/>
              <a:ahLst/>
              <a:cxnLst/>
              <a:rect l="l" t="t" r="r" b="b"/>
              <a:pathLst>
                <a:path w="6719" h="7687" extrusionOk="0">
                  <a:moveTo>
                    <a:pt x="0" y="1"/>
                  </a:moveTo>
                  <a:lnTo>
                    <a:pt x="0" y="2391"/>
                  </a:lnTo>
                  <a:lnTo>
                    <a:pt x="13" y="2403"/>
                  </a:lnTo>
                  <a:cubicBezTo>
                    <a:pt x="2123" y="3799"/>
                    <a:pt x="3933" y="5590"/>
                    <a:pt x="5348" y="7687"/>
                  </a:cubicBezTo>
                  <a:lnTo>
                    <a:pt x="6718" y="6074"/>
                  </a:lnTo>
                  <a:cubicBezTo>
                    <a:pt x="4946" y="3589"/>
                    <a:pt x="2652"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1371925" y="4842450"/>
              <a:ext cx="51175" cy="111875"/>
            </a:xfrm>
            <a:custGeom>
              <a:avLst/>
              <a:gdLst/>
              <a:ahLst/>
              <a:cxnLst/>
              <a:rect l="l" t="t" r="r" b="b"/>
              <a:pathLst>
                <a:path w="2047" h="4475" extrusionOk="0">
                  <a:moveTo>
                    <a:pt x="1" y="1"/>
                  </a:moveTo>
                  <a:lnTo>
                    <a:pt x="1" y="2429"/>
                  </a:lnTo>
                  <a:lnTo>
                    <a:pt x="2047" y="447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981100" y="2878825"/>
              <a:ext cx="168100" cy="192175"/>
            </a:xfrm>
            <a:custGeom>
              <a:avLst/>
              <a:gdLst/>
              <a:ahLst/>
              <a:cxnLst/>
              <a:rect l="l" t="t" r="r" b="b"/>
              <a:pathLst>
                <a:path w="6724" h="7687" extrusionOk="0">
                  <a:moveTo>
                    <a:pt x="6724" y="1"/>
                  </a:moveTo>
                  <a:cubicBezTo>
                    <a:pt x="4066" y="1517"/>
                    <a:pt x="1772" y="3589"/>
                    <a:pt x="0" y="6074"/>
                  </a:cubicBezTo>
                  <a:lnTo>
                    <a:pt x="1370" y="7687"/>
                  </a:lnTo>
                  <a:cubicBezTo>
                    <a:pt x="2785" y="5590"/>
                    <a:pt x="4602" y="3799"/>
                    <a:pt x="6711" y="2403"/>
                  </a:cubicBezTo>
                  <a:lnTo>
                    <a:pt x="6724" y="2391"/>
                  </a:lnTo>
                  <a:lnTo>
                    <a:pt x="6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881350" y="3392927"/>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881350" y="4842450"/>
              <a:ext cx="51175" cy="111875"/>
            </a:xfrm>
            <a:custGeom>
              <a:avLst/>
              <a:gdLst/>
              <a:ahLst/>
              <a:cxnLst/>
              <a:rect l="l" t="t" r="r" b="b"/>
              <a:pathLst>
                <a:path w="2047" h="4475" extrusionOk="0">
                  <a:moveTo>
                    <a:pt x="0" y="1"/>
                  </a:moveTo>
                  <a:lnTo>
                    <a:pt x="0" y="4475"/>
                  </a:lnTo>
                  <a:lnTo>
                    <a:pt x="2046" y="2429"/>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962275" y="3086600"/>
              <a:ext cx="83375" cy="143900"/>
            </a:xfrm>
            <a:custGeom>
              <a:avLst/>
              <a:gdLst/>
              <a:ahLst/>
              <a:cxnLst/>
              <a:rect l="l" t="t" r="r" b="b"/>
              <a:pathLst>
                <a:path w="3335" h="5756" extrusionOk="0">
                  <a:moveTo>
                    <a:pt x="2321" y="0"/>
                  </a:moveTo>
                  <a:cubicBezTo>
                    <a:pt x="2219" y="160"/>
                    <a:pt x="2117" y="313"/>
                    <a:pt x="2015" y="472"/>
                  </a:cubicBezTo>
                  <a:cubicBezTo>
                    <a:pt x="1135" y="1932"/>
                    <a:pt x="460" y="3506"/>
                    <a:pt x="1" y="5156"/>
                  </a:cubicBezTo>
                  <a:lnTo>
                    <a:pt x="1397" y="5756"/>
                  </a:lnTo>
                  <a:cubicBezTo>
                    <a:pt x="1817" y="4169"/>
                    <a:pt x="2455" y="2652"/>
                    <a:pt x="3302" y="1243"/>
                  </a:cubicBezTo>
                  <a:cubicBezTo>
                    <a:pt x="3309" y="1224"/>
                    <a:pt x="3321" y="1211"/>
                    <a:pt x="3334" y="1192"/>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885800" y="4907625"/>
              <a:ext cx="96750" cy="51175"/>
            </a:xfrm>
            <a:custGeom>
              <a:avLst/>
              <a:gdLst/>
              <a:ahLst/>
              <a:cxnLst/>
              <a:rect l="l" t="t" r="r" b="b"/>
              <a:pathLst>
                <a:path w="3870" h="2047" extrusionOk="0">
                  <a:moveTo>
                    <a:pt x="2047" y="1"/>
                  </a:moveTo>
                  <a:lnTo>
                    <a:pt x="1"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1007550"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13719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81350" y="3728152"/>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81350"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944925" y="4384525"/>
              <a:ext cx="37625" cy="211800"/>
            </a:xfrm>
            <a:custGeom>
              <a:avLst/>
              <a:gdLst/>
              <a:ahLst/>
              <a:cxnLst/>
              <a:rect l="l" t="t" r="r" b="b"/>
              <a:pathLst>
                <a:path w="1505" h="8472" extrusionOk="0">
                  <a:moveTo>
                    <a:pt x="0" y="1"/>
                  </a:moveTo>
                  <a:lnTo>
                    <a:pt x="0" y="8471"/>
                  </a:lnTo>
                  <a:lnTo>
                    <a:pt x="1504" y="847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81350"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944925" y="3730775"/>
              <a:ext cx="37625" cy="211625"/>
            </a:xfrm>
            <a:custGeom>
              <a:avLst/>
              <a:gdLst/>
              <a:ahLst/>
              <a:cxnLst/>
              <a:rect l="l" t="t" r="r" b="b"/>
              <a:pathLst>
                <a:path w="1505" h="8465" extrusionOk="0">
                  <a:moveTo>
                    <a:pt x="0" y="1"/>
                  </a:moveTo>
                  <a:lnTo>
                    <a:pt x="0" y="8465"/>
                  </a:lnTo>
                  <a:lnTo>
                    <a:pt x="1504" y="8465"/>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81350"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13219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1321900" y="39487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1321900" y="3728152"/>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13219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1013125" y="4754825"/>
              <a:ext cx="278200" cy="37475"/>
            </a:xfrm>
            <a:custGeom>
              <a:avLst/>
              <a:gdLst/>
              <a:ahLst/>
              <a:cxnLst/>
              <a:rect l="l" t="t" r="r" b="b"/>
              <a:pathLst>
                <a:path w="11128" h="1499" extrusionOk="0">
                  <a:moveTo>
                    <a:pt x="1498" y="1"/>
                  </a:moveTo>
                  <a:lnTo>
                    <a:pt x="0" y="1498"/>
                  </a:lnTo>
                  <a:lnTo>
                    <a:pt x="11128" y="1498"/>
                  </a:lnTo>
                  <a:lnTo>
                    <a:pt x="9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1371925" y="353217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1371925" y="394612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1258175" y="4193025"/>
              <a:ext cx="38750" cy="596075"/>
            </a:xfrm>
            <a:custGeom>
              <a:avLst/>
              <a:gdLst/>
              <a:ahLst/>
              <a:cxnLst/>
              <a:rect l="l" t="t" r="r" b="b"/>
              <a:pathLst>
                <a:path w="1550" h="23843" extrusionOk="0">
                  <a:moveTo>
                    <a:pt x="1549" y="0"/>
                  </a:moveTo>
                  <a:lnTo>
                    <a:pt x="0" y="1542"/>
                  </a:lnTo>
                  <a:lnTo>
                    <a:pt x="0"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944925" y="3219102"/>
              <a:ext cx="50850" cy="167625"/>
            </a:xfrm>
            <a:custGeom>
              <a:avLst/>
              <a:gdLst/>
              <a:ahLst/>
              <a:cxnLst/>
              <a:rect l="l" t="t" r="r" b="b"/>
              <a:pathLst>
                <a:path w="2034" h="6705" extrusionOk="0">
                  <a:moveTo>
                    <a:pt x="638" y="0"/>
                  </a:moveTo>
                  <a:cubicBezTo>
                    <a:pt x="217" y="1581"/>
                    <a:pt x="7" y="3219"/>
                    <a:pt x="0" y="4857"/>
                  </a:cubicBezTo>
                  <a:lnTo>
                    <a:pt x="0" y="6705"/>
                  </a:lnTo>
                  <a:lnTo>
                    <a:pt x="1504" y="6705"/>
                  </a:lnTo>
                  <a:lnTo>
                    <a:pt x="1504" y="4857"/>
                  </a:lnTo>
                  <a:cubicBezTo>
                    <a:pt x="1504" y="3423"/>
                    <a:pt x="1683" y="1989"/>
                    <a:pt x="2033" y="599"/>
                  </a:cubicBez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1371925" y="3395550"/>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1321900" y="3392927"/>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13219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13719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13719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0825" y="2833725"/>
              <a:ext cx="642800" cy="2176700"/>
            </a:xfrm>
            <a:custGeom>
              <a:avLst/>
              <a:gdLst/>
              <a:ahLst/>
              <a:cxnLst/>
              <a:rect l="l" t="t" r="r" b="b"/>
              <a:pathLst>
                <a:path w="25712" h="87068" extrusionOk="0">
                  <a:moveTo>
                    <a:pt x="12856" y="294"/>
                  </a:moveTo>
                  <a:lnTo>
                    <a:pt x="13315" y="536"/>
                  </a:lnTo>
                  <a:cubicBezTo>
                    <a:pt x="20797" y="4488"/>
                    <a:pt x="25450" y="12257"/>
                    <a:pt x="25450" y="20816"/>
                  </a:cubicBezTo>
                  <a:lnTo>
                    <a:pt x="25450" y="86812"/>
                  </a:lnTo>
                  <a:lnTo>
                    <a:pt x="262" y="86812"/>
                  </a:lnTo>
                  <a:lnTo>
                    <a:pt x="262" y="20816"/>
                  </a:lnTo>
                  <a:cubicBezTo>
                    <a:pt x="262" y="12257"/>
                    <a:pt x="4915" y="4488"/>
                    <a:pt x="12397" y="536"/>
                  </a:cubicBezTo>
                  <a:lnTo>
                    <a:pt x="12856" y="300"/>
                  </a:lnTo>
                  <a:lnTo>
                    <a:pt x="12856" y="294"/>
                  </a:lnTo>
                  <a:close/>
                  <a:moveTo>
                    <a:pt x="12856" y="1"/>
                  </a:moveTo>
                  <a:lnTo>
                    <a:pt x="12735" y="65"/>
                  </a:lnTo>
                  <a:lnTo>
                    <a:pt x="12276" y="307"/>
                  </a:lnTo>
                  <a:cubicBezTo>
                    <a:pt x="4711" y="4297"/>
                    <a:pt x="1" y="12155"/>
                    <a:pt x="1" y="20810"/>
                  </a:cubicBezTo>
                  <a:lnTo>
                    <a:pt x="1" y="87067"/>
                  </a:lnTo>
                  <a:lnTo>
                    <a:pt x="25711" y="87067"/>
                  </a:lnTo>
                  <a:lnTo>
                    <a:pt x="25711" y="20816"/>
                  </a:lnTo>
                  <a:cubicBezTo>
                    <a:pt x="25711" y="12161"/>
                    <a:pt x="21008" y="4303"/>
                    <a:pt x="13436" y="307"/>
                  </a:cubicBezTo>
                  <a:lnTo>
                    <a:pt x="12977" y="71"/>
                  </a:lnTo>
                  <a:lnTo>
                    <a:pt x="12856" y="7"/>
                  </a:lnTo>
                  <a:lnTo>
                    <a:pt x="1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1857100" y="3839450"/>
              <a:ext cx="86400" cy="122550"/>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1792725" y="37789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1757525" y="3901125"/>
              <a:ext cx="185175" cy="185150"/>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1857275" y="3710550"/>
              <a:ext cx="86225" cy="122550"/>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1757525" y="3586275"/>
              <a:ext cx="185175" cy="185000"/>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1756575" y="44941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1857100" y="4494150"/>
              <a:ext cx="86400" cy="122725"/>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1880850" y="4680100"/>
              <a:ext cx="62650" cy="6232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1709875" y="4188550"/>
              <a:ext cx="280300" cy="38575"/>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1756575" y="38394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1757525" y="4555975"/>
              <a:ext cx="185175" cy="185025"/>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1956050" y="3538150"/>
              <a:ext cx="38750" cy="596250"/>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1705425" y="3538300"/>
              <a:ext cx="38575" cy="595950"/>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1710675" y="3534800"/>
              <a:ext cx="278700" cy="37625"/>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1705425" y="4193025"/>
              <a:ext cx="38575" cy="596075"/>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1642800" y="3946127"/>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1756575" y="4025400"/>
              <a:ext cx="62625" cy="62150"/>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1880850" y="3585000"/>
              <a:ext cx="62650" cy="62150"/>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1880850" y="4025400"/>
              <a:ext cx="62650" cy="62150"/>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1710050" y="4100125"/>
              <a:ext cx="279975" cy="38425"/>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1756575" y="3585000"/>
              <a:ext cx="62625" cy="62150"/>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1756575" y="3710400"/>
              <a:ext cx="86375" cy="122700"/>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16428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1579225" y="35348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069825"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1705250" y="3032750"/>
              <a:ext cx="141675" cy="446950"/>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006575" y="3221725"/>
              <a:ext cx="50675" cy="167475"/>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1853125" y="3032750"/>
              <a:ext cx="141675" cy="446950"/>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1990625" y="3035925"/>
              <a:ext cx="108225" cy="174650"/>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1579225" y="3196225"/>
              <a:ext cx="67750" cy="19312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1601525" y="3033302"/>
              <a:ext cx="108075" cy="174650"/>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1756575" y="4365100"/>
              <a:ext cx="86375" cy="122700"/>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1792725" y="44336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1756575" y="4239700"/>
              <a:ext cx="62625" cy="62175"/>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1757525" y="4240975"/>
              <a:ext cx="185175" cy="185000"/>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1709250" y="3445425"/>
              <a:ext cx="281575" cy="39225"/>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1880850" y="4239700"/>
              <a:ext cx="62650" cy="62175"/>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1756400" y="3098875"/>
              <a:ext cx="187250" cy="334150"/>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1774250" y="3166750"/>
              <a:ext cx="151725" cy="251600"/>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6428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857100" y="4365250"/>
              <a:ext cx="86400" cy="122550"/>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756575" y="4680100"/>
              <a:ext cx="62625" cy="6232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019800" y="46025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019800" y="4842450"/>
              <a:ext cx="37450" cy="52625"/>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053100" y="3193602"/>
              <a:ext cx="67900" cy="19312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1853125" y="2953875"/>
              <a:ext cx="125425" cy="157125"/>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1956700" y="3083977"/>
              <a:ext cx="83200" cy="143900"/>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16428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1642800" y="3395550"/>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1705425"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16428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1721675" y="2951252"/>
              <a:ext cx="125250" cy="157125"/>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15792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019800" y="4907625"/>
              <a:ext cx="96725" cy="51175"/>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1853125" y="2876202"/>
              <a:ext cx="168125" cy="192175"/>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069825" y="4842450"/>
              <a:ext cx="51175" cy="111875"/>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1678975" y="2878825"/>
              <a:ext cx="167950" cy="192175"/>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1579225" y="3392927"/>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1579225" y="4842450"/>
              <a:ext cx="51175" cy="111875"/>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1660175" y="3086600"/>
              <a:ext cx="83350" cy="143900"/>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1583700" y="4907625"/>
              <a:ext cx="96725" cy="51175"/>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1705425"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069825" y="3730775"/>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15792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1579225" y="39487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6428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5792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642800" y="3730775"/>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5792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2019800" y="41885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2019800" y="39487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019800" y="3730775"/>
              <a:ext cx="37450" cy="211625"/>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019800" y="35348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711000" y="4754825"/>
              <a:ext cx="278225" cy="3747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069825"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069825"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956050" y="4193025"/>
              <a:ext cx="38750" cy="596075"/>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642800" y="3218927"/>
              <a:ext cx="50850" cy="167800"/>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069825" y="3395550"/>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019800" y="3392927"/>
              <a:ext cx="37450" cy="89100"/>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019800" y="4384525"/>
              <a:ext cx="37450" cy="211800"/>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069825"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069825"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28725" y="2833725"/>
              <a:ext cx="642775" cy="2176700"/>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497650" y="3295325"/>
              <a:ext cx="6550" cy="1735175"/>
            </a:xfrm>
            <a:custGeom>
              <a:avLst/>
              <a:gdLst/>
              <a:ahLst/>
              <a:cxnLst/>
              <a:rect l="l" t="t" r="r" b="b"/>
              <a:pathLst>
                <a:path w="262" h="69407" extrusionOk="0">
                  <a:moveTo>
                    <a:pt x="134" y="1"/>
                  </a:moveTo>
                  <a:cubicBezTo>
                    <a:pt x="58" y="1"/>
                    <a:pt x="0" y="58"/>
                    <a:pt x="0" y="134"/>
                  </a:cubicBezTo>
                  <a:lnTo>
                    <a:pt x="0" y="69279"/>
                  </a:lnTo>
                  <a:cubicBezTo>
                    <a:pt x="0" y="69349"/>
                    <a:pt x="58" y="69406"/>
                    <a:pt x="134" y="69406"/>
                  </a:cubicBezTo>
                  <a:cubicBezTo>
                    <a:pt x="204" y="69406"/>
                    <a:pt x="262" y="69343"/>
                    <a:pt x="262" y="69273"/>
                  </a:cubicBezTo>
                  <a:lnTo>
                    <a:pt x="262" y="134"/>
                  </a:lnTo>
                  <a:cubicBezTo>
                    <a:pt x="262" y="58"/>
                    <a:pt x="204" y="1"/>
                    <a:pt x="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867000" y="2538000"/>
              <a:ext cx="202075" cy="500350"/>
            </a:xfrm>
            <a:custGeom>
              <a:avLst/>
              <a:gdLst/>
              <a:ahLst/>
              <a:cxnLst/>
              <a:rect l="l" t="t" r="r" b="b"/>
              <a:pathLst>
                <a:path w="8083" h="20014" extrusionOk="0">
                  <a:moveTo>
                    <a:pt x="1" y="1"/>
                  </a:moveTo>
                  <a:lnTo>
                    <a:pt x="1" y="20013"/>
                  </a:lnTo>
                  <a:cubicBezTo>
                    <a:pt x="1811" y="16610"/>
                    <a:pt x="4341" y="13665"/>
                    <a:pt x="8082" y="11033"/>
                  </a:cubicBezTo>
                  <a:cubicBezTo>
                    <a:pt x="5597" y="9006"/>
                    <a:pt x="3500" y="6349"/>
                    <a:pt x="1874" y="3608"/>
                  </a:cubicBezTo>
                  <a:cubicBezTo>
                    <a:pt x="1180" y="2442"/>
                    <a:pt x="549" y="123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852350" y="2718050"/>
              <a:ext cx="177850" cy="178000"/>
            </a:xfrm>
            <a:custGeom>
              <a:avLst/>
              <a:gdLst/>
              <a:ahLst/>
              <a:cxnLst/>
              <a:rect l="l" t="t" r="r" b="b"/>
              <a:pathLst>
                <a:path w="7114" h="7120" extrusionOk="0">
                  <a:moveTo>
                    <a:pt x="3557" y="1"/>
                  </a:moveTo>
                  <a:cubicBezTo>
                    <a:pt x="1594" y="1"/>
                    <a:pt x="0" y="1594"/>
                    <a:pt x="0" y="3557"/>
                  </a:cubicBezTo>
                  <a:cubicBezTo>
                    <a:pt x="0" y="5527"/>
                    <a:pt x="1594" y="7120"/>
                    <a:pt x="3557" y="7120"/>
                  </a:cubicBezTo>
                  <a:cubicBezTo>
                    <a:pt x="5526" y="7120"/>
                    <a:pt x="7113" y="5527"/>
                    <a:pt x="7113" y="3557"/>
                  </a:cubicBezTo>
                  <a:cubicBezTo>
                    <a:pt x="7113"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883575" y="2749275"/>
              <a:ext cx="115550" cy="115550"/>
            </a:xfrm>
            <a:custGeom>
              <a:avLst/>
              <a:gdLst/>
              <a:ahLst/>
              <a:cxnLst/>
              <a:rect l="l" t="t" r="r" b="b"/>
              <a:pathLst>
                <a:path w="4622" h="4622" extrusionOk="0">
                  <a:moveTo>
                    <a:pt x="2059" y="1"/>
                  </a:moveTo>
                  <a:cubicBezTo>
                    <a:pt x="1836" y="26"/>
                    <a:pt x="1619" y="77"/>
                    <a:pt x="1422" y="160"/>
                  </a:cubicBezTo>
                  <a:cubicBezTo>
                    <a:pt x="1211" y="250"/>
                    <a:pt x="1020" y="358"/>
                    <a:pt x="848" y="498"/>
                  </a:cubicBezTo>
                  <a:lnTo>
                    <a:pt x="855" y="498"/>
                  </a:lnTo>
                  <a:cubicBezTo>
                    <a:pt x="951" y="528"/>
                    <a:pt x="1050" y="543"/>
                    <a:pt x="1150" y="543"/>
                  </a:cubicBezTo>
                  <a:cubicBezTo>
                    <a:pt x="1282" y="543"/>
                    <a:pt x="1416" y="517"/>
                    <a:pt x="1543" y="466"/>
                  </a:cubicBezTo>
                  <a:cubicBezTo>
                    <a:pt x="1760" y="377"/>
                    <a:pt x="1944" y="211"/>
                    <a:pt x="2059" y="1"/>
                  </a:cubicBezTo>
                  <a:close/>
                  <a:moveTo>
                    <a:pt x="2556" y="1"/>
                  </a:moveTo>
                  <a:lnTo>
                    <a:pt x="2556" y="1"/>
                  </a:lnTo>
                  <a:cubicBezTo>
                    <a:pt x="2671" y="211"/>
                    <a:pt x="2849" y="377"/>
                    <a:pt x="3072" y="466"/>
                  </a:cubicBezTo>
                  <a:cubicBezTo>
                    <a:pt x="3196" y="517"/>
                    <a:pt x="3330" y="543"/>
                    <a:pt x="3463" y="543"/>
                  </a:cubicBezTo>
                  <a:cubicBezTo>
                    <a:pt x="3564" y="543"/>
                    <a:pt x="3665" y="528"/>
                    <a:pt x="3761" y="498"/>
                  </a:cubicBezTo>
                  <a:cubicBezTo>
                    <a:pt x="3589" y="358"/>
                    <a:pt x="3398" y="243"/>
                    <a:pt x="3194" y="160"/>
                  </a:cubicBezTo>
                  <a:cubicBezTo>
                    <a:pt x="2990" y="77"/>
                    <a:pt x="2779" y="20"/>
                    <a:pt x="2556" y="1"/>
                  </a:cubicBezTo>
                  <a:close/>
                  <a:moveTo>
                    <a:pt x="498" y="855"/>
                  </a:moveTo>
                  <a:lnTo>
                    <a:pt x="498" y="855"/>
                  </a:lnTo>
                  <a:cubicBezTo>
                    <a:pt x="357" y="1027"/>
                    <a:pt x="243" y="1218"/>
                    <a:pt x="160" y="1422"/>
                  </a:cubicBezTo>
                  <a:cubicBezTo>
                    <a:pt x="77" y="1626"/>
                    <a:pt x="20" y="1843"/>
                    <a:pt x="1" y="2060"/>
                  </a:cubicBezTo>
                  <a:cubicBezTo>
                    <a:pt x="211" y="1945"/>
                    <a:pt x="370" y="1766"/>
                    <a:pt x="466" y="1543"/>
                  </a:cubicBezTo>
                  <a:cubicBezTo>
                    <a:pt x="555" y="1327"/>
                    <a:pt x="568" y="1084"/>
                    <a:pt x="498" y="855"/>
                  </a:cubicBezTo>
                  <a:close/>
                  <a:moveTo>
                    <a:pt x="4118" y="855"/>
                  </a:moveTo>
                  <a:lnTo>
                    <a:pt x="4118" y="855"/>
                  </a:lnTo>
                  <a:cubicBezTo>
                    <a:pt x="4048" y="1078"/>
                    <a:pt x="4060" y="1320"/>
                    <a:pt x="4150" y="1543"/>
                  </a:cubicBezTo>
                  <a:cubicBezTo>
                    <a:pt x="4239" y="1760"/>
                    <a:pt x="4405" y="1945"/>
                    <a:pt x="4615" y="2060"/>
                  </a:cubicBezTo>
                  <a:cubicBezTo>
                    <a:pt x="4589" y="1837"/>
                    <a:pt x="4538" y="1626"/>
                    <a:pt x="4456" y="1422"/>
                  </a:cubicBezTo>
                  <a:cubicBezTo>
                    <a:pt x="4373" y="1218"/>
                    <a:pt x="4258" y="1027"/>
                    <a:pt x="4118" y="855"/>
                  </a:cubicBezTo>
                  <a:close/>
                  <a:moveTo>
                    <a:pt x="1" y="2563"/>
                  </a:moveTo>
                  <a:lnTo>
                    <a:pt x="1" y="2563"/>
                  </a:lnTo>
                  <a:cubicBezTo>
                    <a:pt x="26" y="2780"/>
                    <a:pt x="77" y="2996"/>
                    <a:pt x="160" y="3200"/>
                  </a:cubicBezTo>
                  <a:cubicBezTo>
                    <a:pt x="243" y="3404"/>
                    <a:pt x="357" y="3596"/>
                    <a:pt x="498" y="3768"/>
                  </a:cubicBezTo>
                  <a:cubicBezTo>
                    <a:pt x="568" y="3538"/>
                    <a:pt x="555" y="3296"/>
                    <a:pt x="466" y="3073"/>
                  </a:cubicBezTo>
                  <a:cubicBezTo>
                    <a:pt x="377" y="2856"/>
                    <a:pt x="211" y="2671"/>
                    <a:pt x="1" y="2563"/>
                  </a:cubicBezTo>
                  <a:close/>
                  <a:moveTo>
                    <a:pt x="4621" y="2557"/>
                  </a:moveTo>
                  <a:lnTo>
                    <a:pt x="4621" y="2557"/>
                  </a:lnTo>
                  <a:cubicBezTo>
                    <a:pt x="4411" y="2671"/>
                    <a:pt x="4245" y="2856"/>
                    <a:pt x="4156" y="3073"/>
                  </a:cubicBezTo>
                  <a:cubicBezTo>
                    <a:pt x="4067" y="3290"/>
                    <a:pt x="4054" y="3538"/>
                    <a:pt x="4124" y="3768"/>
                  </a:cubicBezTo>
                  <a:cubicBezTo>
                    <a:pt x="4258" y="3589"/>
                    <a:pt x="4373" y="3398"/>
                    <a:pt x="4462" y="3194"/>
                  </a:cubicBezTo>
                  <a:cubicBezTo>
                    <a:pt x="4545" y="2990"/>
                    <a:pt x="4596" y="2780"/>
                    <a:pt x="4621" y="2557"/>
                  </a:cubicBezTo>
                  <a:close/>
                  <a:moveTo>
                    <a:pt x="3467" y="4073"/>
                  </a:moveTo>
                  <a:cubicBezTo>
                    <a:pt x="3333" y="4073"/>
                    <a:pt x="3200" y="4099"/>
                    <a:pt x="3072" y="4150"/>
                  </a:cubicBezTo>
                  <a:cubicBezTo>
                    <a:pt x="2856" y="4239"/>
                    <a:pt x="2671" y="4405"/>
                    <a:pt x="2556" y="4615"/>
                  </a:cubicBezTo>
                  <a:cubicBezTo>
                    <a:pt x="2779" y="4596"/>
                    <a:pt x="2996" y="4539"/>
                    <a:pt x="3194" y="4456"/>
                  </a:cubicBezTo>
                  <a:cubicBezTo>
                    <a:pt x="3404" y="4373"/>
                    <a:pt x="3595" y="4258"/>
                    <a:pt x="3767" y="4118"/>
                  </a:cubicBezTo>
                  <a:cubicBezTo>
                    <a:pt x="3668" y="4088"/>
                    <a:pt x="3567" y="4073"/>
                    <a:pt x="3467" y="4073"/>
                  </a:cubicBezTo>
                  <a:close/>
                  <a:moveTo>
                    <a:pt x="1152" y="4080"/>
                  </a:moveTo>
                  <a:cubicBezTo>
                    <a:pt x="1051" y="4080"/>
                    <a:pt x="951" y="4094"/>
                    <a:pt x="855" y="4125"/>
                  </a:cubicBezTo>
                  <a:cubicBezTo>
                    <a:pt x="1027" y="4265"/>
                    <a:pt x="1218" y="4373"/>
                    <a:pt x="1422" y="4462"/>
                  </a:cubicBezTo>
                  <a:cubicBezTo>
                    <a:pt x="1626" y="4545"/>
                    <a:pt x="1842" y="4596"/>
                    <a:pt x="2059" y="4622"/>
                  </a:cubicBezTo>
                  <a:cubicBezTo>
                    <a:pt x="1944" y="4411"/>
                    <a:pt x="1766" y="4246"/>
                    <a:pt x="1543" y="4156"/>
                  </a:cubicBezTo>
                  <a:cubicBezTo>
                    <a:pt x="1419" y="4106"/>
                    <a:pt x="1286" y="4080"/>
                    <a:pt x="1152"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865250" y="2730975"/>
              <a:ext cx="152200" cy="152175"/>
            </a:xfrm>
            <a:custGeom>
              <a:avLst/>
              <a:gdLst/>
              <a:ahLst/>
              <a:cxnLst/>
              <a:rect l="l" t="t" r="r" b="b"/>
              <a:pathLst>
                <a:path w="6088" h="6087" extrusionOk="0">
                  <a:moveTo>
                    <a:pt x="3041" y="261"/>
                  </a:moveTo>
                  <a:cubicBezTo>
                    <a:pt x="4577" y="261"/>
                    <a:pt x="5819" y="1504"/>
                    <a:pt x="5826" y="3040"/>
                  </a:cubicBezTo>
                  <a:cubicBezTo>
                    <a:pt x="5819" y="4576"/>
                    <a:pt x="4577" y="5819"/>
                    <a:pt x="3041" y="5825"/>
                  </a:cubicBezTo>
                  <a:cubicBezTo>
                    <a:pt x="1505" y="5819"/>
                    <a:pt x="262" y="4576"/>
                    <a:pt x="262" y="3040"/>
                  </a:cubicBezTo>
                  <a:cubicBezTo>
                    <a:pt x="262" y="1504"/>
                    <a:pt x="1505"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898075" y="2763775"/>
              <a:ext cx="86375" cy="86400"/>
            </a:xfrm>
            <a:custGeom>
              <a:avLst/>
              <a:gdLst/>
              <a:ahLst/>
              <a:cxnLst/>
              <a:rect l="l" t="t" r="r" b="b"/>
              <a:pathLst>
                <a:path w="3455" h="3456" extrusionOk="0">
                  <a:moveTo>
                    <a:pt x="1728" y="1"/>
                  </a:moveTo>
                  <a:cubicBezTo>
                    <a:pt x="778" y="1"/>
                    <a:pt x="0" y="779"/>
                    <a:pt x="0" y="1728"/>
                  </a:cubicBezTo>
                  <a:cubicBezTo>
                    <a:pt x="0" y="2684"/>
                    <a:pt x="778" y="3455"/>
                    <a:pt x="1728" y="3455"/>
                  </a:cubicBezTo>
                  <a:cubicBezTo>
                    <a:pt x="2684" y="3455"/>
                    <a:pt x="3455" y="2684"/>
                    <a:pt x="3455" y="1728"/>
                  </a:cubicBezTo>
                  <a:cubicBezTo>
                    <a:pt x="3455" y="779"/>
                    <a:pt x="2684" y="1"/>
                    <a:pt x="1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837525" y="2360350"/>
              <a:ext cx="282200" cy="826800"/>
            </a:xfrm>
            <a:custGeom>
              <a:avLst/>
              <a:gdLst/>
              <a:ahLst/>
              <a:cxnLst/>
              <a:rect l="l" t="t" r="r" b="b"/>
              <a:pathLst>
                <a:path w="11288" h="33072" extrusionOk="0">
                  <a:moveTo>
                    <a:pt x="262" y="1594"/>
                  </a:moveTo>
                  <a:cubicBezTo>
                    <a:pt x="1422" y="7024"/>
                    <a:pt x="5463" y="14360"/>
                    <a:pt x="10823" y="18184"/>
                  </a:cubicBezTo>
                  <a:cubicBezTo>
                    <a:pt x="5545" y="21600"/>
                    <a:pt x="2352" y="25615"/>
                    <a:pt x="262" y="31491"/>
                  </a:cubicBezTo>
                  <a:lnTo>
                    <a:pt x="262" y="1594"/>
                  </a:lnTo>
                  <a:close/>
                  <a:moveTo>
                    <a:pt x="262" y="1"/>
                  </a:moveTo>
                  <a:lnTo>
                    <a:pt x="1" y="13"/>
                  </a:lnTo>
                  <a:lnTo>
                    <a:pt x="1" y="33072"/>
                  </a:lnTo>
                  <a:lnTo>
                    <a:pt x="256" y="32307"/>
                  </a:lnTo>
                  <a:cubicBezTo>
                    <a:pt x="2340" y="26029"/>
                    <a:pt x="5590" y="21842"/>
                    <a:pt x="11129" y="18299"/>
                  </a:cubicBezTo>
                  <a:lnTo>
                    <a:pt x="11288" y="18197"/>
                  </a:lnTo>
                  <a:lnTo>
                    <a:pt x="11129" y="18082"/>
                  </a:lnTo>
                  <a:cubicBezTo>
                    <a:pt x="4596" y="13525"/>
                    <a:pt x="785" y="4596"/>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932950" y="2538000"/>
              <a:ext cx="202050" cy="500350"/>
            </a:xfrm>
            <a:custGeom>
              <a:avLst/>
              <a:gdLst/>
              <a:ahLst/>
              <a:cxnLst/>
              <a:rect l="l" t="t" r="r" b="b"/>
              <a:pathLst>
                <a:path w="8082" h="20014" extrusionOk="0">
                  <a:moveTo>
                    <a:pt x="8082" y="1"/>
                  </a:moveTo>
                  <a:cubicBezTo>
                    <a:pt x="7527" y="1237"/>
                    <a:pt x="6903" y="2442"/>
                    <a:pt x="6208" y="3608"/>
                  </a:cubicBezTo>
                  <a:cubicBezTo>
                    <a:pt x="4583" y="6349"/>
                    <a:pt x="2486" y="9006"/>
                    <a:pt x="1" y="11033"/>
                  </a:cubicBezTo>
                  <a:cubicBezTo>
                    <a:pt x="3742" y="13665"/>
                    <a:pt x="6272" y="16610"/>
                    <a:pt x="8082" y="20013"/>
                  </a:cubicBezTo>
                  <a:lnTo>
                    <a:pt x="8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971675" y="2718050"/>
              <a:ext cx="178000" cy="178000"/>
            </a:xfrm>
            <a:custGeom>
              <a:avLst/>
              <a:gdLst/>
              <a:ahLst/>
              <a:cxnLst/>
              <a:rect l="l" t="t" r="r" b="b"/>
              <a:pathLst>
                <a:path w="7120" h="7120" extrusionOk="0">
                  <a:moveTo>
                    <a:pt x="3557" y="1"/>
                  </a:moveTo>
                  <a:cubicBezTo>
                    <a:pt x="1594" y="1"/>
                    <a:pt x="0" y="1594"/>
                    <a:pt x="0" y="3557"/>
                  </a:cubicBezTo>
                  <a:cubicBezTo>
                    <a:pt x="0" y="5527"/>
                    <a:pt x="1594" y="7120"/>
                    <a:pt x="3557" y="7120"/>
                  </a:cubicBezTo>
                  <a:cubicBezTo>
                    <a:pt x="5526" y="7120"/>
                    <a:pt x="7119" y="5527"/>
                    <a:pt x="7119" y="3557"/>
                  </a:cubicBezTo>
                  <a:cubicBezTo>
                    <a:pt x="7119"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2002900" y="2749275"/>
              <a:ext cx="115550" cy="115550"/>
            </a:xfrm>
            <a:custGeom>
              <a:avLst/>
              <a:gdLst/>
              <a:ahLst/>
              <a:cxnLst/>
              <a:rect l="l" t="t" r="r" b="b"/>
              <a:pathLst>
                <a:path w="4622" h="4622" extrusionOk="0">
                  <a:moveTo>
                    <a:pt x="2059" y="1"/>
                  </a:moveTo>
                  <a:lnTo>
                    <a:pt x="2059" y="1"/>
                  </a:lnTo>
                  <a:cubicBezTo>
                    <a:pt x="1842" y="20"/>
                    <a:pt x="1626" y="77"/>
                    <a:pt x="1422" y="160"/>
                  </a:cubicBezTo>
                  <a:cubicBezTo>
                    <a:pt x="1218" y="243"/>
                    <a:pt x="1027" y="358"/>
                    <a:pt x="854" y="498"/>
                  </a:cubicBezTo>
                  <a:cubicBezTo>
                    <a:pt x="953" y="528"/>
                    <a:pt x="1054" y="543"/>
                    <a:pt x="1155" y="543"/>
                  </a:cubicBezTo>
                  <a:cubicBezTo>
                    <a:pt x="1289" y="543"/>
                    <a:pt x="1422" y="517"/>
                    <a:pt x="1549" y="466"/>
                  </a:cubicBezTo>
                  <a:cubicBezTo>
                    <a:pt x="1766" y="377"/>
                    <a:pt x="1951" y="211"/>
                    <a:pt x="2059" y="1"/>
                  </a:cubicBezTo>
                  <a:close/>
                  <a:moveTo>
                    <a:pt x="2563" y="1"/>
                  </a:moveTo>
                  <a:lnTo>
                    <a:pt x="2563" y="1"/>
                  </a:lnTo>
                  <a:cubicBezTo>
                    <a:pt x="2677" y="211"/>
                    <a:pt x="2856" y="377"/>
                    <a:pt x="3079" y="466"/>
                  </a:cubicBezTo>
                  <a:cubicBezTo>
                    <a:pt x="3202" y="517"/>
                    <a:pt x="3334" y="543"/>
                    <a:pt x="3467" y="543"/>
                  </a:cubicBezTo>
                  <a:cubicBezTo>
                    <a:pt x="3567" y="543"/>
                    <a:pt x="3668" y="528"/>
                    <a:pt x="3767" y="498"/>
                  </a:cubicBezTo>
                  <a:cubicBezTo>
                    <a:pt x="3595" y="358"/>
                    <a:pt x="3404" y="250"/>
                    <a:pt x="3200" y="160"/>
                  </a:cubicBezTo>
                  <a:cubicBezTo>
                    <a:pt x="2996" y="77"/>
                    <a:pt x="2786" y="26"/>
                    <a:pt x="2563" y="1"/>
                  </a:cubicBezTo>
                  <a:close/>
                  <a:moveTo>
                    <a:pt x="498" y="855"/>
                  </a:moveTo>
                  <a:cubicBezTo>
                    <a:pt x="498" y="857"/>
                    <a:pt x="499" y="859"/>
                    <a:pt x="499" y="861"/>
                  </a:cubicBezTo>
                  <a:lnTo>
                    <a:pt x="499" y="861"/>
                  </a:lnTo>
                  <a:cubicBezTo>
                    <a:pt x="501" y="859"/>
                    <a:pt x="502" y="857"/>
                    <a:pt x="504" y="855"/>
                  </a:cubicBezTo>
                  <a:close/>
                  <a:moveTo>
                    <a:pt x="499" y="861"/>
                  </a:moveTo>
                  <a:cubicBezTo>
                    <a:pt x="361" y="1031"/>
                    <a:pt x="248" y="1221"/>
                    <a:pt x="166" y="1422"/>
                  </a:cubicBezTo>
                  <a:cubicBezTo>
                    <a:pt x="83" y="1626"/>
                    <a:pt x="26" y="1837"/>
                    <a:pt x="7" y="2060"/>
                  </a:cubicBezTo>
                  <a:cubicBezTo>
                    <a:pt x="217" y="1945"/>
                    <a:pt x="383" y="1760"/>
                    <a:pt x="472" y="1543"/>
                  </a:cubicBezTo>
                  <a:cubicBezTo>
                    <a:pt x="561" y="1322"/>
                    <a:pt x="568" y="1082"/>
                    <a:pt x="499" y="861"/>
                  </a:cubicBezTo>
                  <a:close/>
                  <a:moveTo>
                    <a:pt x="4124" y="855"/>
                  </a:moveTo>
                  <a:lnTo>
                    <a:pt x="4124" y="855"/>
                  </a:lnTo>
                  <a:cubicBezTo>
                    <a:pt x="4054" y="1084"/>
                    <a:pt x="4067" y="1327"/>
                    <a:pt x="4156" y="1543"/>
                  </a:cubicBezTo>
                  <a:cubicBezTo>
                    <a:pt x="4245" y="1766"/>
                    <a:pt x="4411" y="1945"/>
                    <a:pt x="4621" y="2060"/>
                  </a:cubicBezTo>
                  <a:cubicBezTo>
                    <a:pt x="4602" y="1843"/>
                    <a:pt x="4545" y="1626"/>
                    <a:pt x="4462" y="1422"/>
                  </a:cubicBezTo>
                  <a:cubicBezTo>
                    <a:pt x="4379" y="1218"/>
                    <a:pt x="4264" y="1027"/>
                    <a:pt x="4124" y="855"/>
                  </a:cubicBezTo>
                  <a:close/>
                  <a:moveTo>
                    <a:pt x="0" y="2557"/>
                  </a:moveTo>
                  <a:cubicBezTo>
                    <a:pt x="20" y="2780"/>
                    <a:pt x="77" y="2990"/>
                    <a:pt x="160" y="3194"/>
                  </a:cubicBezTo>
                  <a:cubicBezTo>
                    <a:pt x="243" y="3398"/>
                    <a:pt x="357" y="3589"/>
                    <a:pt x="498" y="3768"/>
                  </a:cubicBezTo>
                  <a:cubicBezTo>
                    <a:pt x="568" y="3538"/>
                    <a:pt x="555" y="3296"/>
                    <a:pt x="466" y="3073"/>
                  </a:cubicBezTo>
                  <a:cubicBezTo>
                    <a:pt x="376" y="2856"/>
                    <a:pt x="211" y="2671"/>
                    <a:pt x="0" y="2557"/>
                  </a:cubicBezTo>
                  <a:close/>
                  <a:moveTo>
                    <a:pt x="4621" y="2563"/>
                  </a:moveTo>
                  <a:lnTo>
                    <a:pt x="4621" y="2563"/>
                  </a:lnTo>
                  <a:cubicBezTo>
                    <a:pt x="4411" y="2671"/>
                    <a:pt x="4245" y="2856"/>
                    <a:pt x="4156" y="3073"/>
                  </a:cubicBezTo>
                  <a:cubicBezTo>
                    <a:pt x="4060" y="3296"/>
                    <a:pt x="4054" y="3538"/>
                    <a:pt x="4118" y="3768"/>
                  </a:cubicBezTo>
                  <a:lnTo>
                    <a:pt x="4124" y="3768"/>
                  </a:lnTo>
                  <a:cubicBezTo>
                    <a:pt x="4258" y="3596"/>
                    <a:pt x="4373" y="3404"/>
                    <a:pt x="4462" y="3200"/>
                  </a:cubicBezTo>
                  <a:cubicBezTo>
                    <a:pt x="4545" y="2996"/>
                    <a:pt x="4596" y="2780"/>
                    <a:pt x="4621" y="2563"/>
                  </a:cubicBezTo>
                  <a:close/>
                  <a:moveTo>
                    <a:pt x="1152" y="4073"/>
                  </a:moveTo>
                  <a:cubicBezTo>
                    <a:pt x="1051" y="4073"/>
                    <a:pt x="950" y="4088"/>
                    <a:pt x="854" y="4118"/>
                  </a:cubicBezTo>
                  <a:cubicBezTo>
                    <a:pt x="1027" y="4258"/>
                    <a:pt x="1218" y="4373"/>
                    <a:pt x="1422" y="4456"/>
                  </a:cubicBezTo>
                  <a:cubicBezTo>
                    <a:pt x="1626" y="4539"/>
                    <a:pt x="1842" y="4596"/>
                    <a:pt x="2059" y="4615"/>
                  </a:cubicBezTo>
                  <a:cubicBezTo>
                    <a:pt x="1951" y="4405"/>
                    <a:pt x="1766" y="4239"/>
                    <a:pt x="1543" y="4150"/>
                  </a:cubicBezTo>
                  <a:cubicBezTo>
                    <a:pt x="1419" y="4099"/>
                    <a:pt x="1286" y="4073"/>
                    <a:pt x="1152" y="4073"/>
                  </a:cubicBezTo>
                  <a:close/>
                  <a:moveTo>
                    <a:pt x="3466" y="4080"/>
                  </a:moveTo>
                  <a:cubicBezTo>
                    <a:pt x="3333" y="4080"/>
                    <a:pt x="3200" y="4106"/>
                    <a:pt x="3072" y="4156"/>
                  </a:cubicBezTo>
                  <a:cubicBezTo>
                    <a:pt x="2856" y="4246"/>
                    <a:pt x="2671" y="4411"/>
                    <a:pt x="2563" y="4622"/>
                  </a:cubicBezTo>
                  <a:cubicBezTo>
                    <a:pt x="2779" y="4596"/>
                    <a:pt x="2996" y="4545"/>
                    <a:pt x="3200" y="4462"/>
                  </a:cubicBezTo>
                  <a:cubicBezTo>
                    <a:pt x="3404" y="4373"/>
                    <a:pt x="3595" y="4265"/>
                    <a:pt x="3767" y="4125"/>
                  </a:cubicBezTo>
                  <a:cubicBezTo>
                    <a:pt x="3668" y="4094"/>
                    <a:pt x="3567" y="4080"/>
                    <a:pt x="3466"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984575" y="2730975"/>
              <a:ext cx="152200" cy="152175"/>
            </a:xfrm>
            <a:custGeom>
              <a:avLst/>
              <a:gdLst/>
              <a:ahLst/>
              <a:cxnLst/>
              <a:rect l="l" t="t" r="r" b="b"/>
              <a:pathLst>
                <a:path w="6088" h="6087" extrusionOk="0">
                  <a:moveTo>
                    <a:pt x="3041" y="261"/>
                  </a:moveTo>
                  <a:cubicBezTo>
                    <a:pt x="4577" y="261"/>
                    <a:pt x="5819" y="1504"/>
                    <a:pt x="5826" y="3040"/>
                  </a:cubicBezTo>
                  <a:cubicBezTo>
                    <a:pt x="5826" y="4576"/>
                    <a:pt x="4577" y="5819"/>
                    <a:pt x="3041" y="5825"/>
                  </a:cubicBezTo>
                  <a:cubicBezTo>
                    <a:pt x="1505" y="5819"/>
                    <a:pt x="262" y="4576"/>
                    <a:pt x="262" y="3040"/>
                  </a:cubicBezTo>
                  <a:cubicBezTo>
                    <a:pt x="262" y="1504"/>
                    <a:pt x="1511"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2017550" y="2763775"/>
              <a:ext cx="86225" cy="86400"/>
            </a:xfrm>
            <a:custGeom>
              <a:avLst/>
              <a:gdLst/>
              <a:ahLst/>
              <a:cxnLst/>
              <a:rect l="l" t="t" r="r" b="b"/>
              <a:pathLst>
                <a:path w="3449" h="3456" extrusionOk="0">
                  <a:moveTo>
                    <a:pt x="1722" y="1"/>
                  </a:moveTo>
                  <a:cubicBezTo>
                    <a:pt x="772" y="1"/>
                    <a:pt x="1" y="779"/>
                    <a:pt x="1" y="1728"/>
                  </a:cubicBezTo>
                  <a:cubicBezTo>
                    <a:pt x="1" y="2684"/>
                    <a:pt x="772" y="3455"/>
                    <a:pt x="1722" y="3455"/>
                  </a:cubicBezTo>
                  <a:cubicBezTo>
                    <a:pt x="2678" y="3455"/>
                    <a:pt x="3449" y="2684"/>
                    <a:pt x="3449" y="1728"/>
                  </a:cubicBezTo>
                  <a:cubicBezTo>
                    <a:pt x="3449" y="779"/>
                    <a:pt x="2678"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882125" y="2360350"/>
              <a:ext cx="282375" cy="826800"/>
            </a:xfrm>
            <a:custGeom>
              <a:avLst/>
              <a:gdLst/>
              <a:ahLst/>
              <a:cxnLst/>
              <a:rect l="l" t="t" r="r" b="b"/>
              <a:pathLst>
                <a:path w="11295" h="33072" extrusionOk="0">
                  <a:moveTo>
                    <a:pt x="11033" y="1594"/>
                  </a:moveTo>
                  <a:lnTo>
                    <a:pt x="11033" y="31491"/>
                  </a:lnTo>
                  <a:cubicBezTo>
                    <a:pt x="8942" y="25615"/>
                    <a:pt x="5743" y="21600"/>
                    <a:pt x="472" y="18184"/>
                  </a:cubicBezTo>
                  <a:cubicBezTo>
                    <a:pt x="5826" y="14360"/>
                    <a:pt x="9873" y="7024"/>
                    <a:pt x="11033" y="1594"/>
                  </a:cubicBezTo>
                  <a:close/>
                  <a:moveTo>
                    <a:pt x="11033" y="1"/>
                  </a:moveTo>
                  <a:cubicBezTo>
                    <a:pt x="10510" y="4596"/>
                    <a:pt x="6692" y="13525"/>
                    <a:pt x="160" y="18082"/>
                  </a:cubicBezTo>
                  <a:lnTo>
                    <a:pt x="0" y="18197"/>
                  </a:lnTo>
                  <a:lnTo>
                    <a:pt x="166" y="18299"/>
                  </a:lnTo>
                  <a:cubicBezTo>
                    <a:pt x="5705" y="21842"/>
                    <a:pt x="8955" y="26029"/>
                    <a:pt x="11039" y="32307"/>
                  </a:cubicBezTo>
                  <a:lnTo>
                    <a:pt x="11294" y="33072"/>
                  </a:lnTo>
                  <a:lnTo>
                    <a:pt x="11288" y="13"/>
                  </a:lnTo>
                  <a:lnTo>
                    <a:pt x="1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493"/>
        <p:cNvGrpSpPr/>
        <p:nvPr/>
      </p:nvGrpSpPr>
      <p:grpSpPr>
        <a:xfrm>
          <a:off x="0" y="0"/>
          <a:ext cx="0" cy="0"/>
          <a:chOff x="0" y="0"/>
          <a:chExt cx="0" cy="0"/>
        </a:xfrm>
      </p:grpSpPr>
      <p:sp>
        <p:nvSpPr>
          <p:cNvPr id="2494" name="Google Shape;2494;p17"/>
          <p:cNvSpPr txBox="1">
            <a:spLocks noGrp="1"/>
          </p:cNvSpPr>
          <p:nvPr>
            <p:ph type="title"/>
          </p:nvPr>
        </p:nvSpPr>
        <p:spPr>
          <a:xfrm>
            <a:off x="916150" y="3071900"/>
            <a:ext cx="23646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a:latin typeface="Fraunces Medium"/>
                <a:ea typeface="Fraunces Medium"/>
                <a:cs typeface="Fraunces Medium"/>
                <a:sym typeface="Fraunces Medium"/>
              </a:defRPr>
            </a:lvl1pPr>
            <a:lvl2pPr lvl="1" rtl="0">
              <a:spcBef>
                <a:spcPts val="0"/>
              </a:spcBef>
              <a:spcAft>
                <a:spcPts val="0"/>
              </a:spcAft>
              <a:buClr>
                <a:schemeClr val="accent5"/>
              </a:buClr>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
        <p:nvSpPr>
          <p:cNvPr id="2495" name="Google Shape;2495;p17"/>
          <p:cNvSpPr txBox="1">
            <a:spLocks noGrp="1"/>
          </p:cNvSpPr>
          <p:nvPr>
            <p:ph type="subTitle" idx="1"/>
          </p:nvPr>
        </p:nvSpPr>
        <p:spPr>
          <a:xfrm>
            <a:off x="916150" y="3830933"/>
            <a:ext cx="2364600" cy="59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96" name="Google Shape;2496;p17"/>
          <p:cNvSpPr txBox="1">
            <a:spLocks noGrp="1"/>
          </p:cNvSpPr>
          <p:nvPr>
            <p:ph type="title" idx="2"/>
          </p:nvPr>
        </p:nvSpPr>
        <p:spPr>
          <a:xfrm>
            <a:off x="3389975" y="3071900"/>
            <a:ext cx="23643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a:latin typeface="Fraunces Medium"/>
                <a:ea typeface="Fraunces Medium"/>
                <a:cs typeface="Fraunces Medium"/>
                <a:sym typeface="Fraunces Medium"/>
              </a:defRPr>
            </a:lvl1pPr>
            <a:lvl2pPr lvl="1" rtl="0">
              <a:spcBef>
                <a:spcPts val="0"/>
              </a:spcBef>
              <a:spcAft>
                <a:spcPts val="0"/>
              </a:spcAft>
              <a:buClr>
                <a:schemeClr val="accent5"/>
              </a:buClr>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
        <p:nvSpPr>
          <p:cNvPr id="2497" name="Google Shape;2497;p17"/>
          <p:cNvSpPr txBox="1">
            <a:spLocks noGrp="1"/>
          </p:cNvSpPr>
          <p:nvPr>
            <p:ph type="subTitle" idx="3"/>
          </p:nvPr>
        </p:nvSpPr>
        <p:spPr>
          <a:xfrm>
            <a:off x="3390673" y="3830931"/>
            <a:ext cx="2362800" cy="59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98" name="Google Shape;2498;p17"/>
          <p:cNvSpPr txBox="1">
            <a:spLocks noGrp="1"/>
          </p:cNvSpPr>
          <p:nvPr>
            <p:ph type="title" idx="4"/>
          </p:nvPr>
        </p:nvSpPr>
        <p:spPr>
          <a:xfrm>
            <a:off x="5863550" y="3071900"/>
            <a:ext cx="2364300" cy="7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a:latin typeface="Fraunces Medium"/>
                <a:ea typeface="Fraunces Medium"/>
                <a:cs typeface="Fraunces Medium"/>
                <a:sym typeface="Fraunces Medium"/>
              </a:defRPr>
            </a:lvl1pPr>
            <a:lvl2pPr lvl="1" rtl="0">
              <a:spcBef>
                <a:spcPts val="0"/>
              </a:spcBef>
              <a:spcAft>
                <a:spcPts val="0"/>
              </a:spcAft>
              <a:buClr>
                <a:schemeClr val="accent5"/>
              </a:buClr>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
        <p:nvSpPr>
          <p:cNvPr id="2499" name="Google Shape;2499;p17"/>
          <p:cNvSpPr txBox="1">
            <a:spLocks noGrp="1"/>
          </p:cNvSpPr>
          <p:nvPr>
            <p:ph type="subTitle" idx="5"/>
          </p:nvPr>
        </p:nvSpPr>
        <p:spPr>
          <a:xfrm>
            <a:off x="5863550" y="3830932"/>
            <a:ext cx="2364300" cy="59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0" name="Google Shape;2500;p17"/>
          <p:cNvSpPr txBox="1">
            <a:spLocks noGrp="1"/>
          </p:cNvSpPr>
          <p:nvPr>
            <p:ph type="title" idx="6" hasCustomPrompt="1"/>
          </p:nvPr>
        </p:nvSpPr>
        <p:spPr>
          <a:xfrm>
            <a:off x="1494897" y="1814776"/>
            <a:ext cx="12072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400">
                <a:solidFill>
                  <a:schemeClr val="dk2"/>
                </a:solidFill>
                <a:latin typeface="Fraunces Medium"/>
                <a:ea typeface="Fraunces Medium"/>
                <a:cs typeface="Fraunces Medium"/>
                <a:sym typeface="Fraunces Medium"/>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2501" name="Google Shape;2501;p17"/>
          <p:cNvSpPr txBox="1">
            <a:spLocks noGrp="1"/>
          </p:cNvSpPr>
          <p:nvPr>
            <p:ph type="title" idx="7" hasCustomPrompt="1"/>
          </p:nvPr>
        </p:nvSpPr>
        <p:spPr>
          <a:xfrm>
            <a:off x="3968525" y="1814776"/>
            <a:ext cx="12072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400">
                <a:solidFill>
                  <a:schemeClr val="dk2"/>
                </a:solidFill>
                <a:latin typeface="Fraunces Medium"/>
                <a:ea typeface="Fraunces Medium"/>
                <a:cs typeface="Fraunces Medium"/>
                <a:sym typeface="Fraunces Medium"/>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2502" name="Google Shape;2502;p17"/>
          <p:cNvSpPr txBox="1">
            <a:spLocks noGrp="1"/>
          </p:cNvSpPr>
          <p:nvPr>
            <p:ph type="title" idx="8" hasCustomPrompt="1"/>
          </p:nvPr>
        </p:nvSpPr>
        <p:spPr>
          <a:xfrm>
            <a:off x="6442153" y="1814776"/>
            <a:ext cx="12072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2400">
                <a:solidFill>
                  <a:schemeClr val="dk2"/>
                </a:solidFill>
                <a:latin typeface="Fraunces Medium"/>
                <a:ea typeface="Fraunces Medium"/>
                <a:cs typeface="Fraunces Medium"/>
                <a:sym typeface="Fraunces Medium"/>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2503" name="Google Shape;2503;p17"/>
          <p:cNvSpPr txBox="1">
            <a:spLocks noGrp="1"/>
          </p:cNvSpPr>
          <p:nvPr>
            <p:ph type="title" idx="9"/>
          </p:nvPr>
        </p:nvSpPr>
        <p:spPr>
          <a:xfrm>
            <a:off x="713225" y="368825"/>
            <a:ext cx="772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atin typeface="Fraunces SemiBold"/>
                <a:ea typeface="Fraunces SemiBold"/>
                <a:cs typeface="Fraunces SemiBold"/>
                <a:sym typeface="Fraunces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04" name="Google Shape;2504;p17"/>
          <p:cNvGrpSpPr/>
          <p:nvPr/>
        </p:nvGrpSpPr>
        <p:grpSpPr>
          <a:xfrm>
            <a:off x="-809533" y="179806"/>
            <a:ext cx="1494217" cy="5060032"/>
            <a:chOff x="-2147950" y="443496"/>
            <a:chExt cx="1351499" cy="4576729"/>
          </a:xfrm>
        </p:grpSpPr>
        <p:sp>
          <p:nvSpPr>
            <p:cNvPr id="2505" name="Google Shape;2505;p17"/>
            <p:cNvSpPr/>
            <p:nvPr/>
          </p:nvSpPr>
          <p:spPr>
            <a:xfrm>
              <a:off x="-1457508" y="2558133"/>
              <a:ext cx="181665" cy="257674"/>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7"/>
            <p:cNvSpPr/>
            <p:nvPr/>
          </p:nvSpPr>
          <p:spPr>
            <a:xfrm>
              <a:off x="-1592863" y="2430821"/>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7"/>
            <p:cNvSpPr/>
            <p:nvPr/>
          </p:nvSpPr>
          <p:spPr>
            <a:xfrm>
              <a:off x="-1666875" y="2687811"/>
              <a:ext cx="389349" cy="389296"/>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7"/>
            <p:cNvSpPr/>
            <p:nvPr/>
          </p:nvSpPr>
          <p:spPr>
            <a:xfrm>
              <a:off x="-1457140" y="2287108"/>
              <a:ext cx="181297" cy="257674"/>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7"/>
            <p:cNvSpPr/>
            <p:nvPr/>
          </p:nvSpPr>
          <p:spPr>
            <a:xfrm>
              <a:off x="-1666875" y="2025807"/>
              <a:ext cx="389349" cy="388981"/>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7"/>
            <p:cNvSpPr/>
            <p:nvPr/>
          </p:nvSpPr>
          <p:spPr>
            <a:xfrm>
              <a:off x="-1668872" y="3934705"/>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7"/>
            <p:cNvSpPr/>
            <p:nvPr/>
          </p:nvSpPr>
          <p:spPr>
            <a:xfrm>
              <a:off x="-1457508" y="3934705"/>
              <a:ext cx="181665" cy="258042"/>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7"/>
            <p:cNvSpPr/>
            <p:nvPr/>
          </p:nvSpPr>
          <p:spPr>
            <a:xfrm>
              <a:off x="-1407572" y="4325684"/>
              <a:ext cx="131728" cy="13104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7"/>
            <p:cNvSpPr/>
            <p:nvPr/>
          </p:nvSpPr>
          <p:spPr>
            <a:xfrm>
              <a:off x="-1767064" y="3292151"/>
              <a:ext cx="589359" cy="81108"/>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7"/>
            <p:cNvSpPr/>
            <p:nvPr/>
          </p:nvSpPr>
          <p:spPr>
            <a:xfrm>
              <a:off x="-1668872" y="2558133"/>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7"/>
            <p:cNvSpPr/>
            <p:nvPr/>
          </p:nvSpPr>
          <p:spPr>
            <a:xfrm>
              <a:off x="-1666875" y="4064699"/>
              <a:ext cx="389349" cy="389034"/>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7"/>
            <p:cNvSpPr/>
            <p:nvPr/>
          </p:nvSpPr>
          <p:spPr>
            <a:xfrm>
              <a:off x="-1249456" y="1924620"/>
              <a:ext cx="81476" cy="1253675"/>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7"/>
            <p:cNvSpPr/>
            <p:nvPr/>
          </p:nvSpPr>
          <p:spPr>
            <a:xfrm>
              <a:off x="-1776420" y="1924935"/>
              <a:ext cx="81108" cy="1253044"/>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7"/>
            <p:cNvSpPr/>
            <p:nvPr/>
          </p:nvSpPr>
          <p:spPr>
            <a:xfrm>
              <a:off x="-1765381" y="1917576"/>
              <a:ext cx="585995" cy="79110"/>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7"/>
            <p:cNvSpPr/>
            <p:nvPr/>
          </p:nvSpPr>
          <p:spPr>
            <a:xfrm>
              <a:off x="-1776420" y="3301560"/>
              <a:ext cx="81108" cy="1253307"/>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7"/>
            <p:cNvSpPr/>
            <p:nvPr/>
          </p:nvSpPr>
          <p:spPr>
            <a:xfrm>
              <a:off x="-1908095" y="278243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7"/>
            <p:cNvSpPr/>
            <p:nvPr/>
          </p:nvSpPr>
          <p:spPr>
            <a:xfrm>
              <a:off x="-1668872" y="2949112"/>
              <a:ext cx="131675" cy="130677"/>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7"/>
            <p:cNvSpPr/>
            <p:nvPr/>
          </p:nvSpPr>
          <p:spPr>
            <a:xfrm>
              <a:off x="-1407572" y="2023127"/>
              <a:ext cx="131728" cy="130677"/>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7"/>
            <p:cNvSpPr/>
            <p:nvPr/>
          </p:nvSpPr>
          <p:spPr>
            <a:xfrm>
              <a:off x="-1407572" y="2949112"/>
              <a:ext cx="131728" cy="130677"/>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7"/>
            <p:cNvSpPr/>
            <p:nvPr/>
          </p:nvSpPr>
          <p:spPr>
            <a:xfrm>
              <a:off x="-1766696" y="3106228"/>
              <a:ext cx="588675" cy="80792"/>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7"/>
            <p:cNvSpPr/>
            <p:nvPr/>
          </p:nvSpPr>
          <p:spPr>
            <a:xfrm>
              <a:off x="-1668872" y="2023127"/>
              <a:ext cx="131675" cy="130677"/>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7"/>
            <p:cNvSpPr/>
            <p:nvPr/>
          </p:nvSpPr>
          <p:spPr>
            <a:xfrm>
              <a:off x="-1668872" y="2286793"/>
              <a:ext cx="181612" cy="257989"/>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7"/>
            <p:cNvSpPr/>
            <p:nvPr/>
          </p:nvSpPr>
          <p:spPr>
            <a:xfrm>
              <a:off x="-1908095" y="4667041"/>
              <a:ext cx="78795" cy="110649"/>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7"/>
            <p:cNvSpPr/>
            <p:nvPr/>
          </p:nvSpPr>
          <p:spPr>
            <a:xfrm>
              <a:off x="-2041768" y="1917576"/>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7"/>
            <p:cNvSpPr/>
            <p:nvPr/>
          </p:nvSpPr>
          <p:spPr>
            <a:xfrm>
              <a:off x="-1010233" y="4162522"/>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7"/>
            <p:cNvSpPr/>
            <p:nvPr/>
          </p:nvSpPr>
          <p:spPr>
            <a:xfrm>
              <a:off x="-1776788" y="861966"/>
              <a:ext cx="297886" cy="939757"/>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7"/>
            <p:cNvSpPr/>
            <p:nvPr/>
          </p:nvSpPr>
          <p:spPr>
            <a:xfrm>
              <a:off x="-1143222" y="1259305"/>
              <a:ext cx="106549" cy="352133"/>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7"/>
            <p:cNvSpPr/>
            <p:nvPr/>
          </p:nvSpPr>
          <p:spPr>
            <a:xfrm>
              <a:off x="-1465866" y="861966"/>
              <a:ext cx="297886" cy="939757"/>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7"/>
            <p:cNvSpPr/>
            <p:nvPr/>
          </p:nvSpPr>
          <p:spPr>
            <a:xfrm>
              <a:off x="-1176759" y="868642"/>
              <a:ext cx="227554" cy="367219"/>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7"/>
            <p:cNvSpPr/>
            <p:nvPr/>
          </p:nvSpPr>
          <p:spPr>
            <a:xfrm>
              <a:off x="-2041768" y="1205688"/>
              <a:ext cx="142451" cy="40606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7"/>
            <p:cNvSpPr/>
            <p:nvPr/>
          </p:nvSpPr>
          <p:spPr>
            <a:xfrm>
              <a:off x="-1994880" y="863126"/>
              <a:ext cx="227238" cy="367219"/>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7"/>
            <p:cNvSpPr/>
            <p:nvPr/>
          </p:nvSpPr>
          <p:spPr>
            <a:xfrm>
              <a:off x="-1668872" y="3663365"/>
              <a:ext cx="181612" cy="257989"/>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7"/>
            <p:cNvSpPr/>
            <p:nvPr/>
          </p:nvSpPr>
          <p:spPr>
            <a:xfrm>
              <a:off x="-1592863" y="3807393"/>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7"/>
            <p:cNvSpPr/>
            <p:nvPr/>
          </p:nvSpPr>
          <p:spPr>
            <a:xfrm>
              <a:off x="-1668872" y="3399699"/>
              <a:ext cx="131675" cy="130729"/>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7"/>
            <p:cNvSpPr/>
            <p:nvPr/>
          </p:nvSpPr>
          <p:spPr>
            <a:xfrm>
              <a:off x="-1666875" y="3402380"/>
              <a:ext cx="389349" cy="388981"/>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7"/>
            <p:cNvSpPr/>
            <p:nvPr/>
          </p:nvSpPr>
          <p:spPr>
            <a:xfrm>
              <a:off x="-1768378" y="1729656"/>
              <a:ext cx="592040" cy="82474"/>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7"/>
            <p:cNvSpPr/>
            <p:nvPr/>
          </p:nvSpPr>
          <p:spPr>
            <a:xfrm>
              <a:off x="-1407572" y="3399699"/>
              <a:ext cx="131728" cy="130729"/>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7"/>
            <p:cNvSpPr/>
            <p:nvPr/>
          </p:nvSpPr>
          <p:spPr>
            <a:xfrm>
              <a:off x="-1669240" y="1001000"/>
              <a:ext cx="393712" cy="702584"/>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7"/>
            <p:cNvSpPr/>
            <p:nvPr/>
          </p:nvSpPr>
          <p:spPr>
            <a:xfrm>
              <a:off x="-1631709" y="1143714"/>
              <a:ext cx="319017" cy="529014"/>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7"/>
            <p:cNvSpPr/>
            <p:nvPr/>
          </p:nvSpPr>
          <p:spPr>
            <a:xfrm>
              <a:off x="-1908095" y="329215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7"/>
            <p:cNvSpPr/>
            <p:nvPr/>
          </p:nvSpPr>
          <p:spPr>
            <a:xfrm>
              <a:off x="-1457508" y="3663680"/>
              <a:ext cx="181665" cy="257674"/>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7"/>
            <p:cNvSpPr/>
            <p:nvPr/>
          </p:nvSpPr>
          <p:spPr>
            <a:xfrm>
              <a:off x="-1668872" y="4325684"/>
              <a:ext cx="131675" cy="13104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7"/>
            <p:cNvSpPr/>
            <p:nvPr/>
          </p:nvSpPr>
          <p:spPr>
            <a:xfrm>
              <a:off x="-1115415" y="4162522"/>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7"/>
            <p:cNvSpPr/>
            <p:nvPr/>
          </p:nvSpPr>
          <p:spPr>
            <a:xfrm>
              <a:off x="-1115415" y="4667041"/>
              <a:ext cx="78742" cy="110649"/>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7"/>
            <p:cNvSpPr/>
            <p:nvPr/>
          </p:nvSpPr>
          <p:spPr>
            <a:xfrm>
              <a:off x="-1045399" y="1200172"/>
              <a:ext cx="142767" cy="40606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7"/>
            <p:cNvSpPr/>
            <p:nvPr/>
          </p:nvSpPr>
          <p:spPr>
            <a:xfrm>
              <a:off x="-1465866" y="696123"/>
              <a:ext cx="263719" cy="330371"/>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7"/>
            <p:cNvSpPr/>
            <p:nvPr/>
          </p:nvSpPr>
          <p:spPr>
            <a:xfrm>
              <a:off x="-1248089" y="969675"/>
              <a:ext cx="174936" cy="302564"/>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7"/>
            <p:cNvSpPr/>
            <p:nvPr/>
          </p:nvSpPr>
          <p:spPr>
            <a:xfrm>
              <a:off x="-1908095" y="4162522"/>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7"/>
            <p:cNvSpPr/>
            <p:nvPr/>
          </p:nvSpPr>
          <p:spPr>
            <a:xfrm>
              <a:off x="-1908095" y="1624789"/>
              <a:ext cx="78795" cy="187342"/>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7"/>
            <p:cNvSpPr/>
            <p:nvPr/>
          </p:nvSpPr>
          <p:spPr>
            <a:xfrm>
              <a:off x="-1776420" y="4667041"/>
              <a:ext cx="608440" cy="110649"/>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7"/>
            <p:cNvSpPr/>
            <p:nvPr/>
          </p:nvSpPr>
          <p:spPr>
            <a:xfrm>
              <a:off x="-1908095" y="1917576"/>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7"/>
            <p:cNvSpPr/>
            <p:nvPr/>
          </p:nvSpPr>
          <p:spPr>
            <a:xfrm>
              <a:off x="-1742253" y="690607"/>
              <a:ext cx="263351" cy="330371"/>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7"/>
            <p:cNvSpPr/>
            <p:nvPr/>
          </p:nvSpPr>
          <p:spPr>
            <a:xfrm>
              <a:off x="-2041768" y="4162522"/>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7"/>
            <p:cNvSpPr/>
            <p:nvPr/>
          </p:nvSpPr>
          <p:spPr>
            <a:xfrm>
              <a:off x="-1115415" y="4804078"/>
              <a:ext cx="203374" cy="107601"/>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7"/>
            <p:cNvSpPr/>
            <p:nvPr/>
          </p:nvSpPr>
          <p:spPr>
            <a:xfrm>
              <a:off x="-1465866" y="532807"/>
              <a:ext cx="353500" cy="404067"/>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7"/>
            <p:cNvSpPr/>
            <p:nvPr/>
          </p:nvSpPr>
          <p:spPr>
            <a:xfrm>
              <a:off x="-1010233" y="4667041"/>
              <a:ext cx="107601" cy="235228"/>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7"/>
            <p:cNvSpPr/>
            <p:nvPr/>
          </p:nvSpPr>
          <p:spPr>
            <a:xfrm>
              <a:off x="-1832034" y="538323"/>
              <a:ext cx="353132" cy="404067"/>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7"/>
            <p:cNvSpPr/>
            <p:nvPr/>
          </p:nvSpPr>
          <p:spPr>
            <a:xfrm>
              <a:off x="-2041768" y="1619273"/>
              <a:ext cx="107601" cy="187342"/>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7"/>
            <p:cNvSpPr/>
            <p:nvPr/>
          </p:nvSpPr>
          <p:spPr>
            <a:xfrm>
              <a:off x="-2041768" y="4667041"/>
              <a:ext cx="107601" cy="235228"/>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7"/>
            <p:cNvSpPr/>
            <p:nvPr/>
          </p:nvSpPr>
          <p:spPr>
            <a:xfrm>
              <a:off x="-1871563" y="975191"/>
              <a:ext cx="175252" cy="302564"/>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7"/>
            <p:cNvSpPr/>
            <p:nvPr/>
          </p:nvSpPr>
          <p:spPr>
            <a:xfrm>
              <a:off x="-2032359" y="4804078"/>
              <a:ext cx="203374" cy="107601"/>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7"/>
            <p:cNvSpPr/>
            <p:nvPr/>
          </p:nvSpPr>
          <p:spPr>
            <a:xfrm>
              <a:off x="-1776420" y="4804078"/>
              <a:ext cx="608440" cy="107601"/>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7"/>
            <p:cNvSpPr/>
            <p:nvPr/>
          </p:nvSpPr>
          <p:spPr>
            <a:xfrm>
              <a:off x="-1010233" y="2329633"/>
              <a:ext cx="107601" cy="444963"/>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7"/>
            <p:cNvSpPr/>
            <p:nvPr/>
          </p:nvSpPr>
          <p:spPr>
            <a:xfrm>
              <a:off x="-2041768" y="2329633"/>
              <a:ext cx="107601" cy="444963"/>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7"/>
            <p:cNvSpPr/>
            <p:nvPr/>
          </p:nvSpPr>
          <p:spPr>
            <a:xfrm>
              <a:off x="-2041768" y="2787947"/>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7"/>
            <p:cNvSpPr/>
            <p:nvPr/>
          </p:nvSpPr>
          <p:spPr>
            <a:xfrm>
              <a:off x="-1908095" y="3704208"/>
              <a:ext cx="78795" cy="445331"/>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7"/>
            <p:cNvSpPr/>
            <p:nvPr/>
          </p:nvSpPr>
          <p:spPr>
            <a:xfrm>
              <a:off x="-2041768" y="3292151"/>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7"/>
            <p:cNvSpPr/>
            <p:nvPr/>
          </p:nvSpPr>
          <p:spPr>
            <a:xfrm>
              <a:off x="-1908095" y="2329633"/>
              <a:ext cx="78795" cy="444963"/>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7"/>
            <p:cNvSpPr/>
            <p:nvPr/>
          </p:nvSpPr>
          <p:spPr>
            <a:xfrm>
              <a:off x="-2041768" y="3704208"/>
              <a:ext cx="107601" cy="445331"/>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7"/>
            <p:cNvSpPr/>
            <p:nvPr/>
          </p:nvSpPr>
          <p:spPr>
            <a:xfrm>
              <a:off x="-1115415" y="3292151"/>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7"/>
            <p:cNvSpPr/>
            <p:nvPr/>
          </p:nvSpPr>
          <p:spPr>
            <a:xfrm>
              <a:off x="-1115415" y="2787947"/>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7"/>
            <p:cNvSpPr/>
            <p:nvPr/>
          </p:nvSpPr>
          <p:spPr>
            <a:xfrm>
              <a:off x="-1115415" y="2329633"/>
              <a:ext cx="78742" cy="444963"/>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7"/>
            <p:cNvSpPr/>
            <p:nvPr/>
          </p:nvSpPr>
          <p:spPr>
            <a:xfrm>
              <a:off x="-1115415" y="1917576"/>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7"/>
            <p:cNvSpPr/>
            <p:nvPr/>
          </p:nvSpPr>
          <p:spPr>
            <a:xfrm>
              <a:off x="-1764698" y="4482801"/>
              <a:ext cx="584996" cy="7879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7"/>
            <p:cNvSpPr/>
            <p:nvPr/>
          </p:nvSpPr>
          <p:spPr>
            <a:xfrm>
              <a:off x="-1010233" y="1917576"/>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7"/>
            <p:cNvSpPr/>
            <p:nvPr/>
          </p:nvSpPr>
          <p:spPr>
            <a:xfrm>
              <a:off x="-1010233" y="2787947"/>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7"/>
            <p:cNvSpPr/>
            <p:nvPr/>
          </p:nvSpPr>
          <p:spPr>
            <a:xfrm>
              <a:off x="-1249456" y="3301560"/>
              <a:ext cx="81476" cy="1253307"/>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7"/>
            <p:cNvSpPr/>
            <p:nvPr/>
          </p:nvSpPr>
          <p:spPr>
            <a:xfrm>
              <a:off x="-1908095" y="1253421"/>
              <a:ext cx="106917" cy="352816"/>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7"/>
            <p:cNvSpPr/>
            <p:nvPr/>
          </p:nvSpPr>
          <p:spPr>
            <a:xfrm>
              <a:off x="-1010233" y="1624789"/>
              <a:ext cx="107601" cy="187342"/>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7"/>
            <p:cNvSpPr/>
            <p:nvPr/>
          </p:nvSpPr>
          <p:spPr>
            <a:xfrm>
              <a:off x="-1115415" y="1619273"/>
              <a:ext cx="78742" cy="187342"/>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7"/>
            <p:cNvSpPr/>
            <p:nvPr/>
          </p:nvSpPr>
          <p:spPr>
            <a:xfrm>
              <a:off x="-1115415" y="3704208"/>
              <a:ext cx="78742" cy="445331"/>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7"/>
            <p:cNvSpPr/>
            <p:nvPr/>
          </p:nvSpPr>
          <p:spPr>
            <a:xfrm>
              <a:off x="-1010233" y="3292151"/>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7"/>
            <p:cNvSpPr/>
            <p:nvPr/>
          </p:nvSpPr>
          <p:spPr>
            <a:xfrm>
              <a:off x="-1010233" y="3704208"/>
              <a:ext cx="107601" cy="445331"/>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7"/>
            <p:cNvSpPr/>
            <p:nvPr/>
          </p:nvSpPr>
          <p:spPr>
            <a:xfrm>
              <a:off x="-2147950" y="443496"/>
              <a:ext cx="1351499" cy="4576729"/>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9" name="Google Shape;2589;p17"/>
          <p:cNvGrpSpPr/>
          <p:nvPr/>
        </p:nvGrpSpPr>
        <p:grpSpPr>
          <a:xfrm>
            <a:off x="8459317" y="179806"/>
            <a:ext cx="1494217" cy="5060032"/>
            <a:chOff x="-2147950" y="443496"/>
            <a:chExt cx="1351499" cy="4576729"/>
          </a:xfrm>
        </p:grpSpPr>
        <p:sp>
          <p:nvSpPr>
            <p:cNvPr id="2590" name="Google Shape;2590;p17"/>
            <p:cNvSpPr/>
            <p:nvPr/>
          </p:nvSpPr>
          <p:spPr>
            <a:xfrm>
              <a:off x="-1457508" y="2558133"/>
              <a:ext cx="181665" cy="257674"/>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7"/>
            <p:cNvSpPr/>
            <p:nvPr/>
          </p:nvSpPr>
          <p:spPr>
            <a:xfrm>
              <a:off x="-1592863" y="2430821"/>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7"/>
            <p:cNvSpPr/>
            <p:nvPr/>
          </p:nvSpPr>
          <p:spPr>
            <a:xfrm>
              <a:off x="-1666875" y="2687811"/>
              <a:ext cx="389349" cy="389296"/>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7"/>
            <p:cNvSpPr/>
            <p:nvPr/>
          </p:nvSpPr>
          <p:spPr>
            <a:xfrm>
              <a:off x="-1457140" y="2287108"/>
              <a:ext cx="181297" cy="257674"/>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7"/>
            <p:cNvSpPr/>
            <p:nvPr/>
          </p:nvSpPr>
          <p:spPr>
            <a:xfrm>
              <a:off x="-1666875" y="2025807"/>
              <a:ext cx="389349" cy="388981"/>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7"/>
            <p:cNvSpPr/>
            <p:nvPr/>
          </p:nvSpPr>
          <p:spPr>
            <a:xfrm>
              <a:off x="-1668872" y="3934705"/>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7"/>
            <p:cNvSpPr/>
            <p:nvPr/>
          </p:nvSpPr>
          <p:spPr>
            <a:xfrm>
              <a:off x="-1457508" y="3934705"/>
              <a:ext cx="181665" cy="258042"/>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7"/>
            <p:cNvSpPr/>
            <p:nvPr/>
          </p:nvSpPr>
          <p:spPr>
            <a:xfrm>
              <a:off x="-1407572" y="4325684"/>
              <a:ext cx="131728" cy="13104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7"/>
            <p:cNvSpPr/>
            <p:nvPr/>
          </p:nvSpPr>
          <p:spPr>
            <a:xfrm>
              <a:off x="-1767064" y="3292151"/>
              <a:ext cx="589359" cy="81108"/>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7"/>
            <p:cNvSpPr/>
            <p:nvPr/>
          </p:nvSpPr>
          <p:spPr>
            <a:xfrm>
              <a:off x="-1668872" y="2558133"/>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7"/>
            <p:cNvSpPr/>
            <p:nvPr/>
          </p:nvSpPr>
          <p:spPr>
            <a:xfrm>
              <a:off x="-1666875" y="4064699"/>
              <a:ext cx="389349" cy="389034"/>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7"/>
            <p:cNvSpPr/>
            <p:nvPr/>
          </p:nvSpPr>
          <p:spPr>
            <a:xfrm>
              <a:off x="-1249456" y="1924620"/>
              <a:ext cx="81476" cy="1253675"/>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7"/>
            <p:cNvSpPr/>
            <p:nvPr/>
          </p:nvSpPr>
          <p:spPr>
            <a:xfrm>
              <a:off x="-1776420" y="1924935"/>
              <a:ext cx="81108" cy="1253044"/>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7"/>
            <p:cNvSpPr/>
            <p:nvPr/>
          </p:nvSpPr>
          <p:spPr>
            <a:xfrm>
              <a:off x="-1765381" y="1917576"/>
              <a:ext cx="585995" cy="79110"/>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7"/>
            <p:cNvSpPr/>
            <p:nvPr/>
          </p:nvSpPr>
          <p:spPr>
            <a:xfrm>
              <a:off x="-1776420" y="3301560"/>
              <a:ext cx="81108" cy="1253307"/>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7"/>
            <p:cNvSpPr/>
            <p:nvPr/>
          </p:nvSpPr>
          <p:spPr>
            <a:xfrm>
              <a:off x="-1908095" y="278243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7"/>
            <p:cNvSpPr/>
            <p:nvPr/>
          </p:nvSpPr>
          <p:spPr>
            <a:xfrm>
              <a:off x="-1668872" y="2949112"/>
              <a:ext cx="131675" cy="130677"/>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7"/>
            <p:cNvSpPr/>
            <p:nvPr/>
          </p:nvSpPr>
          <p:spPr>
            <a:xfrm>
              <a:off x="-1407572" y="2023127"/>
              <a:ext cx="131728" cy="130677"/>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7"/>
            <p:cNvSpPr/>
            <p:nvPr/>
          </p:nvSpPr>
          <p:spPr>
            <a:xfrm>
              <a:off x="-1407572" y="2949112"/>
              <a:ext cx="131728" cy="130677"/>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7"/>
            <p:cNvSpPr/>
            <p:nvPr/>
          </p:nvSpPr>
          <p:spPr>
            <a:xfrm>
              <a:off x="-1766696" y="3106228"/>
              <a:ext cx="588675" cy="80792"/>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7"/>
            <p:cNvSpPr/>
            <p:nvPr/>
          </p:nvSpPr>
          <p:spPr>
            <a:xfrm>
              <a:off x="-1668872" y="2023127"/>
              <a:ext cx="131675" cy="130677"/>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7"/>
            <p:cNvSpPr/>
            <p:nvPr/>
          </p:nvSpPr>
          <p:spPr>
            <a:xfrm>
              <a:off x="-1668872" y="2286793"/>
              <a:ext cx="181612" cy="257989"/>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7"/>
            <p:cNvSpPr/>
            <p:nvPr/>
          </p:nvSpPr>
          <p:spPr>
            <a:xfrm>
              <a:off x="-1908095" y="4667041"/>
              <a:ext cx="78795" cy="110649"/>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7"/>
            <p:cNvSpPr/>
            <p:nvPr/>
          </p:nvSpPr>
          <p:spPr>
            <a:xfrm>
              <a:off x="-2041768" y="1917576"/>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7"/>
            <p:cNvSpPr/>
            <p:nvPr/>
          </p:nvSpPr>
          <p:spPr>
            <a:xfrm>
              <a:off x="-1010233" y="4162522"/>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7"/>
            <p:cNvSpPr/>
            <p:nvPr/>
          </p:nvSpPr>
          <p:spPr>
            <a:xfrm>
              <a:off x="-1776788" y="861966"/>
              <a:ext cx="297886" cy="939757"/>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7"/>
            <p:cNvSpPr/>
            <p:nvPr/>
          </p:nvSpPr>
          <p:spPr>
            <a:xfrm>
              <a:off x="-1143222" y="1259305"/>
              <a:ext cx="106549" cy="352133"/>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7"/>
            <p:cNvSpPr/>
            <p:nvPr/>
          </p:nvSpPr>
          <p:spPr>
            <a:xfrm>
              <a:off x="-1465866" y="861966"/>
              <a:ext cx="297886" cy="939757"/>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7"/>
            <p:cNvSpPr/>
            <p:nvPr/>
          </p:nvSpPr>
          <p:spPr>
            <a:xfrm>
              <a:off x="-1176759" y="868642"/>
              <a:ext cx="227554" cy="367219"/>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7"/>
            <p:cNvSpPr/>
            <p:nvPr/>
          </p:nvSpPr>
          <p:spPr>
            <a:xfrm>
              <a:off x="-2041768" y="1205688"/>
              <a:ext cx="142451" cy="40606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7"/>
            <p:cNvSpPr/>
            <p:nvPr/>
          </p:nvSpPr>
          <p:spPr>
            <a:xfrm>
              <a:off x="-1994880" y="863126"/>
              <a:ext cx="227238" cy="367219"/>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7"/>
            <p:cNvSpPr/>
            <p:nvPr/>
          </p:nvSpPr>
          <p:spPr>
            <a:xfrm>
              <a:off x="-1668872" y="3663365"/>
              <a:ext cx="181612" cy="257989"/>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7"/>
            <p:cNvSpPr/>
            <p:nvPr/>
          </p:nvSpPr>
          <p:spPr>
            <a:xfrm>
              <a:off x="-1592863" y="3807393"/>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7"/>
            <p:cNvSpPr/>
            <p:nvPr/>
          </p:nvSpPr>
          <p:spPr>
            <a:xfrm>
              <a:off x="-1668872" y="3399699"/>
              <a:ext cx="131675" cy="130729"/>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7"/>
            <p:cNvSpPr/>
            <p:nvPr/>
          </p:nvSpPr>
          <p:spPr>
            <a:xfrm>
              <a:off x="-1666875" y="3402380"/>
              <a:ext cx="389349" cy="388981"/>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7"/>
            <p:cNvSpPr/>
            <p:nvPr/>
          </p:nvSpPr>
          <p:spPr>
            <a:xfrm>
              <a:off x="-1768378" y="1729656"/>
              <a:ext cx="592040" cy="82474"/>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7"/>
            <p:cNvSpPr/>
            <p:nvPr/>
          </p:nvSpPr>
          <p:spPr>
            <a:xfrm>
              <a:off x="-1407572" y="3399699"/>
              <a:ext cx="131728" cy="130729"/>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7"/>
            <p:cNvSpPr/>
            <p:nvPr/>
          </p:nvSpPr>
          <p:spPr>
            <a:xfrm>
              <a:off x="-1669240" y="1001000"/>
              <a:ext cx="393712" cy="702584"/>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7"/>
            <p:cNvSpPr/>
            <p:nvPr/>
          </p:nvSpPr>
          <p:spPr>
            <a:xfrm>
              <a:off x="-1631709" y="1143714"/>
              <a:ext cx="319017" cy="529014"/>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7"/>
            <p:cNvSpPr/>
            <p:nvPr/>
          </p:nvSpPr>
          <p:spPr>
            <a:xfrm>
              <a:off x="-1908095" y="329215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7"/>
            <p:cNvSpPr/>
            <p:nvPr/>
          </p:nvSpPr>
          <p:spPr>
            <a:xfrm>
              <a:off x="-1457508" y="3663680"/>
              <a:ext cx="181665" cy="257674"/>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7"/>
            <p:cNvSpPr/>
            <p:nvPr/>
          </p:nvSpPr>
          <p:spPr>
            <a:xfrm>
              <a:off x="-1668872" y="4325684"/>
              <a:ext cx="131675" cy="13104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7"/>
            <p:cNvSpPr/>
            <p:nvPr/>
          </p:nvSpPr>
          <p:spPr>
            <a:xfrm>
              <a:off x="-1115415" y="4162522"/>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7"/>
            <p:cNvSpPr/>
            <p:nvPr/>
          </p:nvSpPr>
          <p:spPr>
            <a:xfrm>
              <a:off x="-1115415" y="4667041"/>
              <a:ext cx="78742" cy="110649"/>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7"/>
            <p:cNvSpPr/>
            <p:nvPr/>
          </p:nvSpPr>
          <p:spPr>
            <a:xfrm>
              <a:off x="-1045399" y="1200172"/>
              <a:ext cx="142767" cy="40606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7"/>
            <p:cNvSpPr/>
            <p:nvPr/>
          </p:nvSpPr>
          <p:spPr>
            <a:xfrm>
              <a:off x="-1465866" y="696123"/>
              <a:ext cx="263719" cy="330371"/>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7"/>
            <p:cNvSpPr/>
            <p:nvPr/>
          </p:nvSpPr>
          <p:spPr>
            <a:xfrm>
              <a:off x="-1248089" y="969675"/>
              <a:ext cx="174936" cy="302564"/>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7"/>
            <p:cNvSpPr/>
            <p:nvPr/>
          </p:nvSpPr>
          <p:spPr>
            <a:xfrm>
              <a:off x="-1908095" y="4162522"/>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7"/>
            <p:cNvSpPr/>
            <p:nvPr/>
          </p:nvSpPr>
          <p:spPr>
            <a:xfrm>
              <a:off x="-1908095" y="1624789"/>
              <a:ext cx="78795" cy="187342"/>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7"/>
            <p:cNvSpPr/>
            <p:nvPr/>
          </p:nvSpPr>
          <p:spPr>
            <a:xfrm>
              <a:off x="-1776420" y="4667041"/>
              <a:ext cx="608440" cy="110649"/>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7"/>
            <p:cNvSpPr/>
            <p:nvPr/>
          </p:nvSpPr>
          <p:spPr>
            <a:xfrm>
              <a:off x="-1908095" y="1917576"/>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7"/>
            <p:cNvSpPr/>
            <p:nvPr/>
          </p:nvSpPr>
          <p:spPr>
            <a:xfrm>
              <a:off x="-1742253" y="690607"/>
              <a:ext cx="263351" cy="330371"/>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7"/>
            <p:cNvSpPr/>
            <p:nvPr/>
          </p:nvSpPr>
          <p:spPr>
            <a:xfrm>
              <a:off x="-2041768" y="4162522"/>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7"/>
            <p:cNvSpPr/>
            <p:nvPr/>
          </p:nvSpPr>
          <p:spPr>
            <a:xfrm>
              <a:off x="-1115415" y="4804078"/>
              <a:ext cx="203374" cy="107601"/>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7"/>
            <p:cNvSpPr/>
            <p:nvPr/>
          </p:nvSpPr>
          <p:spPr>
            <a:xfrm>
              <a:off x="-1465866" y="532807"/>
              <a:ext cx="353500" cy="404067"/>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7"/>
            <p:cNvSpPr/>
            <p:nvPr/>
          </p:nvSpPr>
          <p:spPr>
            <a:xfrm>
              <a:off x="-1010233" y="4667041"/>
              <a:ext cx="107601" cy="235228"/>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7"/>
            <p:cNvSpPr/>
            <p:nvPr/>
          </p:nvSpPr>
          <p:spPr>
            <a:xfrm>
              <a:off x="-1832034" y="538323"/>
              <a:ext cx="353132" cy="404067"/>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7"/>
            <p:cNvSpPr/>
            <p:nvPr/>
          </p:nvSpPr>
          <p:spPr>
            <a:xfrm>
              <a:off x="-2041768" y="1619273"/>
              <a:ext cx="107601" cy="187342"/>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7"/>
            <p:cNvSpPr/>
            <p:nvPr/>
          </p:nvSpPr>
          <p:spPr>
            <a:xfrm>
              <a:off x="-2041768" y="4667041"/>
              <a:ext cx="107601" cy="235228"/>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7"/>
            <p:cNvSpPr/>
            <p:nvPr/>
          </p:nvSpPr>
          <p:spPr>
            <a:xfrm>
              <a:off x="-1871563" y="975191"/>
              <a:ext cx="175252" cy="302564"/>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7"/>
            <p:cNvSpPr/>
            <p:nvPr/>
          </p:nvSpPr>
          <p:spPr>
            <a:xfrm>
              <a:off x="-2032359" y="4804078"/>
              <a:ext cx="203374" cy="107601"/>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7"/>
            <p:cNvSpPr/>
            <p:nvPr/>
          </p:nvSpPr>
          <p:spPr>
            <a:xfrm>
              <a:off x="-1776420" y="4804078"/>
              <a:ext cx="608440" cy="107601"/>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7"/>
            <p:cNvSpPr/>
            <p:nvPr/>
          </p:nvSpPr>
          <p:spPr>
            <a:xfrm>
              <a:off x="-1010233" y="2329633"/>
              <a:ext cx="107601" cy="444963"/>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7"/>
            <p:cNvSpPr/>
            <p:nvPr/>
          </p:nvSpPr>
          <p:spPr>
            <a:xfrm>
              <a:off x="-2041768" y="2329633"/>
              <a:ext cx="107601" cy="444963"/>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7"/>
            <p:cNvSpPr/>
            <p:nvPr/>
          </p:nvSpPr>
          <p:spPr>
            <a:xfrm>
              <a:off x="-2041768" y="2787947"/>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7"/>
            <p:cNvSpPr/>
            <p:nvPr/>
          </p:nvSpPr>
          <p:spPr>
            <a:xfrm>
              <a:off x="-1908095" y="3704208"/>
              <a:ext cx="78795" cy="445331"/>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7"/>
            <p:cNvSpPr/>
            <p:nvPr/>
          </p:nvSpPr>
          <p:spPr>
            <a:xfrm>
              <a:off x="-2041768" y="3292151"/>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7"/>
            <p:cNvSpPr/>
            <p:nvPr/>
          </p:nvSpPr>
          <p:spPr>
            <a:xfrm>
              <a:off x="-1908095" y="2329633"/>
              <a:ext cx="78795" cy="444963"/>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7"/>
            <p:cNvSpPr/>
            <p:nvPr/>
          </p:nvSpPr>
          <p:spPr>
            <a:xfrm>
              <a:off x="-2041768" y="3704208"/>
              <a:ext cx="107601" cy="445331"/>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7"/>
            <p:cNvSpPr/>
            <p:nvPr/>
          </p:nvSpPr>
          <p:spPr>
            <a:xfrm>
              <a:off x="-1115415" y="3292151"/>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7"/>
            <p:cNvSpPr/>
            <p:nvPr/>
          </p:nvSpPr>
          <p:spPr>
            <a:xfrm>
              <a:off x="-1115415" y="2787947"/>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7"/>
            <p:cNvSpPr/>
            <p:nvPr/>
          </p:nvSpPr>
          <p:spPr>
            <a:xfrm>
              <a:off x="-1115415" y="2329633"/>
              <a:ext cx="78742" cy="444963"/>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7"/>
            <p:cNvSpPr/>
            <p:nvPr/>
          </p:nvSpPr>
          <p:spPr>
            <a:xfrm>
              <a:off x="-1115415" y="1917576"/>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7"/>
            <p:cNvSpPr/>
            <p:nvPr/>
          </p:nvSpPr>
          <p:spPr>
            <a:xfrm>
              <a:off x="-1764698" y="4482801"/>
              <a:ext cx="584996" cy="7879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7"/>
            <p:cNvSpPr/>
            <p:nvPr/>
          </p:nvSpPr>
          <p:spPr>
            <a:xfrm>
              <a:off x="-1010233" y="1917576"/>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7"/>
            <p:cNvSpPr/>
            <p:nvPr/>
          </p:nvSpPr>
          <p:spPr>
            <a:xfrm>
              <a:off x="-1010233" y="2787947"/>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7"/>
            <p:cNvSpPr/>
            <p:nvPr/>
          </p:nvSpPr>
          <p:spPr>
            <a:xfrm>
              <a:off x="-1249456" y="3301560"/>
              <a:ext cx="81476" cy="1253307"/>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7"/>
            <p:cNvSpPr/>
            <p:nvPr/>
          </p:nvSpPr>
          <p:spPr>
            <a:xfrm>
              <a:off x="-1908095" y="1253421"/>
              <a:ext cx="106917" cy="352816"/>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7"/>
            <p:cNvSpPr/>
            <p:nvPr/>
          </p:nvSpPr>
          <p:spPr>
            <a:xfrm>
              <a:off x="-1010233" y="1624789"/>
              <a:ext cx="107601" cy="187342"/>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7"/>
            <p:cNvSpPr/>
            <p:nvPr/>
          </p:nvSpPr>
          <p:spPr>
            <a:xfrm>
              <a:off x="-1115415" y="1619273"/>
              <a:ext cx="78742" cy="187342"/>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7"/>
            <p:cNvSpPr/>
            <p:nvPr/>
          </p:nvSpPr>
          <p:spPr>
            <a:xfrm>
              <a:off x="-1115415" y="3704208"/>
              <a:ext cx="78742" cy="445331"/>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7"/>
            <p:cNvSpPr/>
            <p:nvPr/>
          </p:nvSpPr>
          <p:spPr>
            <a:xfrm>
              <a:off x="-1010233" y="3292151"/>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7"/>
            <p:cNvSpPr/>
            <p:nvPr/>
          </p:nvSpPr>
          <p:spPr>
            <a:xfrm>
              <a:off x="-1010233" y="3704208"/>
              <a:ext cx="107601" cy="445331"/>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7"/>
            <p:cNvSpPr/>
            <p:nvPr/>
          </p:nvSpPr>
          <p:spPr>
            <a:xfrm>
              <a:off x="-2147950" y="443496"/>
              <a:ext cx="1351499" cy="4576729"/>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054"/>
        <p:cNvGrpSpPr/>
        <p:nvPr/>
      </p:nvGrpSpPr>
      <p:grpSpPr>
        <a:xfrm>
          <a:off x="0" y="0"/>
          <a:ext cx="0" cy="0"/>
          <a:chOff x="0" y="0"/>
          <a:chExt cx="0" cy="0"/>
        </a:xfrm>
      </p:grpSpPr>
      <p:grpSp>
        <p:nvGrpSpPr>
          <p:cNvPr id="3055" name="Google Shape;3055;p21"/>
          <p:cNvGrpSpPr/>
          <p:nvPr/>
        </p:nvGrpSpPr>
        <p:grpSpPr>
          <a:xfrm flipH="1">
            <a:off x="6542358" y="-49845"/>
            <a:ext cx="7184485" cy="5243197"/>
            <a:chOff x="-4707787" y="-49845"/>
            <a:chExt cx="7184485" cy="5243197"/>
          </a:xfrm>
        </p:grpSpPr>
        <p:sp>
          <p:nvSpPr>
            <p:cNvPr id="3056" name="Google Shape;3056;p21"/>
            <p:cNvSpPr/>
            <p:nvPr/>
          </p:nvSpPr>
          <p:spPr>
            <a:xfrm rot="5400000">
              <a:off x="-11144" y="1267011"/>
              <a:ext cx="527370" cy="561074"/>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1"/>
            <p:cNvSpPr/>
            <p:nvPr/>
          </p:nvSpPr>
          <p:spPr>
            <a:xfrm rot="5400000">
              <a:off x="-710957" y="796272"/>
              <a:ext cx="339161" cy="1314343"/>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1"/>
            <p:cNvSpPr/>
            <p:nvPr/>
          </p:nvSpPr>
          <p:spPr>
            <a:xfrm rot="5400000">
              <a:off x="-710957" y="425839"/>
              <a:ext cx="339161" cy="1314343"/>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1"/>
            <p:cNvSpPr/>
            <p:nvPr/>
          </p:nvSpPr>
          <p:spPr>
            <a:xfrm rot="5400000">
              <a:off x="-147923" y="685912"/>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1"/>
            <p:cNvSpPr/>
            <p:nvPr/>
          </p:nvSpPr>
          <p:spPr>
            <a:xfrm rot="5400000">
              <a:off x="-147736" y="1189167"/>
              <a:ext cx="471798" cy="661190"/>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1"/>
            <p:cNvSpPr/>
            <p:nvPr/>
          </p:nvSpPr>
          <p:spPr>
            <a:xfrm rot="5400000">
              <a:off x="-11144" y="708371"/>
              <a:ext cx="527370" cy="561074"/>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1"/>
            <p:cNvSpPr/>
            <p:nvPr/>
          </p:nvSpPr>
          <p:spPr>
            <a:xfrm rot="5400000">
              <a:off x="-3313482" y="-1438169"/>
              <a:ext cx="2623827" cy="5412437"/>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1"/>
            <p:cNvSpPr/>
            <p:nvPr/>
          </p:nvSpPr>
          <p:spPr>
            <a:xfrm rot="5400000">
              <a:off x="-11144" y="3874121"/>
              <a:ext cx="527370" cy="561074"/>
            </a:xfrm>
            <a:custGeom>
              <a:avLst/>
              <a:gdLst/>
              <a:ahLst/>
              <a:cxnLst/>
              <a:rect l="l" t="t" r="r" b="b"/>
              <a:pathLst>
                <a:path w="8465" h="9006" extrusionOk="0">
                  <a:moveTo>
                    <a:pt x="0" y="0"/>
                  </a:moveTo>
                  <a:lnTo>
                    <a:pt x="0" y="1211"/>
                  </a:lnTo>
                  <a:cubicBezTo>
                    <a:pt x="2900" y="3321"/>
                    <a:pt x="5545" y="5940"/>
                    <a:pt x="7871" y="9006"/>
                  </a:cubicBezTo>
                  <a:cubicBezTo>
                    <a:pt x="8063" y="8725"/>
                    <a:pt x="8266" y="8445"/>
                    <a:pt x="8464" y="8165"/>
                  </a:cubicBezTo>
                  <a:cubicBezTo>
                    <a:pt x="5966" y="4921"/>
                    <a:pt x="3130" y="21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1"/>
            <p:cNvSpPr/>
            <p:nvPr/>
          </p:nvSpPr>
          <p:spPr>
            <a:xfrm rot="5400000">
              <a:off x="-711144" y="3403569"/>
              <a:ext cx="339535" cy="1314343"/>
            </a:xfrm>
            <a:custGeom>
              <a:avLst/>
              <a:gdLst/>
              <a:ahLst/>
              <a:cxnLst/>
              <a:rect l="l" t="t" r="r" b="b"/>
              <a:pathLst>
                <a:path w="5450" h="21097" extrusionOk="0">
                  <a:moveTo>
                    <a:pt x="0" y="1"/>
                  </a:moveTo>
                  <a:lnTo>
                    <a:pt x="0" y="21097"/>
                  </a:lnTo>
                  <a:cubicBezTo>
                    <a:pt x="1116" y="15794"/>
                    <a:pt x="2951" y="10765"/>
                    <a:pt x="5449" y="6234"/>
                  </a:cubicBezTo>
                  <a:cubicBezTo>
                    <a:pt x="5201" y="5877"/>
                    <a:pt x="4952" y="5514"/>
                    <a:pt x="4691" y="5169"/>
                  </a:cubicBezTo>
                  <a:cubicBezTo>
                    <a:pt x="3302" y="3296"/>
                    <a:pt x="1734" y="15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1"/>
            <p:cNvSpPr/>
            <p:nvPr/>
          </p:nvSpPr>
          <p:spPr>
            <a:xfrm rot="5400000">
              <a:off x="-710957" y="3032887"/>
              <a:ext cx="339161" cy="1314343"/>
            </a:xfrm>
            <a:custGeom>
              <a:avLst/>
              <a:gdLst/>
              <a:ahLst/>
              <a:cxnLst/>
              <a:rect l="l" t="t" r="r" b="b"/>
              <a:pathLst>
                <a:path w="5444" h="21097" extrusionOk="0">
                  <a:moveTo>
                    <a:pt x="5444" y="1"/>
                  </a:moveTo>
                  <a:cubicBezTo>
                    <a:pt x="3761" y="1524"/>
                    <a:pt x="2225" y="3213"/>
                    <a:pt x="861" y="5029"/>
                  </a:cubicBezTo>
                  <a:cubicBezTo>
                    <a:pt x="829" y="5074"/>
                    <a:pt x="791" y="5125"/>
                    <a:pt x="753" y="5176"/>
                  </a:cubicBezTo>
                  <a:cubicBezTo>
                    <a:pt x="498" y="5526"/>
                    <a:pt x="249" y="5883"/>
                    <a:pt x="1" y="6240"/>
                  </a:cubicBezTo>
                  <a:cubicBezTo>
                    <a:pt x="2506" y="10772"/>
                    <a:pt x="4335" y="15800"/>
                    <a:pt x="5444" y="21097"/>
                  </a:cubicBezTo>
                  <a:lnTo>
                    <a:pt x="5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1"/>
            <p:cNvSpPr/>
            <p:nvPr/>
          </p:nvSpPr>
          <p:spPr>
            <a:xfrm rot="5400000">
              <a:off x="-147923" y="3293396"/>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73"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1"/>
            <p:cNvSpPr/>
            <p:nvPr/>
          </p:nvSpPr>
          <p:spPr>
            <a:xfrm rot="5400000">
              <a:off x="-147923" y="3796464"/>
              <a:ext cx="472172" cy="661190"/>
            </a:xfrm>
            <a:custGeom>
              <a:avLst/>
              <a:gdLst/>
              <a:ahLst/>
              <a:cxnLst/>
              <a:rect l="l" t="t" r="r" b="b"/>
              <a:pathLst>
                <a:path w="7579" h="10613" extrusionOk="0">
                  <a:moveTo>
                    <a:pt x="0" y="1"/>
                  </a:moveTo>
                  <a:lnTo>
                    <a:pt x="0" y="4188"/>
                  </a:lnTo>
                  <a:cubicBezTo>
                    <a:pt x="1893" y="5852"/>
                    <a:pt x="3601" y="7706"/>
                    <a:pt x="5099" y="9733"/>
                  </a:cubicBezTo>
                  <a:cubicBezTo>
                    <a:pt x="5316" y="10020"/>
                    <a:pt x="5520" y="10319"/>
                    <a:pt x="5724" y="10612"/>
                  </a:cubicBezTo>
                  <a:cubicBezTo>
                    <a:pt x="6310" y="9586"/>
                    <a:pt x="6928" y="8586"/>
                    <a:pt x="7578" y="7611"/>
                  </a:cubicBezTo>
                  <a:cubicBezTo>
                    <a:pt x="5335" y="4628"/>
                    <a:pt x="2785" y="207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1"/>
            <p:cNvSpPr/>
            <p:nvPr/>
          </p:nvSpPr>
          <p:spPr>
            <a:xfrm rot="5400000">
              <a:off x="-11144" y="3315419"/>
              <a:ext cx="527370" cy="561074"/>
            </a:xfrm>
            <a:custGeom>
              <a:avLst/>
              <a:gdLst/>
              <a:ahLst/>
              <a:cxnLst/>
              <a:rect l="l" t="t" r="r" b="b"/>
              <a:pathLst>
                <a:path w="8465" h="9006" extrusionOk="0">
                  <a:moveTo>
                    <a:pt x="8465" y="0"/>
                  </a:moveTo>
                  <a:cubicBezTo>
                    <a:pt x="5335" y="2180"/>
                    <a:pt x="2499" y="4921"/>
                    <a:pt x="1" y="8165"/>
                  </a:cubicBezTo>
                  <a:cubicBezTo>
                    <a:pt x="205" y="8445"/>
                    <a:pt x="409" y="8725"/>
                    <a:pt x="600" y="9006"/>
                  </a:cubicBezTo>
                  <a:cubicBezTo>
                    <a:pt x="2926" y="5940"/>
                    <a:pt x="5565" y="3321"/>
                    <a:pt x="8465" y="1211"/>
                  </a:cubicBezTo>
                  <a:lnTo>
                    <a:pt x="8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1"/>
            <p:cNvSpPr/>
            <p:nvPr/>
          </p:nvSpPr>
          <p:spPr>
            <a:xfrm rot="5400000">
              <a:off x="-3313482" y="1169315"/>
              <a:ext cx="2623827" cy="5412437"/>
            </a:xfrm>
            <a:custGeom>
              <a:avLst/>
              <a:gdLst/>
              <a:ahLst/>
              <a:cxnLst/>
              <a:rect l="l" t="t" r="r" b="b"/>
              <a:pathLst>
                <a:path w="42116" h="86877" extrusionOk="0">
                  <a:moveTo>
                    <a:pt x="21058" y="332"/>
                  </a:moveTo>
                  <a:lnTo>
                    <a:pt x="21160" y="390"/>
                  </a:lnTo>
                  <a:cubicBezTo>
                    <a:pt x="25819" y="3353"/>
                    <a:pt x="41083" y="15017"/>
                    <a:pt x="41822" y="40912"/>
                  </a:cubicBezTo>
                  <a:cubicBezTo>
                    <a:pt x="41835" y="41472"/>
                    <a:pt x="41848" y="83906"/>
                    <a:pt x="41848" y="86615"/>
                  </a:cubicBezTo>
                  <a:lnTo>
                    <a:pt x="261" y="86615"/>
                  </a:lnTo>
                  <a:lnTo>
                    <a:pt x="261" y="42664"/>
                  </a:lnTo>
                  <a:cubicBezTo>
                    <a:pt x="261" y="30172"/>
                    <a:pt x="3760" y="12773"/>
                    <a:pt x="20439" y="785"/>
                  </a:cubicBezTo>
                  <a:cubicBezTo>
                    <a:pt x="20694" y="600"/>
                    <a:pt x="20898" y="453"/>
                    <a:pt x="21058" y="332"/>
                  </a:cubicBezTo>
                  <a:close/>
                  <a:moveTo>
                    <a:pt x="21058" y="1"/>
                  </a:moveTo>
                  <a:lnTo>
                    <a:pt x="20975" y="65"/>
                  </a:lnTo>
                  <a:cubicBezTo>
                    <a:pt x="20809" y="192"/>
                    <a:pt x="20580" y="364"/>
                    <a:pt x="20286" y="568"/>
                  </a:cubicBezTo>
                  <a:cubicBezTo>
                    <a:pt x="18145" y="2111"/>
                    <a:pt x="13123" y="5724"/>
                    <a:pt x="8572" y="12435"/>
                  </a:cubicBezTo>
                  <a:cubicBezTo>
                    <a:pt x="2881" y="20823"/>
                    <a:pt x="0" y="30995"/>
                    <a:pt x="0" y="42664"/>
                  </a:cubicBezTo>
                  <a:lnTo>
                    <a:pt x="0" y="86876"/>
                  </a:lnTo>
                  <a:lnTo>
                    <a:pt x="42115" y="86876"/>
                  </a:lnTo>
                  <a:lnTo>
                    <a:pt x="42115" y="86742"/>
                  </a:lnTo>
                  <a:cubicBezTo>
                    <a:pt x="42115" y="84894"/>
                    <a:pt x="42103" y="41479"/>
                    <a:pt x="42083" y="40905"/>
                  </a:cubicBezTo>
                  <a:cubicBezTo>
                    <a:pt x="41344" y="14876"/>
                    <a:pt x="25991" y="3143"/>
                    <a:pt x="21293" y="173"/>
                  </a:cubicBezTo>
                  <a:cubicBezTo>
                    <a:pt x="21211" y="116"/>
                    <a:pt x="21153" y="84"/>
                    <a:pt x="21134"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1"/>
            <p:cNvSpPr/>
            <p:nvPr/>
          </p:nvSpPr>
          <p:spPr>
            <a:xfrm rot="5400000">
              <a:off x="251285" y="3514741"/>
              <a:ext cx="850208" cy="2197383"/>
            </a:xfrm>
            <a:custGeom>
              <a:avLst/>
              <a:gdLst/>
              <a:ahLst/>
              <a:cxnLst/>
              <a:rect l="l" t="t" r="r" b="b"/>
              <a:pathLst>
                <a:path w="13647" h="35271" extrusionOk="0">
                  <a:moveTo>
                    <a:pt x="13646" y="0"/>
                  </a:moveTo>
                  <a:cubicBezTo>
                    <a:pt x="12537" y="2798"/>
                    <a:pt x="11122" y="5462"/>
                    <a:pt x="9427" y="7948"/>
                  </a:cubicBezTo>
                  <a:cubicBezTo>
                    <a:pt x="6967" y="11536"/>
                    <a:pt x="3819" y="14857"/>
                    <a:pt x="1" y="17208"/>
                  </a:cubicBezTo>
                  <a:cubicBezTo>
                    <a:pt x="6674" y="21969"/>
                    <a:pt x="10823" y="28585"/>
                    <a:pt x="13646" y="35271"/>
                  </a:cubicBezTo>
                  <a:lnTo>
                    <a:pt x="13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1"/>
            <p:cNvSpPr/>
            <p:nvPr/>
          </p:nvSpPr>
          <p:spPr>
            <a:xfrm rot="5400000">
              <a:off x="232257" y="4269163"/>
              <a:ext cx="923971" cy="924407"/>
            </a:xfrm>
            <a:custGeom>
              <a:avLst/>
              <a:gdLst/>
              <a:ahLst/>
              <a:cxnLst/>
              <a:rect l="l" t="t" r="r" b="b"/>
              <a:pathLst>
                <a:path w="14831" h="14838" extrusionOk="0">
                  <a:moveTo>
                    <a:pt x="7419" y="0"/>
                  </a:moveTo>
                  <a:cubicBezTo>
                    <a:pt x="3321" y="0"/>
                    <a:pt x="0" y="3327"/>
                    <a:pt x="0" y="7419"/>
                  </a:cubicBezTo>
                  <a:cubicBezTo>
                    <a:pt x="0" y="11517"/>
                    <a:pt x="3321" y="14837"/>
                    <a:pt x="7419" y="14837"/>
                  </a:cubicBezTo>
                  <a:cubicBezTo>
                    <a:pt x="11510" y="14837"/>
                    <a:pt x="14831" y="11517"/>
                    <a:pt x="14831" y="7419"/>
                  </a:cubicBezTo>
                  <a:cubicBezTo>
                    <a:pt x="14831" y="3327"/>
                    <a:pt x="11510"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1"/>
            <p:cNvSpPr/>
            <p:nvPr/>
          </p:nvSpPr>
          <p:spPr>
            <a:xfrm rot="5400000">
              <a:off x="394083" y="4431359"/>
              <a:ext cx="600011" cy="600011"/>
            </a:xfrm>
            <a:custGeom>
              <a:avLst/>
              <a:gdLst/>
              <a:ahLst/>
              <a:cxnLst/>
              <a:rect l="l" t="t" r="r" b="b"/>
              <a:pathLst>
                <a:path w="9631" h="9631" extrusionOk="0">
                  <a:moveTo>
                    <a:pt x="4296" y="1"/>
                  </a:moveTo>
                  <a:lnTo>
                    <a:pt x="4296" y="1"/>
                  </a:lnTo>
                  <a:cubicBezTo>
                    <a:pt x="3372" y="96"/>
                    <a:pt x="2499" y="460"/>
                    <a:pt x="1779" y="1040"/>
                  </a:cubicBezTo>
                  <a:cubicBezTo>
                    <a:pt x="1981" y="1103"/>
                    <a:pt x="2192" y="1134"/>
                    <a:pt x="2403" y="1134"/>
                  </a:cubicBezTo>
                  <a:cubicBezTo>
                    <a:pt x="2683" y="1134"/>
                    <a:pt x="2963" y="1079"/>
                    <a:pt x="3225" y="970"/>
                  </a:cubicBezTo>
                  <a:cubicBezTo>
                    <a:pt x="3684" y="778"/>
                    <a:pt x="4060" y="434"/>
                    <a:pt x="4296" y="1"/>
                  </a:cubicBezTo>
                  <a:close/>
                  <a:moveTo>
                    <a:pt x="5335" y="1"/>
                  </a:moveTo>
                  <a:lnTo>
                    <a:pt x="5335" y="1"/>
                  </a:lnTo>
                  <a:cubicBezTo>
                    <a:pt x="5716" y="714"/>
                    <a:pt x="6450" y="1134"/>
                    <a:pt x="7224" y="1134"/>
                  </a:cubicBezTo>
                  <a:cubicBezTo>
                    <a:pt x="7432" y="1134"/>
                    <a:pt x="7644" y="1103"/>
                    <a:pt x="7852" y="1040"/>
                  </a:cubicBezTo>
                  <a:cubicBezTo>
                    <a:pt x="7132" y="460"/>
                    <a:pt x="6259" y="96"/>
                    <a:pt x="5335" y="1"/>
                  </a:cubicBezTo>
                  <a:close/>
                  <a:moveTo>
                    <a:pt x="1039" y="1779"/>
                  </a:moveTo>
                  <a:cubicBezTo>
                    <a:pt x="459" y="2499"/>
                    <a:pt x="96" y="3372"/>
                    <a:pt x="0" y="4296"/>
                  </a:cubicBezTo>
                  <a:cubicBezTo>
                    <a:pt x="899" y="3812"/>
                    <a:pt x="1339" y="2754"/>
                    <a:pt x="1039" y="1779"/>
                  </a:cubicBezTo>
                  <a:close/>
                  <a:moveTo>
                    <a:pt x="8585" y="1779"/>
                  </a:moveTo>
                  <a:lnTo>
                    <a:pt x="8585" y="1779"/>
                  </a:lnTo>
                  <a:cubicBezTo>
                    <a:pt x="8445" y="2251"/>
                    <a:pt x="8471" y="2760"/>
                    <a:pt x="8662" y="3219"/>
                  </a:cubicBezTo>
                  <a:lnTo>
                    <a:pt x="8662" y="3226"/>
                  </a:lnTo>
                  <a:cubicBezTo>
                    <a:pt x="8847" y="3685"/>
                    <a:pt x="9191" y="4061"/>
                    <a:pt x="9631" y="4296"/>
                  </a:cubicBezTo>
                  <a:cubicBezTo>
                    <a:pt x="9535" y="3372"/>
                    <a:pt x="9172" y="2499"/>
                    <a:pt x="8585" y="1779"/>
                  </a:cubicBezTo>
                  <a:close/>
                  <a:moveTo>
                    <a:pt x="9631" y="5329"/>
                  </a:moveTo>
                  <a:cubicBezTo>
                    <a:pt x="8726" y="5813"/>
                    <a:pt x="8292" y="6865"/>
                    <a:pt x="8585" y="7846"/>
                  </a:cubicBezTo>
                  <a:cubicBezTo>
                    <a:pt x="9172" y="7126"/>
                    <a:pt x="9535" y="6253"/>
                    <a:pt x="9631" y="5329"/>
                  </a:cubicBezTo>
                  <a:close/>
                  <a:moveTo>
                    <a:pt x="0" y="5335"/>
                  </a:moveTo>
                  <a:cubicBezTo>
                    <a:pt x="96" y="6259"/>
                    <a:pt x="459" y="7133"/>
                    <a:pt x="1039" y="7853"/>
                  </a:cubicBezTo>
                  <a:cubicBezTo>
                    <a:pt x="1186" y="7375"/>
                    <a:pt x="1160" y="6865"/>
                    <a:pt x="976" y="6406"/>
                  </a:cubicBezTo>
                  <a:lnTo>
                    <a:pt x="969" y="6406"/>
                  </a:lnTo>
                  <a:cubicBezTo>
                    <a:pt x="784" y="5947"/>
                    <a:pt x="440" y="5571"/>
                    <a:pt x="0" y="5335"/>
                  </a:cubicBezTo>
                  <a:close/>
                  <a:moveTo>
                    <a:pt x="2403" y="8492"/>
                  </a:moveTo>
                  <a:cubicBezTo>
                    <a:pt x="2196" y="8492"/>
                    <a:pt x="1986" y="8523"/>
                    <a:pt x="1779" y="8586"/>
                  </a:cubicBezTo>
                  <a:cubicBezTo>
                    <a:pt x="2499" y="9166"/>
                    <a:pt x="3372" y="9529"/>
                    <a:pt x="4296" y="9625"/>
                  </a:cubicBezTo>
                  <a:cubicBezTo>
                    <a:pt x="3914" y="8916"/>
                    <a:pt x="3179" y="8492"/>
                    <a:pt x="2403" y="8492"/>
                  </a:cubicBezTo>
                  <a:close/>
                  <a:moveTo>
                    <a:pt x="7226" y="8492"/>
                  </a:moveTo>
                  <a:cubicBezTo>
                    <a:pt x="6946" y="8492"/>
                    <a:pt x="6667" y="8547"/>
                    <a:pt x="6406" y="8656"/>
                  </a:cubicBezTo>
                  <a:cubicBezTo>
                    <a:pt x="5947" y="8847"/>
                    <a:pt x="5571" y="9191"/>
                    <a:pt x="5335" y="9631"/>
                  </a:cubicBezTo>
                  <a:cubicBezTo>
                    <a:pt x="6259" y="9529"/>
                    <a:pt x="7132" y="9166"/>
                    <a:pt x="7852" y="8586"/>
                  </a:cubicBezTo>
                  <a:cubicBezTo>
                    <a:pt x="7647" y="8523"/>
                    <a:pt x="7436" y="8492"/>
                    <a:pt x="722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1"/>
            <p:cNvSpPr/>
            <p:nvPr/>
          </p:nvSpPr>
          <p:spPr>
            <a:xfrm rot="5400000">
              <a:off x="428036" y="4465313"/>
              <a:ext cx="532478" cy="532104"/>
            </a:xfrm>
            <a:custGeom>
              <a:avLst/>
              <a:gdLst/>
              <a:ahLst/>
              <a:cxnLst/>
              <a:rect l="l" t="t" r="r" b="b"/>
              <a:pathLst>
                <a:path w="8547" h="8541" extrusionOk="0">
                  <a:moveTo>
                    <a:pt x="4277" y="1"/>
                  </a:moveTo>
                  <a:cubicBezTo>
                    <a:pt x="4028" y="377"/>
                    <a:pt x="3703" y="689"/>
                    <a:pt x="3321" y="912"/>
                  </a:cubicBezTo>
                  <a:cubicBezTo>
                    <a:pt x="3569" y="1116"/>
                    <a:pt x="3882" y="1224"/>
                    <a:pt x="4200" y="1224"/>
                  </a:cubicBezTo>
                  <a:lnTo>
                    <a:pt x="4353" y="1224"/>
                  </a:lnTo>
                  <a:cubicBezTo>
                    <a:pt x="4672" y="1224"/>
                    <a:pt x="4984" y="1116"/>
                    <a:pt x="5233" y="912"/>
                  </a:cubicBezTo>
                  <a:cubicBezTo>
                    <a:pt x="4850" y="689"/>
                    <a:pt x="4519" y="377"/>
                    <a:pt x="4277" y="1"/>
                  </a:cubicBezTo>
                  <a:close/>
                  <a:moveTo>
                    <a:pt x="2473" y="1243"/>
                  </a:moveTo>
                  <a:lnTo>
                    <a:pt x="2473" y="1243"/>
                  </a:lnTo>
                  <a:cubicBezTo>
                    <a:pt x="2265" y="1290"/>
                    <a:pt x="2054" y="1314"/>
                    <a:pt x="1843" y="1314"/>
                  </a:cubicBezTo>
                  <a:cubicBezTo>
                    <a:pt x="1646" y="1314"/>
                    <a:pt x="1449" y="1293"/>
                    <a:pt x="1256" y="1250"/>
                  </a:cubicBezTo>
                  <a:lnTo>
                    <a:pt x="1256" y="1250"/>
                  </a:lnTo>
                  <a:cubicBezTo>
                    <a:pt x="1339" y="1651"/>
                    <a:pt x="1332" y="2072"/>
                    <a:pt x="1243" y="2473"/>
                  </a:cubicBezTo>
                  <a:cubicBezTo>
                    <a:pt x="1925" y="2473"/>
                    <a:pt x="2479" y="1925"/>
                    <a:pt x="2473" y="1243"/>
                  </a:cubicBezTo>
                  <a:close/>
                  <a:moveTo>
                    <a:pt x="6074" y="1243"/>
                  </a:moveTo>
                  <a:lnTo>
                    <a:pt x="6074" y="1243"/>
                  </a:lnTo>
                  <a:cubicBezTo>
                    <a:pt x="6087" y="1568"/>
                    <a:pt x="6214" y="1874"/>
                    <a:pt x="6431" y="2116"/>
                  </a:cubicBezTo>
                  <a:cubicBezTo>
                    <a:pt x="6673" y="2327"/>
                    <a:pt x="6979" y="2454"/>
                    <a:pt x="7304" y="2473"/>
                  </a:cubicBezTo>
                  <a:cubicBezTo>
                    <a:pt x="7215" y="2072"/>
                    <a:pt x="7208" y="1651"/>
                    <a:pt x="7291" y="1250"/>
                  </a:cubicBezTo>
                  <a:lnTo>
                    <a:pt x="7291" y="1250"/>
                  </a:lnTo>
                  <a:cubicBezTo>
                    <a:pt x="7098" y="1293"/>
                    <a:pt x="6901" y="1314"/>
                    <a:pt x="6704" y="1314"/>
                  </a:cubicBezTo>
                  <a:cubicBezTo>
                    <a:pt x="6493" y="1314"/>
                    <a:pt x="6282" y="1290"/>
                    <a:pt x="6074" y="1243"/>
                  </a:cubicBezTo>
                  <a:close/>
                  <a:moveTo>
                    <a:pt x="918" y="3308"/>
                  </a:moveTo>
                  <a:cubicBezTo>
                    <a:pt x="688" y="3697"/>
                    <a:pt x="376" y="4028"/>
                    <a:pt x="0" y="4271"/>
                  </a:cubicBezTo>
                  <a:cubicBezTo>
                    <a:pt x="376" y="4513"/>
                    <a:pt x="688" y="4844"/>
                    <a:pt x="918" y="5227"/>
                  </a:cubicBezTo>
                  <a:cubicBezTo>
                    <a:pt x="1115" y="4978"/>
                    <a:pt x="1224" y="4666"/>
                    <a:pt x="1224" y="4347"/>
                  </a:cubicBezTo>
                  <a:lnTo>
                    <a:pt x="1224" y="4322"/>
                  </a:lnTo>
                  <a:lnTo>
                    <a:pt x="1224" y="4271"/>
                  </a:lnTo>
                  <a:lnTo>
                    <a:pt x="1224" y="4220"/>
                  </a:lnTo>
                  <a:lnTo>
                    <a:pt x="1224" y="4194"/>
                  </a:lnTo>
                  <a:cubicBezTo>
                    <a:pt x="1224" y="3876"/>
                    <a:pt x="1115" y="3563"/>
                    <a:pt x="918" y="3308"/>
                  </a:cubicBezTo>
                  <a:close/>
                  <a:moveTo>
                    <a:pt x="7635" y="3315"/>
                  </a:moveTo>
                  <a:cubicBezTo>
                    <a:pt x="7431" y="3570"/>
                    <a:pt x="7323" y="3876"/>
                    <a:pt x="7323" y="4201"/>
                  </a:cubicBezTo>
                  <a:lnTo>
                    <a:pt x="7323" y="4220"/>
                  </a:lnTo>
                  <a:lnTo>
                    <a:pt x="7323" y="4271"/>
                  </a:lnTo>
                  <a:lnTo>
                    <a:pt x="7323" y="4322"/>
                  </a:lnTo>
                  <a:lnTo>
                    <a:pt x="7323" y="4347"/>
                  </a:lnTo>
                  <a:cubicBezTo>
                    <a:pt x="7323" y="4666"/>
                    <a:pt x="7431" y="4978"/>
                    <a:pt x="7635" y="5227"/>
                  </a:cubicBezTo>
                  <a:cubicBezTo>
                    <a:pt x="7858" y="4844"/>
                    <a:pt x="8171" y="4513"/>
                    <a:pt x="8547" y="4271"/>
                  </a:cubicBezTo>
                  <a:cubicBezTo>
                    <a:pt x="8171" y="4028"/>
                    <a:pt x="7858" y="3703"/>
                    <a:pt x="7635" y="3315"/>
                  </a:cubicBezTo>
                  <a:close/>
                  <a:moveTo>
                    <a:pt x="3142" y="1664"/>
                  </a:moveTo>
                  <a:cubicBezTo>
                    <a:pt x="2989" y="2410"/>
                    <a:pt x="2409" y="2990"/>
                    <a:pt x="1670" y="3143"/>
                  </a:cubicBezTo>
                  <a:cubicBezTo>
                    <a:pt x="1855" y="3474"/>
                    <a:pt x="1950" y="3850"/>
                    <a:pt x="1944" y="4232"/>
                  </a:cubicBezTo>
                  <a:lnTo>
                    <a:pt x="1944" y="4271"/>
                  </a:lnTo>
                  <a:lnTo>
                    <a:pt x="1944" y="4309"/>
                  </a:lnTo>
                  <a:cubicBezTo>
                    <a:pt x="1950" y="4691"/>
                    <a:pt x="1855" y="5067"/>
                    <a:pt x="1670" y="5399"/>
                  </a:cubicBezTo>
                  <a:cubicBezTo>
                    <a:pt x="2409" y="5552"/>
                    <a:pt x="2989" y="6132"/>
                    <a:pt x="3142" y="6877"/>
                  </a:cubicBezTo>
                  <a:cubicBezTo>
                    <a:pt x="3474" y="6693"/>
                    <a:pt x="3856" y="6597"/>
                    <a:pt x="4232" y="6597"/>
                  </a:cubicBezTo>
                  <a:lnTo>
                    <a:pt x="4315" y="6597"/>
                  </a:lnTo>
                  <a:cubicBezTo>
                    <a:pt x="4697" y="6597"/>
                    <a:pt x="5073" y="6693"/>
                    <a:pt x="5405" y="6877"/>
                  </a:cubicBezTo>
                  <a:cubicBezTo>
                    <a:pt x="5558" y="6132"/>
                    <a:pt x="6138" y="5552"/>
                    <a:pt x="6877" y="5399"/>
                  </a:cubicBezTo>
                  <a:cubicBezTo>
                    <a:pt x="6692" y="5067"/>
                    <a:pt x="6597" y="4691"/>
                    <a:pt x="6603" y="4309"/>
                  </a:cubicBezTo>
                  <a:lnTo>
                    <a:pt x="6603" y="4271"/>
                  </a:lnTo>
                  <a:lnTo>
                    <a:pt x="6603" y="4232"/>
                  </a:lnTo>
                  <a:cubicBezTo>
                    <a:pt x="6597" y="3850"/>
                    <a:pt x="6692" y="3474"/>
                    <a:pt x="6877" y="3143"/>
                  </a:cubicBezTo>
                  <a:cubicBezTo>
                    <a:pt x="6138" y="2990"/>
                    <a:pt x="5558" y="2410"/>
                    <a:pt x="5405" y="1664"/>
                  </a:cubicBezTo>
                  <a:cubicBezTo>
                    <a:pt x="5073" y="1849"/>
                    <a:pt x="4697" y="1944"/>
                    <a:pt x="4315" y="1944"/>
                  </a:cubicBezTo>
                  <a:lnTo>
                    <a:pt x="4232" y="1944"/>
                  </a:lnTo>
                  <a:cubicBezTo>
                    <a:pt x="3850" y="1944"/>
                    <a:pt x="3474" y="1849"/>
                    <a:pt x="3142" y="1664"/>
                  </a:cubicBezTo>
                  <a:close/>
                  <a:moveTo>
                    <a:pt x="1243" y="6074"/>
                  </a:moveTo>
                  <a:cubicBezTo>
                    <a:pt x="1332" y="6476"/>
                    <a:pt x="1339" y="6890"/>
                    <a:pt x="1256" y="7292"/>
                  </a:cubicBezTo>
                  <a:cubicBezTo>
                    <a:pt x="1449" y="7252"/>
                    <a:pt x="1646" y="7231"/>
                    <a:pt x="1842" y="7231"/>
                  </a:cubicBezTo>
                  <a:cubicBezTo>
                    <a:pt x="2054" y="7231"/>
                    <a:pt x="2265" y="7255"/>
                    <a:pt x="2473" y="7304"/>
                  </a:cubicBezTo>
                  <a:cubicBezTo>
                    <a:pt x="2460" y="6979"/>
                    <a:pt x="2333" y="6673"/>
                    <a:pt x="2116" y="6431"/>
                  </a:cubicBezTo>
                  <a:cubicBezTo>
                    <a:pt x="1874" y="6215"/>
                    <a:pt x="1568" y="6087"/>
                    <a:pt x="1243" y="6074"/>
                  </a:cubicBezTo>
                  <a:close/>
                  <a:moveTo>
                    <a:pt x="7304" y="6074"/>
                  </a:moveTo>
                  <a:lnTo>
                    <a:pt x="7304" y="6074"/>
                  </a:lnTo>
                  <a:cubicBezTo>
                    <a:pt x="6985" y="6087"/>
                    <a:pt x="6673" y="6215"/>
                    <a:pt x="6431" y="6431"/>
                  </a:cubicBezTo>
                  <a:cubicBezTo>
                    <a:pt x="6221" y="6673"/>
                    <a:pt x="6093" y="6979"/>
                    <a:pt x="6074" y="7304"/>
                  </a:cubicBezTo>
                  <a:cubicBezTo>
                    <a:pt x="6282" y="7255"/>
                    <a:pt x="6495" y="7231"/>
                    <a:pt x="6708" y="7231"/>
                  </a:cubicBezTo>
                  <a:cubicBezTo>
                    <a:pt x="6906" y="7231"/>
                    <a:pt x="7104" y="7252"/>
                    <a:pt x="7298" y="7292"/>
                  </a:cubicBezTo>
                  <a:cubicBezTo>
                    <a:pt x="7215" y="6890"/>
                    <a:pt x="7215" y="6476"/>
                    <a:pt x="7304" y="6074"/>
                  </a:cubicBezTo>
                  <a:close/>
                  <a:moveTo>
                    <a:pt x="4194" y="7324"/>
                  </a:moveTo>
                  <a:cubicBezTo>
                    <a:pt x="3875" y="7324"/>
                    <a:pt x="3563" y="7432"/>
                    <a:pt x="3314" y="7629"/>
                  </a:cubicBezTo>
                  <a:cubicBezTo>
                    <a:pt x="3703" y="7859"/>
                    <a:pt x="4028" y="8171"/>
                    <a:pt x="4277" y="8541"/>
                  </a:cubicBezTo>
                  <a:cubicBezTo>
                    <a:pt x="4519" y="8171"/>
                    <a:pt x="4844" y="7859"/>
                    <a:pt x="5233" y="7629"/>
                  </a:cubicBezTo>
                  <a:cubicBezTo>
                    <a:pt x="4984" y="7432"/>
                    <a:pt x="4672" y="7324"/>
                    <a:pt x="4353"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1"/>
            <p:cNvSpPr/>
            <p:nvPr/>
          </p:nvSpPr>
          <p:spPr>
            <a:xfrm rot="5400000">
              <a:off x="292720" y="4329811"/>
              <a:ext cx="802922" cy="772520"/>
            </a:xfrm>
            <a:custGeom>
              <a:avLst/>
              <a:gdLst/>
              <a:ahLst/>
              <a:cxnLst/>
              <a:rect l="l" t="t" r="r" b="b"/>
              <a:pathLst>
                <a:path w="12888" h="12400" extrusionOk="0">
                  <a:moveTo>
                    <a:pt x="6693" y="259"/>
                  </a:moveTo>
                  <a:cubicBezTo>
                    <a:pt x="9969" y="265"/>
                    <a:pt x="12626" y="2923"/>
                    <a:pt x="12633" y="6199"/>
                  </a:cubicBezTo>
                  <a:cubicBezTo>
                    <a:pt x="12633" y="8601"/>
                    <a:pt x="11180" y="10768"/>
                    <a:pt x="8962" y="11686"/>
                  </a:cubicBezTo>
                  <a:cubicBezTo>
                    <a:pt x="8226" y="11993"/>
                    <a:pt x="7454" y="12141"/>
                    <a:pt x="6688" y="12141"/>
                  </a:cubicBezTo>
                  <a:cubicBezTo>
                    <a:pt x="5144" y="12141"/>
                    <a:pt x="3626" y="11536"/>
                    <a:pt x="2493" y="10399"/>
                  </a:cubicBezTo>
                  <a:cubicBezTo>
                    <a:pt x="791" y="8703"/>
                    <a:pt x="281" y="6148"/>
                    <a:pt x="1199" y="3930"/>
                  </a:cubicBezTo>
                  <a:cubicBezTo>
                    <a:pt x="2123" y="1705"/>
                    <a:pt x="4290" y="259"/>
                    <a:pt x="6693" y="259"/>
                  </a:cubicBezTo>
                  <a:close/>
                  <a:moveTo>
                    <a:pt x="6686" y="1"/>
                  </a:moveTo>
                  <a:cubicBezTo>
                    <a:pt x="5074" y="1"/>
                    <a:pt x="3492" y="630"/>
                    <a:pt x="2308" y="1814"/>
                  </a:cubicBezTo>
                  <a:cubicBezTo>
                    <a:pt x="530" y="3592"/>
                    <a:pt x="1" y="6256"/>
                    <a:pt x="963" y="8576"/>
                  </a:cubicBezTo>
                  <a:cubicBezTo>
                    <a:pt x="1919" y="10889"/>
                    <a:pt x="4182" y="12400"/>
                    <a:pt x="6693" y="12400"/>
                  </a:cubicBezTo>
                  <a:cubicBezTo>
                    <a:pt x="10109" y="12394"/>
                    <a:pt x="12888" y="9621"/>
                    <a:pt x="12888" y="6199"/>
                  </a:cubicBezTo>
                  <a:cubicBezTo>
                    <a:pt x="12888" y="3694"/>
                    <a:pt x="11377" y="1431"/>
                    <a:pt x="9064" y="475"/>
                  </a:cubicBezTo>
                  <a:cubicBezTo>
                    <a:pt x="8294" y="156"/>
                    <a:pt x="7486"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1"/>
            <p:cNvSpPr/>
            <p:nvPr/>
          </p:nvSpPr>
          <p:spPr>
            <a:xfrm rot="5400000">
              <a:off x="134374" y="2811345"/>
              <a:ext cx="1192422" cy="3492227"/>
            </a:xfrm>
            <a:custGeom>
              <a:avLst/>
              <a:gdLst/>
              <a:ahLst/>
              <a:cxnLst/>
              <a:rect l="l" t="t" r="r" b="b"/>
              <a:pathLst>
                <a:path w="19140" h="56055" extrusionOk="0">
                  <a:moveTo>
                    <a:pt x="18878" y="1798"/>
                  </a:moveTo>
                  <a:lnTo>
                    <a:pt x="18878" y="54455"/>
                  </a:lnTo>
                  <a:cubicBezTo>
                    <a:pt x="16138" y="46405"/>
                    <a:pt x="11249" y="35303"/>
                    <a:pt x="517" y="28343"/>
                  </a:cubicBezTo>
                  <a:cubicBezTo>
                    <a:pt x="10529" y="22977"/>
                    <a:pt x="17215" y="11084"/>
                    <a:pt x="18878" y="1798"/>
                  </a:cubicBezTo>
                  <a:close/>
                  <a:moveTo>
                    <a:pt x="18878" y="1"/>
                  </a:moveTo>
                  <a:cubicBezTo>
                    <a:pt x="17808" y="9484"/>
                    <a:pt x="10892" y="22594"/>
                    <a:pt x="198" y="28216"/>
                  </a:cubicBezTo>
                  <a:lnTo>
                    <a:pt x="0" y="28318"/>
                  </a:lnTo>
                  <a:lnTo>
                    <a:pt x="192" y="28445"/>
                  </a:lnTo>
                  <a:cubicBezTo>
                    <a:pt x="11326" y="35570"/>
                    <a:pt x="16195" y="47176"/>
                    <a:pt x="18885" y="55296"/>
                  </a:cubicBezTo>
                  <a:lnTo>
                    <a:pt x="19140" y="56054"/>
                  </a:lnTo>
                  <a:lnTo>
                    <a:pt x="19140" y="13"/>
                  </a:lnTo>
                  <a:lnTo>
                    <a:pt x="18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1"/>
            <p:cNvSpPr/>
            <p:nvPr/>
          </p:nvSpPr>
          <p:spPr>
            <a:xfrm rot="5400000">
              <a:off x="251316" y="-568587"/>
              <a:ext cx="850146" cy="2197383"/>
            </a:xfrm>
            <a:custGeom>
              <a:avLst/>
              <a:gdLst/>
              <a:ahLst/>
              <a:cxnLst/>
              <a:rect l="l" t="t" r="r" b="b"/>
              <a:pathLst>
                <a:path w="13646" h="35271" extrusionOk="0">
                  <a:moveTo>
                    <a:pt x="0" y="0"/>
                  </a:moveTo>
                  <a:lnTo>
                    <a:pt x="0" y="35271"/>
                  </a:lnTo>
                  <a:cubicBezTo>
                    <a:pt x="2824" y="28585"/>
                    <a:pt x="6973" y="21969"/>
                    <a:pt x="13646" y="17208"/>
                  </a:cubicBezTo>
                  <a:cubicBezTo>
                    <a:pt x="9828" y="14857"/>
                    <a:pt x="6673" y="11536"/>
                    <a:pt x="4219" y="7948"/>
                  </a:cubicBezTo>
                  <a:cubicBezTo>
                    <a:pt x="2524" y="5462"/>
                    <a:pt x="1109" y="279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1"/>
            <p:cNvSpPr/>
            <p:nvPr/>
          </p:nvSpPr>
          <p:spPr>
            <a:xfrm rot="5400000">
              <a:off x="232226" y="-50032"/>
              <a:ext cx="924034" cy="924407"/>
            </a:xfrm>
            <a:custGeom>
              <a:avLst/>
              <a:gdLst/>
              <a:ahLst/>
              <a:cxnLst/>
              <a:rect l="l" t="t" r="r" b="b"/>
              <a:pathLst>
                <a:path w="14832" h="14838" extrusionOk="0">
                  <a:moveTo>
                    <a:pt x="7413" y="0"/>
                  </a:moveTo>
                  <a:cubicBezTo>
                    <a:pt x="3321" y="0"/>
                    <a:pt x="1" y="3327"/>
                    <a:pt x="1" y="7419"/>
                  </a:cubicBezTo>
                  <a:cubicBezTo>
                    <a:pt x="1" y="11517"/>
                    <a:pt x="3321" y="14837"/>
                    <a:pt x="7413" y="14837"/>
                  </a:cubicBezTo>
                  <a:cubicBezTo>
                    <a:pt x="11511" y="14837"/>
                    <a:pt x="14831" y="11517"/>
                    <a:pt x="14831" y="7419"/>
                  </a:cubicBezTo>
                  <a:cubicBezTo>
                    <a:pt x="14831" y="3327"/>
                    <a:pt x="11511" y="0"/>
                    <a:pt x="7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1"/>
            <p:cNvSpPr/>
            <p:nvPr/>
          </p:nvSpPr>
          <p:spPr>
            <a:xfrm rot="5400000">
              <a:off x="394051" y="112165"/>
              <a:ext cx="600074" cy="600011"/>
            </a:xfrm>
            <a:custGeom>
              <a:avLst/>
              <a:gdLst/>
              <a:ahLst/>
              <a:cxnLst/>
              <a:rect l="l" t="t" r="r" b="b"/>
              <a:pathLst>
                <a:path w="9632" h="9631" extrusionOk="0">
                  <a:moveTo>
                    <a:pt x="4297" y="1"/>
                  </a:moveTo>
                  <a:cubicBezTo>
                    <a:pt x="3838" y="45"/>
                    <a:pt x="3392" y="160"/>
                    <a:pt x="2964" y="339"/>
                  </a:cubicBezTo>
                  <a:cubicBezTo>
                    <a:pt x="2537" y="517"/>
                    <a:pt x="2136" y="753"/>
                    <a:pt x="1779" y="1040"/>
                  </a:cubicBezTo>
                  <a:cubicBezTo>
                    <a:pt x="1984" y="1103"/>
                    <a:pt x="2195" y="1134"/>
                    <a:pt x="2406" y="1134"/>
                  </a:cubicBezTo>
                  <a:cubicBezTo>
                    <a:pt x="2685" y="1134"/>
                    <a:pt x="2964" y="1079"/>
                    <a:pt x="3226" y="970"/>
                  </a:cubicBezTo>
                  <a:cubicBezTo>
                    <a:pt x="3685" y="778"/>
                    <a:pt x="4061" y="434"/>
                    <a:pt x="4297" y="1"/>
                  </a:cubicBezTo>
                  <a:close/>
                  <a:moveTo>
                    <a:pt x="5335" y="1"/>
                  </a:moveTo>
                  <a:cubicBezTo>
                    <a:pt x="5571" y="434"/>
                    <a:pt x="5947" y="778"/>
                    <a:pt x="6406" y="970"/>
                  </a:cubicBezTo>
                  <a:cubicBezTo>
                    <a:pt x="6668" y="1079"/>
                    <a:pt x="6946" y="1134"/>
                    <a:pt x="7226" y="1134"/>
                  </a:cubicBezTo>
                  <a:cubicBezTo>
                    <a:pt x="7437" y="1134"/>
                    <a:pt x="7648" y="1103"/>
                    <a:pt x="7853" y="1040"/>
                  </a:cubicBezTo>
                  <a:cubicBezTo>
                    <a:pt x="7496" y="753"/>
                    <a:pt x="7094" y="517"/>
                    <a:pt x="6667" y="339"/>
                  </a:cubicBezTo>
                  <a:cubicBezTo>
                    <a:pt x="6240" y="160"/>
                    <a:pt x="5794" y="45"/>
                    <a:pt x="5335" y="1"/>
                  </a:cubicBezTo>
                  <a:close/>
                  <a:moveTo>
                    <a:pt x="1046" y="1779"/>
                  </a:moveTo>
                  <a:cubicBezTo>
                    <a:pt x="753" y="2136"/>
                    <a:pt x="517" y="2537"/>
                    <a:pt x="339" y="2964"/>
                  </a:cubicBezTo>
                  <a:cubicBezTo>
                    <a:pt x="160" y="3385"/>
                    <a:pt x="45" y="3838"/>
                    <a:pt x="1" y="4296"/>
                  </a:cubicBezTo>
                  <a:cubicBezTo>
                    <a:pt x="441" y="4061"/>
                    <a:pt x="785" y="3685"/>
                    <a:pt x="970" y="3226"/>
                  </a:cubicBezTo>
                  <a:lnTo>
                    <a:pt x="970" y="3219"/>
                  </a:lnTo>
                  <a:cubicBezTo>
                    <a:pt x="1161" y="2760"/>
                    <a:pt x="1186" y="2251"/>
                    <a:pt x="1046" y="1779"/>
                  </a:cubicBezTo>
                  <a:close/>
                  <a:moveTo>
                    <a:pt x="8586" y="1779"/>
                  </a:moveTo>
                  <a:cubicBezTo>
                    <a:pt x="8446" y="2251"/>
                    <a:pt x="8471" y="2760"/>
                    <a:pt x="8662" y="3219"/>
                  </a:cubicBezTo>
                  <a:cubicBezTo>
                    <a:pt x="8847" y="3678"/>
                    <a:pt x="9191" y="4061"/>
                    <a:pt x="9631" y="4296"/>
                  </a:cubicBezTo>
                  <a:cubicBezTo>
                    <a:pt x="9586" y="3838"/>
                    <a:pt x="9472" y="3385"/>
                    <a:pt x="9293" y="2958"/>
                  </a:cubicBezTo>
                  <a:cubicBezTo>
                    <a:pt x="9115" y="2531"/>
                    <a:pt x="8879" y="2136"/>
                    <a:pt x="8592" y="1779"/>
                  </a:cubicBezTo>
                  <a:close/>
                  <a:moveTo>
                    <a:pt x="1" y="5335"/>
                  </a:moveTo>
                  <a:lnTo>
                    <a:pt x="1" y="5335"/>
                  </a:lnTo>
                  <a:cubicBezTo>
                    <a:pt x="45" y="5794"/>
                    <a:pt x="160" y="6247"/>
                    <a:pt x="339" y="6674"/>
                  </a:cubicBezTo>
                  <a:cubicBezTo>
                    <a:pt x="517" y="7094"/>
                    <a:pt x="753" y="7489"/>
                    <a:pt x="1046" y="7846"/>
                  </a:cubicBezTo>
                  <a:lnTo>
                    <a:pt x="1046" y="7853"/>
                  </a:lnTo>
                  <a:cubicBezTo>
                    <a:pt x="1186" y="7375"/>
                    <a:pt x="1161" y="6865"/>
                    <a:pt x="970" y="6412"/>
                  </a:cubicBezTo>
                  <a:cubicBezTo>
                    <a:pt x="785" y="5947"/>
                    <a:pt x="441" y="5571"/>
                    <a:pt x="1" y="5335"/>
                  </a:cubicBezTo>
                  <a:close/>
                  <a:moveTo>
                    <a:pt x="9631" y="5335"/>
                  </a:moveTo>
                  <a:lnTo>
                    <a:pt x="9631" y="5335"/>
                  </a:lnTo>
                  <a:cubicBezTo>
                    <a:pt x="9191" y="5571"/>
                    <a:pt x="8847" y="5947"/>
                    <a:pt x="8662" y="6406"/>
                  </a:cubicBezTo>
                  <a:lnTo>
                    <a:pt x="8656" y="6406"/>
                  </a:lnTo>
                  <a:cubicBezTo>
                    <a:pt x="8465" y="6865"/>
                    <a:pt x="8446" y="7375"/>
                    <a:pt x="8586" y="7853"/>
                  </a:cubicBezTo>
                  <a:cubicBezTo>
                    <a:pt x="8879" y="7496"/>
                    <a:pt x="9115" y="7094"/>
                    <a:pt x="9293" y="6674"/>
                  </a:cubicBezTo>
                  <a:cubicBezTo>
                    <a:pt x="9472" y="6247"/>
                    <a:pt x="9586" y="5794"/>
                    <a:pt x="9631" y="5335"/>
                  </a:cubicBezTo>
                  <a:close/>
                  <a:moveTo>
                    <a:pt x="7226" y="8492"/>
                  </a:moveTo>
                  <a:cubicBezTo>
                    <a:pt x="6946" y="8492"/>
                    <a:pt x="6668" y="8547"/>
                    <a:pt x="6406" y="8656"/>
                  </a:cubicBezTo>
                  <a:cubicBezTo>
                    <a:pt x="5947" y="8841"/>
                    <a:pt x="5571" y="9185"/>
                    <a:pt x="5335" y="9625"/>
                  </a:cubicBezTo>
                  <a:cubicBezTo>
                    <a:pt x="5794" y="9580"/>
                    <a:pt x="6240" y="9465"/>
                    <a:pt x="6667" y="9287"/>
                  </a:cubicBezTo>
                  <a:cubicBezTo>
                    <a:pt x="7094" y="9108"/>
                    <a:pt x="7496" y="8873"/>
                    <a:pt x="7853" y="8586"/>
                  </a:cubicBezTo>
                  <a:cubicBezTo>
                    <a:pt x="7648" y="8523"/>
                    <a:pt x="7437" y="8492"/>
                    <a:pt x="7226" y="8492"/>
                  </a:cubicBezTo>
                  <a:close/>
                  <a:moveTo>
                    <a:pt x="2406" y="8492"/>
                  </a:moveTo>
                  <a:cubicBezTo>
                    <a:pt x="2195" y="8492"/>
                    <a:pt x="1984" y="8523"/>
                    <a:pt x="1779" y="8586"/>
                  </a:cubicBezTo>
                  <a:cubicBezTo>
                    <a:pt x="2136" y="8873"/>
                    <a:pt x="2537" y="9115"/>
                    <a:pt x="2964" y="9293"/>
                  </a:cubicBezTo>
                  <a:cubicBezTo>
                    <a:pt x="3385" y="9472"/>
                    <a:pt x="3838" y="9580"/>
                    <a:pt x="4297" y="9631"/>
                  </a:cubicBezTo>
                  <a:cubicBezTo>
                    <a:pt x="4061" y="9191"/>
                    <a:pt x="3685" y="8847"/>
                    <a:pt x="3226" y="8656"/>
                  </a:cubicBezTo>
                  <a:cubicBezTo>
                    <a:pt x="2964" y="8547"/>
                    <a:pt x="2685" y="8492"/>
                    <a:pt x="240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1"/>
            <p:cNvSpPr/>
            <p:nvPr/>
          </p:nvSpPr>
          <p:spPr>
            <a:xfrm rot="5400000">
              <a:off x="428005" y="146118"/>
              <a:ext cx="532540" cy="532104"/>
            </a:xfrm>
            <a:custGeom>
              <a:avLst/>
              <a:gdLst/>
              <a:ahLst/>
              <a:cxnLst/>
              <a:rect l="l" t="t" r="r" b="b"/>
              <a:pathLst>
                <a:path w="8548" h="8541" extrusionOk="0">
                  <a:moveTo>
                    <a:pt x="4271" y="1"/>
                  </a:moveTo>
                  <a:cubicBezTo>
                    <a:pt x="4029" y="377"/>
                    <a:pt x="3697" y="689"/>
                    <a:pt x="3308" y="912"/>
                  </a:cubicBezTo>
                  <a:cubicBezTo>
                    <a:pt x="3563" y="1116"/>
                    <a:pt x="3869" y="1224"/>
                    <a:pt x="4194" y="1224"/>
                  </a:cubicBezTo>
                  <a:lnTo>
                    <a:pt x="4347" y="1224"/>
                  </a:lnTo>
                  <a:cubicBezTo>
                    <a:pt x="4666" y="1224"/>
                    <a:pt x="4978" y="1116"/>
                    <a:pt x="5227" y="912"/>
                  </a:cubicBezTo>
                  <a:cubicBezTo>
                    <a:pt x="4844" y="689"/>
                    <a:pt x="4513" y="377"/>
                    <a:pt x="4271" y="1"/>
                  </a:cubicBezTo>
                  <a:close/>
                  <a:moveTo>
                    <a:pt x="2473" y="1243"/>
                  </a:moveTo>
                  <a:lnTo>
                    <a:pt x="2473" y="1243"/>
                  </a:lnTo>
                  <a:cubicBezTo>
                    <a:pt x="2266" y="1290"/>
                    <a:pt x="2053" y="1314"/>
                    <a:pt x="1840" y="1314"/>
                  </a:cubicBezTo>
                  <a:cubicBezTo>
                    <a:pt x="1641" y="1314"/>
                    <a:pt x="1443" y="1293"/>
                    <a:pt x="1250" y="1250"/>
                  </a:cubicBezTo>
                  <a:lnTo>
                    <a:pt x="1250" y="1250"/>
                  </a:lnTo>
                  <a:cubicBezTo>
                    <a:pt x="1339" y="1651"/>
                    <a:pt x="1333" y="2072"/>
                    <a:pt x="1243" y="2473"/>
                  </a:cubicBezTo>
                  <a:cubicBezTo>
                    <a:pt x="1562" y="2454"/>
                    <a:pt x="1874" y="2327"/>
                    <a:pt x="2117" y="2116"/>
                  </a:cubicBezTo>
                  <a:cubicBezTo>
                    <a:pt x="2327" y="1874"/>
                    <a:pt x="2454" y="1568"/>
                    <a:pt x="2473" y="1243"/>
                  </a:cubicBezTo>
                  <a:close/>
                  <a:moveTo>
                    <a:pt x="6074" y="1243"/>
                  </a:moveTo>
                  <a:cubicBezTo>
                    <a:pt x="6087" y="1568"/>
                    <a:pt x="6215" y="1874"/>
                    <a:pt x="6431" y="2116"/>
                  </a:cubicBezTo>
                  <a:cubicBezTo>
                    <a:pt x="6674" y="2327"/>
                    <a:pt x="6979" y="2454"/>
                    <a:pt x="7304" y="2473"/>
                  </a:cubicBezTo>
                  <a:cubicBezTo>
                    <a:pt x="7209" y="2072"/>
                    <a:pt x="7209" y="1658"/>
                    <a:pt x="7292" y="1250"/>
                  </a:cubicBezTo>
                  <a:lnTo>
                    <a:pt x="7292" y="1250"/>
                  </a:lnTo>
                  <a:cubicBezTo>
                    <a:pt x="7098" y="1293"/>
                    <a:pt x="6900" y="1314"/>
                    <a:pt x="6703" y="1314"/>
                  </a:cubicBezTo>
                  <a:cubicBezTo>
                    <a:pt x="6491" y="1314"/>
                    <a:pt x="6279" y="1290"/>
                    <a:pt x="6074" y="1243"/>
                  </a:cubicBezTo>
                  <a:close/>
                  <a:moveTo>
                    <a:pt x="7630" y="3308"/>
                  </a:moveTo>
                  <a:cubicBezTo>
                    <a:pt x="7432" y="3563"/>
                    <a:pt x="7324" y="3876"/>
                    <a:pt x="7324" y="4194"/>
                  </a:cubicBezTo>
                  <a:lnTo>
                    <a:pt x="7324" y="4220"/>
                  </a:lnTo>
                  <a:lnTo>
                    <a:pt x="7324" y="4271"/>
                  </a:lnTo>
                  <a:lnTo>
                    <a:pt x="7324" y="4322"/>
                  </a:lnTo>
                  <a:lnTo>
                    <a:pt x="7324" y="4347"/>
                  </a:lnTo>
                  <a:cubicBezTo>
                    <a:pt x="7324" y="4666"/>
                    <a:pt x="7432" y="4978"/>
                    <a:pt x="7630" y="5227"/>
                  </a:cubicBezTo>
                  <a:cubicBezTo>
                    <a:pt x="7859" y="4844"/>
                    <a:pt x="8171" y="4513"/>
                    <a:pt x="8547" y="4271"/>
                  </a:cubicBezTo>
                  <a:cubicBezTo>
                    <a:pt x="8171" y="4028"/>
                    <a:pt x="7859" y="3697"/>
                    <a:pt x="7630" y="3308"/>
                  </a:cubicBezTo>
                  <a:close/>
                  <a:moveTo>
                    <a:pt x="918" y="3315"/>
                  </a:moveTo>
                  <a:cubicBezTo>
                    <a:pt x="689" y="3703"/>
                    <a:pt x="377" y="4028"/>
                    <a:pt x="1" y="4271"/>
                  </a:cubicBezTo>
                  <a:cubicBezTo>
                    <a:pt x="377" y="4513"/>
                    <a:pt x="695" y="4844"/>
                    <a:pt x="918" y="5233"/>
                  </a:cubicBezTo>
                  <a:cubicBezTo>
                    <a:pt x="1116" y="4978"/>
                    <a:pt x="1224" y="4666"/>
                    <a:pt x="1224" y="4347"/>
                  </a:cubicBezTo>
                  <a:lnTo>
                    <a:pt x="1224" y="4322"/>
                  </a:lnTo>
                  <a:lnTo>
                    <a:pt x="1224" y="4271"/>
                  </a:lnTo>
                  <a:lnTo>
                    <a:pt x="1224" y="4220"/>
                  </a:lnTo>
                  <a:lnTo>
                    <a:pt x="1224" y="4201"/>
                  </a:lnTo>
                  <a:cubicBezTo>
                    <a:pt x="1224" y="3876"/>
                    <a:pt x="1116" y="3570"/>
                    <a:pt x="918" y="3315"/>
                  </a:cubicBezTo>
                  <a:close/>
                  <a:moveTo>
                    <a:pt x="3143" y="1664"/>
                  </a:moveTo>
                  <a:cubicBezTo>
                    <a:pt x="3053" y="2027"/>
                    <a:pt x="2875" y="2352"/>
                    <a:pt x="2626" y="2620"/>
                  </a:cubicBezTo>
                  <a:cubicBezTo>
                    <a:pt x="2352" y="2875"/>
                    <a:pt x="2027" y="3053"/>
                    <a:pt x="1670" y="3136"/>
                  </a:cubicBezTo>
                  <a:cubicBezTo>
                    <a:pt x="1855" y="3474"/>
                    <a:pt x="1944" y="3850"/>
                    <a:pt x="1944" y="4232"/>
                  </a:cubicBezTo>
                  <a:lnTo>
                    <a:pt x="1944" y="4271"/>
                  </a:lnTo>
                  <a:lnTo>
                    <a:pt x="1944" y="4309"/>
                  </a:lnTo>
                  <a:cubicBezTo>
                    <a:pt x="1944" y="4691"/>
                    <a:pt x="1855" y="5067"/>
                    <a:pt x="1670" y="5399"/>
                  </a:cubicBezTo>
                  <a:cubicBezTo>
                    <a:pt x="2027" y="5488"/>
                    <a:pt x="2352" y="5666"/>
                    <a:pt x="2626" y="5915"/>
                  </a:cubicBezTo>
                  <a:cubicBezTo>
                    <a:pt x="2875" y="6183"/>
                    <a:pt x="3053" y="6514"/>
                    <a:pt x="3143" y="6871"/>
                  </a:cubicBezTo>
                  <a:cubicBezTo>
                    <a:pt x="3464" y="6692"/>
                    <a:pt x="3827" y="6597"/>
                    <a:pt x="4197" y="6597"/>
                  </a:cubicBezTo>
                  <a:cubicBezTo>
                    <a:pt x="4209" y="6597"/>
                    <a:pt x="4221" y="6597"/>
                    <a:pt x="4233" y="6597"/>
                  </a:cubicBezTo>
                  <a:lnTo>
                    <a:pt x="4309" y="6597"/>
                  </a:lnTo>
                  <a:cubicBezTo>
                    <a:pt x="4321" y="6597"/>
                    <a:pt x="4333" y="6597"/>
                    <a:pt x="4345" y="6597"/>
                  </a:cubicBezTo>
                  <a:cubicBezTo>
                    <a:pt x="4715" y="6597"/>
                    <a:pt x="5078" y="6692"/>
                    <a:pt x="5405" y="6871"/>
                  </a:cubicBezTo>
                  <a:cubicBezTo>
                    <a:pt x="5488" y="6514"/>
                    <a:pt x="5667" y="6183"/>
                    <a:pt x="5921" y="5915"/>
                  </a:cubicBezTo>
                  <a:cubicBezTo>
                    <a:pt x="6189" y="5666"/>
                    <a:pt x="6514" y="5488"/>
                    <a:pt x="6877" y="5399"/>
                  </a:cubicBezTo>
                  <a:cubicBezTo>
                    <a:pt x="6686" y="5067"/>
                    <a:pt x="6597" y="4691"/>
                    <a:pt x="6597" y="4309"/>
                  </a:cubicBezTo>
                  <a:lnTo>
                    <a:pt x="6597" y="4271"/>
                  </a:lnTo>
                  <a:lnTo>
                    <a:pt x="6597" y="4232"/>
                  </a:lnTo>
                  <a:cubicBezTo>
                    <a:pt x="6597" y="3850"/>
                    <a:pt x="6686" y="3474"/>
                    <a:pt x="6877" y="3136"/>
                  </a:cubicBezTo>
                  <a:cubicBezTo>
                    <a:pt x="6514" y="3053"/>
                    <a:pt x="6189" y="2875"/>
                    <a:pt x="5921" y="2620"/>
                  </a:cubicBezTo>
                  <a:cubicBezTo>
                    <a:pt x="5667" y="2352"/>
                    <a:pt x="5488" y="2027"/>
                    <a:pt x="5405" y="1664"/>
                  </a:cubicBezTo>
                  <a:cubicBezTo>
                    <a:pt x="5067" y="1849"/>
                    <a:pt x="4691" y="1944"/>
                    <a:pt x="4309" y="1944"/>
                  </a:cubicBezTo>
                  <a:lnTo>
                    <a:pt x="4233" y="1944"/>
                  </a:lnTo>
                  <a:cubicBezTo>
                    <a:pt x="3850" y="1944"/>
                    <a:pt x="3474" y="1849"/>
                    <a:pt x="3143" y="1664"/>
                  </a:cubicBezTo>
                  <a:close/>
                  <a:moveTo>
                    <a:pt x="1243" y="6074"/>
                  </a:moveTo>
                  <a:cubicBezTo>
                    <a:pt x="1333" y="6476"/>
                    <a:pt x="1333" y="6890"/>
                    <a:pt x="1250" y="7292"/>
                  </a:cubicBezTo>
                  <a:cubicBezTo>
                    <a:pt x="1443" y="7252"/>
                    <a:pt x="1641" y="7231"/>
                    <a:pt x="1840" y="7231"/>
                  </a:cubicBezTo>
                  <a:cubicBezTo>
                    <a:pt x="2052" y="7231"/>
                    <a:pt x="2266" y="7255"/>
                    <a:pt x="2473" y="7304"/>
                  </a:cubicBezTo>
                  <a:cubicBezTo>
                    <a:pt x="2454" y="6979"/>
                    <a:pt x="2327" y="6673"/>
                    <a:pt x="2117" y="6431"/>
                  </a:cubicBezTo>
                  <a:cubicBezTo>
                    <a:pt x="1874" y="6215"/>
                    <a:pt x="1562" y="6087"/>
                    <a:pt x="1243" y="6074"/>
                  </a:cubicBezTo>
                  <a:close/>
                  <a:moveTo>
                    <a:pt x="7298" y="6074"/>
                  </a:moveTo>
                  <a:lnTo>
                    <a:pt x="7298" y="6074"/>
                  </a:lnTo>
                  <a:cubicBezTo>
                    <a:pt x="6979" y="6087"/>
                    <a:pt x="6674" y="6215"/>
                    <a:pt x="6431" y="6431"/>
                  </a:cubicBezTo>
                  <a:cubicBezTo>
                    <a:pt x="6215" y="6673"/>
                    <a:pt x="6087" y="6979"/>
                    <a:pt x="6074" y="7304"/>
                  </a:cubicBezTo>
                  <a:cubicBezTo>
                    <a:pt x="6279" y="7255"/>
                    <a:pt x="6491" y="7231"/>
                    <a:pt x="6703" y="7231"/>
                  </a:cubicBezTo>
                  <a:cubicBezTo>
                    <a:pt x="6900" y="7231"/>
                    <a:pt x="7098" y="7252"/>
                    <a:pt x="7292" y="7292"/>
                  </a:cubicBezTo>
                  <a:cubicBezTo>
                    <a:pt x="7209" y="6890"/>
                    <a:pt x="7209" y="6476"/>
                    <a:pt x="7298" y="6074"/>
                  </a:cubicBezTo>
                  <a:close/>
                  <a:moveTo>
                    <a:pt x="4194" y="7324"/>
                  </a:moveTo>
                  <a:cubicBezTo>
                    <a:pt x="3876" y="7324"/>
                    <a:pt x="3570" y="7432"/>
                    <a:pt x="3315" y="7629"/>
                  </a:cubicBezTo>
                  <a:cubicBezTo>
                    <a:pt x="3704" y="7859"/>
                    <a:pt x="4029" y="8171"/>
                    <a:pt x="4271" y="8541"/>
                  </a:cubicBezTo>
                  <a:cubicBezTo>
                    <a:pt x="4519" y="8171"/>
                    <a:pt x="4844" y="7859"/>
                    <a:pt x="5233" y="7629"/>
                  </a:cubicBezTo>
                  <a:cubicBezTo>
                    <a:pt x="4978" y="7432"/>
                    <a:pt x="4672" y="7324"/>
                    <a:pt x="4347"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1"/>
            <p:cNvSpPr/>
            <p:nvPr/>
          </p:nvSpPr>
          <p:spPr>
            <a:xfrm rot="5400000">
              <a:off x="307890" y="26005"/>
              <a:ext cx="772395" cy="772333"/>
            </a:xfrm>
            <a:custGeom>
              <a:avLst/>
              <a:gdLst/>
              <a:ahLst/>
              <a:cxnLst/>
              <a:rect l="l" t="t" r="r" b="b"/>
              <a:pathLst>
                <a:path w="12398" h="12397" extrusionOk="0">
                  <a:moveTo>
                    <a:pt x="6196" y="256"/>
                  </a:moveTo>
                  <a:cubicBezTo>
                    <a:pt x="9478" y="262"/>
                    <a:pt x="12136" y="2920"/>
                    <a:pt x="12136" y="6196"/>
                  </a:cubicBezTo>
                  <a:cubicBezTo>
                    <a:pt x="12136" y="9478"/>
                    <a:pt x="9478" y="12136"/>
                    <a:pt x="6196" y="12136"/>
                  </a:cubicBezTo>
                  <a:cubicBezTo>
                    <a:pt x="2920" y="12136"/>
                    <a:pt x="262" y="9478"/>
                    <a:pt x="256" y="6196"/>
                  </a:cubicBezTo>
                  <a:cubicBezTo>
                    <a:pt x="262" y="2920"/>
                    <a:pt x="2920" y="262"/>
                    <a:pt x="6196" y="256"/>
                  </a:cubicBezTo>
                  <a:close/>
                  <a:moveTo>
                    <a:pt x="6196" y="1"/>
                  </a:moveTo>
                  <a:cubicBezTo>
                    <a:pt x="2773" y="1"/>
                    <a:pt x="1" y="2773"/>
                    <a:pt x="1" y="6196"/>
                  </a:cubicBezTo>
                  <a:cubicBezTo>
                    <a:pt x="1" y="9618"/>
                    <a:pt x="2773" y="12391"/>
                    <a:pt x="6196" y="12397"/>
                  </a:cubicBezTo>
                  <a:cubicBezTo>
                    <a:pt x="9618" y="12391"/>
                    <a:pt x="12397" y="9618"/>
                    <a:pt x="12397" y="6196"/>
                  </a:cubicBezTo>
                  <a:cubicBezTo>
                    <a:pt x="12397" y="2773"/>
                    <a:pt x="9618" y="1"/>
                    <a:pt x="6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1"/>
            <p:cNvSpPr/>
            <p:nvPr/>
          </p:nvSpPr>
          <p:spPr>
            <a:xfrm rot="5400000">
              <a:off x="134342" y="-1160031"/>
              <a:ext cx="1192484" cy="3492227"/>
            </a:xfrm>
            <a:custGeom>
              <a:avLst/>
              <a:gdLst/>
              <a:ahLst/>
              <a:cxnLst/>
              <a:rect l="l" t="t" r="r" b="b"/>
              <a:pathLst>
                <a:path w="19141" h="56055" extrusionOk="0">
                  <a:moveTo>
                    <a:pt x="262" y="1792"/>
                  </a:moveTo>
                  <a:cubicBezTo>
                    <a:pt x="1926" y="11084"/>
                    <a:pt x="8611" y="22977"/>
                    <a:pt x="18624" y="28343"/>
                  </a:cubicBezTo>
                  <a:cubicBezTo>
                    <a:pt x="7885" y="35303"/>
                    <a:pt x="3003" y="46405"/>
                    <a:pt x="256" y="54455"/>
                  </a:cubicBezTo>
                  <a:lnTo>
                    <a:pt x="256" y="1792"/>
                  </a:lnTo>
                  <a:close/>
                  <a:moveTo>
                    <a:pt x="256" y="1"/>
                  </a:moveTo>
                  <a:lnTo>
                    <a:pt x="1" y="13"/>
                  </a:lnTo>
                  <a:lnTo>
                    <a:pt x="1" y="56054"/>
                  </a:lnTo>
                  <a:lnTo>
                    <a:pt x="256" y="55296"/>
                  </a:lnTo>
                  <a:cubicBezTo>
                    <a:pt x="2945" y="47176"/>
                    <a:pt x="7815" y="35570"/>
                    <a:pt x="18949" y="28439"/>
                  </a:cubicBezTo>
                  <a:lnTo>
                    <a:pt x="19140" y="28324"/>
                  </a:lnTo>
                  <a:lnTo>
                    <a:pt x="18943" y="28216"/>
                  </a:lnTo>
                  <a:cubicBezTo>
                    <a:pt x="8248" y="22601"/>
                    <a:pt x="1333" y="9484"/>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1"/>
            <p:cNvSpPr/>
            <p:nvPr/>
          </p:nvSpPr>
          <p:spPr>
            <a:xfrm rot="5400000">
              <a:off x="-887236" y="2016880"/>
              <a:ext cx="1267057" cy="1109812"/>
            </a:xfrm>
            <a:custGeom>
              <a:avLst/>
              <a:gdLst/>
              <a:ahLst/>
              <a:cxnLst/>
              <a:rect l="l" t="t" r="r" b="b"/>
              <a:pathLst>
                <a:path w="20338" h="17814" extrusionOk="0">
                  <a:moveTo>
                    <a:pt x="0" y="0"/>
                  </a:moveTo>
                  <a:lnTo>
                    <a:pt x="0" y="0"/>
                  </a:lnTo>
                  <a:cubicBezTo>
                    <a:pt x="4818" y="5379"/>
                    <a:pt x="8375" y="11797"/>
                    <a:pt x="10166" y="17814"/>
                  </a:cubicBezTo>
                  <a:cubicBezTo>
                    <a:pt x="11963" y="11797"/>
                    <a:pt x="15519" y="5379"/>
                    <a:pt x="20337" y="0"/>
                  </a:cubicBezTo>
                  <a:lnTo>
                    <a:pt x="20337" y="0"/>
                  </a:lnTo>
                  <a:cubicBezTo>
                    <a:pt x="17552" y="548"/>
                    <a:pt x="13849" y="1026"/>
                    <a:pt x="10166" y="1026"/>
                  </a:cubicBezTo>
                  <a:cubicBezTo>
                    <a:pt x="6488" y="1026"/>
                    <a:pt x="2785" y="5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1"/>
            <p:cNvSpPr/>
            <p:nvPr/>
          </p:nvSpPr>
          <p:spPr>
            <a:xfrm rot="5400000">
              <a:off x="-413164" y="2214587"/>
              <a:ext cx="714394" cy="714332"/>
            </a:xfrm>
            <a:custGeom>
              <a:avLst/>
              <a:gdLst/>
              <a:ahLst/>
              <a:cxnLst/>
              <a:rect l="l" t="t" r="r" b="b"/>
              <a:pathLst>
                <a:path w="11467" h="11466" extrusionOk="0">
                  <a:moveTo>
                    <a:pt x="5731" y="0"/>
                  </a:moveTo>
                  <a:cubicBezTo>
                    <a:pt x="2569" y="0"/>
                    <a:pt x="1" y="2569"/>
                    <a:pt x="1" y="5730"/>
                  </a:cubicBezTo>
                  <a:cubicBezTo>
                    <a:pt x="1" y="8898"/>
                    <a:pt x="2569" y="11466"/>
                    <a:pt x="5731" y="11466"/>
                  </a:cubicBezTo>
                  <a:cubicBezTo>
                    <a:pt x="8898" y="11466"/>
                    <a:pt x="11467" y="8898"/>
                    <a:pt x="11467" y="5730"/>
                  </a:cubicBezTo>
                  <a:cubicBezTo>
                    <a:pt x="11467" y="2569"/>
                    <a:pt x="8898" y="0"/>
                    <a:pt x="5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1"/>
            <p:cNvSpPr/>
            <p:nvPr/>
          </p:nvSpPr>
          <p:spPr>
            <a:xfrm rot="5400000">
              <a:off x="-288283" y="2339840"/>
              <a:ext cx="464197" cy="463823"/>
            </a:xfrm>
            <a:custGeom>
              <a:avLst/>
              <a:gdLst/>
              <a:ahLst/>
              <a:cxnLst/>
              <a:rect l="l" t="t" r="r" b="b"/>
              <a:pathLst>
                <a:path w="7451" h="7445" extrusionOk="0">
                  <a:moveTo>
                    <a:pt x="4124" y="0"/>
                  </a:moveTo>
                  <a:lnTo>
                    <a:pt x="4124" y="0"/>
                  </a:lnTo>
                  <a:cubicBezTo>
                    <a:pt x="4309" y="338"/>
                    <a:pt x="4602" y="599"/>
                    <a:pt x="4959" y="746"/>
                  </a:cubicBezTo>
                  <a:cubicBezTo>
                    <a:pt x="5161" y="830"/>
                    <a:pt x="5377" y="872"/>
                    <a:pt x="5595" y="872"/>
                  </a:cubicBezTo>
                  <a:cubicBezTo>
                    <a:pt x="5755" y="872"/>
                    <a:pt x="5917" y="849"/>
                    <a:pt x="6074" y="803"/>
                  </a:cubicBezTo>
                  <a:cubicBezTo>
                    <a:pt x="5513" y="351"/>
                    <a:pt x="4838" y="70"/>
                    <a:pt x="4124" y="0"/>
                  </a:cubicBezTo>
                  <a:close/>
                  <a:moveTo>
                    <a:pt x="3321" y="0"/>
                  </a:moveTo>
                  <a:lnTo>
                    <a:pt x="3321" y="0"/>
                  </a:lnTo>
                  <a:cubicBezTo>
                    <a:pt x="2607" y="70"/>
                    <a:pt x="1932" y="351"/>
                    <a:pt x="1377" y="803"/>
                  </a:cubicBezTo>
                  <a:cubicBezTo>
                    <a:pt x="1537" y="852"/>
                    <a:pt x="1699" y="875"/>
                    <a:pt x="1859" y="875"/>
                  </a:cubicBezTo>
                  <a:cubicBezTo>
                    <a:pt x="2459" y="875"/>
                    <a:pt x="3029" y="549"/>
                    <a:pt x="3321" y="0"/>
                  </a:cubicBezTo>
                  <a:close/>
                  <a:moveTo>
                    <a:pt x="6642" y="1371"/>
                  </a:moveTo>
                  <a:cubicBezTo>
                    <a:pt x="6643" y="1372"/>
                    <a:pt x="6645" y="1374"/>
                    <a:pt x="6646" y="1376"/>
                  </a:cubicBezTo>
                  <a:lnTo>
                    <a:pt x="6646" y="1376"/>
                  </a:lnTo>
                  <a:cubicBezTo>
                    <a:pt x="6647" y="1374"/>
                    <a:pt x="6647" y="1372"/>
                    <a:pt x="6648" y="1371"/>
                  </a:cubicBezTo>
                  <a:close/>
                  <a:moveTo>
                    <a:pt x="810" y="1371"/>
                  </a:moveTo>
                  <a:lnTo>
                    <a:pt x="810" y="1371"/>
                  </a:lnTo>
                  <a:cubicBezTo>
                    <a:pt x="357" y="1931"/>
                    <a:pt x="77" y="2607"/>
                    <a:pt x="0" y="3321"/>
                  </a:cubicBezTo>
                  <a:cubicBezTo>
                    <a:pt x="345" y="3136"/>
                    <a:pt x="606" y="2843"/>
                    <a:pt x="753" y="2486"/>
                  </a:cubicBezTo>
                  <a:cubicBezTo>
                    <a:pt x="899" y="2135"/>
                    <a:pt x="918" y="1740"/>
                    <a:pt x="810" y="1371"/>
                  </a:cubicBezTo>
                  <a:close/>
                  <a:moveTo>
                    <a:pt x="6646" y="1376"/>
                  </a:moveTo>
                  <a:cubicBezTo>
                    <a:pt x="6414" y="2133"/>
                    <a:pt x="6752" y="2946"/>
                    <a:pt x="7451" y="3321"/>
                  </a:cubicBezTo>
                  <a:cubicBezTo>
                    <a:pt x="7375" y="2609"/>
                    <a:pt x="7096" y="1930"/>
                    <a:pt x="6646" y="1376"/>
                  </a:cubicBezTo>
                  <a:close/>
                  <a:moveTo>
                    <a:pt x="0" y="4124"/>
                  </a:moveTo>
                  <a:lnTo>
                    <a:pt x="0" y="4124"/>
                  </a:lnTo>
                  <a:cubicBezTo>
                    <a:pt x="77" y="4838"/>
                    <a:pt x="357" y="5513"/>
                    <a:pt x="810" y="6068"/>
                  </a:cubicBezTo>
                  <a:cubicBezTo>
                    <a:pt x="1039" y="5309"/>
                    <a:pt x="702" y="4494"/>
                    <a:pt x="0" y="4124"/>
                  </a:cubicBezTo>
                  <a:close/>
                  <a:moveTo>
                    <a:pt x="7451" y="4124"/>
                  </a:moveTo>
                  <a:cubicBezTo>
                    <a:pt x="7113" y="4302"/>
                    <a:pt x="6845" y="4595"/>
                    <a:pt x="6699" y="4952"/>
                  </a:cubicBezTo>
                  <a:cubicBezTo>
                    <a:pt x="6552" y="5303"/>
                    <a:pt x="6533" y="5698"/>
                    <a:pt x="6648" y="6068"/>
                  </a:cubicBezTo>
                  <a:cubicBezTo>
                    <a:pt x="7094" y="5507"/>
                    <a:pt x="7374" y="4831"/>
                    <a:pt x="7451" y="4124"/>
                  </a:cubicBezTo>
                  <a:close/>
                  <a:moveTo>
                    <a:pt x="1857" y="6566"/>
                  </a:moveTo>
                  <a:cubicBezTo>
                    <a:pt x="1696" y="6566"/>
                    <a:pt x="1534" y="6589"/>
                    <a:pt x="1377" y="6635"/>
                  </a:cubicBezTo>
                  <a:cubicBezTo>
                    <a:pt x="1932" y="7087"/>
                    <a:pt x="2607" y="7368"/>
                    <a:pt x="3321" y="7444"/>
                  </a:cubicBezTo>
                  <a:cubicBezTo>
                    <a:pt x="3143" y="7100"/>
                    <a:pt x="2849" y="6839"/>
                    <a:pt x="2492" y="6692"/>
                  </a:cubicBezTo>
                  <a:cubicBezTo>
                    <a:pt x="2291" y="6608"/>
                    <a:pt x="2075" y="6566"/>
                    <a:pt x="1857" y="6566"/>
                  </a:cubicBezTo>
                  <a:close/>
                  <a:moveTo>
                    <a:pt x="5593" y="6564"/>
                  </a:moveTo>
                  <a:cubicBezTo>
                    <a:pt x="4993" y="6564"/>
                    <a:pt x="4422" y="6891"/>
                    <a:pt x="4130" y="7444"/>
                  </a:cubicBezTo>
                  <a:cubicBezTo>
                    <a:pt x="4838" y="7368"/>
                    <a:pt x="5513" y="7087"/>
                    <a:pt x="6074" y="6635"/>
                  </a:cubicBezTo>
                  <a:cubicBezTo>
                    <a:pt x="5915" y="6587"/>
                    <a:pt x="5753" y="6564"/>
                    <a:pt x="5593" y="65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1"/>
            <p:cNvSpPr/>
            <p:nvPr/>
          </p:nvSpPr>
          <p:spPr>
            <a:xfrm rot="5400000">
              <a:off x="-261868" y="2365881"/>
              <a:ext cx="411803" cy="411803"/>
            </a:xfrm>
            <a:custGeom>
              <a:avLst/>
              <a:gdLst/>
              <a:ahLst/>
              <a:cxnLst/>
              <a:rect l="l" t="t" r="r" b="b"/>
              <a:pathLst>
                <a:path w="6610" h="6610" extrusionOk="0">
                  <a:moveTo>
                    <a:pt x="3308" y="1"/>
                  </a:moveTo>
                  <a:lnTo>
                    <a:pt x="3302" y="7"/>
                  </a:lnTo>
                  <a:cubicBezTo>
                    <a:pt x="3117" y="294"/>
                    <a:pt x="2862" y="536"/>
                    <a:pt x="2562" y="708"/>
                  </a:cubicBezTo>
                  <a:cubicBezTo>
                    <a:pt x="2753" y="861"/>
                    <a:pt x="2996" y="950"/>
                    <a:pt x="3244" y="950"/>
                  </a:cubicBezTo>
                  <a:lnTo>
                    <a:pt x="3365" y="950"/>
                  </a:lnTo>
                  <a:cubicBezTo>
                    <a:pt x="3614" y="950"/>
                    <a:pt x="3850" y="861"/>
                    <a:pt x="4047" y="708"/>
                  </a:cubicBezTo>
                  <a:cubicBezTo>
                    <a:pt x="3748" y="536"/>
                    <a:pt x="3493" y="294"/>
                    <a:pt x="3308" y="1"/>
                  </a:cubicBezTo>
                  <a:close/>
                  <a:moveTo>
                    <a:pt x="1912" y="963"/>
                  </a:moveTo>
                  <a:cubicBezTo>
                    <a:pt x="1752" y="999"/>
                    <a:pt x="1591" y="1016"/>
                    <a:pt x="1429" y="1016"/>
                  </a:cubicBezTo>
                  <a:cubicBezTo>
                    <a:pt x="1275" y="1016"/>
                    <a:pt x="1121" y="1000"/>
                    <a:pt x="969" y="969"/>
                  </a:cubicBezTo>
                  <a:lnTo>
                    <a:pt x="969" y="969"/>
                  </a:lnTo>
                  <a:cubicBezTo>
                    <a:pt x="1033" y="1282"/>
                    <a:pt x="1033" y="1600"/>
                    <a:pt x="962" y="1913"/>
                  </a:cubicBezTo>
                  <a:cubicBezTo>
                    <a:pt x="1211" y="1900"/>
                    <a:pt x="1453" y="1804"/>
                    <a:pt x="1638" y="1639"/>
                  </a:cubicBezTo>
                  <a:cubicBezTo>
                    <a:pt x="1804" y="1454"/>
                    <a:pt x="1899" y="1212"/>
                    <a:pt x="1912" y="963"/>
                  </a:cubicBezTo>
                  <a:close/>
                  <a:moveTo>
                    <a:pt x="4697" y="963"/>
                  </a:moveTo>
                  <a:cubicBezTo>
                    <a:pt x="4691" y="1488"/>
                    <a:pt x="5112" y="1913"/>
                    <a:pt x="5635" y="1913"/>
                  </a:cubicBezTo>
                  <a:cubicBezTo>
                    <a:pt x="5639" y="1913"/>
                    <a:pt x="5643" y="1913"/>
                    <a:pt x="5647" y="1913"/>
                  </a:cubicBezTo>
                  <a:cubicBezTo>
                    <a:pt x="5577" y="1600"/>
                    <a:pt x="5577" y="1282"/>
                    <a:pt x="5641" y="969"/>
                  </a:cubicBezTo>
                  <a:lnTo>
                    <a:pt x="5641" y="969"/>
                  </a:lnTo>
                  <a:cubicBezTo>
                    <a:pt x="5488" y="1000"/>
                    <a:pt x="5334" y="1016"/>
                    <a:pt x="5180" y="1016"/>
                  </a:cubicBezTo>
                  <a:cubicBezTo>
                    <a:pt x="5019" y="1016"/>
                    <a:pt x="4857" y="999"/>
                    <a:pt x="4697" y="963"/>
                  </a:cubicBezTo>
                  <a:close/>
                  <a:moveTo>
                    <a:pt x="708" y="2563"/>
                  </a:moveTo>
                  <a:cubicBezTo>
                    <a:pt x="535" y="2862"/>
                    <a:pt x="293" y="3117"/>
                    <a:pt x="0" y="3308"/>
                  </a:cubicBezTo>
                  <a:cubicBezTo>
                    <a:pt x="293" y="3493"/>
                    <a:pt x="535" y="3748"/>
                    <a:pt x="708" y="4048"/>
                  </a:cubicBezTo>
                  <a:cubicBezTo>
                    <a:pt x="861" y="3850"/>
                    <a:pt x="950" y="3614"/>
                    <a:pt x="950" y="3366"/>
                  </a:cubicBezTo>
                  <a:lnTo>
                    <a:pt x="950" y="3347"/>
                  </a:lnTo>
                  <a:lnTo>
                    <a:pt x="950" y="3308"/>
                  </a:lnTo>
                  <a:lnTo>
                    <a:pt x="950" y="3264"/>
                  </a:lnTo>
                  <a:lnTo>
                    <a:pt x="950" y="3245"/>
                  </a:lnTo>
                  <a:cubicBezTo>
                    <a:pt x="950" y="2996"/>
                    <a:pt x="861" y="2760"/>
                    <a:pt x="708" y="2563"/>
                  </a:cubicBezTo>
                  <a:close/>
                  <a:moveTo>
                    <a:pt x="5902" y="2563"/>
                  </a:moveTo>
                  <a:cubicBezTo>
                    <a:pt x="5749" y="2760"/>
                    <a:pt x="5660" y="2996"/>
                    <a:pt x="5660" y="3245"/>
                  </a:cubicBezTo>
                  <a:lnTo>
                    <a:pt x="5660" y="3264"/>
                  </a:lnTo>
                  <a:lnTo>
                    <a:pt x="5660" y="3308"/>
                  </a:lnTo>
                  <a:lnTo>
                    <a:pt x="5660" y="3347"/>
                  </a:lnTo>
                  <a:lnTo>
                    <a:pt x="5660" y="3366"/>
                  </a:lnTo>
                  <a:cubicBezTo>
                    <a:pt x="5660" y="3614"/>
                    <a:pt x="5749" y="3850"/>
                    <a:pt x="5902" y="4048"/>
                  </a:cubicBezTo>
                  <a:cubicBezTo>
                    <a:pt x="6074" y="3748"/>
                    <a:pt x="6316" y="3493"/>
                    <a:pt x="6609" y="3308"/>
                  </a:cubicBezTo>
                  <a:cubicBezTo>
                    <a:pt x="6316" y="3117"/>
                    <a:pt x="6074" y="2862"/>
                    <a:pt x="5902" y="2563"/>
                  </a:cubicBezTo>
                  <a:close/>
                  <a:moveTo>
                    <a:pt x="4181" y="1288"/>
                  </a:moveTo>
                  <a:cubicBezTo>
                    <a:pt x="3920" y="1435"/>
                    <a:pt x="3633" y="1505"/>
                    <a:pt x="3333" y="1505"/>
                  </a:cubicBezTo>
                  <a:lnTo>
                    <a:pt x="3276" y="1505"/>
                  </a:lnTo>
                  <a:cubicBezTo>
                    <a:pt x="3265" y="1505"/>
                    <a:pt x="3253" y="1505"/>
                    <a:pt x="3242" y="1505"/>
                  </a:cubicBezTo>
                  <a:cubicBezTo>
                    <a:pt x="2960" y="1505"/>
                    <a:pt x="2680" y="1429"/>
                    <a:pt x="2435" y="1294"/>
                  </a:cubicBezTo>
                  <a:cubicBezTo>
                    <a:pt x="2314" y="1862"/>
                    <a:pt x="1868" y="2314"/>
                    <a:pt x="1294" y="2429"/>
                  </a:cubicBezTo>
                  <a:cubicBezTo>
                    <a:pt x="1434" y="2690"/>
                    <a:pt x="1511" y="2977"/>
                    <a:pt x="1504" y="3276"/>
                  </a:cubicBezTo>
                  <a:lnTo>
                    <a:pt x="1504" y="3302"/>
                  </a:lnTo>
                  <a:lnTo>
                    <a:pt x="1504" y="3334"/>
                  </a:lnTo>
                  <a:cubicBezTo>
                    <a:pt x="1511" y="3627"/>
                    <a:pt x="1434" y="3920"/>
                    <a:pt x="1294" y="4175"/>
                  </a:cubicBezTo>
                  <a:cubicBezTo>
                    <a:pt x="1861" y="4296"/>
                    <a:pt x="2314" y="4742"/>
                    <a:pt x="2428" y="5316"/>
                  </a:cubicBezTo>
                  <a:cubicBezTo>
                    <a:pt x="2680" y="5181"/>
                    <a:pt x="2954" y="5105"/>
                    <a:pt x="3241" y="5105"/>
                  </a:cubicBezTo>
                  <a:cubicBezTo>
                    <a:pt x="3253" y="5105"/>
                    <a:pt x="3264" y="5105"/>
                    <a:pt x="3276" y="5106"/>
                  </a:cubicBezTo>
                  <a:lnTo>
                    <a:pt x="3333" y="5106"/>
                  </a:lnTo>
                  <a:cubicBezTo>
                    <a:pt x="3345" y="5105"/>
                    <a:pt x="3357" y="5105"/>
                    <a:pt x="3368" y="5105"/>
                  </a:cubicBezTo>
                  <a:cubicBezTo>
                    <a:pt x="3655" y="5105"/>
                    <a:pt x="3930" y="5181"/>
                    <a:pt x="4181" y="5316"/>
                  </a:cubicBezTo>
                  <a:cubicBezTo>
                    <a:pt x="4296" y="4742"/>
                    <a:pt x="4748" y="4296"/>
                    <a:pt x="5316" y="4175"/>
                  </a:cubicBezTo>
                  <a:cubicBezTo>
                    <a:pt x="5175" y="3920"/>
                    <a:pt x="5099" y="3627"/>
                    <a:pt x="5105" y="3334"/>
                  </a:cubicBezTo>
                  <a:lnTo>
                    <a:pt x="5105" y="3302"/>
                  </a:lnTo>
                  <a:lnTo>
                    <a:pt x="5105" y="3276"/>
                  </a:lnTo>
                  <a:cubicBezTo>
                    <a:pt x="5099" y="2977"/>
                    <a:pt x="5175" y="2690"/>
                    <a:pt x="5316" y="2429"/>
                  </a:cubicBezTo>
                  <a:cubicBezTo>
                    <a:pt x="4742" y="2314"/>
                    <a:pt x="4296" y="1862"/>
                    <a:pt x="4181" y="1288"/>
                  </a:cubicBezTo>
                  <a:close/>
                  <a:moveTo>
                    <a:pt x="962" y="4698"/>
                  </a:moveTo>
                  <a:lnTo>
                    <a:pt x="962" y="4698"/>
                  </a:lnTo>
                  <a:cubicBezTo>
                    <a:pt x="1033" y="5010"/>
                    <a:pt x="1033" y="5329"/>
                    <a:pt x="969" y="5641"/>
                  </a:cubicBezTo>
                  <a:cubicBezTo>
                    <a:pt x="1121" y="5610"/>
                    <a:pt x="1275" y="5594"/>
                    <a:pt x="1429" y="5594"/>
                  </a:cubicBezTo>
                  <a:cubicBezTo>
                    <a:pt x="1591" y="5594"/>
                    <a:pt x="1752" y="5611"/>
                    <a:pt x="1912" y="5647"/>
                  </a:cubicBezTo>
                  <a:cubicBezTo>
                    <a:pt x="1899" y="5399"/>
                    <a:pt x="1804" y="5157"/>
                    <a:pt x="1638" y="4972"/>
                  </a:cubicBezTo>
                  <a:cubicBezTo>
                    <a:pt x="1447" y="4806"/>
                    <a:pt x="1211" y="4710"/>
                    <a:pt x="962" y="4698"/>
                  </a:cubicBezTo>
                  <a:close/>
                  <a:moveTo>
                    <a:pt x="5647" y="4698"/>
                  </a:moveTo>
                  <a:lnTo>
                    <a:pt x="5647" y="4698"/>
                  </a:lnTo>
                  <a:cubicBezTo>
                    <a:pt x="5398" y="4710"/>
                    <a:pt x="5156" y="4806"/>
                    <a:pt x="4971" y="4972"/>
                  </a:cubicBezTo>
                  <a:cubicBezTo>
                    <a:pt x="4806" y="5157"/>
                    <a:pt x="4710" y="5399"/>
                    <a:pt x="4697" y="5647"/>
                  </a:cubicBezTo>
                  <a:cubicBezTo>
                    <a:pt x="4857" y="5611"/>
                    <a:pt x="5019" y="5594"/>
                    <a:pt x="5180" y="5594"/>
                  </a:cubicBezTo>
                  <a:cubicBezTo>
                    <a:pt x="5334" y="5594"/>
                    <a:pt x="5488" y="5610"/>
                    <a:pt x="5641" y="5641"/>
                  </a:cubicBezTo>
                  <a:cubicBezTo>
                    <a:pt x="5577" y="5329"/>
                    <a:pt x="5577" y="5010"/>
                    <a:pt x="5647" y="4698"/>
                  </a:cubicBezTo>
                  <a:close/>
                  <a:moveTo>
                    <a:pt x="3244" y="5660"/>
                  </a:moveTo>
                  <a:cubicBezTo>
                    <a:pt x="2996" y="5660"/>
                    <a:pt x="2760" y="5749"/>
                    <a:pt x="2562" y="5902"/>
                  </a:cubicBezTo>
                  <a:cubicBezTo>
                    <a:pt x="2860" y="6073"/>
                    <a:pt x="3114" y="6314"/>
                    <a:pt x="3305" y="6605"/>
                  </a:cubicBezTo>
                  <a:lnTo>
                    <a:pt x="3305" y="6605"/>
                  </a:lnTo>
                  <a:cubicBezTo>
                    <a:pt x="3496" y="6314"/>
                    <a:pt x="3749" y="6073"/>
                    <a:pt x="4047" y="5902"/>
                  </a:cubicBezTo>
                  <a:cubicBezTo>
                    <a:pt x="3856" y="5749"/>
                    <a:pt x="3614" y="5660"/>
                    <a:pt x="3365" y="5660"/>
                  </a:cubicBezTo>
                  <a:close/>
                  <a:moveTo>
                    <a:pt x="3305" y="6605"/>
                  </a:moveTo>
                  <a:cubicBezTo>
                    <a:pt x="3304" y="6606"/>
                    <a:pt x="3303" y="6608"/>
                    <a:pt x="3302" y="6610"/>
                  </a:cubicBezTo>
                  <a:lnTo>
                    <a:pt x="3308" y="6610"/>
                  </a:lnTo>
                  <a:cubicBezTo>
                    <a:pt x="3307" y="6608"/>
                    <a:pt x="3306" y="6606"/>
                    <a:pt x="3305" y="66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1"/>
            <p:cNvSpPr/>
            <p:nvPr/>
          </p:nvSpPr>
          <p:spPr>
            <a:xfrm rot="5400000">
              <a:off x="-369180" y="2258757"/>
              <a:ext cx="626177" cy="602192"/>
            </a:xfrm>
            <a:custGeom>
              <a:avLst/>
              <a:gdLst/>
              <a:ahLst/>
              <a:cxnLst/>
              <a:rect l="l" t="t" r="r" b="b"/>
              <a:pathLst>
                <a:path w="10051" h="9666" extrusionOk="0">
                  <a:moveTo>
                    <a:pt x="5214" y="277"/>
                  </a:moveTo>
                  <a:cubicBezTo>
                    <a:pt x="7731" y="284"/>
                    <a:pt x="9764" y="2317"/>
                    <a:pt x="9770" y="4834"/>
                  </a:cubicBezTo>
                  <a:cubicBezTo>
                    <a:pt x="9764" y="6670"/>
                    <a:pt x="8655" y="8333"/>
                    <a:pt x="6960" y="9034"/>
                  </a:cubicBezTo>
                  <a:cubicBezTo>
                    <a:pt x="6396" y="9269"/>
                    <a:pt x="5803" y="9383"/>
                    <a:pt x="5216" y="9383"/>
                  </a:cubicBezTo>
                  <a:cubicBezTo>
                    <a:pt x="4032" y="9383"/>
                    <a:pt x="2868" y="8920"/>
                    <a:pt x="1995" y="8047"/>
                  </a:cubicBezTo>
                  <a:cubicBezTo>
                    <a:pt x="695" y="6746"/>
                    <a:pt x="306" y="4790"/>
                    <a:pt x="1013" y="3088"/>
                  </a:cubicBezTo>
                  <a:cubicBezTo>
                    <a:pt x="1715" y="1386"/>
                    <a:pt x="3378" y="277"/>
                    <a:pt x="5214" y="277"/>
                  </a:cubicBezTo>
                  <a:close/>
                  <a:moveTo>
                    <a:pt x="5219" y="0"/>
                  </a:moveTo>
                  <a:cubicBezTo>
                    <a:pt x="3960" y="0"/>
                    <a:pt x="2723" y="491"/>
                    <a:pt x="1797" y="1412"/>
                  </a:cubicBezTo>
                  <a:cubicBezTo>
                    <a:pt x="414" y="2795"/>
                    <a:pt x="0" y="4873"/>
                    <a:pt x="752" y="6683"/>
                  </a:cubicBezTo>
                  <a:cubicBezTo>
                    <a:pt x="1498" y="8486"/>
                    <a:pt x="3263" y="9665"/>
                    <a:pt x="5214" y="9665"/>
                  </a:cubicBezTo>
                  <a:cubicBezTo>
                    <a:pt x="7884" y="9659"/>
                    <a:pt x="10045" y="7498"/>
                    <a:pt x="10051" y="4834"/>
                  </a:cubicBezTo>
                  <a:cubicBezTo>
                    <a:pt x="10051" y="2878"/>
                    <a:pt x="8872" y="1112"/>
                    <a:pt x="7068" y="367"/>
                  </a:cubicBezTo>
                  <a:cubicBezTo>
                    <a:pt x="6470" y="120"/>
                    <a:pt x="5842" y="0"/>
                    <a:pt x="5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1"/>
            <p:cNvSpPr/>
            <p:nvPr/>
          </p:nvSpPr>
          <p:spPr>
            <a:xfrm rot="5400000">
              <a:off x="-1291471" y="1712702"/>
              <a:ext cx="1778104" cy="1717736"/>
            </a:xfrm>
            <a:custGeom>
              <a:avLst/>
              <a:gdLst/>
              <a:ahLst/>
              <a:cxnLst/>
              <a:rect l="l" t="t" r="r" b="b"/>
              <a:pathLst>
                <a:path w="28541" h="27572" extrusionOk="0">
                  <a:moveTo>
                    <a:pt x="784" y="568"/>
                  </a:moveTo>
                  <a:cubicBezTo>
                    <a:pt x="2939" y="1326"/>
                    <a:pt x="8541" y="2467"/>
                    <a:pt x="14271" y="2467"/>
                  </a:cubicBezTo>
                  <a:cubicBezTo>
                    <a:pt x="20007" y="2467"/>
                    <a:pt x="25609" y="1326"/>
                    <a:pt x="27763" y="568"/>
                  </a:cubicBezTo>
                  <a:lnTo>
                    <a:pt x="27763" y="568"/>
                  </a:lnTo>
                  <a:cubicBezTo>
                    <a:pt x="20663" y="7323"/>
                    <a:pt x="15481" y="16737"/>
                    <a:pt x="14271" y="25060"/>
                  </a:cubicBezTo>
                  <a:cubicBezTo>
                    <a:pt x="13066" y="16743"/>
                    <a:pt x="7891" y="7323"/>
                    <a:pt x="784" y="568"/>
                  </a:cubicBezTo>
                  <a:close/>
                  <a:moveTo>
                    <a:pt x="166" y="0"/>
                  </a:moveTo>
                  <a:lnTo>
                    <a:pt x="1" y="223"/>
                  </a:lnTo>
                  <a:cubicBezTo>
                    <a:pt x="7687" y="7260"/>
                    <a:pt x="13232" y="17463"/>
                    <a:pt x="14130" y="26214"/>
                  </a:cubicBezTo>
                  <a:lnTo>
                    <a:pt x="14271" y="27572"/>
                  </a:lnTo>
                  <a:lnTo>
                    <a:pt x="14417" y="26214"/>
                  </a:lnTo>
                  <a:cubicBezTo>
                    <a:pt x="15316" y="17463"/>
                    <a:pt x="20861" y="7260"/>
                    <a:pt x="28540" y="223"/>
                  </a:cubicBezTo>
                  <a:lnTo>
                    <a:pt x="28368" y="0"/>
                  </a:lnTo>
                  <a:cubicBezTo>
                    <a:pt x="27349" y="650"/>
                    <a:pt x="20778" y="2186"/>
                    <a:pt x="14271" y="2186"/>
                  </a:cubicBezTo>
                  <a:cubicBezTo>
                    <a:pt x="7763" y="2186"/>
                    <a:pt x="1199" y="65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8" name="Google Shape;3088;p21"/>
          <p:cNvGrpSpPr/>
          <p:nvPr/>
        </p:nvGrpSpPr>
        <p:grpSpPr>
          <a:xfrm>
            <a:off x="-4582842" y="-49845"/>
            <a:ext cx="7184485" cy="5243197"/>
            <a:chOff x="-4707787" y="-49845"/>
            <a:chExt cx="7184485" cy="5243197"/>
          </a:xfrm>
        </p:grpSpPr>
        <p:sp>
          <p:nvSpPr>
            <p:cNvPr id="3089" name="Google Shape;3089;p21"/>
            <p:cNvSpPr/>
            <p:nvPr/>
          </p:nvSpPr>
          <p:spPr>
            <a:xfrm rot="5400000">
              <a:off x="-11144" y="1267011"/>
              <a:ext cx="527370" cy="561074"/>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1"/>
            <p:cNvSpPr/>
            <p:nvPr/>
          </p:nvSpPr>
          <p:spPr>
            <a:xfrm rot="5400000">
              <a:off x="-710957" y="796272"/>
              <a:ext cx="339161" cy="1314343"/>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1"/>
            <p:cNvSpPr/>
            <p:nvPr/>
          </p:nvSpPr>
          <p:spPr>
            <a:xfrm rot="5400000">
              <a:off x="-710957" y="425839"/>
              <a:ext cx="339161" cy="1314343"/>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1"/>
            <p:cNvSpPr/>
            <p:nvPr/>
          </p:nvSpPr>
          <p:spPr>
            <a:xfrm rot="5400000">
              <a:off x="-147923" y="685912"/>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1"/>
            <p:cNvSpPr/>
            <p:nvPr/>
          </p:nvSpPr>
          <p:spPr>
            <a:xfrm rot="5400000">
              <a:off x="-147736" y="1189167"/>
              <a:ext cx="471798" cy="661190"/>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1"/>
            <p:cNvSpPr/>
            <p:nvPr/>
          </p:nvSpPr>
          <p:spPr>
            <a:xfrm rot="5400000">
              <a:off x="-11144" y="708371"/>
              <a:ext cx="527370" cy="561074"/>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1"/>
            <p:cNvSpPr/>
            <p:nvPr/>
          </p:nvSpPr>
          <p:spPr>
            <a:xfrm rot="5400000">
              <a:off x="-3313482" y="-1438169"/>
              <a:ext cx="2623827" cy="5412437"/>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1"/>
            <p:cNvSpPr/>
            <p:nvPr/>
          </p:nvSpPr>
          <p:spPr>
            <a:xfrm rot="5400000">
              <a:off x="-11144" y="3874121"/>
              <a:ext cx="527370" cy="561074"/>
            </a:xfrm>
            <a:custGeom>
              <a:avLst/>
              <a:gdLst/>
              <a:ahLst/>
              <a:cxnLst/>
              <a:rect l="l" t="t" r="r" b="b"/>
              <a:pathLst>
                <a:path w="8465" h="9006" extrusionOk="0">
                  <a:moveTo>
                    <a:pt x="0" y="0"/>
                  </a:moveTo>
                  <a:lnTo>
                    <a:pt x="0" y="1211"/>
                  </a:lnTo>
                  <a:cubicBezTo>
                    <a:pt x="2900" y="3321"/>
                    <a:pt x="5545" y="5940"/>
                    <a:pt x="7871" y="9006"/>
                  </a:cubicBezTo>
                  <a:cubicBezTo>
                    <a:pt x="8063" y="8725"/>
                    <a:pt x="8266" y="8445"/>
                    <a:pt x="8464" y="8165"/>
                  </a:cubicBezTo>
                  <a:cubicBezTo>
                    <a:pt x="5966" y="4921"/>
                    <a:pt x="3130" y="21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1"/>
            <p:cNvSpPr/>
            <p:nvPr/>
          </p:nvSpPr>
          <p:spPr>
            <a:xfrm rot="5400000">
              <a:off x="-711144" y="3403569"/>
              <a:ext cx="339535" cy="1314343"/>
            </a:xfrm>
            <a:custGeom>
              <a:avLst/>
              <a:gdLst/>
              <a:ahLst/>
              <a:cxnLst/>
              <a:rect l="l" t="t" r="r" b="b"/>
              <a:pathLst>
                <a:path w="5450" h="21097" extrusionOk="0">
                  <a:moveTo>
                    <a:pt x="0" y="1"/>
                  </a:moveTo>
                  <a:lnTo>
                    <a:pt x="0" y="21097"/>
                  </a:lnTo>
                  <a:cubicBezTo>
                    <a:pt x="1116" y="15794"/>
                    <a:pt x="2951" y="10765"/>
                    <a:pt x="5449" y="6234"/>
                  </a:cubicBezTo>
                  <a:cubicBezTo>
                    <a:pt x="5201" y="5877"/>
                    <a:pt x="4952" y="5514"/>
                    <a:pt x="4691" y="5169"/>
                  </a:cubicBezTo>
                  <a:cubicBezTo>
                    <a:pt x="3302" y="3296"/>
                    <a:pt x="1734" y="15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1"/>
            <p:cNvSpPr/>
            <p:nvPr/>
          </p:nvSpPr>
          <p:spPr>
            <a:xfrm rot="5400000">
              <a:off x="-710957" y="3032887"/>
              <a:ext cx="339161" cy="1314343"/>
            </a:xfrm>
            <a:custGeom>
              <a:avLst/>
              <a:gdLst/>
              <a:ahLst/>
              <a:cxnLst/>
              <a:rect l="l" t="t" r="r" b="b"/>
              <a:pathLst>
                <a:path w="5444" h="21097" extrusionOk="0">
                  <a:moveTo>
                    <a:pt x="5444" y="1"/>
                  </a:moveTo>
                  <a:cubicBezTo>
                    <a:pt x="3761" y="1524"/>
                    <a:pt x="2225" y="3213"/>
                    <a:pt x="861" y="5029"/>
                  </a:cubicBezTo>
                  <a:cubicBezTo>
                    <a:pt x="829" y="5074"/>
                    <a:pt x="791" y="5125"/>
                    <a:pt x="753" y="5176"/>
                  </a:cubicBezTo>
                  <a:cubicBezTo>
                    <a:pt x="498" y="5526"/>
                    <a:pt x="249" y="5883"/>
                    <a:pt x="1" y="6240"/>
                  </a:cubicBezTo>
                  <a:cubicBezTo>
                    <a:pt x="2506" y="10772"/>
                    <a:pt x="4335" y="15800"/>
                    <a:pt x="5444" y="21097"/>
                  </a:cubicBezTo>
                  <a:lnTo>
                    <a:pt x="5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1"/>
            <p:cNvSpPr/>
            <p:nvPr/>
          </p:nvSpPr>
          <p:spPr>
            <a:xfrm rot="5400000">
              <a:off x="-147923" y="3293396"/>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73"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1"/>
            <p:cNvSpPr/>
            <p:nvPr/>
          </p:nvSpPr>
          <p:spPr>
            <a:xfrm rot="5400000">
              <a:off x="-147923" y="3796464"/>
              <a:ext cx="472172" cy="661190"/>
            </a:xfrm>
            <a:custGeom>
              <a:avLst/>
              <a:gdLst/>
              <a:ahLst/>
              <a:cxnLst/>
              <a:rect l="l" t="t" r="r" b="b"/>
              <a:pathLst>
                <a:path w="7579" h="10613" extrusionOk="0">
                  <a:moveTo>
                    <a:pt x="0" y="1"/>
                  </a:moveTo>
                  <a:lnTo>
                    <a:pt x="0" y="4188"/>
                  </a:lnTo>
                  <a:cubicBezTo>
                    <a:pt x="1893" y="5852"/>
                    <a:pt x="3601" y="7706"/>
                    <a:pt x="5099" y="9733"/>
                  </a:cubicBezTo>
                  <a:cubicBezTo>
                    <a:pt x="5316" y="10020"/>
                    <a:pt x="5520" y="10319"/>
                    <a:pt x="5724" y="10612"/>
                  </a:cubicBezTo>
                  <a:cubicBezTo>
                    <a:pt x="6310" y="9586"/>
                    <a:pt x="6928" y="8586"/>
                    <a:pt x="7578" y="7611"/>
                  </a:cubicBezTo>
                  <a:cubicBezTo>
                    <a:pt x="5335" y="4628"/>
                    <a:pt x="2785" y="207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1"/>
            <p:cNvSpPr/>
            <p:nvPr/>
          </p:nvSpPr>
          <p:spPr>
            <a:xfrm rot="5400000">
              <a:off x="-11144" y="3315419"/>
              <a:ext cx="527370" cy="561074"/>
            </a:xfrm>
            <a:custGeom>
              <a:avLst/>
              <a:gdLst/>
              <a:ahLst/>
              <a:cxnLst/>
              <a:rect l="l" t="t" r="r" b="b"/>
              <a:pathLst>
                <a:path w="8465" h="9006" extrusionOk="0">
                  <a:moveTo>
                    <a:pt x="8465" y="0"/>
                  </a:moveTo>
                  <a:cubicBezTo>
                    <a:pt x="5335" y="2180"/>
                    <a:pt x="2499" y="4921"/>
                    <a:pt x="1" y="8165"/>
                  </a:cubicBezTo>
                  <a:cubicBezTo>
                    <a:pt x="205" y="8445"/>
                    <a:pt x="409" y="8725"/>
                    <a:pt x="600" y="9006"/>
                  </a:cubicBezTo>
                  <a:cubicBezTo>
                    <a:pt x="2926" y="5940"/>
                    <a:pt x="5565" y="3321"/>
                    <a:pt x="8465" y="1211"/>
                  </a:cubicBezTo>
                  <a:lnTo>
                    <a:pt x="8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1"/>
            <p:cNvSpPr/>
            <p:nvPr/>
          </p:nvSpPr>
          <p:spPr>
            <a:xfrm rot="5400000">
              <a:off x="-3313482" y="1169315"/>
              <a:ext cx="2623827" cy="5412437"/>
            </a:xfrm>
            <a:custGeom>
              <a:avLst/>
              <a:gdLst/>
              <a:ahLst/>
              <a:cxnLst/>
              <a:rect l="l" t="t" r="r" b="b"/>
              <a:pathLst>
                <a:path w="42116" h="86877" extrusionOk="0">
                  <a:moveTo>
                    <a:pt x="21058" y="332"/>
                  </a:moveTo>
                  <a:lnTo>
                    <a:pt x="21160" y="390"/>
                  </a:lnTo>
                  <a:cubicBezTo>
                    <a:pt x="25819" y="3353"/>
                    <a:pt x="41083" y="15017"/>
                    <a:pt x="41822" y="40912"/>
                  </a:cubicBezTo>
                  <a:cubicBezTo>
                    <a:pt x="41835" y="41472"/>
                    <a:pt x="41848" y="83906"/>
                    <a:pt x="41848" y="86615"/>
                  </a:cubicBezTo>
                  <a:lnTo>
                    <a:pt x="261" y="86615"/>
                  </a:lnTo>
                  <a:lnTo>
                    <a:pt x="261" y="42664"/>
                  </a:lnTo>
                  <a:cubicBezTo>
                    <a:pt x="261" y="30172"/>
                    <a:pt x="3760" y="12773"/>
                    <a:pt x="20439" y="785"/>
                  </a:cubicBezTo>
                  <a:cubicBezTo>
                    <a:pt x="20694" y="600"/>
                    <a:pt x="20898" y="453"/>
                    <a:pt x="21058" y="332"/>
                  </a:cubicBezTo>
                  <a:close/>
                  <a:moveTo>
                    <a:pt x="21058" y="1"/>
                  </a:moveTo>
                  <a:lnTo>
                    <a:pt x="20975" y="65"/>
                  </a:lnTo>
                  <a:cubicBezTo>
                    <a:pt x="20809" y="192"/>
                    <a:pt x="20580" y="364"/>
                    <a:pt x="20286" y="568"/>
                  </a:cubicBezTo>
                  <a:cubicBezTo>
                    <a:pt x="18145" y="2111"/>
                    <a:pt x="13123" y="5724"/>
                    <a:pt x="8572" y="12435"/>
                  </a:cubicBezTo>
                  <a:cubicBezTo>
                    <a:pt x="2881" y="20823"/>
                    <a:pt x="0" y="30995"/>
                    <a:pt x="0" y="42664"/>
                  </a:cubicBezTo>
                  <a:lnTo>
                    <a:pt x="0" y="86876"/>
                  </a:lnTo>
                  <a:lnTo>
                    <a:pt x="42115" y="86876"/>
                  </a:lnTo>
                  <a:lnTo>
                    <a:pt x="42115" y="86742"/>
                  </a:lnTo>
                  <a:cubicBezTo>
                    <a:pt x="42115" y="84894"/>
                    <a:pt x="42103" y="41479"/>
                    <a:pt x="42083" y="40905"/>
                  </a:cubicBezTo>
                  <a:cubicBezTo>
                    <a:pt x="41344" y="14876"/>
                    <a:pt x="25991" y="3143"/>
                    <a:pt x="21293" y="173"/>
                  </a:cubicBezTo>
                  <a:cubicBezTo>
                    <a:pt x="21211" y="116"/>
                    <a:pt x="21153" y="84"/>
                    <a:pt x="21134"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1"/>
            <p:cNvSpPr/>
            <p:nvPr/>
          </p:nvSpPr>
          <p:spPr>
            <a:xfrm rot="5400000">
              <a:off x="251285" y="3514741"/>
              <a:ext cx="850208" cy="2197383"/>
            </a:xfrm>
            <a:custGeom>
              <a:avLst/>
              <a:gdLst/>
              <a:ahLst/>
              <a:cxnLst/>
              <a:rect l="l" t="t" r="r" b="b"/>
              <a:pathLst>
                <a:path w="13647" h="35271" extrusionOk="0">
                  <a:moveTo>
                    <a:pt x="13646" y="0"/>
                  </a:moveTo>
                  <a:cubicBezTo>
                    <a:pt x="12537" y="2798"/>
                    <a:pt x="11122" y="5462"/>
                    <a:pt x="9427" y="7948"/>
                  </a:cubicBezTo>
                  <a:cubicBezTo>
                    <a:pt x="6967" y="11536"/>
                    <a:pt x="3819" y="14857"/>
                    <a:pt x="1" y="17208"/>
                  </a:cubicBezTo>
                  <a:cubicBezTo>
                    <a:pt x="6674" y="21969"/>
                    <a:pt x="10823" y="28585"/>
                    <a:pt x="13646" y="35271"/>
                  </a:cubicBezTo>
                  <a:lnTo>
                    <a:pt x="13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1"/>
            <p:cNvSpPr/>
            <p:nvPr/>
          </p:nvSpPr>
          <p:spPr>
            <a:xfrm rot="5400000">
              <a:off x="232257" y="4269163"/>
              <a:ext cx="923971" cy="924407"/>
            </a:xfrm>
            <a:custGeom>
              <a:avLst/>
              <a:gdLst/>
              <a:ahLst/>
              <a:cxnLst/>
              <a:rect l="l" t="t" r="r" b="b"/>
              <a:pathLst>
                <a:path w="14831" h="14838" extrusionOk="0">
                  <a:moveTo>
                    <a:pt x="7419" y="0"/>
                  </a:moveTo>
                  <a:cubicBezTo>
                    <a:pt x="3321" y="0"/>
                    <a:pt x="0" y="3327"/>
                    <a:pt x="0" y="7419"/>
                  </a:cubicBezTo>
                  <a:cubicBezTo>
                    <a:pt x="0" y="11517"/>
                    <a:pt x="3321" y="14837"/>
                    <a:pt x="7419" y="14837"/>
                  </a:cubicBezTo>
                  <a:cubicBezTo>
                    <a:pt x="11510" y="14837"/>
                    <a:pt x="14831" y="11517"/>
                    <a:pt x="14831" y="7419"/>
                  </a:cubicBezTo>
                  <a:cubicBezTo>
                    <a:pt x="14831" y="3327"/>
                    <a:pt x="11510"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1"/>
            <p:cNvSpPr/>
            <p:nvPr/>
          </p:nvSpPr>
          <p:spPr>
            <a:xfrm rot="5400000">
              <a:off x="394083" y="4431359"/>
              <a:ext cx="600011" cy="600011"/>
            </a:xfrm>
            <a:custGeom>
              <a:avLst/>
              <a:gdLst/>
              <a:ahLst/>
              <a:cxnLst/>
              <a:rect l="l" t="t" r="r" b="b"/>
              <a:pathLst>
                <a:path w="9631" h="9631" extrusionOk="0">
                  <a:moveTo>
                    <a:pt x="4296" y="1"/>
                  </a:moveTo>
                  <a:lnTo>
                    <a:pt x="4296" y="1"/>
                  </a:lnTo>
                  <a:cubicBezTo>
                    <a:pt x="3372" y="96"/>
                    <a:pt x="2499" y="460"/>
                    <a:pt x="1779" y="1040"/>
                  </a:cubicBezTo>
                  <a:cubicBezTo>
                    <a:pt x="1981" y="1103"/>
                    <a:pt x="2192" y="1134"/>
                    <a:pt x="2403" y="1134"/>
                  </a:cubicBezTo>
                  <a:cubicBezTo>
                    <a:pt x="2683" y="1134"/>
                    <a:pt x="2963" y="1079"/>
                    <a:pt x="3225" y="970"/>
                  </a:cubicBezTo>
                  <a:cubicBezTo>
                    <a:pt x="3684" y="778"/>
                    <a:pt x="4060" y="434"/>
                    <a:pt x="4296" y="1"/>
                  </a:cubicBezTo>
                  <a:close/>
                  <a:moveTo>
                    <a:pt x="5335" y="1"/>
                  </a:moveTo>
                  <a:lnTo>
                    <a:pt x="5335" y="1"/>
                  </a:lnTo>
                  <a:cubicBezTo>
                    <a:pt x="5716" y="714"/>
                    <a:pt x="6450" y="1134"/>
                    <a:pt x="7224" y="1134"/>
                  </a:cubicBezTo>
                  <a:cubicBezTo>
                    <a:pt x="7432" y="1134"/>
                    <a:pt x="7644" y="1103"/>
                    <a:pt x="7852" y="1040"/>
                  </a:cubicBezTo>
                  <a:cubicBezTo>
                    <a:pt x="7132" y="460"/>
                    <a:pt x="6259" y="96"/>
                    <a:pt x="5335" y="1"/>
                  </a:cubicBezTo>
                  <a:close/>
                  <a:moveTo>
                    <a:pt x="1039" y="1779"/>
                  </a:moveTo>
                  <a:cubicBezTo>
                    <a:pt x="459" y="2499"/>
                    <a:pt x="96" y="3372"/>
                    <a:pt x="0" y="4296"/>
                  </a:cubicBezTo>
                  <a:cubicBezTo>
                    <a:pt x="899" y="3812"/>
                    <a:pt x="1339" y="2754"/>
                    <a:pt x="1039" y="1779"/>
                  </a:cubicBezTo>
                  <a:close/>
                  <a:moveTo>
                    <a:pt x="8585" y="1779"/>
                  </a:moveTo>
                  <a:lnTo>
                    <a:pt x="8585" y="1779"/>
                  </a:lnTo>
                  <a:cubicBezTo>
                    <a:pt x="8445" y="2251"/>
                    <a:pt x="8471" y="2760"/>
                    <a:pt x="8662" y="3219"/>
                  </a:cubicBezTo>
                  <a:lnTo>
                    <a:pt x="8662" y="3226"/>
                  </a:lnTo>
                  <a:cubicBezTo>
                    <a:pt x="8847" y="3685"/>
                    <a:pt x="9191" y="4061"/>
                    <a:pt x="9631" y="4296"/>
                  </a:cubicBezTo>
                  <a:cubicBezTo>
                    <a:pt x="9535" y="3372"/>
                    <a:pt x="9172" y="2499"/>
                    <a:pt x="8585" y="1779"/>
                  </a:cubicBezTo>
                  <a:close/>
                  <a:moveTo>
                    <a:pt x="9631" y="5329"/>
                  </a:moveTo>
                  <a:cubicBezTo>
                    <a:pt x="8726" y="5813"/>
                    <a:pt x="8292" y="6865"/>
                    <a:pt x="8585" y="7846"/>
                  </a:cubicBezTo>
                  <a:cubicBezTo>
                    <a:pt x="9172" y="7126"/>
                    <a:pt x="9535" y="6253"/>
                    <a:pt x="9631" y="5329"/>
                  </a:cubicBezTo>
                  <a:close/>
                  <a:moveTo>
                    <a:pt x="0" y="5335"/>
                  </a:moveTo>
                  <a:cubicBezTo>
                    <a:pt x="96" y="6259"/>
                    <a:pt x="459" y="7133"/>
                    <a:pt x="1039" y="7853"/>
                  </a:cubicBezTo>
                  <a:cubicBezTo>
                    <a:pt x="1186" y="7375"/>
                    <a:pt x="1160" y="6865"/>
                    <a:pt x="976" y="6406"/>
                  </a:cubicBezTo>
                  <a:lnTo>
                    <a:pt x="969" y="6406"/>
                  </a:lnTo>
                  <a:cubicBezTo>
                    <a:pt x="784" y="5947"/>
                    <a:pt x="440" y="5571"/>
                    <a:pt x="0" y="5335"/>
                  </a:cubicBezTo>
                  <a:close/>
                  <a:moveTo>
                    <a:pt x="2403" y="8492"/>
                  </a:moveTo>
                  <a:cubicBezTo>
                    <a:pt x="2196" y="8492"/>
                    <a:pt x="1986" y="8523"/>
                    <a:pt x="1779" y="8586"/>
                  </a:cubicBezTo>
                  <a:cubicBezTo>
                    <a:pt x="2499" y="9166"/>
                    <a:pt x="3372" y="9529"/>
                    <a:pt x="4296" y="9625"/>
                  </a:cubicBezTo>
                  <a:cubicBezTo>
                    <a:pt x="3914" y="8916"/>
                    <a:pt x="3179" y="8492"/>
                    <a:pt x="2403" y="8492"/>
                  </a:cubicBezTo>
                  <a:close/>
                  <a:moveTo>
                    <a:pt x="7226" y="8492"/>
                  </a:moveTo>
                  <a:cubicBezTo>
                    <a:pt x="6946" y="8492"/>
                    <a:pt x="6667" y="8547"/>
                    <a:pt x="6406" y="8656"/>
                  </a:cubicBezTo>
                  <a:cubicBezTo>
                    <a:pt x="5947" y="8847"/>
                    <a:pt x="5571" y="9191"/>
                    <a:pt x="5335" y="9631"/>
                  </a:cubicBezTo>
                  <a:cubicBezTo>
                    <a:pt x="6259" y="9529"/>
                    <a:pt x="7132" y="9166"/>
                    <a:pt x="7852" y="8586"/>
                  </a:cubicBezTo>
                  <a:cubicBezTo>
                    <a:pt x="7647" y="8523"/>
                    <a:pt x="7436" y="8492"/>
                    <a:pt x="722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1"/>
            <p:cNvSpPr/>
            <p:nvPr/>
          </p:nvSpPr>
          <p:spPr>
            <a:xfrm rot="5400000">
              <a:off x="428036" y="4465313"/>
              <a:ext cx="532478" cy="532104"/>
            </a:xfrm>
            <a:custGeom>
              <a:avLst/>
              <a:gdLst/>
              <a:ahLst/>
              <a:cxnLst/>
              <a:rect l="l" t="t" r="r" b="b"/>
              <a:pathLst>
                <a:path w="8547" h="8541" extrusionOk="0">
                  <a:moveTo>
                    <a:pt x="4277" y="1"/>
                  </a:moveTo>
                  <a:cubicBezTo>
                    <a:pt x="4028" y="377"/>
                    <a:pt x="3703" y="689"/>
                    <a:pt x="3321" y="912"/>
                  </a:cubicBezTo>
                  <a:cubicBezTo>
                    <a:pt x="3569" y="1116"/>
                    <a:pt x="3882" y="1224"/>
                    <a:pt x="4200" y="1224"/>
                  </a:cubicBezTo>
                  <a:lnTo>
                    <a:pt x="4353" y="1224"/>
                  </a:lnTo>
                  <a:cubicBezTo>
                    <a:pt x="4672" y="1224"/>
                    <a:pt x="4984" y="1116"/>
                    <a:pt x="5233" y="912"/>
                  </a:cubicBezTo>
                  <a:cubicBezTo>
                    <a:pt x="4850" y="689"/>
                    <a:pt x="4519" y="377"/>
                    <a:pt x="4277" y="1"/>
                  </a:cubicBezTo>
                  <a:close/>
                  <a:moveTo>
                    <a:pt x="2473" y="1243"/>
                  </a:moveTo>
                  <a:lnTo>
                    <a:pt x="2473" y="1243"/>
                  </a:lnTo>
                  <a:cubicBezTo>
                    <a:pt x="2265" y="1290"/>
                    <a:pt x="2054" y="1314"/>
                    <a:pt x="1843" y="1314"/>
                  </a:cubicBezTo>
                  <a:cubicBezTo>
                    <a:pt x="1646" y="1314"/>
                    <a:pt x="1449" y="1293"/>
                    <a:pt x="1256" y="1250"/>
                  </a:cubicBezTo>
                  <a:lnTo>
                    <a:pt x="1256" y="1250"/>
                  </a:lnTo>
                  <a:cubicBezTo>
                    <a:pt x="1339" y="1651"/>
                    <a:pt x="1332" y="2072"/>
                    <a:pt x="1243" y="2473"/>
                  </a:cubicBezTo>
                  <a:cubicBezTo>
                    <a:pt x="1925" y="2473"/>
                    <a:pt x="2479" y="1925"/>
                    <a:pt x="2473" y="1243"/>
                  </a:cubicBezTo>
                  <a:close/>
                  <a:moveTo>
                    <a:pt x="6074" y="1243"/>
                  </a:moveTo>
                  <a:lnTo>
                    <a:pt x="6074" y="1243"/>
                  </a:lnTo>
                  <a:cubicBezTo>
                    <a:pt x="6087" y="1568"/>
                    <a:pt x="6214" y="1874"/>
                    <a:pt x="6431" y="2116"/>
                  </a:cubicBezTo>
                  <a:cubicBezTo>
                    <a:pt x="6673" y="2327"/>
                    <a:pt x="6979" y="2454"/>
                    <a:pt x="7304" y="2473"/>
                  </a:cubicBezTo>
                  <a:cubicBezTo>
                    <a:pt x="7215" y="2072"/>
                    <a:pt x="7208" y="1651"/>
                    <a:pt x="7291" y="1250"/>
                  </a:cubicBezTo>
                  <a:lnTo>
                    <a:pt x="7291" y="1250"/>
                  </a:lnTo>
                  <a:cubicBezTo>
                    <a:pt x="7098" y="1293"/>
                    <a:pt x="6901" y="1314"/>
                    <a:pt x="6704" y="1314"/>
                  </a:cubicBezTo>
                  <a:cubicBezTo>
                    <a:pt x="6493" y="1314"/>
                    <a:pt x="6282" y="1290"/>
                    <a:pt x="6074" y="1243"/>
                  </a:cubicBezTo>
                  <a:close/>
                  <a:moveTo>
                    <a:pt x="918" y="3308"/>
                  </a:moveTo>
                  <a:cubicBezTo>
                    <a:pt x="688" y="3697"/>
                    <a:pt x="376" y="4028"/>
                    <a:pt x="0" y="4271"/>
                  </a:cubicBezTo>
                  <a:cubicBezTo>
                    <a:pt x="376" y="4513"/>
                    <a:pt x="688" y="4844"/>
                    <a:pt x="918" y="5227"/>
                  </a:cubicBezTo>
                  <a:cubicBezTo>
                    <a:pt x="1115" y="4978"/>
                    <a:pt x="1224" y="4666"/>
                    <a:pt x="1224" y="4347"/>
                  </a:cubicBezTo>
                  <a:lnTo>
                    <a:pt x="1224" y="4322"/>
                  </a:lnTo>
                  <a:lnTo>
                    <a:pt x="1224" y="4271"/>
                  </a:lnTo>
                  <a:lnTo>
                    <a:pt x="1224" y="4220"/>
                  </a:lnTo>
                  <a:lnTo>
                    <a:pt x="1224" y="4194"/>
                  </a:lnTo>
                  <a:cubicBezTo>
                    <a:pt x="1224" y="3876"/>
                    <a:pt x="1115" y="3563"/>
                    <a:pt x="918" y="3308"/>
                  </a:cubicBezTo>
                  <a:close/>
                  <a:moveTo>
                    <a:pt x="7635" y="3315"/>
                  </a:moveTo>
                  <a:cubicBezTo>
                    <a:pt x="7431" y="3570"/>
                    <a:pt x="7323" y="3876"/>
                    <a:pt x="7323" y="4201"/>
                  </a:cubicBezTo>
                  <a:lnTo>
                    <a:pt x="7323" y="4220"/>
                  </a:lnTo>
                  <a:lnTo>
                    <a:pt x="7323" y="4271"/>
                  </a:lnTo>
                  <a:lnTo>
                    <a:pt x="7323" y="4322"/>
                  </a:lnTo>
                  <a:lnTo>
                    <a:pt x="7323" y="4347"/>
                  </a:lnTo>
                  <a:cubicBezTo>
                    <a:pt x="7323" y="4666"/>
                    <a:pt x="7431" y="4978"/>
                    <a:pt x="7635" y="5227"/>
                  </a:cubicBezTo>
                  <a:cubicBezTo>
                    <a:pt x="7858" y="4844"/>
                    <a:pt x="8171" y="4513"/>
                    <a:pt x="8547" y="4271"/>
                  </a:cubicBezTo>
                  <a:cubicBezTo>
                    <a:pt x="8171" y="4028"/>
                    <a:pt x="7858" y="3703"/>
                    <a:pt x="7635" y="3315"/>
                  </a:cubicBezTo>
                  <a:close/>
                  <a:moveTo>
                    <a:pt x="3142" y="1664"/>
                  </a:moveTo>
                  <a:cubicBezTo>
                    <a:pt x="2989" y="2410"/>
                    <a:pt x="2409" y="2990"/>
                    <a:pt x="1670" y="3143"/>
                  </a:cubicBezTo>
                  <a:cubicBezTo>
                    <a:pt x="1855" y="3474"/>
                    <a:pt x="1950" y="3850"/>
                    <a:pt x="1944" y="4232"/>
                  </a:cubicBezTo>
                  <a:lnTo>
                    <a:pt x="1944" y="4271"/>
                  </a:lnTo>
                  <a:lnTo>
                    <a:pt x="1944" y="4309"/>
                  </a:lnTo>
                  <a:cubicBezTo>
                    <a:pt x="1950" y="4691"/>
                    <a:pt x="1855" y="5067"/>
                    <a:pt x="1670" y="5399"/>
                  </a:cubicBezTo>
                  <a:cubicBezTo>
                    <a:pt x="2409" y="5552"/>
                    <a:pt x="2989" y="6132"/>
                    <a:pt x="3142" y="6877"/>
                  </a:cubicBezTo>
                  <a:cubicBezTo>
                    <a:pt x="3474" y="6693"/>
                    <a:pt x="3856" y="6597"/>
                    <a:pt x="4232" y="6597"/>
                  </a:cubicBezTo>
                  <a:lnTo>
                    <a:pt x="4315" y="6597"/>
                  </a:lnTo>
                  <a:cubicBezTo>
                    <a:pt x="4697" y="6597"/>
                    <a:pt x="5073" y="6693"/>
                    <a:pt x="5405" y="6877"/>
                  </a:cubicBezTo>
                  <a:cubicBezTo>
                    <a:pt x="5558" y="6132"/>
                    <a:pt x="6138" y="5552"/>
                    <a:pt x="6877" y="5399"/>
                  </a:cubicBezTo>
                  <a:cubicBezTo>
                    <a:pt x="6692" y="5067"/>
                    <a:pt x="6597" y="4691"/>
                    <a:pt x="6603" y="4309"/>
                  </a:cubicBezTo>
                  <a:lnTo>
                    <a:pt x="6603" y="4271"/>
                  </a:lnTo>
                  <a:lnTo>
                    <a:pt x="6603" y="4232"/>
                  </a:lnTo>
                  <a:cubicBezTo>
                    <a:pt x="6597" y="3850"/>
                    <a:pt x="6692" y="3474"/>
                    <a:pt x="6877" y="3143"/>
                  </a:cubicBezTo>
                  <a:cubicBezTo>
                    <a:pt x="6138" y="2990"/>
                    <a:pt x="5558" y="2410"/>
                    <a:pt x="5405" y="1664"/>
                  </a:cubicBezTo>
                  <a:cubicBezTo>
                    <a:pt x="5073" y="1849"/>
                    <a:pt x="4697" y="1944"/>
                    <a:pt x="4315" y="1944"/>
                  </a:cubicBezTo>
                  <a:lnTo>
                    <a:pt x="4232" y="1944"/>
                  </a:lnTo>
                  <a:cubicBezTo>
                    <a:pt x="3850" y="1944"/>
                    <a:pt x="3474" y="1849"/>
                    <a:pt x="3142" y="1664"/>
                  </a:cubicBezTo>
                  <a:close/>
                  <a:moveTo>
                    <a:pt x="1243" y="6074"/>
                  </a:moveTo>
                  <a:cubicBezTo>
                    <a:pt x="1332" y="6476"/>
                    <a:pt x="1339" y="6890"/>
                    <a:pt x="1256" y="7292"/>
                  </a:cubicBezTo>
                  <a:cubicBezTo>
                    <a:pt x="1449" y="7252"/>
                    <a:pt x="1646" y="7231"/>
                    <a:pt x="1842" y="7231"/>
                  </a:cubicBezTo>
                  <a:cubicBezTo>
                    <a:pt x="2054" y="7231"/>
                    <a:pt x="2265" y="7255"/>
                    <a:pt x="2473" y="7304"/>
                  </a:cubicBezTo>
                  <a:cubicBezTo>
                    <a:pt x="2460" y="6979"/>
                    <a:pt x="2333" y="6673"/>
                    <a:pt x="2116" y="6431"/>
                  </a:cubicBezTo>
                  <a:cubicBezTo>
                    <a:pt x="1874" y="6215"/>
                    <a:pt x="1568" y="6087"/>
                    <a:pt x="1243" y="6074"/>
                  </a:cubicBezTo>
                  <a:close/>
                  <a:moveTo>
                    <a:pt x="7304" y="6074"/>
                  </a:moveTo>
                  <a:lnTo>
                    <a:pt x="7304" y="6074"/>
                  </a:lnTo>
                  <a:cubicBezTo>
                    <a:pt x="6985" y="6087"/>
                    <a:pt x="6673" y="6215"/>
                    <a:pt x="6431" y="6431"/>
                  </a:cubicBezTo>
                  <a:cubicBezTo>
                    <a:pt x="6221" y="6673"/>
                    <a:pt x="6093" y="6979"/>
                    <a:pt x="6074" y="7304"/>
                  </a:cubicBezTo>
                  <a:cubicBezTo>
                    <a:pt x="6282" y="7255"/>
                    <a:pt x="6495" y="7231"/>
                    <a:pt x="6708" y="7231"/>
                  </a:cubicBezTo>
                  <a:cubicBezTo>
                    <a:pt x="6906" y="7231"/>
                    <a:pt x="7104" y="7252"/>
                    <a:pt x="7298" y="7292"/>
                  </a:cubicBezTo>
                  <a:cubicBezTo>
                    <a:pt x="7215" y="6890"/>
                    <a:pt x="7215" y="6476"/>
                    <a:pt x="7304" y="6074"/>
                  </a:cubicBezTo>
                  <a:close/>
                  <a:moveTo>
                    <a:pt x="4194" y="7324"/>
                  </a:moveTo>
                  <a:cubicBezTo>
                    <a:pt x="3875" y="7324"/>
                    <a:pt x="3563" y="7432"/>
                    <a:pt x="3314" y="7629"/>
                  </a:cubicBezTo>
                  <a:cubicBezTo>
                    <a:pt x="3703" y="7859"/>
                    <a:pt x="4028" y="8171"/>
                    <a:pt x="4277" y="8541"/>
                  </a:cubicBezTo>
                  <a:cubicBezTo>
                    <a:pt x="4519" y="8171"/>
                    <a:pt x="4844" y="7859"/>
                    <a:pt x="5233" y="7629"/>
                  </a:cubicBezTo>
                  <a:cubicBezTo>
                    <a:pt x="4984" y="7432"/>
                    <a:pt x="4672" y="7324"/>
                    <a:pt x="4353"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1"/>
            <p:cNvSpPr/>
            <p:nvPr/>
          </p:nvSpPr>
          <p:spPr>
            <a:xfrm rot="5400000">
              <a:off x="292720" y="4329811"/>
              <a:ext cx="802922" cy="772520"/>
            </a:xfrm>
            <a:custGeom>
              <a:avLst/>
              <a:gdLst/>
              <a:ahLst/>
              <a:cxnLst/>
              <a:rect l="l" t="t" r="r" b="b"/>
              <a:pathLst>
                <a:path w="12888" h="12400" extrusionOk="0">
                  <a:moveTo>
                    <a:pt x="6693" y="259"/>
                  </a:moveTo>
                  <a:cubicBezTo>
                    <a:pt x="9969" y="265"/>
                    <a:pt x="12626" y="2923"/>
                    <a:pt x="12633" y="6199"/>
                  </a:cubicBezTo>
                  <a:cubicBezTo>
                    <a:pt x="12633" y="8601"/>
                    <a:pt x="11180" y="10768"/>
                    <a:pt x="8962" y="11686"/>
                  </a:cubicBezTo>
                  <a:cubicBezTo>
                    <a:pt x="8226" y="11993"/>
                    <a:pt x="7454" y="12141"/>
                    <a:pt x="6688" y="12141"/>
                  </a:cubicBezTo>
                  <a:cubicBezTo>
                    <a:pt x="5144" y="12141"/>
                    <a:pt x="3626" y="11536"/>
                    <a:pt x="2493" y="10399"/>
                  </a:cubicBezTo>
                  <a:cubicBezTo>
                    <a:pt x="791" y="8703"/>
                    <a:pt x="281" y="6148"/>
                    <a:pt x="1199" y="3930"/>
                  </a:cubicBezTo>
                  <a:cubicBezTo>
                    <a:pt x="2123" y="1705"/>
                    <a:pt x="4290" y="259"/>
                    <a:pt x="6693" y="259"/>
                  </a:cubicBezTo>
                  <a:close/>
                  <a:moveTo>
                    <a:pt x="6686" y="1"/>
                  </a:moveTo>
                  <a:cubicBezTo>
                    <a:pt x="5074" y="1"/>
                    <a:pt x="3492" y="630"/>
                    <a:pt x="2308" y="1814"/>
                  </a:cubicBezTo>
                  <a:cubicBezTo>
                    <a:pt x="530" y="3592"/>
                    <a:pt x="1" y="6256"/>
                    <a:pt x="963" y="8576"/>
                  </a:cubicBezTo>
                  <a:cubicBezTo>
                    <a:pt x="1919" y="10889"/>
                    <a:pt x="4182" y="12400"/>
                    <a:pt x="6693" y="12400"/>
                  </a:cubicBezTo>
                  <a:cubicBezTo>
                    <a:pt x="10109" y="12394"/>
                    <a:pt x="12888" y="9621"/>
                    <a:pt x="12888" y="6199"/>
                  </a:cubicBezTo>
                  <a:cubicBezTo>
                    <a:pt x="12888" y="3694"/>
                    <a:pt x="11377" y="1431"/>
                    <a:pt x="9064" y="475"/>
                  </a:cubicBezTo>
                  <a:cubicBezTo>
                    <a:pt x="8294" y="156"/>
                    <a:pt x="7486"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1"/>
            <p:cNvSpPr/>
            <p:nvPr/>
          </p:nvSpPr>
          <p:spPr>
            <a:xfrm rot="5400000">
              <a:off x="134374" y="2811345"/>
              <a:ext cx="1192422" cy="3492227"/>
            </a:xfrm>
            <a:custGeom>
              <a:avLst/>
              <a:gdLst/>
              <a:ahLst/>
              <a:cxnLst/>
              <a:rect l="l" t="t" r="r" b="b"/>
              <a:pathLst>
                <a:path w="19140" h="56055" extrusionOk="0">
                  <a:moveTo>
                    <a:pt x="18878" y="1798"/>
                  </a:moveTo>
                  <a:lnTo>
                    <a:pt x="18878" y="54455"/>
                  </a:lnTo>
                  <a:cubicBezTo>
                    <a:pt x="16138" y="46405"/>
                    <a:pt x="11249" y="35303"/>
                    <a:pt x="517" y="28343"/>
                  </a:cubicBezTo>
                  <a:cubicBezTo>
                    <a:pt x="10529" y="22977"/>
                    <a:pt x="17215" y="11084"/>
                    <a:pt x="18878" y="1798"/>
                  </a:cubicBezTo>
                  <a:close/>
                  <a:moveTo>
                    <a:pt x="18878" y="1"/>
                  </a:moveTo>
                  <a:cubicBezTo>
                    <a:pt x="17808" y="9484"/>
                    <a:pt x="10892" y="22594"/>
                    <a:pt x="198" y="28216"/>
                  </a:cubicBezTo>
                  <a:lnTo>
                    <a:pt x="0" y="28318"/>
                  </a:lnTo>
                  <a:lnTo>
                    <a:pt x="192" y="28445"/>
                  </a:lnTo>
                  <a:cubicBezTo>
                    <a:pt x="11326" y="35570"/>
                    <a:pt x="16195" y="47176"/>
                    <a:pt x="18885" y="55296"/>
                  </a:cubicBezTo>
                  <a:lnTo>
                    <a:pt x="19140" y="56054"/>
                  </a:lnTo>
                  <a:lnTo>
                    <a:pt x="19140" y="13"/>
                  </a:lnTo>
                  <a:lnTo>
                    <a:pt x="18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1"/>
            <p:cNvSpPr/>
            <p:nvPr/>
          </p:nvSpPr>
          <p:spPr>
            <a:xfrm rot="5400000">
              <a:off x="251316" y="-568587"/>
              <a:ext cx="850146" cy="2197383"/>
            </a:xfrm>
            <a:custGeom>
              <a:avLst/>
              <a:gdLst/>
              <a:ahLst/>
              <a:cxnLst/>
              <a:rect l="l" t="t" r="r" b="b"/>
              <a:pathLst>
                <a:path w="13646" h="35271" extrusionOk="0">
                  <a:moveTo>
                    <a:pt x="0" y="0"/>
                  </a:moveTo>
                  <a:lnTo>
                    <a:pt x="0" y="35271"/>
                  </a:lnTo>
                  <a:cubicBezTo>
                    <a:pt x="2824" y="28585"/>
                    <a:pt x="6973" y="21969"/>
                    <a:pt x="13646" y="17208"/>
                  </a:cubicBezTo>
                  <a:cubicBezTo>
                    <a:pt x="9828" y="14857"/>
                    <a:pt x="6673" y="11536"/>
                    <a:pt x="4219" y="7948"/>
                  </a:cubicBezTo>
                  <a:cubicBezTo>
                    <a:pt x="2524" y="5462"/>
                    <a:pt x="1109" y="279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1"/>
            <p:cNvSpPr/>
            <p:nvPr/>
          </p:nvSpPr>
          <p:spPr>
            <a:xfrm rot="5400000">
              <a:off x="232226" y="-50032"/>
              <a:ext cx="924034" cy="924407"/>
            </a:xfrm>
            <a:custGeom>
              <a:avLst/>
              <a:gdLst/>
              <a:ahLst/>
              <a:cxnLst/>
              <a:rect l="l" t="t" r="r" b="b"/>
              <a:pathLst>
                <a:path w="14832" h="14838" extrusionOk="0">
                  <a:moveTo>
                    <a:pt x="7413" y="0"/>
                  </a:moveTo>
                  <a:cubicBezTo>
                    <a:pt x="3321" y="0"/>
                    <a:pt x="1" y="3327"/>
                    <a:pt x="1" y="7419"/>
                  </a:cubicBezTo>
                  <a:cubicBezTo>
                    <a:pt x="1" y="11517"/>
                    <a:pt x="3321" y="14837"/>
                    <a:pt x="7413" y="14837"/>
                  </a:cubicBezTo>
                  <a:cubicBezTo>
                    <a:pt x="11511" y="14837"/>
                    <a:pt x="14831" y="11517"/>
                    <a:pt x="14831" y="7419"/>
                  </a:cubicBezTo>
                  <a:cubicBezTo>
                    <a:pt x="14831" y="3327"/>
                    <a:pt x="11511" y="0"/>
                    <a:pt x="7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1"/>
            <p:cNvSpPr/>
            <p:nvPr/>
          </p:nvSpPr>
          <p:spPr>
            <a:xfrm rot="5400000">
              <a:off x="394051" y="112165"/>
              <a:ext cx="600074" cy="600011"/>
            </a:xfrm>
            <a:custGeom>
              <a:avLst/>
              <a:gdLst/>
              <a:ahLst/>
              <a:cxnLst/>
              <a:rect l="l" t="t" r="r" b="b"/>
              <a:pathLst>
                <a:path w="9632" h="9631" extrusionOk="0">
                  <a:moveTo>
                    <a:pt x="4297" y="1"/>
                  </a:moveTo>
                  <a:cubicBezTo>
                    <a:pt x="3838" y="45"/>
                    <a:pt x="3392" y="160"/>
                    <a:pt x="2964" y="339"/>
                  </a:cubicBezTo>
                  <a:cubicBezTo>
                    <a:pt x="2537" y="517"/>
                    <a:pt x="2136" y="753"/>
                    <a:pt x="1779" y="1040"/>
                  </a:cubicBezTo>
                  <a:cubicBezTo>
                    <a:pt x="1984" y="1103"/>
                    <a:pt x="2195" y="1134"/>
                    <a:pt x="2406" y="1134"/>
                  </a:cubicBezTo>
                  <a:cubicBezTo>
                    <a:pt x="2685" y="1134"/>
                    <a:pt x="2964" y="1079"/>
                    <a:pt x="3226" y="970"/>
                  </a:cubicBezTo>
                  <a:cubicBezTo>
                    <a:pt x="3685" y="778"/>
                    <a:pt x="4061" y="434"/>
                    <a:pt x="4297" y="1"/>
                  </a:cubicBezTo>
                  <a:close/>
                  <a:moveTo>
                    <a:pt x="5335" y="1"/>
                  </a:moveTo>
                  <a:cubicBezTo>
                    <a:pt x="5571" y="434"/>
                    <a:pt x="5947" y="778"/>
                    <a:pt x="6406" y="970"/>
                  </a:cubicBezTo>
                  <a:cubicBezTo>
                    <a:pt x="6668" y="1079"/>
                    <a:pt x="6946" y="1134"/>
                    <a:pt x="7226" y="1134"/>
                  </a:cubicBezTo>
                  <a:cubicBezTo>
                    <a:pt x="7437" y="1134"/>
                    <a:pt x="7648" y="1103"/>
                    <a:pt x="7853" y="1040"/>
                  </a:cubicBezTo>
                  <a:cubicBezTo>
                    <a:pt x="7496" y="753"/>
                    <a:pt x="7094" y="517"/>
                    <a:pt x="6667" y="339"/>
                  </a:cubicBezTo>
                  <a:cubicBezTo>
                    <a:pt x="6240" y="160"/>
                    <a:pt x="5794" y="45"/>
                    <a:pt x="5335" y="1"/>
                  </a:cubicBezTo>
                  <a:close/>
                  <a:moveTo>
                    <a:pt x="1046" y="1779"/>
                  </a:moveTo>
                  <a:cubicBezTo>
                    <a:pt x="753" y="2136"/>
                    <a:pt x="517" y="2537"/>
                    <a:pt x="339" y="2964"/>
                  </a:cubicBezTo>
                  <a:cubicBezTo>
                    <a:pt x="160" y="3385"/>
                    <a:pt x="45" y="3838"/>
                    <a:pt x="1" y="4296"/>
                  </a:cubicBezTo>
                  <a:cubicBezTo>
                    <a:pt x="441" y="4061"/>
                    <a:pt x="785" y="3685"/>
                    <a:pt x="970" y="3226"/>
                  </a:cubicBezTo>
                  <a:lnTo>
                    <a:pt x="970" y="3219"/>
                  </a:lnTo>
                  <a:cubicBezTo>
                    <a:pt x="1161" y="2760"/>
                    <a:pt x="1186" y="2251"/>
                    <a:pt x="1046" y="1779"/>
                  </a:cubicBezTo>
                  <a:close/>
                  <a:moveTo>
                    <a:pt x="8586" y="1779"/>
                  </a:moveTo>
                  <a:cubicBezTo>
                    <a:pt x="8446" y="2251"/>
                    <a:pt x="8471" y="2760"/>
                    <a:pt x="8662" y="3219"/>
                  </a:cubicBezTo>
                  <a:cubicBezTo>
                    <a:pt x="8847" y="3678"/>
                    <a:pt x="9191" y="4061"/>
                    <a:pt x="9631" y="4296"/>
                  </a:cubicBezTo>
                  <a:cubicBezTo>
                    <a:pt x="9586" y="3838"/>
                    <a:pt x="9472" y="3385"/>
                    <a:pt x="9293" y="2958"/>
                  </a:cubicBezTo>
                  <a:cubicBezTo>
                    <a:pt x="9115" y="2531"/>
                    <a:pt x="8879" y="2136"/>
                    <a:pt x="8592" y="1779"/>
                  </a:cubicBezTo>
                  <a:close/>
                  <a:moveTo>
                    <a:pt x="1" y="5335"/>
                  </a:moveTo>
                  <a:lnTo>
                    <a:pt x="1" y="5335"/>
                  </a:lnTo>
                  <a:cubicBezTo>
                    <a:pt x="45" y="5794"/>
                    <a:pt x="160" y="6247"/>
                    <a:pt x="339" y="6674"/>
                  </a:cubicBezTo>
                  <a:cubicBezTo>
                    <a:pt x="517" y="7094"/>
                    <a:pt x="753" y="7489"/>
                    <a:pt x="1046" y="7846"/>
                  </a:cubicBezTo>
                  <a:lnTo>
                    <a:pt x="1046" y="7853"/>
                  </a:lnTo>
                  <a:cubicBezTo>
                    <a:pt x="1186" y="7375"/>
                    <a:pt x="1161" y="6865"/>
                    <a:pt x="970" y="6412"/>
                  </a:cubicBezTo>
                  <a:cubicBezTo>
                    <a:pt x="785" y="5947"/>
                    <a:pt x="441" y="5571"/>
                    <a:pt x="1" y="5335"/>
                  </a:cubicBezTo>
                  <a:close/>
                  <a:moveTo>
                    <a:pt x="9631" y="5335"/>
                  </a:moveTo>
                  <a:lnTo>
                    <a:pt x="9631" y="5335"/>
                  </a:lnTo>
                  <a:cubicBezTo>
                    <a:pt x="9191" y="5571"/>
                    <a:pt x="8847" y="5947"/>
                    <a:pt x="8662" y="6406"/>
                  </a:cubicBezTo>
                  <a:lnTo>
                    <a:pt x="8656" y="6406"/>
                  </a:lnTo>
                  <a:cubicBezTo>
                    <a:pt x="8465" y="6865"/>
                    <a:pt x="8446" y="7375"/>
                    <a:pt x="8586" y="7853"/>
                  </a:cubicBezTo>
                  <a:cubicBezTo>
                    <a:pt x="8879" y="7496"/>
                    <a:pt x="9115" y="7094"/>
                    <a:pt x="9293" y="6674"/>
                  </a:cubicBezTo>
                  <a:cubicBezTo>
                    <a:pt x="9472" y="6247"/>
                    <a:pt x="9586" y="5794"/>
                    <a:pt x="9631" y="5335"/>
                  </a:cubicBezTo>
                  <a:close/>
                  <a:moveTo>
                    <a:pt x="7226" y="8492"/>
                  </a:moveTo>
                  <a:cubicBezTo>
                    <a:pt x="6946" y="8492"/>
                    <a:pt x="6668" y="8547"/>
                    <a:pt x="6406" y="8656"/>
                  </a:cubicBezTo>
                  <a:cubicBezTo>
                    <a:pt x="5947" y="8841"/>
                    <a:pt x="5571" y="9185"/>
                    <a:pt x="5335" y="9625"/>
                  </a:cubicBezTo>
                  <a:cubicBezTo>
                    <a:pt x="5794" y="9580"/>
                    <a:pt x="6240" y="9465"/>
                    <a:pt x="6667" y="9287"/>
                  </a:cubicBezTo>
                  <a:cubicBezTo>
                    <a:pt x="7094" y="9108"/>
                    <a:pt x="7496" y="8873"/>
                    <a:pt x="7853" y="8586"/>
                  </a:cubicBezTo>
                  <a:cubicBezTo>
                    <a:pt x="7648" y="8523"/>
                    <a:pt x="7437" y="8492"/>
                    <a:pt x="7226" y="8492"/>
                  </a:cubicBezTo>
                  <a:close/>
                  <a:moveTo>
                    <a:pt x="2406" y="8492"/>
                  </a:moveTo>
                  <a:cubicBezTo>
                    <a:pt x="2195" y="8492"/>
                    <a:pt x="1984" y="8523"/>
                    <a:pt x="1779" y="8586"/>
                  </a:cubicBezTo>
                  <a:cubicBezTo>
                    <a:pt x="2136" y="8873"/>
                    <a:pt x="2537" y="9115"/>
                    <a:pt x="2964" y="9293"/>
                  </a:cubicBezTo>
                  <a:cubicBezTo>
                    <a:pt x="3385" y="9472"/>
                    <a:pt x="3838" y="9580"/>
                    <a:pt x="4297" y="9631"/>
                  </a:cubicBezTo>
                  <a:cubicBezTo>
                    <a:pt x="4061" y="9191"/>
                    <a:pt x="3685" y="8847"/>
                    <a:pt x="3226" y="8656"/>
                  </a:cubicBezTo>
                  <a:cubicBezTo>
                    <a:pt x="2964" y="8547"/>
                    <a:pt x="2685" y="8492"/>
                    <a:pt x="240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1"/>
            <p:cNvSpPr/>
            <p:nvPr/>
          </p:nvSpPr>
          <p:spPr>
            <a:xfrm rot="5400000">
              <a:off x="428005" y="146118"/>
              <a:ext cx="532540" cy="532104"/>
            </a:xfrm>
            <a:custGeom>
              <a:avLst/>
              <a:gdLst/>
              <a:ahLst/>
              <a:cxnLst/>
              <a:rect l="l" t="t" r="r" b="b"/>
              <a:pathLst>
                <a:path w="8548" h="8541" extrusionOk="0">
                  <a:moveTo>
                    <a:pt x="4271" y="1"/>
                  </a:moveTo>
                  <a:cubicBezTo>
                    <a:pt x="4029" y="377"/>
                    <a:pt x="3697" y="689"/>
                    <a:pt x="3308" y="912"/>
                  </a:cubicBezTo>
                  <a:cubicBezTo>
                    <a:pt x="3563" y="1116"/>
                    <a:pt x="3869" y="1224"/>
                    <a:pt x="4194" y="1224"/>
                  </a:cubicBezTo>
                  <a:lnTo>
                    <a:pt x="4347" y="1224"/>
                  </a:lnTo>
                  <a:cubicBezTo>
                    <a:pt x="4666" y="1224"/>
                    <a:pt x="4978" y="1116"/>
                    <a:pt x="5227" y="912"/>
                  </a:cubicBezTo>
                  <a:cubicBezTo>
                    <a:pt x="4844" y="689"/>
                    <a:pt x="4513" y="377"/>
                    <a:pt x="4271" y="1"/>
                  </a:cubicBezTo>
                  <a:close/>
                  <a:moveTo>
                    <a:pt x="2473" y="1243"/>
                  </a:moveTo>
                  <a:lnTo>
                    <a:pt x="2473" y="1243"/>
                  </a:lnTo>
                  <a:cubicBezTo>
                    <a:pt x="2266" y="1290"/>
                    <a:pt x="2053" y="1314"/>
                    <a:pt x="1840" y="1314"/>
                  </a:cubicBezTo>
                  <a:cubicBezTo>
                    <a:pt x="1641" y="1314"/>
                    <a:pt x="1443" y="1293"/>
                    <a:pt x="1250" y="1250"/>
                  </a:cubicBezTo>
                  <a:lnTo>
                    <a:pt x="1250" y="1250"/>
                  </a:lnTo>
                  <a:cubicBezTo>
                    <a:pt x="1339" y="1651"/>
                    <a:pt x="1333" y="2072"/>
                    <a:pt x="1243" y="2473"/>
                  </a:cubicBezTo>
                  <a:cubicBezTo>
                    <a:pt x="1562" y="2454"/>
                    <a:pt x="1874" y="2327"/>
                    <a:pt x="2117" y="2116"/>
                  </a:cubicBezTo>
                  <a:cubicBezTo>
                    <a:pt x="2327" y="1874"/>
                    <a:pt x="2454" y="1568"/>
                    <a:pt x="2473" y="1243"/>
                  </a:cubicBezTo>
                  <a:close/>
                  <a:moveTo>
                    <a:pt x="6074" y="1243"/>
                  </a:moveTo>
                  <a:cubicBezTo>
                    <a:pt x="6087" y="1568"/>
                    <a:pt x="6215" y="1874"/>
                    <a:pt x="6431" y="2116"/>
                  </a:cubicBezTo>
                  <a:cubicBezTo>
                    <a:pt x="6674" y="2327"/>
                    <a:pt x="6979" y="2454"/>
                    <a:pt x="7304" y="2473"/>
                  </a:cubicBezTo>
                  <a:cubicBezTo>
                    <a:pt x="7209" y="2072"/>
                    <a:pt x="7209" y="1658"/>
                    <a:pt x="7292" y="1250"/>
                  </a:cubicBezTo>
                  <a:lnTo>
                    <a:pt x="7292" y="1250"/>
                  </a:lnTo>
                  <a:cubicBezTo>
                    <a:pt x="7098" y="1293"/>
                    <a:pt x="6900" y="1314"/>
                    <a:pt x="6703" y="1314"/>
                  </a:cubicBezTo>
                  <a:cubicBezTo>
                    <a:pt x="6491" y="1314"/>
                    <a:pt x="6279" y="1290"/>
                    <a:pt x="6074" y="1243"/>
                  </a:cubicBezTo>
                  <a:close/>
                  <a:moveTo>
                    <a:pt x="7630" y="3308"/>
                  </a:moveTo>
                  <a:cubicBezTo>
                    <a:pt x="7432" y="3563"/>
                    <a:pt x="7324" y="3876"/>
                    <a:pt x="7324" y="4194"/>
                  </a:cubicBezTo>
                  <a:lnTo>
                    <a:pt x="7324" y="4220"/>
                  </a:lnTo>
                  <a:lnTo>
                    <a:pt x="7324" y="4271"/>
                  </a:lnTo>
                  <a:lnTo>
                    <a:pt x="7324" y="4322"/>
                  </a:lnTo>
                  <a:lnTo>
                    <a:pt x="7324" y="4347"/>
                  </a:lnTo>
                  <a:cubicBezTo>
                    <a:pt x="7324" y="4666"/>
                    <a:pt x="7432" y="4978"/>
                    <a:pt x="7630" y="5227"/>
                  </a:cubicBezTo>
                  <a:cubicBezTo>
                    <a:pt x="7859" y="4844"/>
                    <a:pt x="8171" y="4513"/>
                    <a:pt x="8547" y="4271"/>
                  </a:cubicBezTo>
                  <a:cubicBezTo>
                    <a:pt x="8171" y="4028"/>
                    <a:pt x="7859" y="3697"/>
                    <a:pt x="7630" y="3308"/>
                  </a:cubicBezTo>
                  <a:close/>
                  <a:moveTo>
                    <a:pt x="918" y="3315"/>
                  </a:moveTo>
                  <a:cubicBezTo>
                    <a:pt x="689" y="3703"/>
                    <a:pt x="377" y="4028"/>
                    <a:pt x="1" y="4271"/>
                  </a:cubicBezTo>
                  <a:cubicBezTo>
                    <a:pt x="377" y="4513"/>
                    <a:pt x="695" y="4844"/>
                    <a:pt x="918" y="5233"/>
                  </a:cubicBezTo>
                  <a:cubicBezTo>
                    <a:pt x="1116" y="4978"/>
                    <a:pt x="1224" y="4666"/>
                    <a:pt x="1224" y="4347"/>
                  </a:cubicBezTo>
                  <a:lnTo>
                    <a:pt x="1224" y="4322"/>
                  </a:lnTo>
                  <a:lnTo>
                    <a:pt x="1224" y="4271"/>
                  </a:lnTo>
                  <a:lnTo>
                    <a:pt x="1224" y="4220"/>
                  </a:lnTo>
                  <a:lnTo>
                    <a:pt x="1224" y="4201"/>
                  </a:lnTo>
                  <a:cubicBezTo>
                    <a:pt x="1224" y="3876"/>
                    <a:pt x="1116" y="3570"/>
                    <a:pt x="918" y="3315"/>
                  </a:cubicBezTo>
                  <a:close/>
                  <a:moveTo>
                    <a:pt x="3143" y="1664"/>
                  </a:moveTo>
                  <a:cubicBezTo>
                    <a:pt x="3053" y="2027"/>
                    <a:pt x="2875" y="2352"/>
                    <a:pt x="2626" y="2620"/>
                  </a:cubicBezTo>
                  <a:cubicBezTo>
                    <a:pt x="2352" y="2875"/>
                    <a:pt x="2027" y="3053"/>
                    <a:pt x="1670" y="3136"/>
                  </a:cubicBezTo>
                  <a:cubicBezTo>
                    <a:pt x="1855" y="3474"/>
                    <a:pt x="1944" y="3850"/>
                    <a:pt x="1944" y="4232"/>
                  </a:cubicBezTo>
                  <a:lnTo>
                    <a:pt x="1944" y="4271"/>
                  </a:lnTo>
                  <a:lnTo>
                    <a:pt x="1944" y="4309"/>
                  </a:lnTo>
                  <a:cubicBezTo>
                    <a:pt x="1944" y="4691"/>
                    <a:pt x="1855" y="5067"/>
                    <a:pt x="1670" y="5399"/>
                  </a:cubicBezTo>
                  <a:cubicBezTo>
                    <a:pt x="2027" y="5488"/>
                    <a:pt x="2352" y="5666"/>
                    <a:pt x="2626" y="5915"/>
                  </a:cubicBezTo>
                  <a:cubicBezTo>
                    <a:pt x="2875" y="6183"/>
                    <a:pt x="3053" y="6514"/>
                    <a:pt x="3143" y="6871"/>
                  </a:cubicBezTo>
                  <a:cubicBezTo>
                    <a:pt x="3464" y="6692"/>
                    <a:pt x="3827" y="6597"/>
                    <a:pt x="4197" y="6597"/>
                  </a:cubicBezTo>
                  <a:cubicBezTo>
                    <a:pt x="4209" y="6597"/>
                    <a:pt x="4221" y="6597"/>
                    <a:pt x="4233" y="6597"/>
                  </a:cubicBezTo>
                  <a:lnTo>
                    <a:pt x="4309" y="6597"/>
                  </a:lnTo>
                  <a:cubicBezTo>
                    <a:pt x="4321" y="6597"/>
                    <a:pt x="4333" y="6597"/>
                    <a:pt x="4345" y="6597"/>
                  </a:cubicBezTo>
                  <a:cubicBezTo>
                    <a:pt x="4715" y="6597"/>
                    <a:pt x="5078" y="6692"/>
                    <a:pt x="5405" y="6871"/>
                  </a:cubicBezTo>
                  <a:cubicBezTo>
                    <a:pt x="5488" y="6514"/>
                    <a:pt x="5667" y="6183"/>
                    <a:pt x="5921" y="5915"/>
                  </a:cubicBezTo>
                  <a:cubicBezTo>
                    <a:pt x="6189" y="5666"/>
                    <a:pt x="6514" y="5488"/>
                    <a:pt x="6877" y="5399"/>
                  </a:cubicBezTo>
                  <a:cubicBezTo>
                    <a:pt x="6686" y="5067"/>
                    <a:pt x="6597" y="4691"/>
                    <a:pt x="6597" y="4309"/>
                  </a:cubicBezTo>
                  <a:lnTo>
                    <a:pt x="6597" y="4271"/>
                  </a:lnTo>
                  <a:lnTo>
                    <a:pt x="6597" y="4232"/>
                  </a:lnTo>
                  <a:cubicBezTo>
                    <a:pt x="6597" y="3850"/>
                    <a:pt x="6686" y="3474"/>
                    <a:pt x="6877" y="3136"/>
                  </a:cubicBezTo>
                  <a:cubicBezTo>
                    <a:pt x="6514" y="3053"/>
                    <a:pt x="6189" y="2875"/>
                    <a:pt x="5921" y="2620"/>
                  </a:cubicBezTo>
                  <a:cubicBezTo>
                    <a:pt x="5667" y="2352"/>
                    <a:pt x="5488" y="2027"/>
                    <a:pt x="5405" y="1664"/>
                  </a:cubicBezTo>
                  <a:cubicBezTo>
                    <a:pt x="5067" y="1849"/>
                    <a:pt x="4691" y="1944"/>
                    <a:pt x="4309" y="1944"/>
                  </a:cubicBezTo>
                  <a:lnTo>
                    <a:pt x="4233" y="1944"/>
                  </a:lnTo>
                  <a:cubicBezTo>
                    <a:pt x="3850" y="1944"/>
                    <a:pt x="3474" y="1849"/>
                    <a:pt x="3143" y="1664"/>
                  </a:cubicBezTo>
                  <a:close/>
                  <a:moveTo>
                    <a:pt x="1243" y="6074"/>
                  </a:moveTo>
                  <a:cubicBezTo>
                    <a:pt x="1333" y="6476"/>
                    <a:pt x="1333" y="6890"/>
                    <a:pt x="1250" y="7292"/>
                  </a:cubicBezTo>
                  <a:cubicBezTo>
                    <a:pt x="1443" y="7252"/>
                    <a:pt x="1641" y="7231"/>
                    <a:pt x="1840" y="7231"/>
                  </a:cubicBezTo>
                  <a:cubicBezTo>
                    <a:pt x="2052" y="7231"/>
                    <a:pt x="2266" y="7255"/>
                    <a:pt x="2473" y="7304"/>
                  </a:cubicBezTo>
                  <a:cubicBezTo>
                    <a:pt x="2454" y="6979"/>
                    <a:pt x="2327" y="6673"/>
                    <a:pt x="2117" y="6431"/>
                  </a:cubicBezTo>
                  <a:cubicBezTo>
                    <a:pt x="1874" y="6215"/>
                    <a:pt x="1562" y="6087"/>
                    <a:pt x="1243" y="6074"/>
                  </a:cubicBezTo>
                  <a:close/>
                  <a:moveTo>
                    <a:pt x="7298" y="6074"/>
                  </a:moveTo>
                  <a:lnTo>
                    <a:pt x="7298" y="6074"/>
                  </a:lnTo>
                  <a:cubicBezTo>
                    <a:pt x="6979" y="6087"/>
                    <a:pt x="6674" y="6215"/>
                    <a:pt x="6431" y="6431"/>
                  </a:cubicBezTo>
                  <a:cubicBezTo>
                    <a:pt x="6215" y="6673"/>
                    <a:pt x="6087" y="6979"/>
                    <a:pt x="6074" y="7304"/>
                  </a:cubicBezTo>
                  <a:cubicBezTo>
                    <a:pt x="6279" y="7255"/>
                    <a:pt x="6491" y="7231"/>
                    <a:pt x="6703" y="7231"/>
                  </a:cubicBezTo>
                  <a:cubicBezTo>
                    <a:pt x="6900" y="7231"/>
                    <a:pt x="7098" y="7252"/>
                    <a:pt x="7292" y="7292"/>
                  </a:cubicBezTo>
                  <a:cubicBezTo>
                    <a:pt x="7209" y="6890"/>
                    <a:pt x="7209" y="6476"/>
                    <a:pt x="7298" y="6074"/>
                  </a:cubicBezTo>
                  <a:close/>
                  <a:moveTo>
                    <a:pt x="4194" y="7324"/>
                  </a:moveTo>
                  <a:cubicBezTo>
                    <a:pt x="3876" y="7324"/>
                    <a:pt x="3570" y="7432"/>
                    <a:pt x="3315" y="7629"/>
                  </a:cubicBezTo>
                  <a:cubicBezTo>
                    <a:pt x="3704" y="7859"/>
                    <a:pt x="4029" y="8171"/>
                    <a:pt x="4271" y="8541"/>
                  </a:cubicBezTo>
                  <a:cubicBezTo>
                    <a:pt x="4519" y="8171"/>
                    <a:pt x="4844" y="7859"/>
                    <a:pt x="5233" y="7629"/>
                  </a:cubicBezTo>
                  <a:cubicBezTo>
                    <a:pt x="4978" y="7432"/>
                    <a:pt x="4672" y="7324"/>
                    <a:pt x="4347"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1"/>
            <p:cNvSpPr/>
            <p:nvPr/>
          </p:nvSpPr>
          <p:spPr>
            <a:xfrm rot="5400000">
              <a:off x="307890" y="26005"/>
              <a:ext cx="772395" cy="772333"/>
            </a:xfrm>
            <a:custGeom>
              <a:avLst/>
              <a:gdLst/>
              <a:ahLst/>
              <a:cxnLst/>
              <a:rect l="l" t="t" r="r" b="b"/>
              <a:pathLst>
                <a:path w="12398" h="12397" extrusionOk="0">
                  <a:moveTo>
                    <a:pt x="6196" y="256"/>
                  </a:moveTo>
                  <a:cubicBezTo>
                    <a:pt x="9478" y="262"/>
                    <a:pt x="12136" y="2920"/>
                    <a:pt x="12136" y="6196"/>
                  </a:cubicBezTo>
                  <a:cubicBezTo>
                    <a:pt x="12136" y="9478"/>
                    <a:pt x="9478" y="12136"/>
                    <a:pt x="6196" y="12136"/>
                  </a:cubicBezTo>
                  <a:cubicBezTo>
                    <a:pt x="2920" y="12136"/>
                    <a:pt x="262" y="9478"/>
                    <a:pt x="256" y="6196"/>
                  </a:cubicBezTo>
                  <a:cubicBezTo>
                    <a:pt x="262" y="2920"/>
                    <a:pt x="2920" y="262"/>
                    <a:pt x="6196" y="256"/>
                  </a:cubicBezTo>
                  <a:close/>
                  <a:moveTo>
                    <a:pt x="6196" y="1"/>
                  </a:moveTo>
                  <a:cubicBezTo>
                    <a:pt x="2773" y="1"/>
                    <a:pt x="1" y="2773"/>
                    <a:pt x="1" y="6196"/>
                  </a:cubicBezTo>
                  <a:cubicBezTo>
                    <a:pt x="1" y="9618"/>
                    <a:pt x="2773" y="12391"/>
                    <a:pt x="6196" y="12397"/>
                  </a:cubicBezTo>
                  <a:cubicBezTo>
                    <a:pt x="9618" y="12391"/>
                    <a:pt x="12397" y="9618"/>
                    <a:pt x="12397" y="6196"/>
                  </a:cubicBezTo>
                  <a:cubicBezTo>
                    <a:pt x="12397" y="2773"/>
                    <a:pt x="9618" y="1"/>
                    <a:pt x="6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1"/>
            <p:cNvSpPr/>
            <p:nvPr/>
          </p:nvSpPr>
          <p:spPr>
            <a:xfrm rot="5400000">
              <a:off x="134342" y="-1160031"/>
              <a:ext cx="1192484" cy="3492227"/>
            </a:xfrm>
            <a:custGeom>
              <a:avLst/>
              <a:gdLst/>
              <a:ahLst/>
              <a:cxnLst/>
              <a:rect l="l" t="t" r="r" b="b"/>
              <a:pathLst>
                <a:path w="19141" h="56055" extrusionOk="0">
                  <a:moveTo>
                    <a:pt x="262" y="1792"/>
                  </a:moveTo>
                  <a:cubicBezTo>
                    <a:pt x="1926" y="11084"/>
                    <a:pt x="8611" y="22977"/>
                    <a:pt x="18624" y="28343"/>
                  </a:cubicBezTo>
                  <a:cubicBezTo>
                    <a:pt x="7885" y="35303"/>
                    <a:pt x="3003" y="46405"/>
                    <a:pt x="256" y="54455"/>
                  </a:cubicBezTo>
                  <a:lnTo>
                    <a:pt x="256" y="1792"/>
                  </a:lnTo>
                  <a:close/>
                  <a:moveTo>
                    <a:pt x="256" y="1"/>
                  </a:moveTo>
                  <a:lnTo>
                    <a:pt x="1" y="13"/>
                  </a:lnTo>
                  <a:lnTo>
                    <a:pt x="1" y="56054"/>
                  </a:lnTo>
                  <a:lnTo>
                    <a:pt x="256" y="55296"/>
                  </a:lnTo>
                  <a:cubicBezTo>
                    <a:pt x="2945" y="47176"/>
                    <a:pt x="7815" y="35570"/>
                    <a:pt x="18949" y="28439"/>
                  </a:cubicBezTo>
                  <a:lnTo>
                    <a:pt x="19140" y="28324"/>
                  </a:lnTo>
                  <a:lnTo>
                    <a:pt x="18943" y="28216"/>
                  </a:lnTo>
                  <a:cubicBezTo>
                    <a:pt x="8248" y="22601"/>
                    <a:pt x="1333" y="9484"/>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1"/>
            <p:cNvSpPr/>
            <p:nvPr/>
          </p:nvSpPr>
          <p:spPr>
            <a:xfrm rot="5400000">
              <a:off x="-887236" y="2016880"/>
              <a:ext cx="1267057" cy="1109812"/>
            </a:xfrm>
            <a:custGeom>
              <a:avLst/>
              <a:gdLst/>
              <a:ahLst/>
              <a:cxnLst/>
              <a:rect l="l" t="t" r="r" b="b"/>
              <a:pathLst>
                <a:path w="20338" h="17814" extrusionOk="0">
                  <a:moveTo>
                    <a:pt x="0" y="0"/>
                  </a:moveTo>
                  <a:lnTo>
                    <a:pt x="0" y="0"/>
                  </a:lnTo>
                  <a:cubicBezTo>
                    <a:pt x="4818" y="5379"/>
                    <a:pt x="8375" y="11797"/>
                    <a:pt x="10166" y="17814"/>
                  </a:cubicBezTo>
                  <a:cubicBezTo>
                    <a:pt x="11963" y="11797"/>
                    <a:pt x="15519" y="5379"/>
                    <a:pt x="20337" y="0"/>
                  </a:cubicBezTo>
                  <a:lnTo>
                    <a:pt x="20337" y="0"/>
                  </a:lnTo>
                  <a:cubicBezTo>
                    <a:pt x="17552" y="548"/>
                    <a:pt x="13849" y="1026"/>
                    <a:pt x="10166" y="1026"/>
                  </a:cubicBezTo>
                  <a:cubicBezTo>
                    <a:pt x="6488" y="1026"/>
                    <a:pt x="2785" y="5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1"/>
            <p:cNvSpPr/>
            <p:nvPr/>
          </p:nvSpPr>
          <p:spPr>
            <a:xfrm rot="5400000">
              <a:off x="-413164" y="2214587"/>
              <a:ext cx="714394" cy="714332"/>
            </a:xfrm>
            <a:custGeom>
              <a:avLst/>
              <a:gdLst/>
              <a:ahLst/>
              <a:cxnLst/>
              <a:rect l="l" t="t" r="r" b="b"/>
              <a:pathLst>
                <a:path w="11467" h="11466" extrusionOk="0">
                  <a:moveTo>
                    <a:pt x="5731" y="0"/>
                  </a:moveTo>
                  <a:cubicBezTo>
                    <a:pt x="2569" y="0"/>
                    <a:pt x="1" y="2569"/>
                    <a:pt x="1" y="5730"/>
                  </a:cubicBezTo>
                  <a:cubicBezTo>
                    <a:pt x="1" y="8898"/>
                    <a:pt x="2569" y="11466"/>
                    <a:pt x="5731" y="11466"/>
                  </a:cubicBezTo>
                  <a:cubicBezTo>
                    <a:pt x="8898" y="11466"/>
                    <a:pt x="11467" y="8898"/>
                    <a:pt x="11467" y="5730"/>
                  </a:cubicBezTo>
                  <a:cubicBezTo>
                    <a:pt x="11467" y="2569"/>
                    <a:pt x="8898" y="0"/>
                    <a:pt x="5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1"/>
            <p:cNvSpPr/>
            <p:nvPr/>
          </p:nvSpPr>
          <p:spPr>
            <a:xfrm rot="5400000">
              <a:off x="-288283" y="2339840"/>
              <a:ext cx="464197" cy="463823"/>
            </a:xfrm>
            <a:custGeom>
              <a:avLst/>
              <a:gdLst/>
              <a:ahLst/>
              <a:cxnLst/>
              <a:rect l="l" t="t" r="r" b="b"/>
              <a:pathLst>
                <a:path w="7451" h="7445" extrusionOk="0">
                  <a:moveTo>
                    <a:pt x="4124" y="0"/>
                  </a:moveTo>
                  <a:lnTo>
                    <a:pt x="4124" y="0"/>
                  </a:lnTo>
                  <a:cubicBezTo>
                    <a:pt x="4309" y="338"/>
                    <a:pt x="4602" y="599"/>
                    <a:pt x="4959" y="746"/>
                  </a:cubicBezTo>
                  <a:cubicBezTo>
                    <a:pt x="5161" y="830"/>
                    <a:pt x="5377" y="872"/>
                    <a:pt x="5595" y="872"/>
                  </a:cubicBezTo>
                  <a:cubicBezTo>
                    <a:pt x="5755" y="872"/>
                    <a:pt x="5917" y="849"/>
                    <a:pt x="6074" y="803"/>
                  </a:cubicBezTo>
                  <a:cubicBezTo>
                    <a:pt x="5513" y="351"/>
                    <a:pt x="4838" y="70"/>
                    <a:pt x="4124" y="0"/>
                  </a:cubicBezTo>
                  <a:close/>
                  <a:moveTo>
                    <a:pt x="3321" y="0"/>
                  </a:moveTo>
                  <a:lnTo>
                    <a:pt x="3321" y="0"/>
                  </a:lnTo>
                  <a:cubicBezTo>
                    <a:pt x="2607" y="70"/>
                    <a:pt x="1932" y="351"/>
                    <a:pt x="1377" y="803"/>
                  </a:cubicBezTo>
                  <a:cubicBezTo>
                    <a:pt x="1537" y="852"/>
                    <a:pt x="1699" y="875"/>
                    <a:pt x="1859" y="875"/>
                  </a:cubicBezTo>
                  <a:cubicBezTo>
                    <a:pt x="2459" y="875"/>
                    <a:pt x="3029" y="549"/>
                    <a:pt x="3321" y="0"/>
                  </a:cubicBezTo>
                  <a:close/>
                  <a:moveTo>
                    <a:pt x="6642" y="1371"/>
                  </a:moveTo>
                  <a:cubicBezTo>
                    <a:pt x="6643" y="1372"/>
                    <a:pt x="6645" y="1374"/>
                    <a:pt x="6646" y="1376"/>
                  </a:cubicBezTo>
                  <a:lnTo>
                    <a:pt x="6646" y="1376"/>
                  </a:lnTo>
                  <a:cubicBezTo>
                    <a:pt x="6647" y="1374"/>
                    <a:pt x="6647" y="1372"/>
                    <a:pt x="6648" y="1371"/>
                  </a:cubicBezTo>
                  <a:close/>
                  <a:moveTo>
                    <a:pt x="810" y="1371"/>
                  </a:moveTo>
                  <a:lnTo>
                    <a:pt x="810" y="1371"/>
                  </a:lnTo>
                  <a:cubicBezTo>
                    <a:pt x="357" y="1931"/>
                    <a:pt x="77" y="2607"/>
                    <a:pt x="0" y="3321"/>
                  </a:cubicBezTo>
                  <a:cubicBezTo>
                    <a:pt x="345" y="3136"/>
                    <a:pt x="606" y="2843"/>
                    <a:pt x="753" y="2486"/>
                  </a:cubicBezTo>
                  <a:cubicBezTo>
                    <a:pt x="899" y="2135"/>
                    <a:pt x="918" y="1740"/>
                    <a:pt x="810" y="1371"/>
                  </a:cubicBezTo>
                  <a:close/>
                  <a:moveTo>
                    <a:pt x="6646" y="1376"/>
                  </a:moveTo>
                  <a:cubicBezTo>
                    <a:pt x="6414" y="2133"/>
                    <a:pt x="6752" y="2946"/>
                    <a:pt x="7451" y="3321"/>
                  </a:cubicBezTo>
                  <a:cubicBezTo>
                    <a:pt x="7375" y="2609"/>
                    <a:pt x="7096" y="1930"/>
                    <a:pt x="6646" y="1376"/>
                  </a:cubicBezTo>
                  <a:close/>
                  <a:moveTo>
                    <a:pt x="0" y="4124"/>
                  </a:moveTo>
                  <a:lnTo>
                    <a:pt x="0" y="4124"/>
                  </a:lnTo>
                  <a:cubicBezTo>
                    <a:pt x="77" y="4838"/>
                    <a:pt x="357" y="5513"/>
                    <a:pt x="810" y="6068"/>
                  </a:cubicBezTo>
                  <a:cubicBezTo>
                    <a:pt x="1039" y="5309"/>
                    <a:pt x="702" y="4494"/>
                    <a:pt x="0" y="4124"/>
                  </a:cubicBezTo>
                  <a:close/>
                  <a:moveTo>
                    <a:pt x="7451" y="4124"/>
                  </a:moveTo>
                  <a:cubicBezTo>
                    <a:pt x="7113" y="4302"/>
                    <a:pt x="6845" y="4595"/>
                    <a:pt x="6699" y="4952"/>
                  </a:cubicBezTo>
                  <a:cubicBezTo>
                    <a:pt x="6552" y="5303"/>
                    <a:pt x="6533" y="5698"/>
                    <a:pt x="6648" y="6068"/>
                  </a:cubicBezTo>
                  <a:cubicBezTo>
                    <a:pt x="7094" y="5507"/>
                    <a:pt x="7374" y="4831"/>
                    <a:pt x="7451" y="4124"/>
                  </a:cubicBezTo>
                  <a:close/>
                  <a:moveTo>
                    <a:pt x="1857" y="6566"/>
                  </a:moveTo>
                  <a:cubicBezTo>
                    <a:pt x="1696" y="6566"/>
                    <a:pt x="1534" y="6589"/>
                    <a:pt x="1377" y="6635"/>
                  </a:cubicBezTo>
                  <a:cubicBezTo>
                    <a:pt x="1932" y="7087"/>
                    <a:pt x="2607" y="7368"/>
                    <a:pt x="3321" y="7444"/>
                  </a:cubicBezTo>
                  <a:cubicBezTo>
                    <a:pt x="3143" y="7100"/>
                    <a:pt x="2849" y="6839"/>
                    <a:pt x="2492" y="6692"/>
                  </a:cubicBezTo>
                  <a:cubicBezTo>
                    <a:pt x="2291" y="6608"/>
                    <a:pt x="2075" y="6566"/>
                    <a:pt x="1857" y="6566"/>
                  </a:cubicBezTo>
                  <a:close/>
                  <a:moveTo>
                    <a:pt x="5593" y="6564"/>
                  </a:moveTo>
                  <a:cubicBezTo>
                    <a:pt x="4993" y="6564"/>
                    <a:pt x="4422" y="6891"/>
                    <a:pt x="4130" y="7444"/>
                  </a:cubicBezTo>
                  <a:cubicBezTo>
                    <a:pt x="4838" y="7368"/>
                    <a:pt x="5513" y="7087"/>
                    <a:pt x="6074" y="6635"/>
                  </a:cubicBezTo>
                  <a:cubicBezTo>
                    <a:pt x="5915" y="6587"/>
                    <a:pt x="5753" y="6564"/>
                    <a:pt x="5593" y="65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1"/>
            <p:cNvSpPr/>
            <p:nvPr/>
          </p:nvSpPr>
          <p:spPr>
            <a:xfrm rot="5400000">
              <a:off x="-261868" y="2365881"/>
              <a:ext cx="411803" cy="411803"/>
            </a:xfrm>
            <a:custGeom>
              <a:avLst/>
              <a:gdLst/>
              <a:ahLst/>
              <a:cxnLst/>
              <a:rect l="l" t="t" r="r" b="b"/>
              <a:pathLst>
                <a:path w="6610" h="6610" extrusionOk="0">
                  <a:moveTo>
                    <a:pt x="3308" y="1"/>
                  </a:moveTo>
                  <a:lnTo>
                    <a:pt x="3302" y="7"/>
                  </a:lnTo>
                  <a:cubicBezTo>
                    <a:pt x="3117" y="294"/>
                    <a:pt x="2862" y="536"/>
                    <a:pt x="2562" y="708"/>
                  </a:cubicBezTo>
                  <a:cubicBezTo>
                    <a:pt x="2753" y="861"/>
                    <a:pt x="2996" y="950"/>
                    <a:pt x="3244" y="950"/>
                  </a:cubicBezTo>
                  <a:lnTo>
                    <a:pt x="3365" y="950"/>
                  </a:lnTo>
                  <a:cubicBezTo>
                    <a:pt x="3614" y="950"/>
                    <a:pt x="3850" y="861"/>
                    <a:pt x="4047" y="708"/>
                  </a:cubicBezTo>
                  <a:cubicBezTo>
                    <a:pt x="3748" y="536"/>
                    <a:pt x="3493" y="294"/>
                    <a:pt x="3308" y="1"/>
                  </a:cubicBezTo>
                  <a:close/>
                  <a:moveTo>
                    <a:pt x="1912" y="963"/>
                  </a:moveTo>
                  <a:cubicBezTo>
                    <a:pt x="1752" y="999"/>
                    <a:pt x="1591" y="1016"/>
                    <a:pt x="1429" y="1016"/>
                  </a:cubicBezTo>
                  <a:cubicBezTo>
                    <a:pt x="1275" y="1016"/>
                    <a:pt x="1121" y="1000"/>
                    <a:pt x="969" y="969"/>
                  </a:cubicBezTo>
                  <a:lnTo>
                    <a:pt x="969" y="969"/>
                  </a:lnTo>
                  <a:cubicBezTo>
                    <a:pt x="1033" y="1282"/>
                    <a:pt x="1033" y="1600"/>
                    <a:pt x="962" y="1913"/>
                  </a:cubicBezTo>
                  <a:cubicBezTo>
                    <a:pt x="1211" y="1900"/>
                    <a:pt x="1453" y="1804"/>
                    <a:pt x="1638" y="1639"/>
                  </a:cubicBezTo>
                  <a:cubicBezTo>
                    <a:pt x="1804" y="1454"/>
                    <a:pt x="1899" y="1212"/>
                    <a:pt x="1912" y="963"/>
                  </a:cubicBezTo>
                  <a:close/>
                  <a:moveTo>
                    <a:pt x="4697" y="963"/>
                  </a:moveTo>
                  <a:cubicBezTo>
                    <a:pt x="4691" y="1488"/>
                    <a:pt x="5112" y="1913"/>
                    <a:pt x="5635" y="1913"/>
                  </a:cubicBezTo>
                  <a:cubicBezTo>
                    <a:pt x="5639" y="1913"/>
                    <a:pt x="5643" y="1913"/>
                    <a:pt x="5647" y="1913"/>
                  </a:cubicBezTo>
                  <a:cubicBezTo>
                    <a:pt x="5577" y="1600"/>
                    <a:pt x="5577" y="1282"/>
                    <a:pt x="5641" y="969"/>
                  </a:cubicBezTo>
                  <a:lnTo>
                    <a:pt x="5641" y="969"/>
                  </a:lnTo>
                  <a:cubicBezTo>
                    <a:pt x="5488" y="1000"/>
                    <a:pt x="5334" y="1016"/>
                    <a:pt x="5180" y="1016"/>
                  </a:cubicBezTo>
                  <a:cubicBezTo>
                    <a:pt x="5019" y="1016"/>
                    <a:pt x="4857" y="999"/>
                    <a:pt x="4697" y="963"/>
                  </a:cubicBezTo>
                  <a:close/>
                  <a:moveTo>
                    <a:pt x="708" y="2563"/>
                  </a:moveTo>
                  <a:cubicBezTo>
                    <a:pt x="535" y="2862"/>
                    <a:pt x="293" y="3117"/>
                    <a:pt x="0" y="3308"/>
                  </a:cubicBezTo>
                  <a:cubicBezTo>
                    <a:pt x="293" y="3493"/>
                    <a:pt x="535" y="3748"/>
                    <a:pt x="708" y="4048"/>
                  </a:cubicBezTo>
                  <a:cubicBezTo>
                    <a:pt x="861" y="3850"/>
                    <a:pt x="950" y="3614"/>
                    <a:pt x="950" y="3366"/>
                  </a:cubicBezTo>
                  <a:lnTo>
                    <a:pt x="950" y="3347"/>
                  </a:lnTo>
                  <a:lnTo>
                    <a:pt x="950" y="3308"/>
                  </a:lnTo>
                  <a:lnTo>
                    <a:pt x="950" y="3264"/>
                  </a:lnTo>
                  <a:lnTo>
                    <a:pt x="950" y="3245"/>
                  </a:lnTo>
                  <a:cubicBezTo>
                    <a:pt x="950" y="2996"/>
                    <a:pt x="861" y="2760"/>
                    <a:pt x="708" y="2563"/>
                  </a:cubicBezTo>
                  <a:close/>
                  <a:moveTo>
                    <a:pt x="5902" y="2563"/>
                  </a:moveTo>
                  <a:cubicBezTo>
                    <a:pt x="5749" y="2760"/>
                    <a:pt x="5660" y="2996"/>
                    <a:pt x="5660" y="3245"/>
                  </a:cubicBezTo>
                  <a:lnTo>
                    <a:pt x="5660" y="3264"/>
                  </a:lnTo>
                  <a:lnTo>
                    <a:pt x="5660" y="3308"/>
                  </a:lnTo>
                  <a:lnTo>
                    <a:pt x="5660" y="3347"/>
                  </a:lnTo>
                  <a:lnTo>
                    <a:pt x="5660" y="3366"/>
                  </a:lnTo>
                  <a:cubicBezTo>
                    <a:pt x="5660" y="3614"/>
                    <a:pt x="5749" y="3850"/>
                    <a:pt x="5902" y="4048"/>
                  </a:cubicBezTo>
                  <a:cubicBezTo>
                    <a:pt x="6074" y="3748"/>
                    <a:pt x="6316" y="3493"/>
                    <a:pt x="6609" y="3308"/>
                  </a:cubicBezTo>
                  <a:cubicBezTo>
                    <a:pt x="6316" y="3117"/>
                    <a:pt x="6074" y="2862"/>
                    <a:pt x="5902" y="2563"/>
                  </a:cubicBezTo>
                  <a:close/>
                  <a:moveTo>
                    <a:pt x="4181" y="1288"/>
                  </a:moveTo>
                  <a:cubicBezTo>
                    <a:pt x="3920" y="1435"/>
                    <a:pt x="3633" y="1505"/>
                    <a:pt x="3333" y="1505"/>
                  </a:cubicBezTo>
                  <a:lnTo>
                    <a:pt x="3276" y="1505"/>
                  </a:lnTo>
                  <a:cubicBezTo>
                    <a:pt x="3265" y="1505"/>
                    <a:pt x="3253" y="1505"/>
                    <a:pt x="3242" y="1505"/>
                  </a:cubicBezTo>
                  <a:cubicBezTo>
                    <a:pt x="2960" y="1505"/>
                    <a:pt x="2680" y="1429"/>
                    <a:pt x="2435" y="1294"/>
                  </a:cubicBezTo>
                  <a:cubicBezTo>
                    <a:pt x="2314" y="1862"/>
                    <a:pt x="1868" y="2314"/>
                    <a:pt x="1294" y="2429"/>
                  </a:cubicBezTo>
                  <a:cubicBezTo>
                    <a:pt x="1434" y="2690"/>
                    <a:pt x="1511" y="2977"/>
                    <a:pt x="1504" y="3276"/>
                  </a:cubicBezTo>
                  <a:lnTo>
                    <a:pt x="1504" y="3302"/>
                  </a:lnTo>
                  <a:lnTo>
                    <a:pt x="1504" y="3334"/>
                  </a:lnTo>
                  <a:cubicBezTo>
                    <a:pt x="1511" y="3627"/>
                    <a:pt x="1434" y="3920"/>
                    <a:pt x="1294" y="4175"/>
                  </a:cubicBezTo>
                  <a:cubicBezTo>
                    <a:pt x="1861" y="4296"/>
                    <a:pt x="2314" y="4742"/>
                    <a:pt x="2428" y="5316"/>
                  </a:cubicBezTo>
                  <a:cubicBezTo>
                    <a:pt x="2680" y="5181"/>
                    <a:pt x="2954" y="5105"/>
                    <a:pt x="3241" y="5105"/>
                  </a:cubicBezTo>
                  <a:cubicBezTo>
                    <a:pt x="3253" y="5105"/>
                    <a:pt x="3264" y="5105"/>
                    <a:pt x="3276" y="5106"/>
                  </a:cubicBezTo>
                  <a:lnTo>
                    <a:pt x="3333" y="5106"/>
                  </a:lnTo>
                  <a:cubicBezTo>
                    <a:pt x="3345" y="5105"/>
                    <a:pt x="3357" y="5105"/>
                    <a:pt x="3368" y="5105"/>
                  </a:cubicBezTo>
                  <a:cubicBezTo>
                    <a:pt x="3655" y="5105"/>
                    <a:pt x="3930" y="5181"/>
                    <a:pt x="4181" y="5316"/>
                  </a:cubicBezTo>
                  <a:cubicBezTo>
                    <a:pt x="4296" y="4742"/>
                    <a:pt x="4748" y="4296"/>
                    <a:pt x="5316" y="4175"/>
                  </a:cubicBezTo>
                  <a:cubicBezTo>
                    <a:pt x="5175" y="3920"/>
                    <a:pt x="5099" y="3627"/>
                    <a:pt x="5105" y="3334"/>
                  </a:cubicBezTo>
                  <a:lnTo>
                    <a:pt x="5105" y="3302"/>
                  </a:lnTo>
                  <a:lnTo>
                    <a:pt x="5105" y="3276"/>
                  </a:lnTo>
                  <a:cubicBezTo>
                    <a:pt x="5099" y="2977"/>
                    <a:pt x="5175" y="2690"/>
                    <a:pt x="5316" y="2429"/>
                  </a:cubicBezTo>
                  <a:cubicBezTo>
                    <a:pt x="4742" y="2314"/>
                    <a:pt x="4296" y="1862"/>
                    <a:pt x="4181" y="1288"/>
                  </a:cubicBezTo>
                  <a:close/>
                  <a:moveTo>
                    <a:pt x="962" y="4698"/>
                  </a:moveTo>
                  <a:lnTo>
                    <a:pt x="962" y="4698"/>
                  </a:lnTo>
                  <a:cubicBezTo>
                    <a:pt x="1033" y="5010"/>
                    <a:pt x="1033" y="5329"/>
                    <a:pt x="969" y="5641"/>
                  </a:cubicBezTo>
                  <a:cubicBezTo>
                    <a:pt x="1121" y="5610"/>
                    <a:pt x="1275" y="5594"/>
                    <a:pt x="1429" y="5594"/>
                  </a:cubicBezTo>
                  <a:cubicBezTo>
                    <a:pt x="1591" y="5594"/>
                    <a:pt x="1752" y="5611"/>
                    <a:pt x="1912" y="5647"/>
                  </a:cubicBezTo>
                  <a:cubicBezTo>
                    <a:pt x="1899" y="5399"/>
                    <a:pt x="1804" y="5157"/>
                    <a:pt x="1638" y="4972"/>
                  </a:cubicBezTo>
                  <a:cubicBezTo>
                    <a:pt x="1447" y="4806"/>
                    <a:pt x="1211" y="4710"/>
                    <a:pt x="962" y="4698"/>
                  </a:cubicBezTo>
                  <a:close/>
                  <a:moveTo>
                    <a:pt x="5647" y="4698"/>
                  </a:moveTo>
                  <a:lnTo>
                    <a:pt x="5647" y="4698"/>
                  </a:lnTo>
                  <a:cubicBezTo>
                    <a:pt x="5398" y="4710"/>
                    <a:pt x="5156" y="4806"/>
                    <a:pt x="4971" y="4972"/>
                  </a:cubicBezTo>
                  <a:cubicBezTo>
                    <a:pt x="4806" y="5157"/>
                    <a:pt x="4710" y="5399"/>
                    <a:pt x="4697" y="5647"/>
                  </a:cubicBezTo>
                  <a:cubicBezTo>
                    <a:pt x="4857" y="5611"/>
                    <a:pt x="5019" y="5594"/>
                    <a:pt x="5180" y="5594"/>
                  </a:cubicBezTo>
                  <a:cubicBezTo>
                    <a:pt x="5334" y="5594"/>
                    <a:pt x="5488" y="5610"/>
                    <a:pt x="5641" y="5641"/>
                  </a:cubicBezTo>
                  <a:cubicBezTo>
                    <a:pt x="5577" y="5329"/>
                    <a:pt x="5577" y="5010"/>
                    <a:pt x="5647" y="4698"/>
                  </a:cubicBezTo>
                  <a:close/>
                  <a:moveTo>
                    <a:pt x="3244" y="5660"/>
                  </a:moveTo>
                  <a:cubicBezTo>
                    <a:pt x="2996" y="5660"/>
                    <a:pt x="2760" y="5749"/>
                    <a:pt x="2562" y="5902"/>
                  </a:cubicBezTo>
                  <a:cubicBezTo>
                    <a:pt x="2860" y="6073"/>
                    <a:pt x="3114" y="6314"/>
                    <a:pt x="3305" y="6605"/>
                  </a:cubicBezTo>
                  <a:lnTo>
                    <a:pt x="3305" y="6605"/>
                  </a:lnTo>
                  <a:cubicBezTo>
                    <a:pt x="3496" y="6314"/>
                    <a:pt x="3749" y="6073"/>
                    <a:pt x="4047" y="5902"/>
                  </a:cubicBezTo>
                  <a:cubicBezTo>
                    <a:pt x="3856" y="5749"/>
                    <a:pt x="3614" y="5660"/>
                    <a:pt x="3365" y="5660"/>
                  </a:cubicBezTo>
                  <a:close/>
                  <a:moveTo>
                    <a:pt x="3305" y="6605"/>
                  </a:moveTo>
                  <a:cubicBezTo>
                    <a:pt x="3304" y="6606"/>
                    <a:pt x="3303" y="6608"/>
                    <a:pt x="3302" y="6610"/>
                  </a:cubicBezTo>
                  <a:lnTo>
                    <a:pt x="3308" y="6610"/>
                  </a:lnTo>
                  <a:cubicBezTo>
                    <a:pt x="3307" y="6608"/>
                    <a:pt x="3306" y="6606"/>
                    <a:pt x="3305" y="66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1"/>
            <p:cNvSpPr/>
            <p:nvPr/>
          </p:nvSpPr>
          <p:spPr>
            <a:xfrm rot="5400000">
              <a:off x="-369180" y="2258757"/>
              <a:ext cx="626177" cy="602192"/>
            </a:xfrm>
            <a:custGeom>
              <a:avLst/>
              <a:gdLst/>
              <a:ahLst/>
              <a:cxnLst/>
              <a:rect l="l" t="t" r="r" b="b"/>
              <a:pathLst>
                <a:path w="10051" h="9666" extrusionOk="0">
                  <a:moveTo>
                    <a:pt x="5214" y="277"/>
                  </a:moveTo>
                  <a:cubicBezTo>
                    <a:pt x="7731" y="284"/>
                    <a:pt x="9764" y="2317"/>
                    <a:pt x="9770" y="4834"/>
                  </a:cubicBezTo>
                  <a:cubicBezTo>
                    <a:pt x="9764" y="6670"/>
                    <a:pt x="8655" y="8333"/>
                    <a:pt x="6960" y="9034"/>
                  </a:cubicBezTo>
                  <a:cubicBezTo>
                    <a:pt x="6396" y="9269"/>
                    <a:pt x="5803" y="9383"/>
                    <a:pt x="5216" y="9383"/>
                  </a:cubicBezTo>
                  <a:cubicBezTo>
                    <a:pt x="4032" y="9383"/>
                    <a:pt x="2868" y="8920"/>
                    <a:pt x="1995" y="8047"/>
                  </a:cubicBezTo>
                  <a:cubicBezTo>
                    <a:pt x="695" y="6746"/>
                    <a:pt x="306" y="4790"/>
                    <a:pt x="1013" y="3088"/>
                  </a:cubicBezTo>
                  <a:cubicBezTo>
                    <a:pt x="1715" y="1386"/>
                    <a:pt x="3378" y="277"/>
                    <a:pt x="5214" y="277"/>
                  </a:cubicBezTo>
                  <a:close/>
                  <a:moveTo>
                    <a:pt x="5219" y="0"/>
                  </a:moveTo>
                  <a:cubicBezTo>
                    <a:pt x="3960" y="0"/>
                    <a:pt x="2723" y="491"/>
                    <a:pt x="1797" y="1412"/>
                  </a:cubicBezTo>
                  <a:cubicBezTo>
                    <a:pt x="414" y="2795"/>
                    <a:pt x="0" y="4873"/>
                    <a:pt x="752" y="6683"/>
                  </a:cubicBezTo>
                  <a:cubicBezTo>
                    <a:pt x="1498" y="8486"/>
                    <a:pt x="3263" y="9665"/>
                    <a:pt x="5214" y="9665"/>
                  </a:cubicBezTo>
                  <a:cubicBezTo>
                    <a:pt x="7884" y="9659"/>
                    <a:pt x="10045" y="7498"/>
                    <a:pt x="10051" y="4834"/>
                  </a:cubicBezTo>
                  <a:cubicBezTo>
                    <a:pt x="10051" y="2878"/>
                    <a:pt x="8872" y="1112"/>
                    <a:pt x="7068" y="367"/>
                  </a:cubicBezTo>
                  <a:cubicBezTo>
                    <a:pt x="6470" y="120"/>
                    <a:pt x="5842" y="0"/>
                    <a:pt x="5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1"/>
            <p:cNvSpPr/>
            <p:nvPr/>
          </p:nvSpPr>
          <p:spPr>
            <a:xfrm rot="5400000">
              <a:off x="-1291471" y="1712702"/>
              <a:ext cx="1778104" cy="1717736"/>
            </a:xfrm>
            <a:custGeom>
              <a:avLst/>
              <a:gdLst/>
              <a:ahLst/>
              <a:cxnLst/>
              <a:rect l="l" t="t" r="r" b="b"/>
              <a:pathLst>
                <a:path w="28541" h="27572" extrusionOk="0">
                  <a:moveTo>
                    <a:pt x="784" y="568"/>
                  </a:moveTo>
                  <a:cubicBezTo>
                    <a:pt x="2939" y="1326"/>
                    <a:pt x="8541" y="2467"/>
                    <a:pt x="14271" y="2467"/>
                  </a:cubicBezTo>
                  <a:cubicBezTo>
                    <a:pt x="20007" y="2467"/>
                    <a:pt x="25609" y="1326"/>
                    <a:pt x="27763" y="568"/>
                  </a:cubicBezTo>
                  <a:lnTo>
                    <a:pt x="27763" y="568"/>
                  </a:lnTo>
                  <a:cubicBezTo>
                    <a:pt x="20663" y="7323"/>
                    <a:pt x="15481" y="16737"/>
                    <a:pt x="14271" y="25060"/>
                  </a:cubicBezTo>
                  <a:cubicBezTo>
                    <a:pt x="13066" y="16743"/>
                    <a:pt x="7891" y="7323"/>
                    <a:pt x="784" y="568"/>
                  </a:cubicBezTo>
                  <a:close/>
                  <a:moveTo>
                    <a:pt x="166" y="0"/>
                  </a:moveTo>
                  <a:lnTo>
                    <a:pt x="1" y="223"/>
                  </a:lnTo>
                  <a:cubicBezTo>
                    <a:pt x="7687" y="7260"/>
                    <a:pt x="13232" y="17463"/>
                    <a:pt x="14130" y="26214"/>
                  </a:cubicBezTo>
                  <a:lnTo>
                    <a:pt x="14271" y="27572"/>
                  </a:lnTo>
                  <a:lnTo>
                    <a:pt x="14417" y="26214"/>
                  </a:lnTo>
                  <a:cubicBezTo>
                    <a:pt x="15316" y="17463"/>
                    <a:pt x="20861" y="7260"/>
                    <a:pt x="28540" y="223"/>
                  </a:cubicBezTo>
                  <a:lnTo>
                    <a:pt x="28368" y="0"/>
                  </a:lnTo>
                  <a:cubicBezTo>
                    <a:pt x="27349" y="650"/>
                    <a:pt x="20778" y="2186"/>
                    <a:pt x="14271" y="2186"/>
                  </a:cubicBezTo>
                  <a:cubicBezTo>
                    <a:pt x="7763" y="2186"/>
                    <a:pt x="1199" y="65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3121"/>
        <p:cNvGrpSpPr/>
        <p:nvPr/>
      </p:nvGrpSpPr>
      <p:grpSpPr>
        <a:xfrm>
          <a:off x="0" y="0"/>
          <a:ext cx="0" cy="0"/>
          <a:chOff x="0" y="0"/>
          <a:chExt cx="0" cy="0"/>
        </a:xfrm>
      </p:grpSpPr>
      <p:grpSp>
        <p:nvGrpSpPr>
          <p:cNvPr id="3122" name="Google Shape;3122;p22"/>
          <p:cNvGrpSpPr/>
          <p:nvPr/>
        </p:nvGrpSpPr>
        <p:grpSpPr>
          <a:xfrm>
            <a:off x="7885228" y="768414"/>
            <a:ext cx="2384194" cy="6009965"/>
            <a:chOff x="773800" y="1402425"/>
            <a:chExt cx="1454575" cy="3666625"/>
          </a:xfrm>
        </p:grpSpPr>
        <p:sp>
          <p:nvSpPr>
            <p:cNvPr id="3123" name="Google Shape;3123;p22"/>
            <p:cNvSpPr/>
            <p:nvPr/>
          </p:nvSpPr>
          <p:spPr>
            <a:xfrm>
              <a:off x="773800" y="1402425"/>
              <a:ext cx="1454575" cy="3666625"/>
            </a:xfrm>
            <a:custGeom>
              <a:avLst/>
              <a:gdLst/>
              <a:ahLst/>
              <a:cxnLst/>
              <a:rect l="l" t="t" r="r" b="b"/>
              <a:pathLst>
                <a:path w="58183" h="146665" extrusionOk="0">
                  <a:moveTo>
                    <a:pt x="29088" y="1"/>
                  </a:moveTo>
                  <a:lnTo>
                    <a:pt x="15335" y="7260"/>
                  </a:lnTo>
                  <a:cubicBezTo>
                    <a:pt x="6304" y="12047"/>
                    <a:pt x="0" y="22773"/>
                    <a:pt x="0" y="33340"/>
                  </a:cubicBezTo>
                  <a:lnTo>
                    <a:pt x="0" y="146665"/>
                  </a:lnTo>
                  <a:lnTo>
                    <a:pt x="58183" y="146665"/>
                  </a:lnTo>
                  <a:lnTo>
                    <a:pt x="58183" y="33340"/>
                  </a:lnTo>
                  <a:cubicBezTo>
                    <a:pt x="58183" y="22773"/>
                    <a:pt x="51873" y="12047"/>
                    <a:pt x="42848" y="7260"/>
                  </a:cubicBezTo>
                  <a:lnTo>
                    <a:pt x="29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a:off x="800875" y="1433175"/>
              <a:ext cx="1400100" cy="3608625"/>
            </a:xfrm>
            <a:custGeom>
              <a:avLst/>
              <a:gdLst/>
              <a:ahLst/>
              <a:cxnLst/>
              <a:rect l="l" t="t" r="r" b="b"/>
              <a:pathLst>
                <a:path w="56004" h="144345" extrusionOk="0">
                  <a:moveTo>
                    <a:pt x="27999" y="294"/>
                  </a:moveTo>
                  <a:lnTo>
                    <a:pt x="41128" y="7222"/>
                  </a:lnTo>
                  <a:cubicBezTo>
                    <a:pt x="49732" y="11785"/>
                    <a:pt x="55742" y="22021"/>
                    <a:pt x="55742" y="32110"/>
                  </a:cubicBezTo>
                  <a:lnTo>
                    <a:pt x="55742" y="144084"/>
                  </a:lnTo>
                  <a:lnTo>
                    <a:pt x="262" y="144084"/>
                  </a:lnTo>
                  <a:lnTo>
                    <a:pt x="256" y="32110"/>
                  </a:lnTo>
                  <a:cubicBezTo>
                    <a:pt x="256" y="22021"/>
                    <a:pt x="6272" y="11785"/>
                    <a:pt x="14876" y="7222"/>
                  </a:cubicBezTo>
                  <a:lnTo>
                    <a:pt x="27999" y="294"/>
                  </a:lnTo>
                  <a:close/>
                  <a:moveTo>
                    <a:pt x="28005" y="1"/>
                  </a:moveTo>
                  <a:lnTo>
                    <a:pt x="14755" y="6993"/>
                  </a:lnTo>
                  <a:cubicBezTo>
                    <a:pt x="6068" y="11601"/>
                    <a:pt x="1" y="21925"/>
                    <a:pt x="1" y="32110"/>
                  </a:cubicBezTo>
                  <a:lnTo>
                    <a:pt x="1" y="144345"/>
                  </a:lnTo>
                  <a:lnTo>
                    <a:pt x="56004" y="144345"/>
                  </a:lnTo>
                  <a:lnTo>
                    <a:pt x="56004" y="32110"/>
                  </a:lnTo>
                  <a:cubicBezTo>
                    <a:pt x="56004" y="21925"/>
                    <a:pt x="49936" y="11601"/>
                    <a:pt x="41249" y="6993"/>
                  </a:cubicBezTo>
                  <a:lnTo>
                    <a:pt x="28063" y="33"/>
                  </a:lnTo>
                  <a:lnTo>
                    <a:pt x="280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a:off x="849000" y="1598100"/>
              <a:ext cx="1303850" cy="1303850"/>
            </a:xfrm>
            <a:custGeom>
              <a:avLst/>
              <a:gdLst/>
              <a:ahLst/>
              <a:cxnLst/>
              <a:rect l="l" t="t" r="r" b="b"/>
              <a:pathLst>
                <a:path w="52154" h="52154" extrusionOk="0">
                  <a:moveTo>
                    <a:pt x="26080" y="262"/>
                  </a:moveTo>
                  <a:cubicBezTo>
                    <a:pt x="40312" y="262"/>
                    <a:pt x="51892" y="11836"/>
                    <a:pt x="51892" y="26074"/>
                  </a:cubicBezTo>
                  <a:cubicBezTo>
                    <a:pt x="51892" y="40306"/>
                    <a:pt x="40312" y="51886"/>
                    <a:pt x="26080" y="51886"/>
                  </a:cubicBezTo>
                  <a:cubicBezTo>
                    <a:pt x="11842" y="51886"/>
                    <a:pt x="262" y="40306"/>
                    <a:pt x="262" y="26074"/>
                  </a:cubicBezTo>
                  <a:cubicBezTo>
                    <a:pt x="262" y="11842"/>
                    <a:pt x="11842" y="262"/>
                    <a:pt x="26080" y="262"/>
                  </a:cubicBezTo>
                  <a:close/>
                  <a:moveTo>
                    <a:pt x="26080" y="0"/>
                  </a:moveTo>
                  <a:cubicBezTo>
                    <a:pt x="11702" y="0"/>
                    <a:pt x="0" y="11696"/>
                    <a:pt x="0" y="26074"/>
                  </a:cubicBezTo>
                  <a:cubicBezTo>
                    <a:pt x="0" y="40452"/>
                    <a:pt x="11702" y="52154"/>
                    <a:pt x="26080" y="52154"/>
                  </a:cubicBezTo>
                  <a:cubicBezTo>
                    <a:pt x="40459" y="52154"/>
                    <a:pt x="52154" y="40452"/>
                    <a:pt x="52154" y="26074"/>
                  </a:cubicBezTo>
                  <a:cubicBezTo>
                    <a:pt x="52154" y="11696"/>
                    <a:pt x="40459" y="0"/>
                    <a:pt x="2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a:off x="1295775" y="1505525"/>
              <a:ext cx="410300" cy="104075"/>
            </a:xfrm>
            <a:custGeom>
              <a:avLst/>
              <a:gdLst/>
              <a:ahLst/>
              <a:cxnLst/>
              <a:rect l="l" t="t" r="r" b="b"/>
              <a:pathLst>
                <a:path w="16412" h="4163" extrusionOk="0">
                  <a:moveTo>
                    <a:pt x="8209" y="287"/>
                  </a:moveTo>
                  <a:lnTo>
                    <a:pt x="15150" y="3608"/>
                  </a:lnTo>
                  <a:cubicBezTo>
                    <a:pt x="12581" y="3002"/>
                    <a:pt x="10344" y="2722"/>
                    <a:pt x="8209" y="2722"/>
                  </a:cubicBezTo>
                  <a:cubicBezTo>
                    <a:pt x="6074" y="2722"/>
                    <a:pt x="3844" y="3002"/>
                    <a:pt x="1262" y="3608"/>
                  </a:cubicBezTo>
                  <a:lnTo>
                    <a:pt x="8209" y="287"/>
                  </a:lnTo>
                  <a:close/>
                  <a:moveTo>
                    <a:pt x="8209" y="0"/>
                  </a:moveTo>
                  <a:lnTo>
                    <a:pt x="0" y="3920"/>
                  </a:lnTo>
                  <a:lnTo>
                    <a:pt x="90" y="4162"/>
                  </a:lnTo>
                  <a:cubicBezTo>
                    <a:pt x="3181" y="3359"/>
                    <a:pt x="5756" y="2983"/>
                    <a:pt x="8209" y="2983"/>
                  </a:cubicBezTo>
                  <a:cubicBezTo>
                    <a:pt x="10657" y="2983"/>
                    <a:pt x="13244" y="3359"/>
                    <a:pt x="16329" y="4162"/>
                  </a:cubicBezTo>
                  <a:lnTo>
                    <a:pt x="16412" y="3920"/>
                  </a:lnTo>
                  <a:lnTo>
                    <a:pt x="8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a:off x="1403800" y="1524175"/>
              <a:ext cx="194425" cy="46550"/>
            </a:xfrm>
            <a:custGeom>
              <a:avLst/>
              <a:gdLst/>
              <a:ahLst/>
              <a:cxnLst/>
              <a:rect l="l" t="t" r="r" b="b"/>
              <a:pathLst>
                <a:path w="7777" h="1862" extrusionOk="0">
                  <a:moveTo>
                    <a:pt x="3888" y="0"/>
                  </a:moveTo>
                  <a:lnTo>
                    <a:pt x="1" y="1861"/>
                  </a:lnTo>
                  <a:cubicBezTo>
                    <a:pt x="1288" y="1670"/>
                    <a:pt x="2582" y="1568"/>
                    <a:pt x="3888" y="1568"/>
                  </a:cubicBezTo>
                  <a:cubicBezTo>
                    <a:pt x="5188" y="1568"/>
                    <a:pt x="6489" y="1670"/>
                    <a:pt x="7776" y="1861"/>
                  </a:cubicBezTo>
                  <a:lnTo>
                    <a:pt x="3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a:off x="2167025" y="5005600"/>
              <a:ext cx="34425" cy="36200"/>
            </a:xfrm>
            <a:custGeom>
              <a:avLst/>
              <a:gdLst/>
              <a:ahLst/>
              <a:cxnLst/>
              <a:rect l="l" t="t" r="r" b="b"/>
              <a:pathLst>
                <a:path w="1377" h="1448" extrusionOk="0">
                  <a:moveTo>
                    <a:pt x="151" y="0"/>
                  </a:moveTo>
                  <a:cubicBezTo>
                    <a:pt x="119" y="0"/>
                    <a:pt x="85" y="12"/>
                    <a:pt x="57" y="33"/>
                  </a:cubicBezTo>
                  <a:cubicBezTo>
                    <a:pt x="6" y="84"/>
                    <a:pt x="0" y="167"/>
                    <a:pt x="51" y="218"/>
                  </a:cubicBezTo>
                  <a:lnTo>
                    <a:pt x="1134" y="1403"/>
                  </a:lnTo>
                  <a:cubicBezTo>
                    <a:pt x="1160" y="1429"/>
                    <a:pt x="1192" y="1448"/>
                    <a:pt x="1230" y="1448"/>
                  </a:cubicBezTo>
                  <a:cubicBezTo>
                    <a:pt x="1262" y="1448"/>
                    <a:pt x="1294" y="1435"/>
                    <a:pt x="1319" y="1416"/>
                  </a:cubicBezTo>
                  <a:cubicBezTo>
                    <a:pt x="1370" y="1365"/>
                    <a:pt x="1377" y="1282"/>
                    <a:pt x="1326" y="1231"/>
                  </a:cubicBezTo>
                  <a:lnTo>
                    <a:pt x="242" y="39"/>
                  </a:lnTo>
                  <a:cubicBezTo>
                    <a:pt x="219" y="13"/>
                    <a:pt x="186" y="0"/>
                    <a:pt x="15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a:off x="800550" y="5005600"/>
              <a:ext cx="34450" cy="36200"/>
            </a:xfrm>
            <a:custGeom>
              <a:avLst/>
              <a:gdLst/>
              <a:ahLst/>
              <a:cxnLst/>
              <a:rect l="l" t="t" r="r" b="b"/>
              <a:pathLst>
                <a:path w="1378" h="1448" extrusionOk="0">
                  <a:moveTo>
                    <a:pt x="1226" y="0"/>
                  </a:moveTo>
                  <a:cubicBezTo>
                    <a:pt x="1192" y="0"/>
                    <a:pt x="1159" y="13"/>
                    <a:pt x="1135" y="39"/>
                  </a:cubicBezTo>
                  <a:lnTo>
                    <a:pt x="52" y="1231"/>
                  </a:lnTo>
                  <a:cubicBezTo>
                    <a:pt x="1" y="1282"/>
                    <a:pt x="7" y="1365"/>
                    <a:pt x="58" y="1416"/>
                  </a:cubicBezTo>
                  <a:cubicBezTo>
                    <a:pt x="84" y="1435"/>
                    <a:pt x="116" y="1448"/>
                    <a:pt x="148" y="1448"/>
                  </a:cubicBezTo>
                  <a:cubicBezTo>
                    <a:pt x="186" y="1448"/>
                    <a:pt x="218" y="1435"/>
                    <a:pt x="243" y="1403"/>
                  </a:cubicBezTo>
                  <a:lnTo>
                    <a:pt x="1327" y="218"/>
                  </a:lnTo>
                  <a:cubicBezTo>
                    <a:pt x="1378" y="167"/>
                    <a:pt x="1371" y="84"/>
                    <a:pt x="1320" y="33"/>
                  </a:cubicBezTo>
                  <a:cubicBezTo>
                    <a:pt x="1293" y="12"/>
                    <a:pt x="1259" y="0"/>
                    <a:pt x="1226"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a:off x="1497650" y="1433500"/>
              <a:ext cx="6550" cy="78900"/>
            </a:xfrm>
            <a:custGeom>
              <a:avLst/>
              <a:gdLst/>
              <a:ahLst/>
              <a:cxnLst/>
              <a:rect l="l" t="t" r="r" b="b"/>
              <a:pathLst>
                <a:path w="262" h="3156" extrusionOk="0">
                  <a:moveTo>
                    <a:pt x="134" y="1"/>
                  </a:moveTo>
                  <a:cubicBezTo>
                    <a:pt x="58" y="1"/>
                    <a:pt x="0" y="58"/>
                    <a:pt x="0" y="135"/>
                  </a:cubicBezTo>
                  <a:lnTo>
                    <a:pt x="0" y="3028"/>
                  </a:lnTo>
                  <a:cubicBezTo>
                    <a:pt x="0" y="3098"/>
                    <a:pt x="58" y="3156"/>
                    <a:pt x="134" y="3156"/>
                  </a:cubicBezTo>
                  <a:cubicBezTo>
                    <a:pt x="204" y="3156"/>
                    <a:pt x="262" y="3098"/>
                    <a:pt x="262" y="3028"/>
                  </a:cubicBezTo>
                  <a:lnTo>
                    <a:pt x="262" y="135"/>
                  </a:lnTo>
                  <a:cubicBezTo>
                    <a:pt x="262" y="58"/>
                    <a:pt x="204" y="1"/>
                    <a:pt x="134"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a:off x="1701125" y="1603225"/>
              <a:ext cx="512125" cy="760650"/>
            </a:xfrm>
            <a:custGeom>
              <a:avLst/>
              <a:gdLst/>
              <a:ahLst/>
              <a:cxnLst/>
              <a:rect l="l" t="t" r="r" b="b"/>
              <a:pathLst>
                <a:path w="20485" h="30426" extrusionOk="0">
                  <a:moveTo>
                    <a:pt x="151" y="0"/>
                  </a:moveTo>
                  <a:cubicBezTo>
                    <a:pt x="94" y="0"/>
                    <a:pt x="41" y="32"/>
                    <a:pt x="26" y="89"/>
                  </a:cubicBezTo>
                  <a:cubicBezTo>
                    <a:pt x="0" y="159"/>
                    <a:pt x="32" y="229"/>
                    <a:pt x="102" y="254"/>
                  </a:cubicBezTo>
                  <a:cubicBezTo>
                    <a:pt x="12556" y="4601"/>
                    <a:pt x="20210" y="17227"/>
                    <a:pt x="18311" y="30286"/>
                  </a:cubicBezTo>
                  <a:cubicBezTo>
                    <a:pt x="18298" y="30356"/>
                    <a:pt x="18349" y="30419"/>
                    <a:pt x="18419" y="30426"/>
                  </a:cubicBezTo>
                  <a:lnTo>
                    <a:pt x="18438" y="30426"/>
                  </a:lnTo>
                  <a:cubicBezTo>
                    <a:pt x="18502" y="30426"/>
                    <a:pt x="18560" y="30381"/>
                    <a:pt x="18566" y="30317"/>
                  </a:cubicBezTo>
                  <a:cubicBezTo>
                    <a:pt x="20484" y="17144"/>
                    <a:pt x="12760" y="4397"/>
                    <a:pt x="191" y="6"/>
                  </a:cubicBezTo>
                  <a:cubicBezTo>
                    <a:pt x="178" y="2"/>
                    <a:pt x="164" y="0"/>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a:off x="788600" y="1603300"/>
              <a:ext cx="512300" cy="760750"/>
            </a:xfrm>
            <a:custGeom>
              <a:avLst/>
              <a:gdLst/>
              <a:ahLst/>
              <a:cxnLst/>
              <a:rect l="l" t="t" r="r" b="b"/>
              <a:pathLst>
                <a:path w="20492" h="30430" extrusionOk="0">
                  <a:moveTo>
                    <a:pt x="20352" y="0"/>
                  </a:moveTo>
                  <a:cubicBezTo>
                    <a:pt x="20337" y="0"/>
                    <a:pt x="20321" y="3"/>
                    <a:pt x="20307" y="9"/>
                  </a:cubicBezTo>
                  <a:cubicBezTo>
                    <a:pt x="7732" y="4394"/>
                    <a:pt x="1" y="17141"/>
                    <a:pt x="1919" y="30314"/>
                  </a:cubicBezTo>
                  <a:cubicBezTo>
                    <a:pt x="1932" y="30378"/>
                    <a:pt x="1983" y="30423"/>
                    <a:pt x="2053" y="30423"/>
                  </a:cubicBezTo>
                  <a:lnTo>
                    <a:pt x="2066" y="30429"/>
                  </a:lnTo>
                  <a:cubicBezTo>
                    <a:pt x="2142" y="30416"/>
                    <a:pt x="2187" y="30353"/>
                    <a:pt x="2181" y="30283"/>
                  </a:cubicBezTo>
                  <a:cubicBezTo>
                    <a:pt x="281" y="17224"/>
                    <a:pt x="7936" y="4598"/>
                    <a:pt x="20389" y="251"/>
                  </a:cubicBezTo>
                  <a:cubicBezTo>
                    <a:pt x="20460" y="226"/>
                    <a:pt x="20491" y="156"/>
                    <a:pt x="20472" y="86"/>
                  </a:cubicBezTo>
                  <a:cubicBezTo>
                    <a:pt x="20453" y="32"/>
                    <a:pt x="20403" y="0"/>
                    <a:pt x="20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a:off x="1685975" y="1545375"/>
              <a:ext cx="30475" cy="57200"/>
            </a:xfrm>
            <a:custGeom>
              <a:avLst/>
              <a:gdLst/>
              <a:ahLst/>
              <a:cxnLst/>
              <a:rect l="l" t="t" r="r" b="b"/>
              <a:pathLst>
                <a:path w="1219" h="2288" extrusionOk="0">
                  <a:moveTo>
                    <a:pt x="1072" y="0"/>
                  </a:moveTo>
                  <a:cubicBezTo>
                    <a:pt x="1021" y="0"/>
                    <a:pt x="975" y="30"/>
                    <a:pt x="957" y="76"/>
                  </a:cubicBezTo>
                  <a:lnTo>
                    <a:pt x="26" y="2103"/>
                  </a:lnTo>
                  <a:cubicBezTo>
                    <a:pt x="1" y="2167"/>
                    <a:pt x="26" y="2243"/>
                    <a:pt x="90" y="2275"/>
                  </a:cubicBezTo>
                  <a:cubicBezTo>
                    <a:pt x="109" y="2282"/>
                    <a:pt x="128" y="2282"/>
                    <a:pt x="147" y="2288"/>
                  </a:cubicBezTo>
                  <a:cubicBezTo>
                    <a:pt x="198" y="2282"/>
                    <a:pt x="243" y="2256"/>
                    <a:pt x="262" y="2211"/>
                  </a:cubicBezTo>
                  <a:lnTo>
                    <a:pt x="1193" y="185"/>
                  </a:lnTo>
                  <a:cubicBezTo>
                    <a:pt x="1218" y="121"/>
                    <a:pt x="1193" y="44"/>
                    <a:pt x="1129" y="13"/>
                  </a:cubicBezTo>
                  <a:cubicBezTo>
                    <a:pt x="1110" y="4"/>
                    <a:pt x="1091" y="0"/>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a:off x="1285425" y="1545375"/>
              <a:ext cx="30600" cy="57200"/>
            </a:xfrm>
            <a:custGeom>
              <a:avLst/>
              <a:gdLst/>
              <a:ahLst/>
              <a:cxnLst/>
              <a:rect l="l" t="t" r="r" b="b"/>
              <a:pathLst>
                <a:path w="1224" h="2288" extrusionOk="0">
                  <a:moveTo>
                    <a:pt x="149" y="0"/>
                  </a:moveTo>
                  <a:cubicBezTo>
                    <a:pt x="131" y="0"/>
                    <a:pt x="113" y="4"/>
                    <a:pt x="96" y="13"/>
                  </a:cubicBezTo>
                  <a:cubicBezTo>
                    <a:pt x="32" y="44"/>
                    <a:pt x="0" y="121"/>
                    <a:pt x="32" y="185"/>
                  </a:cubicBezTo>
                  <a:lnTo>
                    <a:pt x="956" y="2205"/>
                  </a:lnTo>
                  <a:cubicBezTo>
                    <a:pt x="982" y="2250"/>
                    <a:pt x="1026" y="2282"/>
                    <a:pt x="1077" y="2288"/>
                  </a:cubicBezTo>
                  <a:cubicBezTo>
                    <a:pt x="1096" y="2282"/>
                    <a:pt x="1115" y="2282"/>
                    <a:pt x="1128" y="2275"/>
                  </a:cubicBezTo>
                  <a:cubicBezTo>
                    <a:pt x="1198" y="2243"/>
                    <a:pt x="1224" y="2167"/>
                    <a:pt x="1192" y="2103"/>
                  </a:cubicBezTo>
                  <a:lnTo>
                    <a:pt x="268" y="76"/>
                  </a:lnTo>
                  <a:cubicBezTo>
                    <a:pt x="245" y="30"/>
                    <a:pt x="19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a:off x="1921325" y="1694250"/>
              <a:ext cx="36350" cy="41550"/>
            </a:xfrm>
            <a:custGeom>
              <a:avLst/>
              <a:gdLst/>
              <a:ahLst/>
              <a:cxnLst/>
              <a:rect l="l" t="t" r="r" b="b"/>
              <a:pathLst>
                <a:path w="1454" h="1662" extrusionOk="0">
                  <a:moveTo>
                    <a:pt x="1305" y="0"/>
                  </a:moveTo>
                  <a:cubicBezTo>
                    <a:pt x="1267" y="0"/>
                    <a:pt x="1230" y="16"/>
                    <a:pt x="1205" y="49"/>
                  </a:cubicBezTo>
                  <a:lnTo>
                    <a:pt x="51" y="1444"/>
                  </a:lnTo>
                  <a:cubicBezTo>
                    <a:pt x="0" y="1502"/>
                    <a:pt x="13" y="1585"/>
                    <a:pt x="64" y="1629"/>
                  </a:cubicBezTo>
                  <a:cubicBezTo>
                    <a:pt x="90" y="1648"/>
                    <a:pt x="115" y="1661"/>
                    <a:pt x="147" y="1661"/>
                  </a:cubicBezTo>
                  <a:cubicBezTo>
                    <a:pt x="185" y="1661"/>
                    <a:pt x="223" y="1642"/>
                    <a:pt x="249" y="1610"/>
                  </a:cubicBezTo>
                  <a:lnTo>
                    <a:pt x="1409" y="214"/>
                  </a:lnTo>
                  <a:cubicBezTo>
                    <a:pt x="1453" y="157"/>
                    <a:pt x="1441" y="74"/>
                    <a:pt x="1390" y="29"/>
                  </a:cubicBezTo>
                  <a:cubicBezTo>
                    <a:pt x="1365" y="10"/>
                    <a:pt x="1335" y="0"/>
                    <a:pt x="1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1044350" y="1694250"/>
              <a:ext cx="36350" cy="41550"/>
            </a:xfrm>
            <a:custGeom>
              <a:avLst/>
              <a:gdLst/>
              <a:ahLst/>
              <a:cxnLst/>
              <a:rect l="l" t="t" r="r" b="b"/>
              <a:pathLst>
                <a:path w="1454" h="1662" extrusionOk="0">
                  <a:moveTo>
                    <a:pt x="147" y="0"/>
                  </a:moveTo>
                  <a:cubicBezTo>
                    <a:pt x="118" y="0"/>
                    <a:pt x="89" y="10"/>
                    <a:pt x="64" y="29"/>
                  </a:cubicBezTo>
                  <a:cubicBezTo>
                    <a:pt x="7" y="74"/>
                    <a:pt x="0" y="157"/>
                    <a:pt x="45" y="214"/>
                  </a:cubicBezTo>
                  <a:lnTo>
                    <a:pt x="1205" y="1610"/>
                  </a:lnTo>
                  <a:cubicBezTo>
                    <a:pt x="1230" y="1642"/>
                    <a:pt x="1269" y="1661"/>
                    <a:pt x="1307" y="1661"/>
                  </a:cubicBezTo>
                  <a:cubicBezTo>
                    <a:pt x="1332" y="1661"/>
                    <a:pt x="1364" y="1648"/>
                    <a:pt x="1390" y="1629"/>
                  </a:cubicBezTo>
                  <a:cubicBezTo>
                    <a:pt x="1441" y="1585"/>
                    <a:pt x="1453" y="1502"/>
                    <a:pt x="1409" y="1444"/>
                  </a:cubicBezTo>
                  <a:lnTo>
                    <a:pt x="249" y="49"/>
                  </a:lnTo>
                  <a:cubicBezTo>
                    <a:pt x="220" y="16"/>
                    <a:pt x="183" y="0"/>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2070625" y="1888075"/>
              <a:ext cx="38900" cy="25850"/>
            </a:xfrm>
            <a:custGeom>
              <a:avLst/>
              <a:gdLst/>
              <a:ahLst/>
              <a:cxnLst/>
              <a:rect l="l" t="t" r="r" b="b"/>
              <a:pathLst>
                <a:path w="1556" h="1034" extrusionOk="0">
                  <a:moveTo>
                    <a:pt x="1407" y="0"/>
                  </a:moveTo>
                  <a:cubicBezTo>
                    <a:pt x="1384" y="0"/>
                    <a:pt x="1361" y="7"/>
                    <a:pt x="1339" y="20"/>
                  </a:cubicBezTo>
                  <a:lnTo>
                    <a:pt x="83" y="791"/>
                  </a:lnTo>
                  <a:cubicBezTo>
                    <a:pt x="19" y="829"/>
                    <a:pt x="0" y="912"/>
                    <a:pt x="38" y="976"/>
                  </a:cubicBezTo>
                  <a:cubicBezTo>
                    <a:pt x="64" y="1014"/>
                    <a:pt x="108" y="1033"/>
                    <a:pt x="153" y="1033"/>
                  </a:cubicBezTo>
                  <a:cubicBezTo>
                    <a:pt x="179" y="1033"/>
                    <a:pt x="198" y="1027"/>
                    <a:pt x="223" y="1014"/>
                  </a:cubicBezTo>
                  <a:lnTo>
                    <a:pt x="1479" y="243"/>
                  </a:lnTo>
                  <a:cubicBezTo>
                    <a:pt x="1536" y="205"/>
                    <a:pt x="1555" y="128"/>
                    <a:pt x="1517" y="65"/>
                  </a:cubicBezTo>
                  <a:cubicBezTo>
                    <a:pt x="1492" y="23"/>
                    <a:pt x="1451" y="0"/>
                    <a:pt x="1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892350" y="1888175"/>
              <a:ext cx="38900" cy="25750"/>
            </a:xfrm>
            <a:custGeom>
              <a:avLst/>
              <a:gdLst/>
              <a:ahLst/>
              <a:cxnLst/>
              <a:rect l="l" t="t" r="r" b="b"/>
              <a:pathLst>
                <a:path w="1556" h="1030" extrusionOk="0">
                  <a:moveTo>
                    <a:pt x="155" y="1"/>
                  </a:moveTo>
                  <a:cubicBezTo>
                    <a:pt x="110" y="1"/>
                    <a:pt x="64" y="22"/>
                    <a:pt x="38" y="61"/>
                  </a:cubicBezTo>
                  <a:cubicBezTo>
                    <a:pt x="0" y="124"/>
                    <a:pt x="19" y="201"/>
                    <a:pt x="83" y="239"/>
                  </a:cubicBezTo>
                  <a:lnTo>
                    <a:pt x="1338" y="1010"/>
                  </a:lnTo>
                  <a:cubicBezTo>
                    <a:pt x="1358" y="1023"/>
                    <a:pt x="1383" y="1029"/>
                    <a:pt x="1409" y="1029"/>
                  </a:cubicBezTo>
                  <a:cubicBezTo>
                    <a:pt x="1453" y="1029"/>
                    <a:pt x="1491" y="1010"/>
                    <a:pt x="1517" y="972"/>
                  </a:cubicBezTo>
                  <a:cubicBezTo>
                    <a:pt x="1555" y="908"/>
                    <a:pt x="1536" y="825"/>
                    <a:pt x="1472" y="787"/>
                  </a:cubicBezTo>
                  <a:lnTo>
                    <a:pt x="217" y="16"/>
                  </a:lnTo>
                  <a:cubicBezTo>
                    <a:pt x="198" y="6"/>
                    <a:pt x="177" y="1"/>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2151400" y="2109825"/>
              <a:ext cx="37950" cy="12975"/>
            </a:xfrm>
            <a:custGeom>
              <a:avLst/>
              <a:gdLst/>
              <a:ahLst/>
              <a:cxnLst/>
              <a:rect l="l" t="t" r="r" b="b"/>
              <a:pathLst>
                <a:path w="1518" h="519" extrusionOk="0">
                  <a:moveTo>
                    <a:pt x="1375" y="1"/>
                  </a:moveTo>
                  <a:cubicBezTo>
                    <a:pt x="1368" y="1"/>
                    <a:pt x="1360" y="1"/>
                    <a:pt x="1352" y="3"/>
                  </a:cubicBezTo>
                  <a:lnTo>
                    <a:pt x="115" y="264"/>
                  </a:lnTo>
                  <a:cubicBezTo>
                    <a:pt x="45" y="277"/>
                    <a:pt x="0" y="347"/>
                    <a:pt x="13" y="417"/>
                  </a:cubicBezTo>
                  <a:cubicBezTo>
                    <a:pt x="26" y="481"/>
                    <a:pt x="77" y="519"/>
                    <a:pt x="141" y="519"/>
                  </a:cubicBezTo>
                  <a:lnTo>
                    <a:pt x="166" y="519"/>
                  </a:lnTo>
                  <a:lnTo>
                    <a:pt x="1403" y="258"/>
                  </a:lnTo>
                  <a:cubicBezTo>
                    <a:pt x="1473" y="245"/>
                    <a:pt x="1517" y="175"/>
                    <a:pt x="1505" y="105"/>
                  </a:cubicBezTo>
                  <a:cubicBezTo>
                    <a:pt x="1488" y="43"/>
                    <a:pt x="1436"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812500" y="2109975"/>
              <a:ext cx="38125" cy="12950"/>
            </a:xfrm>
            <a:custGeom>
              <a:avLst/>
              <a:gdLst/>
              <a:ahLst/>
              <a:cxnLst/>
              <a:rect l="l" t="t" r="r" b="b"/>
              <a:pathLst>
                <a:path w="1525" h="518" extrusionOk="0">
                  <a:moveTo>
                    <a:pt x="149" y="1"/>
                  </a:moveTo>
                  <a:cubicBezTo>
                    <a:pt x="88" y="1"/>
                    <a:pt x="31" y="43"/>
                    <a:pt x="20" y="105"/>
                  </a:cubicBezTo>
                  <a:cubicBezTo>
                    <a:pt x="1" y="169"/>
                    <a:pt x="46" y="239"/>
                    <a:pt x="116" y="258"/>
                  </a:cubicBezTo>
                  <a:lnTo>
                    <a:pt x="1359" y="513"/>
                  </a:lnTo>
                  <a:cubicBezTo>
                    <a:pt x="1362" y="516"/>
                    <a:pt x="1365" y="518"/>
                    <a:pt x="1369" y="518"/>
                  </a:cubicBezTo>
                  <a:cubicBezTo>
                    <a:pt x="1373" y="518"/>
                    <a:pt x="1378" y="516"/>
                    <a:pt x="1384" y="513"/>
                  </a:cubicBezTo>
                  <a:cubicBezTo>
                    <a:pt x="1441" y="513"/>
                    <a:pt x="1492" y="475"/>
                    <a:pt x="1511" y="417"/>
                  </a:cubicBezTo>
                  <a:cubicBezTo>
                    <a:pt x="1524" y="347"/>
                    <a:pt x="1480" y="277"/>
                    <a:pt x="1410" y="264"/>
                  </a:cubicBezTo>
                  <a:lnTo>
                    <a:pt x="173" y="3"/>
                  </a:lnTo>
                  <a:cubicBezTo>
                    <a:pt x="165" y="2"/>
                    <a:pt x="157"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2158875" y="2385850"/>
              <a:ext cx="42100" cy="6550"/>
            </a:xfrm>
            <a:custGeom>
              <a:avLst/>
              <a:gdLst/>
              <a:ahLst/>
              <a:cxnLst/>
              <a:rect l="l" t="t" r="r" b="b"/>
              <a:pathLst>
                <a:path w="1684" h="262" extrusionOk="0">
                  <a:moveTo>
                    <a:pt x="128" y="0"/>
                  </a:moveTo>
                  <a:cubicBezTo>
                    <a:pt x="58" y="0"/>
                    <a:pt x="1" y="58"/>
                    <a:pt x="1" y="128"/>
                  </a:cubicBezTo>
                  <a:cubicBezTo>
                    <a:pt x="1" y="198"/>
                    <a:pt x="58" y="262"/>
                    <a:pt x="128" y="262"/>
                  </a:cubicBezTo>
                  <a:lnTo>
                    <a:pt x="1556" y="262"/>
                  </a:lnTo>
                  <a:cubicBezTo>
                    <a:pt x="1626" y="262"/>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2158875" y="277080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2158875" y="315575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216750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216750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11" y="261"/>
                  </a:lnTo>
                  <a:cubicBezTo>
                    <a:pt x="1281" y="261"/>
                    <a:pt x="1339" y="204"/>
                    <a:pt x="1339" y="134"/>
                  </a:cubicBezTo>
                  <a:cubicBezTo>
                    <a:pt x="1339" y="58"/>
                    <a:pt x="1281" y="0"/>
                    <a:pt x="121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801050" y="2770800"/>
              <a:ext cx="42075" cy="6400"/>
            </a:xfrm>
            <a:custGeom>
              <a:avLst/>
              <a:gdLst/>
              <a:ahLst/>
              <a:cxnLst/>
              <a:rect l="l" t="t" r="r" b="b"/>
              <a:pathLst>
                <a:path w="1683" h="256" extrusionOk="0">
                  <a:moveTo>
                    <a:pt x="128" y="0"/>
                  </a:moveTo>
                  <a:cubicBezTo>
                    <a:pt x="57" y="0"/>
                    <a:pt x="0" y="58"/>
                    <a:pt x="0" y="128"/>
                  </a:cubicBezTo>
                  <a:cubicBezTo>
                    <a:pt x="0" y="198"/>
                    <a:pt x="57" y="255"/>
                    <a:pt x="128" y="255"/>
                  </a:cubicBezTo>
                  <a:lnTo>
                    <a:pt x="1555" y="255"/>
                  </a:lnTo>
                  <a:cubicBezTo>
                    <a:pt x="1558" y="256"/>
                    <a:pt x="1562" y="256"/>
                    <a:pt x="1565" y="256"/>
                  </a:cubicBezTo>
                  <a:cubicBezTo>
                    <a:pt x="1631" y="256"/>
                    <a:pt x="1683" y="195"/>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801050" y="3155750"/>
              <a:ext cx="33475" cy="6400"/>
            </a:xfrm>
            <a:custGeom>
              <a:avLst/>
              <a:gdLst/>
              <a:ahLst/>
              <a:cxnLst/>
              <a:rect l="l" t="t" r="r" b="b"/>
              <a:pathLst>
                <a:path w="1339" h="256" extrusionOk="0">
                  <a:moveTo>
                    <a:pt x="128" y="0"/>
                  </a:moveTo>
                  <a:cubicBezTo>
                    <a:pt x="57" y="0"/>
                    <a:pt x="0" y="58"/>
                    <a:pt x="0" y="128"/>
                  </a:cubicBezTo>
                  <a:cubicBezTo>
                    <a:pt x="0" y="198"/>
                    <a:pt x="57" y="255"/>
                    <a:pt x="128" y="255"/>
                  </a:cubicBezTo>
                  <a:lnTo>
                    <a:pt x="1205" y="255"/>
                  </a:lnTo>
                  <a:cubicBezTo>
                    <a:pt x="1281" y="255"/>
                    <a:pt x="1339" y="198"/>
                    <a:pt x="1339" y="128"/>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80105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05"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80105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05" y="261"/>
                  </a:lnTo>
                  <a:cubicBezTo>
                    <a:pt x="1281" y="261"/>
                    <a:pt x="1339" y="204"/>
                    <a:pt x="1339" y="134"/>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801050" y="2385850"/>
              <a:ext cx="42075" cy="6550"/>
            </a:xfrm>
            <a:custGeom>
              <a:avLst/>
              <a:gdLst/>
              <a:ahLst/>
              <a:cxnLst/>
              <a:rect l="l" t="t" r="r" b="b"/>
              <a:pathLst>
                <a:path w="1683" h="262" extrusionOk="0">
                  <a:moveTo>
                    <a:pt x="128" y="0"/>
                  </a:moveTo>
                  <a:cubicBezTo>
                    <a:pt x="57" y="0"/>
                    <a:pt x="0" y="58"/>
                    <a:pt x="0" y="128"/>
                  </a:cubicBezTo>
                  <a:cubicBezTo>
                    <a:pt x="0" y="198"/>
                    <a:pt x="57" y="262"/>
                    <a:pt x="128" y="262"/>
                  </a:cubicBezTo>
                  <a:lnTo>
                    <a:pt x="1555" y="262"/>
                  </a:lnTo>
                  <a:cubicBezTo>
                    <a:pt x="1625" y="262"/>
                    <a:pt x="1683" y="204"/>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1338150" y="2919300"/>
              <a:ext cx="325550" cy="285075"/>
            </a:xfrm>
            <a:custGeom>
              <a:avLst/>
              <a:gdLst/>
              <a:ahLst/>
              <a:cxnLst/>
              <a:rect l="l" t="t" r="r" b="b"/>
              <a:pathLst>
                <a:path w="13022" h="11403" extrusionOk="0">
                  <a:moveTo>
                    <a:pt x="1" y="0"/>
                  </a:moveTo>
                  <a:lnTo>
                    <a:pt x="1" y="0"/>
                  </a:lnTo>
                  <a:cubicBezTo>
                    <a:pt x="3085" y="3442"/>
                    <a:pt x="5367" y="7546"/>
                    <a:pt x="6514" y="11402"/>
                  </a:cubicBezTo>
                  <a:cubicBezTo>
                    <a:pt x="7662" y="7546"/>
                    <a:pt x="9937" y="3442"/>
                    <a:pt x="13022" y="0"/>
                  </a:cubicBezTo>
                  <a:lnTo>
                    <a:pt x="13022" y="0"/>
                  </a:lnTo>
                  <a:cubicBezTo>
                    <a:pt x="10874" y="421"/>
                    <a:pt x="8700" y="638"/>
                    <a:pt x="6514" y="650"/>
                  </a:cubicBezTo>
                  <a:cubicBezTo>
                    <a:pt x="4328" y="638"/>
                    <a:pt x="2149" y="4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1409225" y="2919125"/>
              <a:ext cx="183575" cy="183600"/>
            </a:xfrm>
            <a:custGeom>
              <a:avLst/>
              <a:gdLst/>
              <a:ahLst/>
              <a:cxnLst/>
              <a:rect l="l" t="t" r="r" b="b"/>
              <a:pathLst>
                <a:path w="7343" h="7344" extrusionOk="0">
                  <a:moveTo>
                    <a:pt x="3671" y="1"/>
                  </a:moveTo>
                  <a:cubicBezTo>
                    <a:pt x="1645" y="1"/>
                    <a:pt x="0" y="1645"/>
                    <a:pt x="0" y="3672"/>
                  </a:cubicBezTo>
                  <a:cubicBezTo>
                    <a:pt x="0" y="5699"/>
                    <a:pt x="1645" y="7343"/>
                    <a:pt x="3671" y="7343"/>
                  </a:cubicBezTo>
                  <a:cubicBezTo>
                    <a:pt x="5698" y="7343"/>
                    <a:pt x="7342" y="5699"/>
                    <a:pt x="7342" y="3672"/>
                  </a:cubicBezTo>
                  <a:cubicBezTo>
                    <a:pt x="7342" y="1645"/>
                    <a:pt x="5698" y="1"/>
                    <a:pt x="3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1441400" y="2951475"/>
              <a:ext cx="119200" cy="119225"/>
            </a:xfrm>
            <a:custGeom>
              <a:avLst/>
              <a:gdLst/>
              <a:ahLst/>
              <a:cxnLst/>
              <a:rect l="l" t="t" r="r" b="b"/>
              <a:pathLst>
                <a:path w="4768" h="4769" extrusionOk="0">
                  <a:moveTo>
                    <a:pt x="2123" y="1"/>
                  </a:moveTo>
                  <a:cubicBezTo>
                    <a:pt x="1900" y="20"/>
                    <a:pt x="1677" y="77"/>
                    <a:pt x="1467" y="166"/>
                  </a:cubicBezTo>
                  <a:cubicBezTo>
                    <a:pt x="1256" y="256"/>
                    <a:pt x="1059" y="370"/>
                    <a:pt x="880" y="517"/>
                  </a:cubicBezTo>
                  <a:lnTo>
                    <a:pt x="887" y="517"/>
                  </a:lnTo>
                  <a:cubicBezTo>
                    <a:pt x="982" y="544"/>
                    <a:pt x="1082" y="557"/>
                    <a:pt x="1183" y="557"/>
                  </a:cubicBezTo>
                  <a:cubicBezTo>
                    <a:pt x="1323" y="557"/>
                    <a:pt x="1464" y="531"/>
                    <a:pt x="1594" y="479"/>
                  </a:cubicBezTo>
                  <a:cubicBezTo>
                    <a:pt x="1823" y="383"/>
                    <a:pt x="2008" y="217"/>
                    <a:pt x="2123" y="1"/>
                  </a:cubicBezTo>
                  <a:close/>
                  <a:moveTo>
                    <a:pt x="2639" y="1"/>
                  </a:moveTo>
                  <a:cubicBezTo>
                    <a:pt x="2754" y="217"/>
                    <a:pt x="2945" y="383"/>
                    <a:pt x="3168" y="479"/>
                  </a:cubicBezTo>
                  <a:cubicBezTo>
                    <a:pt x="3301" y="534"/>
                    <a:pt x="3441" y="562"/>
                    <a:pt x="3582" y="562"/>
                  </a:cubicBezTo>
                  <a:cubicBezTo>
                    <a:pt x="3685" y="562"/>
                    <a:pt x="3789" y="547"/>
                    <a:pt x="3888" y="517"/>
                  </a:cubicBezTo>
                  <a:cubicBezTo>
                    <a:pt x="3710" y="370"/>
                    <a:pt x="3512" y="256"/>
                    <a:pt x="3302" y="166"/>
                  </a:cubicBezTo>
                  <a:cubicBezTo>
                    <a:pt x="3092" y="84"/>
                    <a:pt x="2869" y="26"/>
                    <a:pt x="2639" y="1"/>
                  </a:cubicBezTo>
                  <a:close/>
                  <a:moveTo>
                    <a:pt x="517" y="880"/>
                  </a:moveTo>
                  <a:lnTo>
                    <a:pt x="517" y="880"/>
                  </a:lnTo>
                  <a:cubicBezTo>
                    <a:pt x="377" y="1059"/>
                    <a:pt x="256" y="1256"/>
                    <a:pt x="173" y="1467"/>
                  </a:cubicBezTo>
                  <a:cubicBezTo>
                    <a:pt x="84" y="1677"/>
                    <a:pt x="26" y="1900"/>
                    <a:pt x="1" y="2123"/>
                  </a:cubicBezTo>
                  <a:cubicBezTo>
                    <a:pt x="217" y="2008"/>
                    <a:pt x="389" y="1824"/>
                    <a:pt x="479" y="1594"/>
                  </a:cubicBezTo>
                  <a:lnTo>
                    <a:pt x="485" y="1594"/>
                  </a:lnTo>
                  <a:cubicBezTo>
                    <a:pt x="581" y="1365"/>
                    <a:pt x="593" y="1116"/>
                    <a:pt x="517" y="880"/>
                  </a:cubicBezTo>
                  <a:close/>
                  <a:moveTo>
                    <a:pt x="4252" y="880"/>
                  </a:moveTo>
                  <a:lnTo>
                    <a:pt x="4252" y="880"/>
                  </a:lnTo>
                  <a:cubicBezTo>
                    <a:pt x="4182" y="1116"/>
                    <a:pt x="4194" y="1365"/>
                    <a:pt x="4290" y="1594"/>
                  </a:cubicBezTo>
                  <a:cubicBezTo>
                    <a:pt x="4379" y="1824"/>
                    <a:pt x="4551" y="2008"/>
                    <a:pt x="4768" y="2123"/>
                  </a:cubicBezTo>
                  <a:cubicBezTo>
                    <a:pt x="4742" y="1900"/>
                    <a:pt x="4685" y="1677"/>
                    <a:pt x="4596" y="1467"/>
                  </a:cubicBezTo>
                  <a:cubicBezTo>
                    <a:pt x="4513" y="1256"/>
                    <a:pt x="4392" y="1059"/>
                    <a:pt x="4252" y="880"/>
                  </a:cubicBezTo>
                  <a:close/>
                  <a:moveTo>
                    <a:pt x="4762" y="2639"/>
                  </a:moveTo>
                  <a:lnTo>
                    <a:pt x="4762" y="2639"/>
                  </a:lnTo>
                  <a:cubicBezTo>
                    <a:pt x="4551" y="2754"/>
                    <a:pt x="4379" y="2939"/>
                    <a:pt x="4284" y="3168"/>
                  </a:cubicBezTo>
                  <a:cubicBezTo>
                    <a:pt x="4188" y="3398"/>
                    <a:pt x="4175" y="3646"/>
                    <a:pt x="4245" y="3882"/>
                  </a:cubicBezTo>
                  <a:cubicBezTo>
                    <a:pt x="4392" y="3704"/>
                    <a:pt x="4507" y="3506"/>
                    <a:pt x="4596" y="3296"/>
                  </a:cubicBezTo>
                  <a:cubicBezTo>
                    <a:pt x="4685" y="3085"/>
                    <a:pt x="4742" y="2862"/>
                    <a:pt x="4762" y="2639"/>
                  </a:cubicBezTo>
                  <a:close/>
                  <a:moveTo>
                    <a:pt x="1" y="2639"/>
                  </a:moveTo>
                  <a:cubicBezTo>
                    <a:pt x="26" y="2869"/>
                    <a:pt x="77" y="3085"/>
                    <a:pt x="166" y="3302"/>
                  </a:cubicBezTo>
                  <a:cubicBezTo>
                    <a:pt x="256" y="3513"/>
                    <a:pt x="370" y="3710"/>
                    <a:pt x="517" y="3889"/>
                  </a:cubicBezTo>
                  <a:lnTo>
                    <a:pt x="517" y="3882"/>
                  </a:lnTo>
                  <a:cubicBezTo>
                    <a:pt x="587" y="3646"/>
                    <a:pt x="574" y="3398"/>
                    <a:pt x="479" y="3168"/>
                  </a:cubicBezTo>
                  <a:cubicBezTo>
                    <a:pt x="383" y="2945"/>
                    <a:pt x="217" y="2754"/>
                    <a:pt x="1" y="2639"/>
                  </a:cubicBezTo>
                  <a:close/>
                  <a:moveTo>
                    <a:pt x="1186" y="4201"/>
                  </a:moveTo>
                  <a:cubicBezTo>
                    <a:pt x="1083" y="4201"/>
                    <a:pt x="980" y="4216"/>
                    <a:pt x="880" y="4245"/>
                  </a:cubicBezTo>
                  <a:cubicBezTo>
                    <a:pt x="1059" y="4392"/>
                    <a:pt x="1256" y="4507"/>
                    <a:pt x="1467" y="4596"/>
                  </a:cubicBezTo>
                  <a:cubicBezTo>
                    <a:pt x="1677" y="4679"/>
                    <a:pt x="1900" y="4736"/>
                    <a:pt x="2129" y="4762"/>
                  </a:cubicBezTo>
                  <a:cubicBezTo>
                    <a:pt x="2008" y="4545"/>
                    <a:pt x="1823" y="4379"/>
                    <a:pt x="1594" y="4284"/>
                  </a:cubicBezTo>
                  <a:cubicBezTo>
                    <a:pt x="1465" y="4229"/>
                    <a:pt x="1326" y="4201"/>
                    <a:pt x="1186" y="4201"/>
                  </a:cubicBezTo>
                  <a:close/>
                  <a:moveTo>
                    <a:pt x="3596" y="4203"/>
                  </a:moveTo>
                  <a:cubicBezTo>
                    <a:pt x="3451" y="4203"/>
                    <a:pt x="3305" y="4233"/>
                    <a:pt x="3168" y="4290"/>
                  </a:cubicBezTo>
                  <a:cubicBezTo>
                    <a:pt x="2945" y="4379"/>
                    <a:pt x="2754" y="4551"/>
                    <a:pt x="2639" y="4768"/>
                  </a:cubicBezTo>
                  <a:cubicBezTo>
                    <a:pt x="2869" y="4743"/>
                    <a:pt x="3092" y="4685"/>
                    <a:pt x="3302" y="4596"/>
                  </a:cubicBezTo>
                  <a:cubicBezTo>
                    <a:pt x="3512" y="4513"/>
                    <a:pt x="3710" y="4392"/>
                    <a:pt x="3888" y="4252"/>
                  </a:cubicBezTo>
                  <a:lnTo>
                    <a:pt x="3888" y="4245"/>
                  </a:lnTo>
                  <a:cubicBezTo>
                    <a:pt x="3793" y="4217"/>
                    <a:pt x="3695" y="4203"/>
                    <a:pt x="3596" y="4203"/>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1422275" y="2932350"/>
              <a:ext cx="157300" cy="157300"/>
            </a:xfrm>
            <a:custGeom>
              <a:avLst/>
              <a:gdLst/>
              <a:ahLst/>
              <a:cxnLst/>
              <a:rect l="l" t="t" r="r" b="b"/>
              <a:pathLst>
                <a:path w="6292" h="6292" extrusionOk="0">
                  <a:moveTo>
                    <a:pt x="3149" y="281"/>
                  </a:moveTo>
                  <a:cubicBezTo>
                    <a:pt x="4730" y="288"/>
                    <a:pt x="6011" y="1562"/>
                    <a:pt x="6011" y="3143"/>
                  </a:cubicBezTo>
                  <a:cubicBezTo>
                    <a:pt x="6011" y="4724"/>
                    <a:pt x="4730" y="6005"/>
                    <a:pt x="3149" y="6011"/>
                  </a:cubicBezTo>
                  <a:cubicBezTo>
                    <a:pt x="1569" y="6005"/>
                    <a:pt x="288" y="4724"/>
                    <a:pt x="288" y="3143"/>
                  </a:cubicBezTo>
                  <a:cubicBezTo>
                    <a:pt x="288" y="1562"/>
                    <a:pt x="1569" y="288"/>
                    <a:pt x="3149" y="281"/>
                  </a:cubicBezTo>
                  <a:close/>
                  <a:moveTo>
                    <a:pt x="3149" y="1"/>
                  </a:moveTo>
                  <a:cubicBezTo>
                    <a:pt x="1409" y="1"/>
                    <a:pt x="7" y="1409"/>
                    <a:pt x="1" y="3143"/>
                  </a:cubicBezTo>
                  <a:cubicBezTo>
                    <a:pt x="7" y="4883"/>
                    <a:pt x="1409" y="6285"/>
                    <a:pt x="3149" y="6291"/>
                  </a:cubicBezTo>
                  <a:cubicBezTo>
                    <a:pt x="4883" y="6285"/>
                    <a:pt x="6291" y="4883"/>
                    <a:pt x="6291" y="3143"/>
                  </a:cubicBezTo>
                  <a:cubicBezTo>
                    <a:pt x="6291" y="1409"/>
                    <a:pt x="4883" y="1"/>
                    <a:pt x="314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1455425" y="2965500"/>
              <a:ext cx="91000" cy="91000"/>
            </a:xfrm>
            <a:custGeom>
              <a:avLst/>
              <a:gdLst/>
              <a:ahLst/>
              <a:cxnLst/>
              <a:rect l="l" t="t" r="r" b="b"/>
              <a:pathLst>
                <a:path w="3640" h="3640" extrusionOk="0">
                  <a:moveTo>
                    <a:pt x="1823" y="1"/>
                  </a:moveTo>
                  <a:cubicBezTo>
                    <a:pt x="816" y="1"/>
                    <a:pt x="1" y="816"/>
                    <a:pt x="1" y="1817"/>
                  </a:cubicBezTo>
                  <a:cubicBezTo>
                    <a:pt x="1" y="2824"/>
                    <a:pt x="816" y="3640"/>
                    <a:pt x="1823" y="3640"/>
                  </a:cubicBezTo>
                  <a:cubicBezTo>
                    <a:pt x="2830" y="3640"/>
                    <a:pt x="3640" y="2824"/>
                    <a:pt x="3640" y="1817"/>
                  </a:cubicBezTo>
                  <a:cubicBezTo>
                    <a:pt x="3640" y="816"/>
                    <a:pt x="2830"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1271725" y="2878200"/>
              <a:ext cx="458575" cy="454750"/>
            </a:xfrm>
            <a:custGeom>
              <a:avLst/>
              <a:gdLst/>
              <a:ahLst/>
              <a:cxnLst/>
              <a:rect l="l" t="t" r="r" b="b"/>
              <a:pathLst>
                <a:path w="18343" h="18190" extrusionOk="0">
                  <a:moveTo>
                    <a:pt x="733" y="529"/>
                  </a:moveTo>
                  <a:cubicBezTo>
                    <a:pt x="2250" y="1013"/>
                    <a:pt x="5672" y="1676"/>
                    <a:pt x="9171" y="1676"/>
                  </a:cubicBezTo>
                  <a:cubicBezTo>
                    <a:pt x="12664" y="1676"/>
                    <a:pt x="16093" y="1013"/>
                    <a:pt x="17610" y="529"/>
                  </a:cubicBezTo>
                  <a:lnTo>
                    <a:pt x="17610" y="529"/>
                  </a:lnTo>
                  <a:cubicBezTo>
                    <a:pt x="13231" y="4761"/>
                    <a:pt x="10019" y="10561"/>
                    <a:pt x="9171" y="15755"/>
                  </a:cubicBezTo>
                  <a:cubicBezTo>
                    <a:pt x="8324" y="10567"/>
                    <a:pt x="5111" y="4761"/>
                    <a:pt x="733" y="529"/>
                  </a:cubicBezTo>
                  <a:close/>
                  <a:moveTo>
                    <a:pt x="166" y="0"/>
                  </a:moveTo>
                  <a:lnTo>
                    <a:pt x="0" y="223"/>
                  </a:lnTo>
                  <a:cubicBezTo>
                    <a:pt x="4908" y="4723"/>
                    <a:pt x="8458" y="11243"/>
                    <a:pt x="9031" y="16832"/>
                  </a:cubicBezTo>
                  <a:lnTo>
                    <a:pt x="9171" y="18190"/>
                  </a:lnTo>
                  <a:lnTo>
                    <a:pt x="9312" y="16832"/>
                  </a:lnTo>
                  <a:cubicBezTo>
                    <a:pt x="9885" y="11243"/>
                    <a:pt x="13429" y="4723"/>
                    <a:pt x="18343" y="223"/>
                  </a:cubicBezTo>
                  <a:lnTo>
                    <a:pt x="18171" y="0"/>
                  </a:lnTo>
                  <a:cubicBezTo>
                    <a:pt x="17520" y="414"/>
                    <a:pt x="13333" y="1396"/>
                    <a:pt x="9171" y="1396"/>
                  </a:cubicBezTo>
                  <a:cubicBezTo>
                    <a:pt x="5010" y="1396"/>
                    <a:pt x="822" y="414"/>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1098825" y="1850625"/>
              <a:ext cx="804200" cy="798675"/>
            </a:xfrm>
            <a:custGeom>
              <a:avLst/>
              <a:gdLst/>
              <a:ahLst/>
              <a:cxnLst/>
              <a:rect l="l" t="t" r="r" b="b"/>
              <a:pathLst>
                <a:path w="32168" h="31947" extrusionOk="0">
                  <a:moveTo>
                    <a:pt x="20878" y="0"/>
                  </a:moveTo>
                  <a:cubicBezTo>
                    <a:pt x="20329" y="0"/>
                    <a:pt x="19781" y="107"/>
                    <a:pt x="19261" y="320"/>
                  </a:cubicBezTo>
                  <a:cubicBezTo>
                    <a:pt x="19185" y="352"/>
                    <a:pt x="19115" y="403"/>
                    <a:pt x="19038" y="441"/>
                  </a:cubicBezTo>
                  <a:cubicBezTo>
                    <a:pt x="19930" y="2219"/>
                    <a:pt x="20306" y="4201"/>
                    <a:pt x="20141" y="6177"/>
                  </a:cubicBezTo>
                  <a:lnTo>
                    <a:pt x="20141" y="6177"/>
                  </a:lnTo>
                  <a:cubicBezTo>
                    <a:pt x="21422" y="4660"/>
                    <a:pt x="23092" y="3526"/>
                    <a:pt x="24978" y="2901"/>
                  </a:cubicBezTo>
                  <a:cubicBezTo>
                    <a:pt x="24953" y="2825"/>
                    <a:pt x="24940" y="2742"/>
                    <a:pt x="24908" y="2659"/>
                  </a:cubicBezTo>
                  <a:cubicBezTo>
                    <a:pt x="24468" y="1607"/>
                    <a:pt x="23627" y="772"/>
                    <a:pt x="22569" y="352"/>
                  </a:cubicBezTo>
                  <a:lnTo>
                    <a:pt x="22550" y="345"/>
                  </a:lnTo>
                  <a:cubicBezTo>
                    <a:pt x="22015" y="115"/>
                    <a:pt x="21446" y="0"/>
                    <a:pt x="20878" y="0"/>
                  </a:cubicBezTo>
                  <a:close/>
                  <a:moveTo>
                    <a:pt x="11300" y="3"/>
                  </a:moveTo>
                  <a:cubicBezTo>
                    <a:pt x="10729" y="3"/>
                    <a:pt x="10159" y="117"/>
                    <a:pt x="9625" y="345"/>
                  </a:cubicBezTo>
                  <a:lnTo>
                    <a:pt x="9606" y="352"/>
                  </a:lnTo>
                  <a:cubicBezTo>
                    <a:pt x="8548" y="779"/>
                    <a:pt x="7706" y="1607"/>
                    <a:pt x="7267" y="2659"/>
                  </a:cubicBezTo>
                  <a:cubicBezTo>
                    <a:pt x="7235" y="2742"/>
                    <a:pt x="7222" y="2825"/>
                    <a:pt x="7196" y="2901"/>
                  </a:cubicBezTo>
                  <a:cubicBezTo>
                    <a:pt x="9077" y="3526"/>
                    <a:pt x="10753" y="4660"/>
                    <a:pt x="12034" y="6177"/>
                  </a:cubicBezTo>
                  <a:cubicBezTo>
                    <a:pt x="11862" y="4201"/>
                    <a:pt x="12244" y="2219"/>
                    <a:pt x="13130" y="441"/>
                  </a:cubicBezTo>
                  <a:cubicBezTo>
                    <a:pt x="13054" y="403"/>
                    <a:pt x="12990" y="352"/>
                    <a:pt x="12907" y="320"/>
                  </a:cubicBezTo>
                  <a:cubicBezTo>
                    <a:pt x="12393" y="108"/>
                    <a:pt x="11846" y="3"/>
                    <a:pt x="11300" y="3"/>
                  </a:cubicBezTo>
                  <a:close/>
                  <a:moveTo>
                    <a:pt x="3009" y="7082"/>
                  </a:moveTo>
                  <a:cubicBezTo>
                    <a:pt x="2933" y="7108"/>
                    <a:pt x="2850" y="7120"/>
                    <a:pt x="2773" y="7158"/>
                  </a:cubicBezTo>
                  <a:lnTo>
                    <a:pt x="2773" y="7152"/>
                  </a:lnTo>
                  <a:cubicBezTo>
                    <a:pt x="1722" y="7592"/>
                    <a:pt x="887" y="8433"/>
                    <a:pt x="460" y="9491"/>
                  </a:cubicBezTo>
                  <a:lnTo>
                    <a:pt x="453" y="9510"/>
                  </a:lnTo>
                  <a:cubicBezTo>
                    <a:pt x="7" y="10562"/>
                    <a:pt x="1" y="11741"/>
                    <a:pt x="434" y="12799"/>
                  </a:cubicBezTo>
                  <a:cubicBezTo>
                    <a:pt x="466" y="12875"/>
                    <a:pt x="511" y="12946"/>
                    <a:pt x="555" y="13022"/>
                  </a:cubicBezTo>
                  <a:cubicBezTo>
                    <a:pt x="2055" y="12267"/>
                    <a:pt x="3706" y="11881"/>
                    <a:pt x="5379" y="11881"/>
                  </a:cubicBezTo>
                  <a:cubicBezTo>
                    <a:pt x="5683" y="11881"/>
                    <a:pt x="5987" y="11894"/>
                    <a:pt x="6291" y="11919"/>
                  </a:cubicBezTo>
                  <a:cubicBezTo>
                    <a:pt x="4775" y="10638"/>
                    <a:pt x="3640" y="8969"/>
                    <a:pt x="3009" y="7082"/>
                  </a:cubicBezTo>
                  <a:close/>
                  <a:moveTo>
                    <a:pt x="29159" y="7082"/>
                  </a:moveTo>
                  <a:cubicBezTo>
                    <a:pt x="28528" y="8962"/>
                    <a:pt x="27394" y="10638"/>
                    <a:pt x="25877" y="11919"/>
                  </a:cubicBezTo>
                  <a:cubicBezTo>
                    <a:pt x="26186" y="11893"/>
                    <a:pt x="26496" y="11879"/>
                    <a:pt x="26805" y="11879"/>
                  </a:cubicBezTo>
                  <a:cubicBezTo>
                    <a:pt x="28473" y="11879"/>
                    <a:pt x="30118" y="12269"/>
                    <a:pt x="31613" y="13022"/>
                  </a:cubicBezTo>
                  <a:cubicBezTo>
                    <a:pt x="31651" y="12939"/>
                    <a:pt x="31702" y="12875"/>
                    <a:pt x="31734" y="12793"/>
                  </a:cubicBezTo>
                  <a:cubicBezTo>
                    <a:pt x="32167" y="11741"/>
                    <a:pt x="32161" y="10562"/>
                    <a:pt x="31715" y="9510"/>
                  </a:cubicBezTo>
                  <a:lnTo>
                    <a:pt x="31708" y="9491"/>
                  </a:lnTo>
                  <a:cubicBezTo>
                    <a:pt x="31281" y="8433"/>
                    <a:pt x="30447" y="7592"/>
                    <a:pt x="29395" y="7152"/>
                  </a:cubicBezTo>
                  <a:cubicBezTo>
                    <a:pt x="29325" y="7120"/>
                    <a:pt x="29236" y="7108"/>
                    <a:pt x="29159" y="7082"/>
                  </a:cubicBezTo>
                  <a:close/>
                  <a:moveTo>
                    <a:pt x="555" y="18930"/>
                  </a:moveTo>
                  <a:cubicBezTo>
                    <a:pt x="517" y="19013"/>
                    <a:pt x="466" y="19077"/>
                    <a:pt x="434" y="19153"/>
                  </a:cubicBezTo>
                  <a:cubicBezTo>
                    <a:pt x="1" y="20211"/>
                    <a:pt x="14" y="21390"/>
                    <a:pt x="460" y="22442"/>
                  </a:cubicBezTo>
                  <a:lnTo>
                    <a:pt x="466" y="22461"/>
                  </a:lnTo>
                  <a:cubicBezTo>
                    <a:pt x="893" y="23513"/>
                    <a:pt x="1722" y="24360"/>
                    <a:pt x="2773" y="24794"/>
                  </a:cubicBezTo>
                  <a:cubicBezTo>
                    <a:pt x="2850" y="24825"/>
                    <a:pt x="2933" y="24838"/>
                    <a:pt x="3016" y="24870"/>
                  </a:cubicBezTo>
                  <a:cubicBezTo>
                    <a:pt x="3640" y="22984"/>
                    <a:pt x="4775" y="21314"/>
                    <a:pt x="6291" y="20033"/>
                  </a:cubicBezTo>
                  <a:lnTo>
                    <a:pt x="6291" y="20033"/>
                  </a:lnTo>
                  <a:cubicBezTo>
                    <a:pt x="5991" y="20058"/>
                    <a:pt x="5690" y="20070"/>
                    <a:pt x="5390" y="20070"/>
                  </a:cubicBezTo>
                  <a:cubicBezTo>
                    <a:pt x="3717" y="20070"/>
                    <a:pt x="2063" y="19681"/>
                    <a:pt x="555" y="18930"/>
                  </a:cubicBezTo>
                  <a:close/>
                  <a:moveTo>
                    <a:pt x="31619" y="18930"/>
                  </a:moveTo>
                  <a:cubicBezTo>
                    <a:pt x="30112" y="19681"/>
                    <a:pt x="28457" y="20070"/>
                    <a:pt x="26784" y="20070"/>
                  </a:cubicBezTo>
                  <a:cubicBezTo>
                    <a:pt x="26484" y="20070"/>
                    <a:pt x="26184" y="20058"/>
                    <a:pt x="25883" y="20033"/>
                  </a:cubicBezTo>
                  <a:lnTo>
                    <a:pt x="25883" y="20033"/>
                  </a:lnTo>
                  <a:cubicBezTo>
                    <a:pt x="27394" y="21314"/>
                    <a:pt x="28528" y="22984"/>
                    <a:pt x="29159" y="24870"/>
                  </a:cubicBezTo>
                  <a:cubicBezTo>
                    <a:pt x="29236" y="24838"/>
                    <a:pt x="29325" y="24825"/>
                    <a:pt x="29408" y="24794"/>
                  </a:cubicBezTo>
                  <a:cubicBezTo>
                    <a:pt x="30453" y="24354"/>
                    <a:pt x="31281" y="23513"/>
                    <a:pt x="31708" y="22461"/>
                  </a:cubicBezTo>
                  <a:lnTo>
                    <a:pt x="31715" y="22442"/>
                  </a:lnTo>
                  <a:cubicBezTo>
                    <a:pt x="32161" y="21390"/>
                    <a:pt x="32167" y="20211"/>
                    <a:pt x="31740" y="19153"/>
                  </a:cubicBezTo>
                  <a:cubicBezTo>
                    <a:pt x="31702" y="19077"/>
                    <a:pt x="31657" y="19007"/>
                    <a:pt x="31619" y="18930"/>
                  </a:cubicBezTo>
                  <a:close/>
                  <a:moveTo>
                    <a:pt x="12027" y="25769"/>
                  </a:moveTo>
                  <a:lnTo>
                    <a:pt x="12027" y="25769"/>
                  </a:lnTo>
                  <a:cubicBezTo>
                    <a:pt x="10753" y="27286"/>
                    <a:pt x="9077" y="28420"/>
                    <a:pt x="7196" y="29051"/>
                  </a:cubicBezTo>
                  <a:cubicBezTo>
                    <a:pt x="7222" y="29127"/>
                    <a:pt x="7235" y="29210"/>
                    <a:pt x="7267" y="29293"/>
                  </a:cubicBezTo>
                  <a:lnTo>
                    <a:pt x="7267" y="29287"/>
                  </a:lnTo>
                  <a:cubicBezTo>
                    <a:pt x="7706" y="30338"/>
                    <a:pt x="8548" y="31173"/>
                    <a:pt x="9606" y="31600"/>
                  </a:cubicBezTo>
                  <a:lnTo>
                    <a:pt x="9625" y="31607"/>
                  </a:lnTo>
                  <a:cubicBezTo>
                    <a:pt x="10155" y="31833"/>
                    <a:pt x="10721" y="31946"/>
                    <a:pt x="11288" y="31946"/>
                  </a:cubicBezTo>
                  <a:cubicBezTo>
                    <a:pt x="11838" y="31946"/>
                    <a:pt x="12389" y="31839"/>
                    <a:pt x="12907" y="31626"/>
                  </a:cubicBezTo>
                  <a:cubicBezTo>
                    <a:pt x="12990" y="31594"/>
                    <a:pt x="13054" y="31549"/>
                    <a:pt x="13130" y="31505"/>
                  </a:cubicBezTo>
                  <a:cubicBezTo>
                    <a:pt x="12244" y="29733"/>
                    <a:pt x="11862" y="27751"/>
                    <a:pt x="12027" y="25769"/>
                  </a:cubicBezTo>
                  <a:close/>
                  <a:moveTo>
                    <a:pt x="20141" y="25769"/>
                  </a:moveTo>
                  <a:lnTo>
                    <a:pt x="20141" y="25769"/>
                  </a:lnTo>
                  <a:cubicBezTo>
                    <a:pt x="20313" y="27744"/>
                    <a:pt x="19930" y="29727"/>
                    <a:pt x="19045" y="31505"/>
                  </a:cubicBezTo>
                  <a:cubicBezTo>
                    <a:pt x="19121" y="31543"/>
                    <a:pt x="19185" y="31594"/>
                    <a:pt x="19268" y="31626"/>
                  </a:cubicBezTo>
                  <a:cubicBezTo>
                    <a:pt x="19786" y="31839"/>
                    <a:pt x="20336" y="31946"/>
                    <a:pt x="20887" y="31946"/>
                  </a:cubicBezTo>
                  <a:cubicBezTo>
                    <a:pt x="21453" y="31946"/>
                    <a:pt x="22020" y="31833"/>
                    <a:pt x="22550" y="31607"/>
                  </a:cubicBezTo>
                  <a:lnTo>
                    <a:pt x="22569" y="31594"/>
                  </a:lnTo>
                  <a:cubicBezTo>
                    <a:pt x="23627" y="31167"/>
                    <a:pt x="24468" y="30338"/>
                    <a:pt x="24908" y="29287"/>
                  </a:cubicBezTo>
                  <a:cubicBezTo>
                    <a:pt x="24940" y="29210"/>
                    <a:pt x="24953" y="29127"/>
                    <a:pt x="24978" y="29045"/>
                  </a:cubicBezTo>
                  <a:cubicBezTo>
                    <a:pt x="23098" y="28420"/>
                    <a:pt x="21422" y="27286"/>
                    <a:pt x="20141" y="257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1125925" y="1874850"/>
              <a:ext cx="750175" cy="750350"/>
            </a:xfrm>
            <a:custGeom>
              <a:avLst/>
              <a:gdLst/>
              <a:ahLst/>
              <a:cxnLst/>
              <a:rect l="l" t="t" r="r" b="b"/>
              <a:pathLst>
                <a:path w="30007" h="30014" extrusionOk="0">
                  <a:moveTo>
                    <a:pt x="12855" y="1"/>
                  </a:moveTo>
                  <a:cubicBezTo>
                    <a:pt x="11938" y="1900"/>
                    <a:pt x="11657" y="4042"/>
                    <a:pt x="12052" y="6113"/>
                  </a:cubicBezTo>
                  <a:cubicBezTo>
                    <a:pt x="13002" y="5801"/>
                    <a:pt x="14003" y="5641"/>
                    <a:pt x="15003" y="5641"/>
                  </a:cubicBezTo>
                  <a:cubicBezTo>
                    <a:pt x="16004" y="5641"/>
                    <a:pt x="16998" y="5801"/>
                    <a:pt x="17948" y="6113"/>
                  </a:cubicBezTo>
                  <a:cubicBezTo>
                    <a:pt x="18343" y="4042"/>
                    <a:pt x="18063" y="1900"/>
                    <a:pt x="17145" y="1"/>
                  </a:cubicBezTo>
                  <a:cubicBezTo>
                    <a:pt x="16597" y="447"/>
                    <a:pt x="16170" y="1021"/>
                    <a:pt x="15902" y="1677"/>
                  </a:cubicBezTo>
                  <a:lnTo>
                    <a:pt x="15003" y="3940"/>
                  </a:lnTo>
                  <a:lnTo>
                    <a:pt x="14105" y="1677"/>
                  </a:lnTo>
                  <a:cubicBezTo>
                    <a:pt x="13837" y="1021"/>
                    <a:pt x="13404" y="447"/>
                    <a:pt x="12855" y="1"/>
                  </a:cubicBezTo>
                  <a:close/>
                  <a:moveTo>
                    <a:pt x="15704" y="8560"/>
                  </a:moveTo>
                  <a:lnTo>
                    <a:pt x="15704" y="8560"/>
                  </a:lnTo>
                  <a:cubicBezTo>
                    <a:pt x="16017" y="9147"/>
                    <a:pt x="16520" y="9606"/>
                    <a:pt x="17138" y="9861"/>
                  </a:cubicBezTo>
                  <a:cubicBezTo>
                    <a:pt x="17488" y="10006"/>
                    <a:pt x="17861" y="10079"/>
                    <a:pt x="18235" y="10079"/>
                  </a:cubicBezTo>
                  <a:cubicBezTo>
                    <a:pt x="18515" y="10079"/>
                    <a:pt x="18796" y="10038"/>
                    <a:pt x="19070" y="9956"/>
                  </a:cubicBezTo>
                  <a:cubicBezTo>
                    <a:pt x="18585" y="9567"/>
                    <a:pt x="18056" y="9249"/>
                    <a:pt x="17489" y="9013"/>
                  </a:cubicBezTo>
                  <a:cubicBezTo>
                    <a:pt x="16915" y="8777"/>
                    <a:pt x="16316" y="8624"/>
                    <a:pt x="15704" y="8560"/>
                  </a:cubicBezTo>
                  <a:close/>
                  <a:moveTo>
                    <a:pt x="14302" y="8560"/>
                  </a:moveTo>
                  <a:lnTo>
                    <a:pt x="14302" y="8560"/>
                  </a:lnTo>
                  <a:cubicBezTo>
                    <a:pt x="13690" y="8624"/>
                    <a:pt x="13091" y="8777"/>
                    <a:pt x="12518" y="9013"/>
                  </a:cubicBezTo>
                  <a:cubicBezTo>
                    <a:pt x="11950" y="9249"/>
                    <a:pt x="11415" y="9567"/>
                    <a:pt x="10937" y="9956"/>
                  </a:cubicBezTo>
                  <a:cubicBezTo>
                    <a:pt x="11209" y="10040"/>
                    <a:pt x="11489" y="10082"/>
                    <a:pt x="11768" y="10082"/>
                  </a:cubicBezTo>
                  <a:cubicBezTo>
                    <a:pt x="12143" y="10082"/>
                    <a:pt x="12517" y="10007"/>
                    <a:pt x="12868" y="9861"/>
                  </a:cubicBezTo>
                  <a:cubicBezTo>
                    <a:pt x="13486" y="9606"/>
                    <a:pt x="13990" y="9147"/>
                    <a:pt x="14302" y="8560"/>
                  </a:cubicBezTo>
                  <a:close/>
                  <a:moveTo>
                    <a:pt x="5909" y="2882"/>
                  </a:moveTo>
                  <a:lnTo>
                    <a:pt x="5909" y="2882"/>
                  </a:lnTo>
                  <a:cubicBezTo>
                    <a:pt x="5832" y="3583"/>
                    <a:pt x="5934" y="4290"/>
                    <a:pt x="6208" y="4947"/>
                  </a:cubicBezTo>
                  <a:lnTo>
                    <a:pt x="7177" y="7184"/>
                  </a:lnTo>
                  <a:lnTo>
                    <a:pt x="7177" y="7184"/>
                  </a:lnTo>
                  <a:lnTo>
                    <a:pt x="4940" y="6215"/>
                  </a:lnTo>
                  <a:cubicBezTo>
                    <a:pt x="4430" y="6000"/>
                    <a:pt x="3880" y="5891"/>
                    <a:pt x="3328" y="5891"/>
                  </a:cubicBezTo>
                  <a:cubicBezTo>
                    <a:pt x="3177" y="5891"/>
                    <a:pt x="3026" y="5899"/>
                    <a:pt x="2875" y="5915"/>
                  </a:cubicBezTo>
                  <a:cubicBezTo>
                    <a:pt x="3570" y="7904"/>
                    <a:pt x="4882" y="9618"/>
                    <a:pt x="6629" y="10797"/>
                  </a:cubicBezTo>
                  <a:cubicBezTo>
                    <a:pt x="7075" y="9905"/>
                    <a:pt x="7661" y="9083"/>
                    <a:pt x="8375" y="8376"/>
                  </a:cubicBezTo>
                  <a:cubicBezTo>
                    <a:pt x="9082" y="7668"/>
                    <a:pt x="9898" y="7082"/>
                    <a:pt x="10797" y="6636"/>
                  </a:cubicBezTo>
                  <a:cubicBezTo>
                    <a:pt x="9611" y="4889"/>
                    <a:pt x="7897" y="3576"/>
                    <a:pt x="5909" y="2882"/>
                  </a:cubicBezTo>
                  <a:close/>
                  <a:moveTo>
                    <a:pt x="24098" y="2882"/>
                  </a:moveTo>
                  <a:cubicBezTo>
                    <a:pt x="22110" y="3576"/>
                    <a:pt x="20395" y="4889"/>
                    <a:pt x="19210" y="6636"/>
                  </a:cubicBezTo>
                  <a:cubicBezTo>
                    <a:pt x="20108" y="7082"/>
                    <a:pt x="20924" y="7668"/>
                    <a:pt x="21632" y="8376"/>
                  </a:cubicBezTo>
                  <a:cubicBezTo>
                    <a:pt x="22339" y="9083"/>
                    <a:pt x="22932" y="9905"/>
                    <a:pt x="23378" y="10804"/>
                  </a:cubicBezTo>
                  <a:cubicBezTo>
                    <a:pt x="25118" y="9618"/>
                    <a:pt x="26431" y="7904"/>
                    <a:pt x="27125" y="5915"/>
                  </a:cubicBezTo>
                  <a:cubicBezTo>
                    <a:pt x="26975" y="5899"/>
                    <a:pt x="26823" y="5891"/>
                    <a:pt x="26672" y="5891"/>
                  </a:cubicBezTo>
                  <a:cubicBezTo>
                    <a:pt x="26120" y="5891"/>
                    <a:pt x="25571" y="6000"/>
                    <a:pt x="25061" y="6215"/>
                  </a:cubicBezTo>
                  <a:lnTo>
                    <a:pt x="22823" y="7184"/>
                  </a:lnTo>
                  <a:lnTo>
                    <a:pt x="23792" y="4947"/>
                  </a:lnTo>
                  <a:cubicBezTo>
                    <a:pt x="24066" y="4297"/>
                    <a:pt x="24175" y="3583"/>
                    <a:pt x="24098" y="2882"/>
                  </a:cubicBezTo>
                  <a:close/>
                  <a:moveTo>
                    <a:pt x="9956" y="10944"/>
                  </a:moveTo>
                  <a:lnTo>
                    <a:pt x="9956" y="10944"/>
                  </a:lnTo>
                  <a:cubicBezTo>
                    <a:pt x="9567" y="11422"/>
                    <a:pt x="9248" y="11957"/>
                    <a:pt x="9012" y="12525"/>
                  </a:cubicBezTo>
                  <a:cubicBezTo>
                    <a:pt x="8777" y="13098"/>
                    <a:pt x="8624" y="13697"/>
                    <a:pt x="8560" y="14309"/>
                  </a:cubicBezTo>
                  <a:cubicBezTo>
                    <a:pt x="9146" y="13997"/>
                    <a:pt x="9605" y="13487"/>
                    <a:pt x="9860" y="12875"/>
                  </a:cubicBezTo>
                  <a:cubicBezTo>
                    <a:pt x="10115" y="12263"/>
                    <a:pt x="10147" y="11575"/>
                    <a:pt x="9956" y="10944"/>
                  </a:cubicBezTo>
                  <a:close/>
                  <a:moveTo>
                    <a:pt x="20051" y="10938"/>
                  </a:moveTo>
                  <a:lnTo>
                    <a:pt x="20051" y="10938"/>
                  </a:lnTo>
                  <a:cubicBezTo>
                    <a:pt x="19860" y="11575"/>
                    <a:pt x="19892" y="12263"/>
                    <a:pt x="20147" y="12875"/>
                  </a:cubicBezTo>
                  <a:cubicBezTo>
                    <a:pt x="20402" y="13487"/>
                    <a:pt x="20860" y="13997"/>
                    <a:pt x="21447" y="14309"/>
                  </a:cubicBezTo>
                  <a:cubicBezTo>
                    <a:pt x="21383" y="13697"/>
                    <a:pt x="21230" y="13092"/>
                    <a:pt x="20994" y="12525"/>
                  </a:cubicBezTo>
                  <a:cubicBezTo>
                    <a:pt x="20758" y="11951"/>
                    <a:pt x="20440" y="11422"/>
                    <a:pt x="20051" y="10938"/>
                  </a:cubicBezTo>
                  <a:close/>
                  <a:moveTo>
                    <a:pt x="4270" y="11885"/>
                  </a:moveTo>
                  <a:cubicBezTo>
                    <a:pt x="2799" y="11885"/>
                    <a:pt x="1340" y="12215"/>
                    <a:pt x="0" y="12862"/>
                  </a:cubicBezTo>
                  <a:cubicBezTo>
                    <a:pt x="440" y="13411"/>
                    <a:pt x="1020" y="13838"/>
                    <a:pt x="1670" y="14105"/>
                  </a:cubicBezTo>
                  <a:lnTo>
                    <a:pt x="3939" y="15004"/>
                  </a:lnTo>
                  <a:lnTo>
                    <a:pt x="1670" y="15903"/>
                  </a:lnTo>
                  <a:cubicBezTo>
                    <a:pt x="1020" y="16170"/>
                    <a:pt x="440" y="16597"/>
                    <a:pt x="0" y="17152"/>
                  </a:cubicBezTo>
                  <a:cubicBezTo>
                    <a:pt x="1340" y="17799"/>
                    <a:pt x="2799" y="18129"/>
                    <a:pt x="4270" y="18129"/>
                  </a:cubicBezTo>
                  <a:cubicBezTo>
                    <a:pt x="4885" y="18129"/>
                    <a:pt x="5502" y="18071"/>
                    <a:pt x="6112" y="17955"/>
                  </a:cubicBezTo>
                  <a:cubicBezTo>
                    <a:pt x="5800" y="16999"/>
                    <a:pt x="5641" y="16004"/>
                    <a:pt x="5641" y="15004"/>
                  </a:cubicBezTo>
                  <a:cubicBezTo>
                    <a:pt x="5641" y="14003"/>
                    <a:pt x="5800" y="13009"/>
                    <a:pt x="6112" y="12059"/>
                  </a:cubicBezTo>
                  <a:cubicBezTo>
                    <a:pt x="5502" y="11943"/>
                    <a:pt x="4885" y="11885"/>
                    <a:pt x="4270" y="11885"/>
                  </a:cubicBezTo>
                  <a:close/>
                  <a:moveTo>
                    <a:pt x="25737" y="11885"/>
                  </a:moveTo>
                  <a:cubicBezTo>
                    <a:pt x="25122" y="11885"/>
                    <a:pt x="24505" y="11943"/>
                    <a:pt x="23894" y="12059"/>
                  </a:cubicBezTo>
                  <a:cubicBezTo>
                    <a:pt x="24206" y="13009"/>
                    <a:pt x="24366" y="14010"/>
                    <a:pt x="24366" y="15010"/>
                  </a:cubicBezTo>
                  <a:cubicBezTo>
                    <a:pt x="24366" y="16011"/>
                    <a:pt x="24206" y="17005"/>
                    <a:pt x="23894" y="17955"/>
                  </a:cubicBezTo>
                  <a:cubicBezTo>
                    <a:pt x="24505" y="18071"/>
                    <a:pt x="25122" y="18129"/>
                    <a:pt x="25737" y="18129"/>
                  </a:cubicBezTo>
                  <a:cubicBezTo>
                    <a:pt x="27208" y="18129"/>
                    <a:pt x="28667" y="17799"/>
                    <a:pt x="30006" y="17152"/>
                  </a:cubicBezTo>
                  <a:cubicBezTo>
                    <a:pt x="29560" y="16604"/>
                    <a:pt x="28986" y="16177"/>
                    <a:pt x="28330" y="15909"/>
                  </a:cubicBezTo>
                  <a:lnTo>
                    <a:pt x="26067" y="15010"/>
                  </a:lnTo>
                  <a:lnTo>
                    <a:pt x="28330" y="14112"/>
                  </a:lnTo>
                  <a:cubicBezTo>
                    <a:pt x="28986" y="13844"/>
                    <a:pt x="29560" y="13411"/>
                    <a:pt x="30006" y="12862"/>
                  </a:cubicBezTo>
                  <a:cubicBezTo>
                    <a:pt x="28667" y="12215"/>
                    <a:pt x="27208" y="11885"/>
                    <a:pt x="25737" y="11885"/>
                  </a:cubicBezTo>
                  <a:close/>
                  <a:moveTo>
                    <a:pt x="8560" y="15705"/>
                  </a:moveTo>
                  <a:cubicBezTo>
                    <a:pt x="8624" y="16317"/>
                    <a:pt x="8777" y="16916"/>
                    <a:pt x="9012" y="17489"/>
                  </a:cubicBezTo>
                  <a:cubicBezTo>
                    <a:pt x="9248" y="18057"/>
                    <a:pt x="9567" y="18592"/>
                    <a:pt x="9956" y="19070"/>
                  </a:cubicBezTo>
                  <a:cubicBezTo>
                    <a:pt x="10147" y="18433"/>
                    <a:pt x="10115" y="17751"/>
                    <a:pt x="9860" y="17139"/>
                  </a:cubicBezTo>
                  <a:cubicBezTo>
                    <a:pt x="9605" y="16521"/>
                    <a:pt x="9146" y="16017"/>
                    <a:pt x="8560" y="15705"/>
                  </a:cubicBezTo>
                  <a:close/>
                  <a:moveTo>
                    <a:pt x="21447" y="15705"/>
                  </a:moveTo>
                  <a:cubicBezTo>
                    <a:pt x="20860" y="16017"/>
                    <a:pt x="20402" y="16521"/>
                    <a:pt x="20140" y="17139"/>
                  </a:cubicBezTo>
                  <a:cubicBezTo>
                    <a:pt x="19892" y="17751"/>
                    <a:pt x="19860" y="18433"/>
                    <a:pt x="20051" y="19070"/>
                  </a:cubicBezTo>
                  <a:cubicBezTo>
                    <a:pt x="20440" y="18592"/>
                    <a:pt x="20758" y="18057"/>
                    <a:pt x="20994" y="17489"/>
                  </a:cubicBezTo>
                  <a:cubicBezTo>
                    <a:pt x="21230" y="16916"/>
                    <a:pt x="21383" y="16317"/>
                    <a:pt x="21447" y="15705"/>
                  </a:cubicBezTo>
                  <a:close/>
                  <a:moveTo>
                    <a:pt x="11782" y="19930"/>
                  </a:moveTo>
                  <a:cubicBezTo>
                    <a:pt x="11498" y="19930"/>
                    <a:pt x="11213" y="19972"/>
                    <a:pt x="10937" y="20058"/>
                  </a:cubicBezTo>
                  <a:cubicBezTo>
                    <a:pt x="11415" y="20440"/>
                    <a:pt x="11950" y="20759"/>
                    <a:pt x="12524" y="20995"/>
                  </a:cubicBezTo>
                  <a:cubicBezTo>
                    <a:pt x="13091" y="21231"/>
                    <a:pt x="13690" y="21384"/>
                    <a:pt x="14309" y="21447"/>
                  </a:cubicBezTo>
                  <a:cubicBezTo>
                    <a:pt x="13990" y="20861"/>
                    <a:pt x="13486" y="20402"/>
                    <a:pt x="12875" y="20147"/>
                  </a:cubicBezTo>
                  <a:cubicBezTo>
                    <a:pt x="12524" y="20003"/>
                    <a:pt x="12153" y="19930"/>
                    <a:pt x="11782" y="19930"/>
                  </a:cubicBezTo>
                  <a:close/>
                  <a:moveTo>
                    <a:pt x="18225" y="19930"/>
                  </a:moveTo>
                  <a:cubicBezTo>
                    <a:pt x="17853" y="19930"/>
                    <a:pt x="17482" y="20003"/>
                    <a:pt x="17132" y="20147"/>
                  </a:cubicBezTo>
                  <a:cubicBezTo>
                    <a:pt x="16520" y="20402"/>
                    <a:pt x="16010" y="20861"/>
                    <a:pt x="15698" y="21447"/>
                  </a:cubicBezTo>
                  <a:cubicBezTo>
                    <a:pt x="16316" y="21384"/>
                    <a:pt x="16915" y="21231"/>
                    <a:pt x="17489" y="20995"/>
                  </a:cubicBezTo>
                  <a:cubicBezTo>
                    <a:pt x="18056" y="20759"/>
                    <a:pt x="18585" y="20440"/>
                    <a:pt x="19070" y="20058"/>
                  </a:cubicBezTo>
                  <a:cubicBezTo>
                    <a:pt x="18793" y="19972"/>
                    <a:pt x="18509" y="19930"/>
                    <a:pt x="18225" y="19930"/>
                  </a:cubicBezTo>
                  <a:close/>
                  <a:moveTo>
                    <a:pt x="6629" y="19210"/>
                  </a:moveTo>
                  <a:cubicBezTo>
                    <a:pt x="4882" y="20396"/>
                    <a:pt x="3570" y="22110"/>
                    <a:pt x="2875" y="24099"/>
                  </a:cubicBezTo>
                  <a:cubicBezTo>
                    <a:pt x="3026" y="24115"/>
                    <a:pt x="3177" y="24123"/>
                    <a:pt x="3328" y="24123"/>
                  </a:cubicBezTo>
                  <a:cubicBezTo>
                    <a:pt x="3880" y="24123"/>
                    <a:pt x="4430" y="24014"/>
                    <a:pt x="4940" y="23799"/>
                  </a:cubicBezTo>
                  <a:lnTo>
                    <a:pt x="7177" y="22830"/>
                  </a:lnTo>
                  <a:lnTo>
                    <a:pt x="6208" y="25067"/>
                  </a:lnTo>
                  <a:cubicBezTo>
                    <a:pt x="5934" y="25717"/>
                    <a:pt x="5832" y="26431"/>
                    <a:pt x="5909" y="27132"/>
                  </a:cubicBezTo>
                  <a:cubicBezTo>
                    <a:pt x="7897" y="26438"/>
                    <a:pt x="9611" y="25125"/>
                    <a:pt x="10797" y="23378"/>
                  </a:cubicBezTo>
                  <a:cubicBezTo>
                    <a:pt x="9898" y="22932"/>
                    <a:pt x="9082" y="22346"/>
                    <a:pt x="8375" y="21639"/>
                  </a:cubicBezTo>
                  <a:lnTo>
                    <a:pt x="8369" y="21639"/>
                  </a:lnTo>
                  <a:cubicBezTo>
                    <a:pt x="7661" y="20925"/>
                    <a:pt x="7075" y="20109"/>
                    <a:pt x="6629" y="19210"/>
                  </a:cubicBezTo>
                  <a:close/>
                  <a:moveTo>
                    <a:pt x="23372" y="19210"/>
                  </a:moveTo>
                  <a:cubicBezTo>
                    <a:pt x="22925" y="20109"/>
                    <a:pt x="22339" y="20925"/>
                    <a:pt x="21632" y="21632"/>
                  </a:cubicBezTo>
                  <a:lnTo>
                    <a:pt x="21632" y="21639"/>
                  </a:lnTo>
                  <a:cubicBezTo>
                    <a:pt x="20924" y="22346"/>
                    <a:pt x="20102" y="22932"/>
                    <a:pt x="19210" y="23378"/>
                  </a:cubicBezTo>
                  <a:cubicBezTo>
                    <a:pt x="20395" y="25125"/>
                    <a:pt x="22110" y="26438"/>
                    <a:pt x="24098" y="27132"/>
                  </a:cubicBezTo>
                  <a:cubicBezTo>
                    <a:pt x="24175" y="26431"/>
                    <a:pt x="24073" y="25717"/>
                    <a:pt x="23799" y="25067"/>
                  </a:cubicBezTo>
                  <a:lnTo>
                    <a:pt x="22823" y="22830"/>
                  </a:lnTo>
                  <a:lnTo>
                    <a:pt x="25061" y="23799"/>
                  </a:lnTo>
                  <a:cubicBezTo>
                    <a:pt x="25571" y="24014"/>
                    <a:pt x="26120" y="24123"/>
                    <a:pt x="26672" y="24123"/>
                  </a:cubicBezTo>
                  <a:cubicBezTo>
                    <a:pt x="26823" y="24123"/>
                    <a:pt x="26975" y="24115"/>
                    <a:pt x="27125" y="24099"/>
                  </a:cubicBezTo>
                  <a:cubicBezTo>
                    <a:pt x="26431" y="22110"/>
                    <a:pt x="25118" y="20396"/>
                    <a:pt x="23372" y="19210"/>
                  </a:cubicBezTo>
                  <a:close/>
                  <a:moveTo>
                    <a:pt x="12052" y="23901"/>
                  </a:moveTo>
                  <a:lnTo>
                    <a:pt x="12052" y="23901"/>
                  </a:lnTo>
                  <a:cubicBezTo>
                    <a:pt x="11657" y="25972"/>
                    <a:pt x="11938" y="28114"/>
                    <a:pt x="12855" y="30013"/>
                  </a:cubicBezTo>
                  <a:cubicBezTo>
                    <a:pt x="13410" y="29567"/>
                    <a:pt x="13837" y="28993"/>
                    <a:pt x="14105" y="28343"/>
                  </a:cubicBezTo>
                  <a:lnTo>
                    <a:pt x="15003" y="26074"/>
                  </a:lnTo>
                  <a:lnTo>
                    <a:pt x="15896" y="28337"/>
                  </a:lnTo>
                  <a:cubicBezTo>
                    <a:pt x="16170" y="28987"/>
                    <a:pt x="16597" y="29567"/>
                    <a:pt x="17145" y="30007"/>
                  </a:cubicBezTo>
                  <a:cubicBezTo>
                    <a:pt x="18063" y="28114"/>
                    <a:pt x="18343" y="25966"/>
                    <a:pt x="17948" y="23901"/>
                  </a:cubicBezTo>
                  <a:lnTo>
                    <a:pt x="17948" y="23901"/>
                  </a:lnTo>
                  <a:cubicBezTo>
                    <a:pt x="16998" y="24207"/>
                    <a:pt x="16004" y="24366"/>
                    <a:pt x="15003" y="24366"/>
                  </a:cubicBezTo>
                  <a:cubicBezTo>
                    <a:pt x="14003" y="24366"/>
                    <a:pt x="13002" y="24207"/>
                    <a:pt x="12052" y="23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1358075" y="2104552"/>
              <a:ext cx="285875" cy="285700"/>
            </a:xfrm>
            <a:custGeom>
              <a:avLst/>
              <a:gdLst/>
              <a:ahLst/>
              <a:cxnLst/>
              <a:rect l="l" t="t" r="r" b="b"/>
              <a:pathLst>
                <a:path w="11435" h="11428" extrusionOk="0">
                  <a:moveTo>
                    <a:pt x="5717" y="0"/>
                  </a:moveTo>
                  <a:cubicBezTo>
                    <a:pt x="5392" y="497"/>
                    <a:pt x="4953" y="918"/>
                    <a:pt x="4430" y="1218"/>
                  </a:cubicBezTo>
                  <a:cubicBezTo>
                    <a:pt x="4768" y="1485"/>
                    <a:pt x="5182" y="1632"/>
                    <a:pt x="5615" y="1632"/>
                  </a:cubicBezTo>
                  <a:lnTo>
                    <a:pt x="5819" y="1632"/>
                  </a:lnTo>
                  <a:cubicBezTo>
                    <a:pt x="6246" y="1632"/>
                    <a:pt x="6661" y="1485"/>
                    <a:pt x="6998" y="1218"/>
                  </a:cubicBezTo>
                  <a:cubicBezTo>
                    <a:pt x="6482" y="918"/>
                    <a:pt x="6042" y="497"/>
                    <a:pt x="5717" y="0"/>
                  </a:cubicBezTo>
                  <a:close/>
                  <a:moveTo>
                    <a:pt x="3308" y="1657"/>
                  </a:moveTo>
                  <a:cubicBezTo>
                    <a:pt x="3030" y="1720"/>
                    <a:pt x="2744" y="1752"/>
                    <a:pt x="2459" y="1752"/>
                  </a:cubicBezTo>
                  <a:cubicBezTo>
                    <a:pt x="2196" y="1752"/>
                    <a:pt x="1933" y="1725"/>
                    <a:pt x="1677" y="1670"/>
                  </a:cubicBezTo>
                  <a:lnTo>
                    <a:pt x="1677" y="1670"/>
                  </a:lnTo>
                  <a:cubicBezTo>
                    <a:pt x="1785" y="2212"/>
                    <a:pt x="1785" y="2766"/>
                    <a:pt x="1664" y="3302"/>
                  </a:cubicBezTo>
                  <a:cubicBezTo>
                    <a:pt x="2097" y="3283"/>
                    <a:pt x="2505" y="3111"/>
                    <a:pt x="2830" y="2824"/>
                  </a:cubicBezTo>
                  <a:cubicBezTo>
                    <a:pt x="3117" y="2499"/>
                    <a:pt x="3283" y="2091"/>
                    <a:pt x="3308" y="1657"/>
                  </a:cubicBezTo>
                  <a:close/>
                  <a:moveTo>
                    <a:pt x="8126" y="1657"/>
                  </a:moveTo>
                  <a:lnTo>
                    <a:pt x="8126" y="1657"/>
                  </a:lnTo>
                  <a:cubicBezTo>
                    <a:pt x="8146" y="2091"/>
                    <a:pt x="8318" y="2505"/>
                    <a:pt x="8604" y="2824"/>
                  </a:cubicBezTo>
                  <a:cubicBezTo>
                    <a:pt x="8930" y="3111"/>
                    <a:pt x="9337" y="3283"/>
                    <a:pt x="9771" y="3302"/>
                  </a:cubicBezTo>
                  <a:cubicBezTo>
                    <a:pt x="9650" y="2766"/>
                    <a:pt x="9643" y="2212"/>
                    <a:pt x="9758" y="1670"/>
                  </a:cubicBezTo>
                  <a:lnTo>
                    <a:pt x="9758" y="1670"/>
                  </a:lnTo>
                  <a:cubicBezTo>
                    <a:pt x="9498" y="1725"/>
                    <a:pt x="9235" y="1752"/>
                    <a:pt x="8973" y="1752"/>
                  </a:cubicBezTo>
                  <a:cubicBezTo>
                    <a:pt x="8689" y="1752"/>
                    <a:pt x="8405" y="1720"/>
                    <a:pt x="8126" y="1657"/>
                  </a:cubicBezTo>
                  <a:close/>
                  <a:moveTo>
                    <a:pt x="1224" y="4430"/>
                  </a:moveTo>
                  <a:cubicBezTo>
                    <a:pt x="918" y="4946"/>
                    <a:pt x="504" y="5386"/>
                    <a:pt x="0" y="5711"/>
                  </a:cubicBezTo>
                  <a:cubicBezTo>
                    <a:pt x="504" y="6036"/>
                    <a:pt x="918" y="6476"/>
                    <a:pt x="1224" y="6998"/>
                  </a:cubicBezTo>
                  <a:cubicBezTo>
                    <a:pt x="1485" y="6660"/>
                    <a:pt x="1632" y="6246"/>
                    <a:pt x="1632" y="5813"/>
                  </a:cubicBezTo>
                  <a:lnTo>
                    <a:pt x="1632" y="5781"/>
                  </a:lnTo>
                  <a:lnTo>
                    <a:pt x="1632" y="5711"/>
                  </a:lnTo>
                  <a:lnTo>
                    <a:pt x="1632" y="5641"/>
                  </a:lnTo>
                  <a:lnTo>
                    <a:pt x="1632" y="5609"/>
                  </a:lnTo>
                  <a:cubicBezTo>
                    <a:pt x="1632" y="5182"/>
                    <a:pt x="1485" y="4768"/>
                    <a:pt x="1224" y="4430"/>
                  </a:cubicBezTo>
                  <a:close/>
                  <a:moveTo>
                    <a:pt x="10211" y="4430"/>
                  </a:moveTo>
                  <a:cubicBezTo>
                    <a:pt x="9943" y="4768"/>
                    <a:pt x="9796" y="5182"/>
                    <a:pt x="9796" y="5609"/>
                  </a:cubicBezTo>
                  <a:lnTo>
                    <a:pt x="9796" y="5647"/>
                  </a:lnTo>
                  <a:lnTo>
                    <a:pt x="9796" y="5711"/>
                  </a:lnTo>
                  <a:lnTo>
                    <a:pt x="9796" y="5781"/>
                  </a:lnTo>
                  <a:lnTo>
                    <a:pt x="9796" y="5819"/>
                  </a:lnTo>
                  <a:cubicBezTo>
                    <a:pt x="9796" y="6246"/>
                    <a:pt x="9943" y="6660"/>
                    <a:pt x="10211" y="6998"/>
                  </a:cubicBezTo>
                  <a:cubicBezTo>
                    <a:pt x="10509" y="6484"/>
                    <a:pt x="10928" y="6045"/>
                    <a:pt x="11429" y="5714"/>
                  </a:cubicBezTo>
                  <a:lnTo>
                    <a:pt x="11429" y="5714"/>
                  </a:lnTo>
                  <a:cubicBezTo>
                    <a:pt x="11431" y="5715"/>
                    <a:pt x="11433" y="5716"/>
                    <a:pt x="11434" y="5717"/>
                  </a:cubicBezTo>
                  <a:lnTo>
                    <a:pt x="11434" y="5711"/>
                  </a:lnTo>
                  <a:cubicBezTo>
                    <a:pt x="11433" y="5712"/>
                    <a:pt x="11431" y="5713"/>
                    <a:pt x="11429" y="5714"/>
                  </a:cubicBezTo>
                  <a:lnTo>
                    <a:pt x="11429" y="5714"/>
                  </a:lnTo>
                  <a:cubicBezTo>
                    <a:pt x="10928" y="5383"/>
                    <a:pt x="10509" y="4944"/>
                    <a:pt x="10211" y="4430"/>
                  </a:cubicBezTo>
                  <a:close/>
                  <a:moveTo>
                    <a:pt x="4200" y="2225"/>
                  </a:moveTo>
                  <a:cubicBezTo>
                    <a:pt x="4086" y="2703"/>
                    <a:pt x="3850" y="3149"/>
                    <a:pt x="3512" y="3506"/>
                  </a:cubicBezTo>
                  <a:cubicBezTo>
                    <a:pt x="3149" y="3843"/>
                    <a:pt x="2709" y="4086"/>
                    <a:pt x="2231" y="4200"/>
                  </a:cubicBezTo>
                  <a:cubicBezTo>
                    <a:pt x="2480" y="4647"/>
                    <a:pt x="2607" y="5150"/>
                    <a:pt x="2601" y="5666"/>
                  </a:cubicBezTo>
                  <a:lnTo>
                    <a:pt x="2601" y="5717"/>
                  </a:lnTo>
                  <a:lnTo>
                    <a:pt x="2601" y="5768"/>
                  </a:lnTo>
                  <a:cubicBezTo>
                    <a:pt x="2607" y="6278"/>
                    <a:pt x="2480" y="6782"/>
                    <a:pt x="2231" y="7228"/>
                  </a:cubicBezTo>
                  <a:cubicBezTo>
                    <a:pt x="2709" y="7342"/>
                    <a:pt x="3149" y="7585"/>
                    <a:pt x="3512" y="7922"/>
                  </a:cubicBezTo>
                  <a:cubicBezTo>
                    <a:pt x="3850" y="8279"/>
                    <a:pt x="4086" y="8725"/>
                    <a:pt x="4200" y="9203"/>
                  </a:cubicBezTo>
                  <a:cubicBezTo>
                    <a:pt x="4636" y="8961"/>
                    <a:pt x="5126" y="8834"/>
                    <a:pt x="5629" y="8834"/>
                  </a:cubicBezTo>
                  <a:cubicBezTo>
                    <a:pt x="5642" y="8834"/>
                    <a:pt x="5654" y="8834"/>
                    <a:pt x="5666" y="8834"/>
                  </a:cubicBezTo>
                  <a:lnTo>
                    <a:pt x="5768" y="8834"/>
                  </a:lnTo>
                  <a:cubicBezTo>
                    <a:pt x="5780" y="8834"/>
                    <a:pt x="5793" y="8834"/>
                    <a:pt x="5805" y="8834"/>
                  </a:cubicBezTo>
                  <a:cubicBezTo>
                    <a:pt x="6302" y="8834"/>
                    <a:pt x="6792" y="8961"/>
                    <a:pt x="7228" y="9203"/>
                  </a:cubicBezTo>
                  <a:cubicBezTo>
                    <a:pt x="7349" y="8725"/>
                    <a:pt x="7585" y="8279"/>
                    <a:pt x="7923" y="7922"/>
                  </a:cubicBezTo>
                  <a:cubicBezTo>
                    <a:pt x="8279" y="7585"/>
                    <a:pt x="8726" y="7342"/>
                    <a:pt x="9204" y="7228"/>
                  </a:cubicBezTo>
                  <a:cubicBezTo>
                    <a:pt x="8955" y="6782"/>
                    <a:pt x="8828" y="6278"/>
                    <a:pt x="8834" y="5768"/>
                  </a:cubicBezTo>
                  <a:lnTo>
                    <a:pt x="8834" y="5717"/>
                  </a:lnTo>
                  <a:lnTo>
                    <a:pt x="8834" y="5666"/>
                  </a:lnTo>
                  <a:cubicBezTo>
                    <a:pt x="8828" y="5150"/>
                    <a:pt x="8955" y="4647"/>
                    <a:pt x="9204" y="4200"/>
                  </a:cubicBezTo>
                  <a:cubicBezTo>
                    <a:pt x="8726" y="4086"/>
                    <a:pt x="8279" y="3850"/>
                    <a:pt x="7923" y="3512"/>
                  </a:cubicBezTo>
                  <a:cubicBezTo>
                    <a:pt x="7585" y="3149"/>
                    <a:pt x="7349" y="2709"/>
                    <a:pt x="7228" y="2231"/>
                  </a:cubicBezTo>
                  <a:cubicBezTo>
                    <a:pt x="6792" y="2474"/>
                    <a:pt x="6302" y="2601"/>
                    <a:pt x="5805" y="2601"/>
                  </a:cubicBezTo>
                  <a:cubicBezTo>
                    <a:pt x="5793" y="2601"/>
                    <a:pt x="5780" y="2601"/>
                    <a:pt x="5768" y="2601"/>
                  </a:cubicBezTo>
                  <a:lnTo>
                    <a:pt x="5717" y="2594"/>
                  </a:lnTo>
                  <a:lnTo>
                    <a:pt x="5666" y="2594"/>
                  </a:lnTo>
                  <a:cubicBezTo>
                    <a:pt x="5654" y="2594"/>
                    <a:pt x="5642" y="2595"/>
                    <a:pt x="5629" y="2595"/>
                  </a:cubicBezTo>
                  <a:cubicBezTo>
                    <a:pt x="5126" y="2595"/>
                    <a:pt x="4636" y="2467"/>
                    <a:pt x="4200" y="2225"/>
                  </a:cubicBezTo>
                  <a:close/>
                  <a:moveTo>
                    <a:pt x="1664" y="8126"/>
                  </a:moveTo>
                  <a:lnTo>
                    <a:pt x="1664" y="8126"/>
                  </a:lnTo>
                  <a:cubicBezTo>
                    <a:pt x="1785" y="8662"/>
                    <a:pt x="1785" y="9216"/>
                    <a:pt x="1677" y="9758"/>
                  </a:cubicBezTo>
                  <a:cubicBezTo>
                    <a:pt x="1933" y="9703"/>
                    <a:pt x="2196" y="9676"/>
                    <a:pt x="2459" y="9676"/>
                  </a:cubicBezTo>
                  <a:cubicBezTo>
                    <a:pt x="2744" y="9676"/>
                    <a:pt x="3030" y="9708"/>
                    <a:pt x="3308" y="9771"/>
                  </a:cubicBezTo>
                  <a:cubicBezTo>
                    <a:pt x="3283" y="9337"/>
                    <a:pt x="3117" y="8923"/>
                    <a:pt x="2830" y="8604"/>
                  </a:cubicBezTo>
                  <a:cubicBezTo>
                    <a:pt x="2505" y="8318"/>
                    <a:pt x="2091" y="8145"/>
                    <a:pt x="1664" y="8126"/>
                  </a:cubicBezTo>
                  <a:close/>
                  <a:moveTo>
                    <a:pt x="9771" y="8120"/>
                  </a:moveTo>
                  <a:lnTo>
                    <a:pt x="9771" y="8120"/>
                  </a:lnTo>
                  <a:cubicBezTo>
                    <a:pt x="9337" y="8145"/>
                    <a:pt x="8930" y="8311"/>
                    <a:pt x="8604" y="8604"/>
                  </a:cubicBezTo>
                  <a:cubicBezTo>
                    <a:pt x="8318" y="8923"/>
                    <a:pt x="8146" y="9337"/>
                    <a:pt x="8126" y="9771"/>
                  </a:cubicBezTo>
                  <a:cubicBezTo>
                    <a:pt x="8405" y="9708"/>
                    <a:pt x="8690" y="9676"/>
                    <a:pt x="8976" y="9676"/>
                  </a:cubicBezTo>
                  <a:cubicBezTo>
                    <a:pt x="9239" y="9676"/>
                    <a:pt x="9501" y="9703"/>
                    <a:pt x="9758" y="9758"/>
                  </a:cubicBezTo>
                  <a:cubicBezTo>
                    <a:pt x="9643" y="9216"/>
                    <a:pt x="9650" y="8662"/>
                    <a:pt x="9771" y="8120"/>
                  </a:cubicBezTo>
                  <a:close/>
                  <a:moveTo>
                    <a:pt x="5615" y="9790"/>
                  </a:moveTo>
                  <a:cubicBezTo>
                    <a:pt x="5188" y="9790"/>
                    <a:pt x="4768" y="9936"/>
                    <a:pt x="4436" y="10204"/>
                  </a:cubicBezTo>
                  <a:cubicBezTo>
                    <a:pt x="4953" y="10504"/>
                    <a:pt x="5392" y="10924"/>
                    <a:pt x="5717" y="11428"/>
                  </a:cubicBezTo>
                  <a:cubicBezTo>
                    <a:pt x="6042" y="10924"/>
                    <a:pt x="6482" y="10504"/>
                    <a:pt x="6998" y="10204"/>
                  </a:cubicBezTo>
                  <a:cubicBezTo>
                    <a:pt x="6661" y="9936"/>
                    <a:pt x="6246" y="9790"/>
                    <a:pt x="5819" y="97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877050" y="1623352"/>
              <a:ext cx="1247775" cy="1247925"/>
            </a:xfrm>
            <a:custGeom>
              <a:avLst/>
              <a:gdLst/>
              <a:ahLst/>
              <a:cxnLst/>
              <a:rect l="l" t="t" r="r" b="b"/>
              <a:pathLst>
                <a:path w="49911" h="49917" extrusionOk="0">
                  <a:moveTo>
                    <a:pt x="24952" y="1"/>
                  </a:moveTo>
                  <a:cubicBezTo>
                    <a:pt x="23970" y="1"/>
                    <a:pt x="23174" y="797"/>
                    <a:pt x="23174" y="1779"/>
                  </a:cubicBezTo>
                  <a:cubicBezTo>
                    <a:pt x="23174" y="2767"/>
                    <a:pt x="23970" y="3563"/>
                    <a:pt x="24958" y="3563"/>
                  </a:cubicBezTo>
                  <a:cubicBezTo>
                    <a:pt x="25940" y="3563"/>
                    <a:pt x="26736" y="2767"/>
                    <a:pt x="26736" y="1785"/>
                  </a:cubicBezTo>
                  <a:cubicBezTo>
                    <a:pt x="26736" y="797"/>
                    <a:pt x="25940" y="7"/>
                    <a:pt x="24958" y="7"/>
                  </a:cubicBezTo>
                  <a:lnTo>
                    <a:pt x="24952" y="1"/>
                  </a:lnTo>
                  <a:close/>
                  <a:moveTo>
                    <a:pt x="31222" y="3280"/>
                  </a:moveTo>
                  <a:cubicBezTo>
                    <a:pt x="30403" y="3280"/>
                    <a:pt x="29586" y="3438"/>
                    <a:pt x="28821" y="3755"/>
                  </a:cubicBezTo>
                  <a:cubicBezTo>
                    <a:pt x="27259" y="4405"/>
                    <a:pt x="26029" y="5654"/>
                    <a:pt x="25404" y="7228"/>
                  </a:cubicBezTo>
                  <a:lnTo>
                    <a:pt x="24958" y="8356"/>
                  </a:lnTo>
                  <a:lnTo>
                    <a:pt x="24512" y="7228"/>
                  </a:lnTo>
                  <a:cubicBezTo>
                    <a:pt x="23881" y="5660"/>
                    <a:pt x="22651" y="4411"/>
                    <a:pt x="21096" y="3761"/>
                  </a:cubicBezTo>
                  <a:cubicBezTo>
                    <a:pt x="20330" y="3444"/>
                    <a:pt x="19512" y="3283"/>
                    <a:pt x="18691" y="3283"/>
                  </a:cubicBezTo>
                  <a:cubicBezTo>
                    <a:pt x="18127" y="3283"/>
                    <a:pt x="17561" y="3359"/>
                    <a:pt x="17011" y="3512"/>
                  </a:cubicBezTo>
                  <a:lnTo>
                    <a:pt x="18553" y="7286"/>
                  </a:lnTo>
                  <a:cubicBezTo>
                    <a:pt x="19086" y="7141"/>
                    <a:pt x="19632" y="7068"/>
                    <a:pt x="20177" y="7068"/>
                  </a:cubicBezTo>
                  <a:cubicBezTo>
                    <a:pt x="20976" y="7068"/>
                    <a:pt x="21771" y="7224"/>
                    <a:pt x="22517" y="7534"/>
                  </a:cubicBezTo>
                  <a:cubicBezTo>
                    <a:pt x="23473" y="7929"/>
                    <a:pt x="24315" y="8567"/>
                    <a:pt x="24958" y="9376"/>
                  </a:cubicBezTo>
                  <a:cubicBezTo>
                    <a:pt x="25602" y="8567"/>
                    <a:pt x="26437" y="7929"/>
                    <a:pt x="27393" y="7528"/>
                  </a:cubicBezTo>
                  <a:cubicBezTo>
                    <a:pt x="28146" y="7220"/>
                    <a:pt x="28946" y="7064"/>
                    <a:pt x="29748" y="7064"/>
                  </a:cubicBezTo>
                  <a:cubicBezTo>
                    <a:pt x="30291" y="7064"/>
                    <a:pt x="30834" y="7135"/>
                    <a:pt x="31364" y="7279"/>
                  </a:cubicBezTo>
                  <a:lnTo>
                    <a:pt x="32906" y="3506"/>
                  </a:lnTo>
                  <a:cubicBezTo>
                    <a:pt x="32354" y="3355"/>
                    <a:pt x="31787" y="3280"/>
                    <a:pt x="31222" y="3280"/>
                  </a:cubicBezTo>
                  <a:close/>
                  <a:moveTo>
                    <a:pt x="8568" y="6796"/>
                  </a:moveTo>
                  <a:cubicBezTo>
                    <a:pt x="8114" y="6796"/>
                    <a:pt x="7658" y="6970"/>
                    <a:pt x="7310" y="7317"/>
                  </a:cubicBezTo>
                  <a:cubicBezTo>
                    <a:pt x="6616" y="8012"/>
                    <a:pt x="6616" y="9134"/>
                    <a:pt x="7310" y="9828"/>
                  </a:cubicBezTo>
                  <a:cubicBezTo>
                    <a:pt x="7658" y="10176"/>
                    <a:pt x="8114" y="10350"/>
                    <a:pt x="8568" y="10350"/>
                  </a:cubicBezTo>
                  <a:cubicBezTo>
                    <a:pt x="9023" y="10350"/>
                    <a:pt x="9477" y="10176"/>
                    <a:pt x="9822" y="9828"/>
                  </a:cubicBezTo>
                  <a:cubicBezTo>
                    <a:pt x="10516" y="9134"/>
                    <a:pt x="10516" y="8012"/>
                    <a:pt x="9822" y="7317"/>
                  </a:cubicBezTo>
                  <a:cubicBezTo>
                    <a:pt x="9477" y="6970"/>
                    <a:pt x="9023" y="6796"/>
                    <a:pt x="8568" y="6796"/>
                  </a:cubicBezTo>
                  <a:close/>
                  <a:moveTo>
                    <a:pt x="41347" y="6796"/>
                  </a:moveTo>
                  <a:cubicBezTo>
                    <a:pt x="40892" y="6796"/>
                    <a:pt x="40436" y="6970"/>
                    <a:pt x="40089" y="7317"/>
                  </a:cubicBezTo>
                  <a:cubicBezTo>
                    <a:pt x="39394" y="8012"/>
                    <a:pt x="39394" y="9134"/>
                    <a:pt x="40089" y="9828"/>
                  </a:cubicBezTo>
                  <a:cubicBezTo>
                    <a:pt x="40436" y="10176"/>
                    <a:pt x="40892" y="10350"/>
                    <a:pt x="41347" y="10350"/>
                  </a:cubicBezTo>
                  <a:cubicBezTo>
                    <a:pt x="41802" y="10350"/>
                    <a:pt x="42256" y="10176"/>
                    <a:pt x="42600" y="9828"/>
                  </a:cubicBezTo>
                  <a:cubicBezTo>
                    <a:pt x="43295" y="9134"/>
                    <a:pt x="43295" y="8012"/>
                    <a:pt x="42600" y="7317"/>
                  </a:cubicBezTo>
                  <a:cubicBezTo>
                    <a:pt x="42256" y="6970"/>
                    <a:pt x="41802" y="6796"/>
                    <a:pt x="41347" y="6796"/>
                  </a:cubicBezTo>
                  <a:close/>
                  <a:moveTo>
                    <a:pt x="15398" y="4175"/>
                  </a:moveTo>
                  <a:cubicBezTo>
                    <a:pt x="14181" y="4864"/>
                    <a:pt x="13225" y="5941"/>
                    <a:pt x="12683" y="7235"/>
                  </a:cubicBezTo>
                  <a:cubicBezTo>
                    <a:pt x="12046" y="8796"/>
                    <a:pt x="12059" y="10549"/>
                    <a:pt x="12728" y="12104"/>
                  </a:cubicBezTo>
                  <a:lnTo>
                    <a:pt x="13206" y="13219"/>
                  </a:lnTo>
                  <a:lnTo>
                    <a:pt x="13206" y="13219"/>
                  </a:lnTo>
                  <a:lnTo>
                    <a:pt x="12090" y="12735"/>
                  </a:lnTo>
                  <a:cubicBezTo>
                    <a:pt x="11299" y="12396"/>
                    <a:pt x="10455" y="12225"/>
                    <a:pt x="9609" y="12225"/>
                  </a:cubicBezTo>
                  <a:cubicBezTo>
                    <a:pt x="8801" y="12225"/>
                    <a:pt x="7991" y="12382"/>
                    <a:pt x="7228" y="12697"/>
                  </a:cubicBezTo>
                  <a:cubicBezTo>
                    <a:pt x="5934" y="13232"/>
                    <a:pt x="4857" y="14188"/>
                    <a:pt x="4162" y="15412"/>
                  </a:cubicBezTo>
                  <a:lnTo>
                    <a:pt x="7922" y="16986"/>
                  </a:lnTo>
                  <a:cubicBezTo>
                    <a:pt x="8598" y="15807"/>
                    <a:pt x="9649" y="14883"/>
                    <a:pt x="10905" y="14360"/>
                  </a:cubicBezTo>
                  <a:cubicBezTo>
                    <a:pt x="11643" y="14055"/>
                    <a:pt x="12434" y="13898"/>
                    <a:pt x="13229" y="13898"/>
                  </a:cubicBezTo>
                  <a:cubicBezTo>
                    <a:pt x="13463" y="13898"/>
                    <a:pt x="13698" y="13912"/>
                    <a:pt x="13932" y="13939"/>
                  </a:cubicBezTo>
                  <a:cubicBezTo>
                    <a:pt x="13811" y="12907"/>
                    <a:pt x="13958" y="11868"/>
                    <a:pt x="14353" y="10912"/>
                  </a:cubicBezTo>
                  <a:cubicBezTo>
                    <a:pt x="14876" y="9656"/>
                    <a:pt x="15800" y="8605"/>
                    <a:pt x="16979" y="7929"/>
                  </a:cubicBezTo>
                  <a:lnTo>
                    <a:pt x="15398" y="4175"/>
                  </a:lnTo>
                  <a:close/>
                  <a:moveTo>
                    <a:pt x="34506" y="4175"/>
                  </a:moveTo>
                  <a:lnTo>
                    <a:pt x="32931" y="7929"/>
                  </a:lnTo>
                  <a:cubicBezTo>
                    <a:pt x="34110" y="8611"/>
                    <a:pt x="35035" y="9656"/>
                    <a:pt x="35557" y="10912"/>
                  </a:cubicBezTo>
                  <a:cubicBezTo>
                    <a:pt x="35952" y="11868"/>
                    <a:pt x="36093" y="12913"/>
                    <a:pt x="35978" y="13939"/>
                  </a:cubicBezTo>
                  <a:cubicBezTo>
                    <a:pt x="36213" y="13912"/>
                    <a:pt x="36448" y="13898"/>
                    <a:pt x="36683" y="13898"/>
                  </a:cubicBezTo>
                  <a:cubicBezTo>
                    <a:pt x="37475" y="13898"/>
                    <a:pt x="38263" y="14054"/>
                    <a:pt x="39005" y="14354"/>
                  </a:cubicBezTo>
                  <a:cubicBezTo>
                    <a:pt x="40261" y="14883"/>
                    <a:pt x="41306" y="15807"/>
                    <a:pt x="41982" y="16986"/>
                  </a:cubicBezTo>
                  <a:lnTo>
                    <a:pt x="45742" y="15405"/>
                  </a:lnTo>
                  <a:cubicBezTo>
                    <a:pt x="45047" y="14188"/>
                    <a:pt x="43970" y="13232"/>
                    <a:pt x="42676" y="12690"/>
                  </a:cubicBezTo>
                  <a:cubicBezTo>
                    <a:pt x="41913" y="12378"/>
                    <a:pt x="41103" y="12222"/>
                    <a:pt x="40295" y="12222"/>
                  </a:cubicBezTo>
                  <a:cubicBezTo>
                    <a:pt x="39449" y="12222"/>
                    <a:pt x="38605" y="12393"/>
                    <a:pt x="37813" y="12735"/>
                  </a:cubicBezTo>
                  <a:lnTo>
                    <a:pt x="36698" y="13213"/>
                  </a:lnTo>
                  <a:lnTo>
                    <a:pt x="37176" y="12097"/>
                  </a:lnTo>
                  <a:cubicBezTo>
                    <a:pt x="37845" y="10549"/>
                    <a:pt x="37858" y="8796"/>
                    <a:pt x="37221" y="7235"/>
                  </a:cubicBezTo>
                  <a:cubicBezTo>
                    <a:pt x="36679" y="5941"/>
                    <a:pt x="35723" y="4864"/>
                    <a:pt x="34506" y="4175"/>
                  </a:cubicBezTo>
                  <a:close/>
                  <a:moveTo>
                    <a:pt x="1778" y="23181"/>
                  </a:moveTo>
                  <a:cubicBezTo>
                    <a:pt x="797" y="23181"/>
                    <a:pt x="0" y="23977"/>
                    <a:pt x="0" y="24959"/>
                  </a:cubicBezTo>
                  <a:cubicBezTo>
                    <a:pt x="0" y="25940"/>
                    <a:pt x="797" y="26737"/>
                    <a:pt x="1778" y="26737"/>
                  </a:cubicBezTo>
                  <a:cubicBezTo>
                    <a:pt x="2760" y="26737"/>
                    <a:pt x="3557" y="25940"/>
                    <a:pt x="3557" y="24959"/>
                  </a:cubicBezTo>
                  <a:cubicBezTo>
                    <a:pt x="3557" y="23977"/>
                    <a:pt x="2760" y="23181"/>
                    <a:pt x="1778" y="23181"/>
                  </a:cubicBezTo>
                  <a:close/>
                  <a:moveTo>
                    <a:pt x="48132" y="23181"/>
                  </a:moveTo>
                  <a:cubicBezTo>
                    <a:pt x="47150" y="23181"/>
                    <a:pt x="46354" y="23977"/>
                    <a:pt x="46354" y="24959"/>
                  </a:cubicBezTo>
                  <a:cubicBezTo>
                    <a:pt x="46354" y="25940"/>
                    <a:pt x="47150" y="26737"/>
                    <a:pt x="48132" y="26737"/>
                  </a:cubicBezTo>
                  <a:cubicBezTo>
                    <a:pt x="49113" y="26737"/>
                    <a:pt x="49910" y="25940"/>
                    <a:pt x="49910" y="24959"/>
                  </a:cubicBezTo>
                  <a:cubicBezTo>
                    <a:pt x="49910" y="23977"/>
                    <a:pt x="49113" y="23181"/>
                    <a:pt x="48132" y="23181"/>
                  </a:cubicBezTo>
                  <a:close/>
                  <a:moveTo>
                    <a:pt x="3506" y="17011"/>
                  </a:moveTo>
                  <a:cubicBezTo>
                    <a:pt x="3130" y="18362"/>
                    <a:pt x="3219" y="19803"/>
                    <a:pt x="3748" y="21097"/>
                  </a:cubicBezTo>
                  <a:cubicBezTo>
                    <a:pt x="4404" y="22658"/>
                    <a:pt x="5653" y="23888"/>
                    <a:pt x="7221" y="24513"/>
                  </a:cubicBezTo>
                  <a:lnTo>
                    <a:pt x="8356" y="24959"/>
                  </a:lnTo>
                  <a:lnTo>
                    <a:pt x="7221" y="25405"/>
                  </a:lnTo>
                  <a:cubicBezTo>
                    <a:pt x="5653" y="26036"/>
                    <a:pt x="4404" y="27260"/>
                    <a:pt x="3754" y="28821"/>
                  </a:cubicBezTo>
                  <a:cubicBezTo>
                    <a:pt x="3219" y="30115"/>
                    <a:pt x="3136" y="31555"/>
                    <a:pt x="3506" y="32906"/>
                  </a:cubicBezTo>
                  <a:lnTo>
                    <a:pt x="7279" y="31364"/>
                  </a:lnTo>
                  <a:cubicBezTo>
                    <a:pt x="6922" y="30051"/>
                    <a:pt x="7005" y="28655"/>
                    <a:pt x="7527" y="27393"/>
                  </a:cubicBezTo>
                  <a:cubicBezTo>
                    <a:pt x="7922" y="26444"/>
                    <a:pt x="8560" y="25603"/>
                    <a:pt x="9369" y="24959"/>
                  </a:cubicBezTo>
                  <a:cubicBezTo>
                    <a:pt x="8560" y="24315"/>
                    <a:pt x="7922" y="23474"/>
                    <a:pt x="7527" y="22524"/>
                  </a:cubicBezTo>
                  <a:cubicBezTo>
                    <a:pt x="7005" y="21262"/>
                    <a:pt x="6922" y="19867"/>
                    <a:pt x="7279" y="18554"/>
                  </a:cubicBezTo>
                  <a:lnTo>
                    <a:pt x="3506" y="17011"/>
                  </a:lnTo>
                  <a:close/>
                  <a:moveTo>
                    <a:pt x="46411" y="17018"/>
                  </a:moveTo>
                  <a:lnTo>
                    <a:pt x="42638" y="18554"/>
                  </a:lnTo>
                  <a:cubicBezTo>
                    <a:pt x="42995" y="19867"/>
                    <a:pt x="42906" y="21262"/>
                    <a:pt x="42389" y="22524"/>
                  </a:cubicBezTo>
                  <a:cubicBezTo>
                    <a:pt x="41988" y="23480"/>
                    <a:pt x="41357" y="24315"/>
                    <a:pt x="40548" y="24959"/>
                  </a:cubicBezTo>
                  <a:cubicBezTo>
                    <a:pt x="41357" y="25603"/>
                    <a:pt x="41988" y="26444"/>
                    <a:pt x="42389" y="27400"/>
                  </a:cubicBezTo>
                  <a:cubicBezTo>
                    <a:pt x="42906" y="28655"/>
                    <a:pt x="42995" y="30051"/>
                    <a:pt x="42638" y="31364"/>
                  </a:cubicBezTo>
                  <a:lnTo>
                    <a:pt x="46411" y="32906"/>
                  </a:lnTo>
                  <a:cubicBezTo>
                    <a:pt x="46781" y="31555"/>
                    <a:pt x="46692" y="30115"/>
                    <a:pt x="46163" y="28821"/>
                  </a:cubicBezTo>
                  <a:cubicBezTo>
                    <a:pt x="45512" y="27266"/>
                    <a:pt x="44257" y="26036"/>
                    <a:pt x="42689" y="25411"/>
                  </a:cubicBezTo>
                  <a:lnTo>
                    <a:pt x="41561" y="24959"/>
                  </a:lnTo>
                  <a:lnTo>
                    <a:pt x="42689" y="24513"/>
                  </a:lnTo>
                  <a:cubicBezTo>
                    <a:pt x="44257" y="23882"/>
                    <a:pt x="45506" y="22658"/>
                    <a:pt x="46163" y="21103"/>
                  </a:cubicBezTo>
                  <a:cubicBezTo>
                    <a:pt x="46698" y="19803"/>
                    <a:pt x="46781" y="18369"/>
                    <a:pt x="46411" y="17018"/>
                  </a:cubicBezTo>
                  <a:close/>
                  <a:moveTo>
                    <a:pt x="35978" y="35978"/>
                  </a:moveTo>
                  <a:lnTo>
                    <a:pt x="35978" y="35985"/>
                  </a:lnTo>
                  <a:cubicBezTo>
                    <a:pt x="35978" y="35985"/>
                    <a:pt x="35978" y="35985"/>
                    <a:pt x="35979" y="35985"/>
                  </a:cubicBezTo>
                  <a:lnTo>
                    <a:pt x="35979" y="35985"/>
                  </a:lnTo>
                  <a:cubicBezTo>
                    <a:pt x="35978" y="35983"/>
                    <a:pt x="35978" y="35981"/>
                    <a:pt x="35978" y="35978"/>
                  </a:cubicBezTo>
                  <a:close/>
                  <a:moveTo>
                    <a:pt x="8568" y="39575"/>
                  </a:moveTo>
                  <a:cubicBezTo>
                    <a:pt x="8114" y="39575"/>
                    <a:pt x="7658" y="39748"/>
                    <a:pt x="7310" y="40096"/>
                  </a:cubicBezTo>
                  <a:cubicBezTo>
                    <a:pt x="6616" y="40790"/>
                    <a:pt x="6616" y="41912"/>
                    <a:pt x="7310" y="42607"/>
                  </a:cubicBezTo>
                  <a:cubicBezTo>
                    <a:pt x="7658" y="42954"/>
                    <a:pt x="8114" y="43128"/>
                    <a:pt x="8568" y="43128"/>
                  </a:cubicBezTo>
                  <a:cubicBezTo>
                    <a:pt x="9023" y="43128"/>
                    <a:pt x="9477" y="42954"/>
                    <a:pt x="9822" y="42607"/>
                  </a:cubicBezTo>
                  <a:cubicBezTo>
                    <a:pt x="10516" y="41912"/>
                    <a:pt x="10516" y="40790"/>
                    <a:pt x="9822" y="40096"/>
                  </a:cubicBezTo>
                  <a:cubicBezTo>
                    <a:pt x="9477" y="39748"/>
                    <a:pt x="9023" y="39575"/>
                    <a:pt x="8568" y="39575"/>
                  </a:cubicBezTo>
                  <a:close/>
                  <a:moveTo>
                    <a:pt x="41347" y="39575"/>
                  </a:moveTo>
                  <a:cubicBezTo>
                    <a:pt x="40892" y="39575"/>
                    <a:pt x="40436" y="39748"/>
                    <a:pt x="40089" y="40096"/>
                  </a:cubicBezTo>
                  <a:cubicBezTo>
                    <a:pt x="39394" y="40790"/>
                    <a:pt x="39394" y="41912"/>
                    <a:pt x="40089" y="42607"/>
                  </a:cubicBezTo>
                  <a:cubicBezTo>
                    <a:pt x="40436" y="42954"/>
                    <a:pt x="40892" y="43128"/>
                    <a:pt x="41347" y="43128"/>
                  </a:cubicBezTo>
                  <a:cubicBezTo>
                    <a:pt x="41802" y="43128"/>
                    <a:pt x="42256" y="42954"/>
                    <a:pt x="42600" y="42607"/>
                  </a:cubicBezTo>
                  <a:cubicBezTo>
                    <a:pt x="43295" y="41912"/>
                    <a:pt x="43295" y="40790"/>
                    <a:pt x="42600" y="40096"/>
                  </a:cubicBezTo>
                  <a:cubicBezTo>
                    <a:pt x="42256" y="39748"/>
                    <a:pt x="41802" y="39575"/>
                    <a:pt x="41347" y="39575"/>
                  </a:cubicBezTo>
                  <a:close/>
                  <a:moveTo>
                    <a:pt x="7922" y="32932"/>
                  </a:moveTo>
                  <a:lnTo>
                    <a:pt x="4168" y="34513"/>
                  </a:lnTo>
                  <a:cubicBezTo>
                    <a:pt x="4857" y="35730"/>
                    <a:pt x="5934" y="36686"/>
                    <a:pt x="7228" y="37228"/>
                  </a:cubicBezTo>
                  <a:cubicBezTo>
                    <a:pt x="7991" y="37539"/>
                    <a:pt x="8802" y="37695"/>
                    <a:pt x="9612" y="37695"/>
                  </a:cubicBezTo>
                  <a:cubicBezTo>
                    <a:pt x="10459" y="37695"/>
                    <a:pt x="11306" y="37525"/>
                    <a:pt x="12097" y="37183"/>
                  </a:cubicBezTo>
                  <a:lnTo>
                    <a:pt x="13212" y="36705"/>
                  </a:lnTo>
                  <a:lnTo>
                    <a:pt x="13212" y="36705"/>
                  </a:lnTo>
                  <a:lnTo>
                    <a:pt x="12728" y="37820"/>
                  </a:lnTo>
                  <a:cubicBezTo>
                    <a:pt x="12065" y="39369"/>
                    <a:pt x="12046" y="41122"/>
                    <a:pt x="12690" y="42683"/>
                  </a:cubicBezTo>
                  <a:cubicBezTo>
                    <a:pt x="13231" y="43977"/>
                    <a:pt x="14181" y="45054"/>
                    <a:pt x="15405" y="45749"/>
                  </a:cubicBezTo>
                  <a:lnTo>
                    <a:pt x="16979" y="41988"/>
                  </a:lnTo>
                  <a:cubicBezTo>
                    <a:pt x="15800" y="41313"/>
                    <a:pt x="14876" y="40268"/>
                    <a:pt x="14353" y="39012"/>
                  </a:cubicBezTo>
                  <a:cubicBezTo>
                    <a:pt x="13958" y="38056"/>
                    <a:pt x="13818" y="37011"/>
                    <a:pt x="13932" y="35985"/>
                  </a:cubicBezTo>
                  <a:lnTo>
                    <a:pt x="13932" y="35978"/>
                  </a:lnTo>
                  <a:cubicBezTo>
                    <a:pt x="13698" y="36006"/>
                    <a:pt x="13462" y="36020"/>
                    <a:pt x="13227" y="36020"/>
                  </a:cubicBezTo>
                  <a:cubicBezTo>
                    <a:pt x="12433" y="36020"/>
                    <a:pt x="11642" y="35864"/>
                    <a:pt x="10905" y="35564"/>
                  </a:cubicBezTo>
                  <a:cubicBezTo>
                    <a:pt x="9649" y="35035"/>
                    <a:pt x="8604" y="34111"/>
                    <a:pt x="7922" y="32932"/>
                  </a:cubicBezTo>
                  <a:close/>
                  <a:moveTo>
                    <a:pt x="41988" y="32932"/>
                  </a:moveTo>
                  <a:cubicBezTo>
                    <a:pt x="41306" y="34111"/>
                    <a:pt x="40261" y="35035"/>
                    <a:pt x="39005" y="35564"/>
                  </a:cubicBezTo>
                  <a:cubicBezTo>
                    <a:pt x="38261" y="35867"/>
                    <a:pt x="37462" y="36023"/>
                    <a:pt x="36661" y="36023"/>
                  </a:cubicBezTo>
                  <a:cubicBezTo>
                    <a:pt x="36433" y="36023"/>
                    <a:pt x="36205" y="36010"/>
                    <a:pt x="35979" y="35985"/>
                  </a:cubicBezTo>
                  <a:lnTo>
                    <a:pt x="35979" y="35985"/>
                  </a:lnTo>
                  <a:cubicBezTo>
                    <a:pt x="36092" y="37015"/>
                    <a:pt x="35952" y="38052"/>
                    <a:pt x="35557" y="39006"/>
                  </a:cubicBezTo>
                  <a:cubicBezTo>
                    <a:pt x="35035" y="40261"/>
                    <a:pt x="34110" y="41313"/>
                    <a:pt x="32931" y="41988"/>
                  </a:cubicBezTo>
                  <a:lnTo>
                    <a:pt x="34506" y="45749"/>
                  </a:lnTo>
                  <a:cubicBezTo>
                    <a:pt x="35729" y="45054"/>
                    <a:pt x="36679" y="43977"/>
                    <a:pt x="37221" y="42683"/>
                  </a:cubicBezTo>
                  <a:cubicBezTo>
                    <a:pt x="37858" y="41122"/>
                    <a:pt x="37845" y="39369"/>
                    <a:pt x="37182" y="37820"/>
                  </a:cubicBezTo>
                  <a:lnTo>
                    <a:pt x="36698" y="36705"/>
                  </a:lnTo>
                  <a:lnTo>
                    <a:pt x="37813" y="37183"/>
                  </a:lnTo>
                  <a:cubicBezTo>
                    <a:pt x="38605" y="37525"/>
                    <a:pt x="39449" y="37695"/>
                    <a:pt x="40295" y="37695"/>
                  </a:cubicBezTo>
                  <a:cubicBezTo>
                    <a:pt x="41105" y="37695"/>
                    <a:pt x="41916" y="37539"/>
                    <a:pt x="42683" y="37228"/>
                  </a:cubicBezTo>
                  <a:cubicBezTo>
                    <a:pt x="43976" y="36686"/>
                    <a:pt x="45054" y="35730"/>
                    <a:pt x="45742" y="34513"/>
                  </a:cubicBezTo>
                  <a:lnTo>
                    <a:pt x="41988" y="32932"/>
                  </a:lnTo>
                  <a:close/>
                  <a:moveTo>
                    <a:pt x="24958" y="40548"/>
                  </a:moveTo>
                  <a:cubicBezTo>
                    <a:pt x="24315" y="41358"/>
                    <a:pt x="23473" y="41988"/>
                    <a:pt x="22524" y="42390"/>
                  </a:cubicBezTo>
                  <a:cubicBezTo>
                    <a:pt x="21771" y="42698"/>
                    <a:pt x="20971" y="42854"/>
                    <a:pt x="20169" y="42854"/>
                  </a:cubicBezTo>
                  <a:cubicBezTo>
                    <a:pt x="19626" y="42854"/>
                    <a:pt x="19083" y="42783"/>
                    <a:pt x="18553" y="42639"/>
                  </a:cubicBezTo>
                  <a:lnTo>
                    <a:pt x="17011" y="46412"/>
                  </a:lnTo>
                  <a:cubicBezTo>
                    <a:pt x="17563" y="46563"/>
                    <a:pt x="18129" y="46638"/>
                    <a:pt x="18695" y="46638"/>
                  </a:cubicBezTo>
                  <a:cubicBezTo>
                    <a:pt x="19514" y="46638"/>
                    <a:pt x="20331" y="46480"/>
                    <a:pt x="21096" y="46163"/>
                  </a:cubicBezTo>
                  <a:cubicBezTo>
                    <a:pt x="22658" y="45513"/>
                    <a:pt x="23881" y="44264"/>
                    <a:pt x="24512" y="42696"/>
                  </a:cubicBezTo>
                  <a:lnTo>
                    <a:pt x="24958" y="41561"/>
                  </a:lnTo>
                  <a:lnTo>
                    <a:pt x="25404" y="42696"/>
                  </a:lnTo>
                  <a:cubicBezTo>
                    <a:pt x="26029" y="44264"/>
                    <a:pt x="27259" y="45513"/>
                    <a:pt x="28821" y="46163"/>
                  </a:cubicBezTo>
                  <a:cubicBezTo>
                    <a:pt x="29586" y="46480"/>
                    <a:pt x="30403" y="46638"/>
                    <a:pt x="31222" y="46638"/>
                  </a:cubicBezTo>
                  <a:cubicBezTo>
                    <a:pt x="31787" y="46638"/>
                    <a:pt x="32354" y="46563"/>
                    <a:pt x="32906" y="46412"/>
                  </a:cubicBezTo>
                  <a:lnTo>
                    <a:pt x="31364" y="42639"/>
                  </a:lnTo>
                  <a:cubicBezTo>
                    <a:pt x="30834" y="42783"/>
                    <a:pt x="30291" y="42854"/>
                    <a:pt x="29748" y="42854"/>
                  </a:cubicBezTo>
                  <a:cubicBezTo>
                    <a:pt x="28946" y="42854"/>
                    <a:pt x="28146" y="42698"/>
                    <a:pt x="27393" y="42390"/>
                  </a:cubicBezTo>
                  <a:cubicBezTo>
                    <a:pt x="26437" y="41988"/>
                    <a:pt x="25602" y="41358"/>
                    <a:pt x="24958" y="40548"/>
                  </a:cubicBezTo>
                  <a:close/>
                  <a:moveTo>
                    <a:pt x="24958" y="46361"/>
                  </a:moveTo>
                  <a:cubicBezTo>
                    <a:pt x="23977" y="46361"/>
                    <a:pt x="23180" y="47157"/>
                    <a:pt x="23180" y="48139"/>
                  </a:cubicBezTo>
                  <a:cubicBezTo>
                    <a:pt x="23180" y="49120"/>
                    <a:pt x="23977" y="49917"/>
                    <a:pt x="24958" y="49917"/>
                  </a:cubicBezTo>
                  <a:cubicBezTo>
                    <a:pt x="25940" y="49917"/>
                    <a:pt x="26736" y="49120"/>
                    <a:pt x="26736" y="48139"/>
                  </a:cubicBezTo>
                  <a:cubicBezTo>
                    <a:pt x="26736" y="47157"/>
                    <a:pt x="25940" y="46361"/>
                    <a:pt x="24958" y="463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1159375" y="38394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1094850" y="37789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2"/>
            <p:cNvSpPr/>
            <p:nvPr/>
          </p:nvSpPr>
          <p:spPr>
            <a:xfrm>
              <a:off x="1059650" y="3901125"/>
              <a:ext cx="185150" cy="185150"/>
            </a:xfrm>
            <a:custGeom>
              <a:avLst/>
              <a:gdLst/>
              <a:ahLst/>
              <a:cxnLst/>
              <a:rect l="l" t="t" r="r" b="b"/>
              <a:pathLst>
                <a:path w="7406" h="7406" extrusionOk="0">
                  <a:moveTo>
                    <a:pt x="3703" y="0"/>
                  </a:moveTo>
                  <a:cubicBezTo>
                    <a:pt x="1657" y="6"/>
                    <a:pt x="6" y="1663"/>
                    <a:pt x="0" y="3703"/>
                  </a:cubicBezTo>
                  <a:cubicBezTo>
                    <a:pt x="6" y="5749"/>
                    <a:pt x="1657" y="7406"/>
                    <a:pt x="3703" y="7406"/>
                  </a:cubicBezTo>
                  <a:cubicBezTo>
                    <a:pt x="5749" y="7406"/>
                    <a:pt x="7400" y="5749"/>
                    <a:pt x="7406" y="3703"/>
                  </a:cubicBezTo>
                  <a:cubicBezTo>
                    <a:pt x="7406" y="1663"/>
                    <a:pt x="5749"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2"/>
            <p:cNvSpPr/>
            <p:nvPr/>
          </p:nvSpPr>
          <p:spPr>
            <a:xfrm>
              <a:off x="1159375" y="3710550"/>
              <a:ext cx="86400" cy="122550"/>
            </a:xfrm>
            <a:custGeom>
              <a:avLst/>
              <a:gdLst/>
              <a:ahLst/>
              <a:cxnLst/>
              <a:rect l="l" t="t" r="r" b="b"/>
              <a:pathLst>
                <a:path w="3456" h="4902" extrusionOk="0">
                  <a:moveTo>
                    <a:pt x="3455" y="1"/>
                  </a:moveTo>
                  <a:cubicBezTo>
                    <a:pt x="2945" y="1498"/>
                    <a:pt x="1581" y="2550"/>
                    <a:pt x="1" y="2665"/>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2"/>
            <p:cNvSpPr/>
            <p:nvPr/>
          </p:nvSpPr>
          <p:spPr>
            <a:xfrm>
              <a:off x="1059650" y="3586275"/>
              <a:ext cx="185150" cy="185000"/>
            </a:xfrm>
            <a:custGeom>
              <a:avLst/>
              <a:gdLst/>
              <a:ahLst/>
              <a:cxnLst/>
              <a:rect l="l" t="t" r="r" b="b"/>
              <a:pathLst>
                <a:path w="7406" h="7400" extrusionOk="0">
                  <a:moveTo>
                    <a:pt x="3703" y="0"/>
                  </a:moveTo>
                  <a:cubicBezTo>
                    <a:pt x="1657" y="0"/>
                    <a:pt x="6" y="1657"/>
                    <a:pt x="0" y="3703"/>
                  </a:cubicBezTo>
                  <a:cubicBezTo>
                    <a:pt x="6" y="5743"/>
                    <a:pt x="1657" y="7400"/>
                    <a:pt x="3703" y="7400"/>
                  </a:cubicBezTo>
                  <a:cubicBezTo>
                    <a:pt x="5742" y="7400"/>
                    <a:pt x="7400" y="5743"/>
                    <a:pt x="7406" y="3703"/>
                  </a:cubicBezTo>
                  <a:cubicBezTo>
                    <a:pt x="7400" y="1657"/>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2"/>
            <p:cNvSpPr/>
            <p:nvPr/>
          </p:nvSpPr>
          <p:spPr>
            <a:xfrm>
              <a:off x="1058675" y="4494150"/>
              <a:ext cx="86400" cy="122725"/>
            </a:xfrm>
            <a:custGeom>
              <a:avLst/>
              <a:gdLst/>
              <a:ahLst/>
              <a:cxnLst/>
              <a:rect l="l" t="t" r="r" b="b"/>
              <a:pathLst>
                <a:path w="3456" h="4909" extrusionOk="0">
                  <a:moveTo>
                    <a:pt x="1" y="1"/>
                  </a:moveTo>
                  <a:lnTo>
                    <a:pt x="1" y="4908"/>
                  </a:lnTo>
                  <a:cubicBezTo>
                    <a:pt x="511"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2"/>
            <p:cNvSpPr/>
            <p:nvPr/>
          </p:nvSpPr>
          <p:spPr>
            <a:xfrm>
              <a:off x="1159375" y="44941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2"/>
            <p:cNvSpPr/>
            <p:nvPr/>
          </p:nvSpPr>
          <p:spPr>
            <a:xfrm>
              <a:off x="1183125" y="4680100"/>
              <a:ext cx="62650" cy="62325"/>
            </a:xfrm>
            <a:custGeom>
              <a:avLst/>
              <a:gdLst/>
              <a:ahLst/>
              <a:cxnLst/>
              <a:rect l="l" t="t" r="r" b="b"/>
              <a:pathLst>
                <a:path w="2506" h="2493" extrusionOk="0">
                  <a:moveTo>
                    <a:pt x="2505" y="0"/>
                  </a:moveTo>
                  <a:cubicBezTo>
                    <a:pt x="2104" y="1180"/>
                    <a:pt x="1173"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2"/>
            <p:cNvSpPr/>
            <p:nvPr/>
          </p:nvSpPr>
          <p:spPr>
            <a:xfrm>
              <a:off x="1012000" y="4188550"/>
              <a:ext cx="280450" cy="38575"/>
            </a:xfrm>
            <a:custGeom>
              <a:avLst/>
              <a:gdLst/>
              <a:ahLst/>
              <a:cxnLst/>
              <a:rect l="l" t="t" r="r" b="b"/>
              <a:pathLst>
                <a:path w="11218" h="1543" extrusionOk="0">
                  <a:moveTo>
                    <a:pt x="0" y="1"/>
                  </a:moveTo>
                  <a:lnTo>
                    <a:pt x="1543" y="1543"/>
                  </a:lnTo>
                  <a:lnTo>
                    <a:pt x="9675" y="1543"/>
                  </a:lnTo>
                  <a:lnTo>
                    <a:pt x="11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2"/>
            <p:cNvSpPr/>
            <p:nvPr/>
          </p:nvSpPr>
          <p:spPr>
            <a:xfrm>
              <a:off x="1058675" y="3839450"/>
              <a:ext cx="86400" cy="122725"/>
            </a:xfrm>
            <a:custGeom>
              <a:avLst/>
              <a:gdLst/>
              <a:ahLst/>
              <a:cxnLst/>
              <a:rect l="l" t="t" r="r" b="b"/>
              <a:pathLst>
                <a:path w="3456" h="4909" extrusionOk="0">
                  <a:moveTo>
                    <a:pt x="1" y="1"/>
                  </a:moveTo>
                  <a:lnTo>
                    <a:pt x="1" y="4908"/>
                  </a:lnTo>
                  <a:cubicBezTo>
                    <a:pt x="511" y="3404"/>
                    <a:pt x="1875"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2"/>
            <p:cNvSpPr/>
            <p:nvPr/>
          </p:nvSpPr>
          <p:spPr>
            <a:xfrm>
              <a:off x="1059650" y="4555975"/>
              <a:ext cx="185150" cy="185025"/>
            </a:xfrm>
            <a:custGeom>
              <a:avLst/>
              <a:gdLst/>
              <a:ahLst/>
              <a:cxnLst/>
              <a:rect l="l" t="t" r="r" b="b"/>
              <a:pathLst>
                <a:path w="7406" h="7401" extrusionOk="0">
                  <a:moveTo>
                    <a:pt x="3703" y="1"/>
                  </a:moveTo>
                  <a:cubicBezTo>
                    <a:pt x="1657" y="1"/>
                    <a:pt x="6" y="1658"/>
                    <a:pt x="0" y="3704"/>
                  </a:cubicBezTo>
                  <a:cubicBezTo>
                    <a:pt x="6" y="5743"/>
                    <a:pt x="1657" y="7400"/>
                    <a:pt x="3703" y="7400"/>
                  </a:cubicBezTo>
                  <a:cubicBezTo>
                    <a:pt x="5749" y="7400"/>
                    <a:pt x="7400" y="5743"/>
                    <a:pt x="7406" y="3704"/>
                  </a:cubicBezTo>
                  <a:cubicBezTo>
                    <a:pt x="7406" y="1658"/>
                    <a:pt x="5749"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2"/>
            <p:cNvSpPr/>
            <p:nvPr/>
          </p:nvSpPr>
          <p:spPr>
            <a:xfrm>
              <a:off x="1258175" y="3538150"/>
              <a:ext cx="38750" cy="596250"/>
            </a:xfrm>
            <a:custGeom>
              <a:avLst/>
              <a:gdLst/>
              <a:ahLst/>
              <a:cxnLst/>
              <a:rect l="l" t="t" r="r" b="b"/>
              <a:pathLst>
                <a:path w="1550" h="23850" extrusionOk="0">
                  <a:moveTo>
                    <a:pt x="1549" y="1"/>
                  </a:moveTo>
                  <a:lnTo>
                    <a:pt x="0" y="1549"/>
                  </a:lnTo>
                  <a:lnTo>
                    <a:pt x="0"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2"/>
            <p:cNvSpPr/>
            <p:nvPr/>
          </p:nvSpPr>
          <p:spPr>
            <a:xfrm>
              <a:off x="1007550" y="3538300"/>
              <a:ext cx="38725" cy="595950"/>
            </a:xfrm>
            <a:custGeom>
              <a:avLst/>
              <a:gdLst/>
              <a:ahLst/>
              <a:cxnLst/>
              <a:rect l="l" t="t" r="r" b="b"/>
              <a:pathLst>
                <a:path w="1549" h="23838" extrusionOk="0">
                  <a:moveTo>
                    <a:pt x="0" y="1"/>
                  </a:moveTo>
                  <a:lnTo>
                    <a:pt x="0" y="23837"/>
                  </a:lnTo>
                  <a:lnTo>
                    <a:pt x="1549" y="22295"/>
                  </a:lnTo>
                  <a:lnTo>
                    <a:pt x="1549"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2"/>
            <p:cNvSpPr/>
            <p:nvPr/>
          </p:nvSpPr>
          <p:spPr>
            <a:xfrm>
              <a:off x="1012950" y="3534800"/>
              <a:ext cx="278550" cy="37625"/>
            </a:xfrm>
            <a:custGeom>
              <a:avLst/>
              <a:gdLst/>
              <a:ahLst/>
              <a:cxnLst/>
              <a:rect l="l" t="t" r="r" b="b"/>
              <a:pathLst>
                <a:path w="11142" h="1505" extrusionOk="0">
                  <a:moveTo>
                    <a:pt x="1" y="1"/>
                  </a:moveTo>
                  <a:lnTo>
                    <a:pt x="1505" y="1505"/>
                  </a:lnTo>
                  <a:lnTo>
                    <a:pt x="9637" y="1505"/>
                  </a:lnTo>
                  <a:lnTo>
                    <a:pt x="1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2"/>
            <p:cNvSpPr/>
            <p:nvPr/>
          </p:nvSpPr>
          <p:spPr>
            <a:xfrm>
              <a:off x="1007550" y="4193025"/>
              <a:ext cx="38725" cy="596075"/>
            </a:xfrm>
            <a:custGeom>
              <a:avLst/>
              <a:gdLst/>
              <a:ahLst/>
              <a:cxnLst/>
              <a:rect l="l" t="t" r="r" b="b"/>
              <a:pathLst>
                <a:path w="1549" h="23843" extrusionOk="0">
                  <a:moveTo>
                    <a:pt x="0" y="0"/>
                  </a:moveTo>
                  <a:lnTo>
                    <a:pt x="0" y="23843"/>
                  </a:lnTo>
                  <a:lnTo>
                    <a:pt x="1549" y="22294"/>
                  </a:lnTo>
                  <a:lnTo>
                    <a:pt x="1549"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2"/>
            <p:cNvSpPr/>
            <p:nvPr/>
          </p:nvSpPr>
          <p:spPr>
            <a:xfrm>
              <a:off x="944925" y="394612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2"/>
            <p:cNvSpPr/>
            <p:nvPr/>
          </p:nvSpPr>
          <p:spPr>
            <a:xfrm>
              <a:off x="1058675" y="4025400"/>
              <a:ext cx="62800" cy="62150"/>
            </a:xfrm>
            <a:custGeom>
              <a:avLst/>
              <a:gdLst/>
              <a:ahLst/>
              <a:cxnLst/>
              <a:rect l="l" t="t" r="r" b="b"/>
              <a:pathLst>
                <a:path w="2512" h="2486" extrusionOk="0">
                  <a:moveTo>
                    <a:pt x="1" y="0"/>
                  </a:moveTo>
                  <a:lnTo>
                    <a:pt x="1" y="2486"/>
                  </a:lnTo>
                  <a:lnTo>
                    <a:pt x="2512" y="2486"/>
                  </a:lnTo>
                  <a:cubicBezTo>
                    <a:pt x="1333" y="2091"/>
                    <a:pt x="402" y="117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2"/>
            <p:cNvSpPr/>
            <p:nvPr/>
          </p:nvSpPr>
          <p:spPr>
            <a:xfrm>
              <a:off x="1182975" y="3585000"/>
              <a:ext cx="62800" cy="62150"/>
            </a:xfrm>
            <a:custGeom>
              <a:avLst/>
              <a:gdLst/>
              <a:ahLst/>
              <a:cxnLst/>
              <a:rect l="l" t="t" r="r" b="b"/>
              <a:pathLst>
                <a:path w="2512" h="2486"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2"/>
            <p:cNvSpPr/>
            <p:nvPr/>
          </p:nvSpPr>
          <p:spPr>
            <a:xfrm>
              <a:off x="1182975" y="4025400"/>
              <a:ext cx="62800" cy="62150"/>
            </a:xfrm>
            <a:custGeom>
              <a:avLst/>
              <a:gdLst/>
              <a:ahLst/>
              <a:cxnLst/>
              <a:rect l="l" t="t" r="r" b="b"/>
              <a:pathLst>
                <a:path w="2512" h="2486" extrusionOk="0">
                  <a:moveTo>
                    <a:pt x="2511" y="0"/>
                  </a:moveTo>
                  <a:cubicBezTo>
                    <a:pt x="2110" y="1179"/>
                    <a:pt x="1179" y="2097"/>
                    <a:pt x="0" y="2486"/>
                  </a:cubicBezTo>
                  <a:lnTo>
                    <a:pt x="2511" y="2486"/>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2"/>
            <p:cNvSpPr/>
            <p:nvPr/>
          </p:nvSpPr>
          <p:spPr>
            <a:xfrm>
              <a:off x="1012150" y="4100125"/>
              <a:ext cx="279975" cy="38425"/>
            </a:xfrm>
            <a:custGeom>
              <a:avLst/>
              <a:gdLst/>
              <a:ahLst/>
              <a:cxnLst/>
              <a:rect l="l" t="t" r="r" b="b"/>
              <a:pathLst>
                <a:path w="11199" h="1537" extrusionOk="0">
                  <a:moveTo>
                    <a:pt x="1537" y="0"/>
                  </a:moveTo>
                  <a:lnTo>
                    <a:pt x="1" y="1536"/>
                  </a:lnTo>
                  <a:lnTo>
                    <a:pt x="11199" y="1536"/>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2"/>
            <p:cNvSpPr/>
            <p:nvPr/>
          </p:nvSpPr>
          <p:spPr>
            <a:xfrm>
              <a:off x="1058675" y="3585000"/>
              <a:ext cx="62800" cy="62150"/>
            </a:xfrm>
            <a:custGeom>
              <a:avLst/>
              <a:gdLst/>
              <a:ahLst/>
              <a:cxnLst/>
              <a:rect l="l" t="t" r="r" b="b"/>
              <a:pathLst>
                <a:path w="2512" h="2486"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2"/>
            <p:cNvSpPr/>
            <p:nvPr/>
          </p:nvSpPr>
          <p:spPr>
            <a:xfrm>
              <a:off x="1058675" y="3710400"/>
              <a:ext cx="86225" cy="122700"/>
            </a:xfrm>
            <a:custGeom>
              <a:avLst/>
              <a:gdLst/>
              <a:ahLst/>
              <a:cxnLst/>
              <a:rect l="l" t="t" r="r" b="b"/>
              <a:pathLst>
                <a:path w="3449" h="4908" extrusionOk="0">
                  <a:moveTo>
                    <a:pt x="1" y="0"/>
                  </a:moveTo>
                  <a:lnTo>
                    <a:pt x="1" y="4908"/>
                  </a:lnTo>
                  <a:lnTo>
                    <a:pt x="1218" y="4908"/>
                  </a:lnTo>
                  <a:lnTo>
                    <a:pt x="3449" y="2671"/>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2"/>
            <p:cNvSpPr/>
            <p:nvPr/>
          </p:nvSpPr>
          <p:spPr>
            <a:xfrm>
              <a:off x="944925" y="4842450"/>
              <a:ext cx="37625" cy="52625"/>
            </a:xfrm>
            <a:custGeom>
              <a:avLst/>
              <a:gdLst/>
              <a:ahLst/>
              <a:cxnLst/>
              <a:rect l="l" t="t" r="r" b="b"/>
              <a:pathLst>
                <a:path w="1505" h="2105" extrusionOk="0">
                  <a:moveTo>
                    <a:pt x="0" y="1"/>
                  </a:moveTo>
                  <a:lnTo>
                    <a:pt x="0" y="2104"/>
                  </a:lnTo>
                  <a:lnTo>
                    <a:pt x="1504" y="2104"/>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2"/>
            <p:cNvSpPr/>
            <p:nvPr/>
          </p:nvSpPr>
          <p:spPr>
            <a:xfrm>
              <a:off x="881350"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2"/>
            <p:cNvSpPr/>
            <p:nvPr/>
          </p:nvSpPr>
          <p:spPr>
            <a:xfrm>
              <a:off x="13719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2"/>
            <p:cNvSpPr/>
            <p:nvPr/>
          </p:nvSpPr>
          <p:spPr>
            <a:xfrm>
              <a:off x="1007375" y="3032750"/>
              <a:ext cx="141675" cy="446950"/>
            </a:xfrm>
            <a:custGeom>
              <a:avLst/>
              <a:gdLst/>
              <a:ahLst/>
              <a:cxnLst/>
              <a:rect l="l" t="t" r="r" b="b"/>
              <a:pathLst>
                <a:path w="5667" h="17878" extrusionOk="0">
                  <a:moveTo>
                    <a:pt x="5667" y="0"/>
                  </a:moveTo>
                  <a:cubicBezTo>
                    <a:pt x="4360" y="1116"/>
                    <a:pt x="3245" y="2441"/>
                    <a:pt x="2352" y="3913"/>
                  </a:cubicBezTo>
                  <a:cubicBezTo>
                    <a:pt x="810" y="6482"/>
                    <a:pt x="1" y="9420"/>
                    <a:pt x="7" y="12416"/>
                  </a:cubicBezTo>
                  <a:lnTo>
                    <a:pt x="7" y="17877"/>
                  </a:lnTo>
                  <a:lnTo>
                    <a:pt x="1556" y="16329"/>
                  </a:lnTo>
                  <a:lnTo>
                    <a:pt x="1556" y="12588"/>
                  </a:lnTo>
                  <a:cubicBezTo>
                    <a:pt x="1549" y="9758"/>
                    <a:pt x="2314" y="6979"/>
                    <a:pt x="3767" y="4557"/>
                  </a:cubicBezTo>
                  <a:cubicBezTo>
                    <a:pt x="4296" y="3678"/>
                    <a:pt x="4914" y="2855"/>
                    <a:pt x="5609"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2"/>
            <p:cNvSpPr/>
            <p:nvPr/>
          </p:nvSpPr>
          <p:spPr>
            <a:xfrm>
              <a:off x="1308675" y="3221725"/>
              <a:ext cx="50700" cy="167475"/>
            </a:xfrm>
            <a:custGeom>
              <a:avLst/>
              <a:gdLst/>
              <a:ahLst/>
              <a:cxnLst/>
              <a:rect l="l" t="t" r="r" b="b"/>
              <a:pathLst>
                <a:path w="2028" h="6699" extrusionOk="0">
                  <a:moveTo>
                    <a:pt x="1396" y="0"/>
                  </a:moveTo>
                  <a:lnTo>
                    <a:pt x="1" y="599"/>
                  </a:lnTo>
                  <a:cubicBezTo>
                    <a:pt x="351" y="1989"/>
                    <a:pt x="530" y="3416"/>
                    <a:pt x="530" y="4857"/>
                  </a:cubicBezTo>
                  <a:lnTo>
                    <a:pt x="530" y="6698"/>
                  </a:lnTo>
                  <a:lnTo>
                    <a:pt x="2027" y="6698"/>
                  </a:lnTo>
                  <a:lnTo>
                    <a:pt x="2027" y="4857"/>
                  </a:lnTo>
                  <a:cubicBezTo>
                    <a:pt x="2027" y="3219"/>
                    <a:pt x="1817"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2"/>
            <p:cNvSpPr/>
            <p:nvPr/>
          </p:nvSpPr>
          <p:spPr>
            <a:xfrm>
              <a:off x="1155400" y="3032750"/>
              <a:ext cx="141675" cy="446950"/>
            </a:xfrm>
            <a:custGeom>
              <a:avLst/>
              <a:gdLst/>
              <a:ahLst/>
              <a:cxnLst/>
              <a:rect l="l" t="t" r="r" b="b"/>
              <a:pathLst>
                <a:path w="5667" h="17878" extrusionOk="0">
                  <a:moveTo>
                    <a:pt x="0" y="0"/>
                  </a:moveTo>
                  <a:lnTo>
                    <a:pt x="0" y="2033"/>
                  </a:lnTo>
                  <a:lnTo>
                    <a:pt x="58" y="2097"/>
                  </a:lnTo>
                  <a:cubicBezTo>
                    <a:pt x="753" y="2855"/>
                    <a:pt x="1371" y="3678"/>
                    <a:pt x="1900" y="4557"/>
                  </a:cubicBezTo>
                  <a:cubicBezTo>
                    <a:pt x="3353" y="6979"/>
                    <a:pt x="4124" y="9758"/>
                    <a:pt x="4118" y="12588"/>
                  </a:cubicBezTo>
                  <a:lnTo>
                    <a:pt x="4118" y="16329"/>
                  </a:lnTo>
                  <a:lnTo>
                    <a:pt x="5666" y="17877"/>
                  </a:lnTo>
                  <a:lnTo>
                    <a:pt x="5666" y="12416"/>
                  </a:lnTo>
                  <a:cubicBezTo>
                    <a:pt x="5666" y="9420"/>
                    <a:pt x="4857" y="6482"/>
                    <a:pt x="3315" y="3913"/>
                  </a:cubicBezTo>
                  <a:cubicBezTo>
                    <a:pt x="2422"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2"/>
            <p:cNvSpPr/>
            <p:nvPr/>
          </p:nvSpPr>
          <p:spPr>
            <a:xfrm>
              <a:off x="1292750" y="3035925"/>
              <a:ext cx="108200" cy="174650"/>
            </a:xfrm>
            <a:custGeom>
              <a:avLst/>
              <a:gdLst/>
              <a:ahLst/>
              <a:cxnLst/>
              <a:rect l="l" t="t" r="r" b="b"/>
              <a:pathLst>
                <a:path w="4328" h="6986" extrusionOk="0">
                  <a:moveTo>
                    <a:pt x="1377" y="1"/>
                  </a:moveTo>
                  <a:lnTo>
                    <a:pt x="0" y="1626"/>
                  </a:lnTo>
                  <a:cubicBezTo>
                    <a:pt x="128" y="1830"/>
                    <a:pt x="262" y="2027"/>
                    <a:pt x="389" y="2238"/>
                  </a:cubicBezTo>
                  <a:cubicBezTo>
                    <a:pt x="1281" y="3716"/>
                    <a:pt x="1970" y="5316"/>
                    <a:pt x="2435" y="6986"/>
                  </a:cubicBezTo>
                  <a:lnTo>
                    <a:pt x="4328" y="6170"/>
                  </a:lnTo>
                  <a:cubicBezTo>
                    <a:pt x="3684" y="3965"/>
                    <a:pt x="2690" y="1887"/>
                    <a:pt x="1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2"/>
            <p:cNvSpPr/>
            <p:nvPr/>
          </p:nvSpPr>
          <p:spPr>
            <a:xfrm>
              <a:off x="881350" y="3196225"/>
              <a:ext cx="67900" cy="193125"/>
            </a:xfrm>
            <a:custGeom>
              <a:avLst/>
              <a:gdLst/>
              <a:ahLst/>
              <a:cxnLst/>
              <a:rect l="l" t="t" r="r" b="b"/>
              <a:pathLst>
                <a:path w="2716" h="7725" extrusionOk="0">
                  <a:moveTo>
                    <a:pt x="816" y="0"/>
                  </a:moveTo>
                  <a:cubicBezTo>
                    <a:pt x="274" y="1912"/>
                    <a:pt x="0" y="3888"/>
                    <a:pt x="0" y="5877"/>
                  </a:cubicBezTo>
                  <a:lnTo>
                    <a:pt x="0" y="7725"/>
                  </a:lnTo>
                  <a:lnTo>
                    <a:pt x="2046" y="7725"/>
                  </a:lnTo>
                  <a:lnTo>
                    <a:pt x="2046" y="5877"/>
                  </a:lnTo>
                  <a:cubicBezTo>
                    <a:pt x="2046" y="4168"/>
                    <a:pt x="2269" y="2467"/>
                    <a:pt x="2715" y="816"/>
                  </a:cubicBezTo>
                  <a:lnTo>
                    <a:pt x="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2"/>
            <p:cNvSpPr/>
            <p:nvPr/>
          </p:nvSpPr>
          <p:spPr>
            <a:xfrm>
              <a:off x="903650" y="3033302"/>
              <a:ext cx="108225" cy="174650"/>
            </a:xfrm>
            <a:custGeom>
              <a:avLst/>
              <a:gdLst/>
              <a:ahLst/>
              <a:cxnLst/>
              <a:rect l="l" t="t" r="r" b="b"/>
              <a:pathLst>
                <a:path w="4329" h="6986" extrusionOk="0">
                  <a:moveTo>
                    <a:pt x="2945" y="1"/>
                  </a:moveTo>
                  <a:cubicBezTo>
                    <a:pt x="1639" y="1887"/>
                    <a:pt x="644" y="3965"/>
                    <a:pt x="1" y="6170"/>
                  </a:cubicBezTo>
                  <a:lnTo>
                    <a:pt x="1881" y="6986"/>
                  </a:lnTo>
                  <a:cubicBezTo>
                    <a:pt x="2352" y="5316"/>
                    <a:pt x="3041" y="3716"/>
                    <a:pt x="3933" y="2238"/>
                  </a:cubicBezTo>
                  <a:cubicBezTo>
                    <a:pt x="4060" y="2027"/>
                    <a:pt x="4194" y="1830"/>
                    <a:pt x="4328"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2"/>
            <p:cNvSpPr/>
            <p:nvPr/>
          </p:nvSpPr>
          <p:spPr>
            <a:xfrm>
              <a:off x="1058675" y="4365100"/>
              <a:ext cx="86225" cy="122700"/>
            </a:xfrm>
            <a:custGeom>
              <a:avLst/>
              <a:gdLst/>
              <a:ahLst/>
              <a:cxnLst/>
              <a:rect l="l" t="t" r="r" b="b"/>
              <a:pathLst>
                <a:path w="3449" h="4908" extrusionOk="0">
                  <a:moveTo>
                    <a:pt x="1" y="0"/>
                  </a:moveTo>
                  <a:lnTo>
                    <a:pt x="1" y="4908"/>
                  </a:lnTo>
                  <a:lnTo>
                    <a:pt x="1218" y="4908"/>
                  </a:lnTo>
                  <a:lnTo>
                    <a:pt x="3449" y="2677"/>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2"/>
            <p:cNvSpPr/>
            <p:nvPr/>
          </p:nvSpPr>
          <p:spPr>
            <a:xfrm>
              <a:off x="1094850" y="44336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2"/>
            <p:cNvSpPr/>
            <p:nvPr/>
          </p:nvSpPr>
          <p:spPr>
            <a:xfrm>
              <a:off x="1058675" y="4239700"/>
              <a:ext cx="62800" cy="62175"/>
            </a:xfrm>
            <a:custGeom>
              <a:avLst/>
              <a:gdLst/>
              <a:ahLst/>
              <a:cxnLst/>
              <a:rect l="l" t="t" r="r" b="b"/>
              <a:pathLst>
                <a:path w="2512" h="2487"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2"/>
            <p:cNvSpPr/>
            <p:nvPr/>
          </p:nvSpPr>
          <p:spPr>
            <a:xfrm>
              <a:off x="1059650" y="4240975"/>
              <a:ext cx="185150" cy="185000"/>
            </a:xfrm>
            <a:custGeom>
              <a:avLst/>
              <a:gdLst/>
              <a:ahLst/>
              <a:cxnLst/>
              <a:rect l="l" t="t" r="r" b="b"/>
              <a:pathLst>
                <a:path w="7406" h="7400" extrusionOk="0">
                  <a:moveTo>
                    <a:pt x="3703" y="0"/>
                  </a:moveTo>
                  <a:cubicBezTo>
                    <a:pt x="1657" y="0"/>
                    <a:pt x="0" y="1658"/>
                    <a:pt x="0" y="3703"/>
                  </a:cubicBezTo>
                  <a:cubicBezTo>
                    <a:pt x="6" y="5743"/>
                    <a:pt x="1657" y="7400"/>
                    <a:pt x="3703" y="7400"/>
                  </a:cubicBezTo>
                  <a:cubicBezTo>
                    <a:pt x="5742" y="7400"/>
                    <a:pt x="7400" y="5743"/>
                    <a:pt x="7406" y="3703"/>
                  </a:cubicBezTo>
                  <a:cubicBezTo>
                    <a:pt x="7400" y="1658"/>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2"/>
            <p:cNvSpPr/>
            <p:nvPr/>
          </p:nvSpPr>
          <p:spPr>
            <a:xfrm>
              <a:off x="1011525" y="3445425"/>
              <a:ext cx="281400" cy="39225"/>
            </a:xfrm>
            <a:custGeom>
              <a:avLst/>
              <a:gdLst/>
              <a:ahLst/>
              <a:cxnLst/>
              <a:rect l="l" t="t" r="r" b="b"/>
              <a:pathLst>
                <a:path w="11256" h="1569" extrusionOk="0">
                  <a:moveTo>
                    <a:pt x="1562" y="0"/>
                  </a:moveTo>
                  <a:lnTo>
                    <a:pt x="0" y="1568"/>
                  </a:lnTo>
                  <a:lnTo>
                    <a:pt x="11256"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2"/>
            <p:cNvSpPr/>
            <p:nvPr/>
          </p:nvSpPr>
          <p:spPr>
            <a:xfrm>
              <a:off x="1182975" y="4239700"/>
              <a:ext cx="62800" cy="62175"/>
            </a:xfrm>
            <a:custGeom>
              <a:avLst/>
              <a:gdLst/>
              <a:ahLst/>
              <a:cxnLst/>
              <a:rect l="l" t="t" r="r" b="b"/>
              <a:pathLst>
                <a:path w="2512" h="2487"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2"/>
            <p:cNvSpPr/>
            <p:nvPr/>
          </p:nvSpPr>
          <p:spPr>
            <a:xfrm>
              <a:off x="1058675" y="3098875"/>
              <a:ext cx="187250" cy="334150"/>
            </a:xfrm>
            <a:custGeom>
              <a:avLst/>
              <a:gdLst/>
              <a:ahLst/>
              <a:cxnLst/>
              <a:rect l="l" t="t" r="r" b="b"/>
              <a:pathLst>
                <a:path w="7490" h="13366" extrusionOk="0">
                  <a:moveTo>
                    <a:pt x="3742" y="2441"/>
                  </a:moveTo>
                  <a:lnTo>
                    <a:pt x="3787" y="2460"/>
                  </a:lnTo>
                  <a:cubicBezTo>
                    <a:pt x="4418" y="2722"/>
                    <a:pt x="5074" y="3282"/>
                    <a:pt x="5463" y="3888"/>
                  </a:cubicBezTo>
                  <a:lnTo>
                    <a:pt x="5597" y="4098"/>
                  </a:lnTo>
                  <a:lnTo>
                    <a:pt x="5348" y="4085"/>
                  </a:lnTo>
                  <a:cubicBezTo>
                    <a:pt x="5332" y="4084"/>
                    <a:pt x="5316" y="4084"/>
                    <a:pt x="5300" y="4084"/>
                  </a:cubicBezTo>
                  <a:cubicBezTo>
                    <a:pt x="5126" y="4084"/>
                    <a:pt x="4960" y="4148"/>
                    <a:pt x="4832" y="4270"/>
                  </a:cubicBezTo>
                  <a:cubicBezTo>
                    <a:pt x="4685" y="4398"/>
                    <a:pt x="4602" y="4576"/>
                    <a:pt x="4590" y="4767"/>
                  </a:cubicBezTo>
                  <a:lnTo>
                    <a:pt x="4590" y="6628"/>
                  </a:lnTo>
                  <a:lnTo>
                    <a:pt x="5571" y="6628"/>
                  </a:lnTo>
                  <a:cubicBezTo>
                    <a:pt x="5673" y="6622"/>
                    <a:pt x="5769" y="6571"/>
                    <a:pt x="5839" y="6495"/>
                  </a:cubicBezTo>
                  <a:cubicBezTo>
                    <a:pt x="5909" y="6418"/>
                    <a:pt x="5947" y="6316"/>
                    <a:pt x="5941" y="6214"/>
                  </a:cubicBezTo>
                  <a:lnTo>
                    <a:pt x="5928" y="5972"/>
                  </a:lnTo>
                  <a:lnTo>
                    <a:pt x="6132" y="6099"/>
                  </a:lnTo>
                  <a:cubicBezTo>
                    <a:pt x="6527" y="6354"/>
                    <a:pt x="6839" y="6724"/>
                    <a:pt x="7031" y="7151"/>
                  </a:cubicBezTo>
                  <a:lnTo>
                    <a:pt x="7050" y="7202"/>
                  </a:lnTo>
                  <a:lnTo>
                    <a:pt x="7031" y="7247"/>
                  </a:lnTo>
                  <a:cubicBezTo>
                    <a:pt x="6839" y="7674"/>
                    <a:pt x="6527" y="8043"/>
                    <a:pt x="6138" y="8298"/>
                  </a:cubicBezTo>
                  <a:lnTo>
                    <a:pt x="5928" y="8432"/>
                  </a:lnTo>
                  <a:lnTo>
                    <a:pt x="5941" y="8184"/>
                  </a:lnTo>
                  <a:cubicBezTo>
                    <a:pt x="5947" y="8082"/>
                    <a:pt x="5909" y="7980"/>
                    <a:pt x="5839" y="7903"/>
                  </a:cubicBezTo>
                  <a:cubicBezTo>
                    <a:pt x="5769" y="7827"/>
                    <a:pt x="5673" y="7776"/>
                    <a:pt x="5571" y="7776"/>
                  </a:cubicBezTo>
                  <a:lnTo>
                    <a:pt x="4590" y="7776"/>
                  </a:lnTo>
                  <a:lnTo>
                    <a:pt x="4590" y="10739"/>
                  </a:lnTo>
                  <a:cubicBezTo>
                    <a:pt x="4602" y="10930"/>
                    <a:pt x="4692" y="11109"/>
                    <a:pt x="4832" y="11230"/>
                  </a:cubicBezTo>
                  <a:cubicBezTo>
                    <a:pt x="4960" y="11353"/>
                    <a:pt x="5126" y="11416"/>
                    <a:pt x="5305" y="11416"/>
                  </a:cubicBezTo>
                  <a:cubicBezTo>
                    <a:pt x="5322" y="11416"/>
                    <a:pt x="5338" y="11416"/>
                    <a:pt x="5354" y="11415"/>
                  </a:cubicBezTo>
                  <a:lnTo>
                    <a:pt x="5597" y="11402"/>
                  </a:lnTo>
                  <a:lnTo>
                    <a:pt x="5463" y="11612"/>
                  </a:lnTo>
                  <a:cubicBezTo>
                    <a:pt x="5074" y="12218"/>
                    <a:pt x="4418" y="12779"/>
                    <a:pt x="3793" y="13040"/>
                  </a:cubicBezTo>
                  <a:lnTo>
                    <a:pt x="3742" y="13059"/>
                  </a:lnTo>
                  <a:lnTo>
                    <a:pt x="3697" y="13040"/>
                  </a:lnTo>
                  <a:cubicBezTo>
                    <a:pt x="3066" y="12779"/>
                    <a:pt x="2416" y="12218"/>
                    <a:pt x="2021" y="11612"/>
                  </a:cubicBezTo>
                  <a:lnTo>
                    <a:pt x="1894" y="11402"/>
                  </a:lnTo>
                  <a:lnTo>
                    <a:pt x="1894" y="11402"/>
                  </a:lnTo>
                  <a:lnTo>
                    <a:pt x="2136" y="11415"/>
                  </a:lnTo>
                  <a:cubicBezTo>
                    <a:pt x="2152" y="11416"/>
                    <a:pt x="2168" y="11416"/>
                    <a:pt x="2184" y="11416"/>
                  </a:cubicBezTo>
                  <a:cubicBezTo>
                    <a:pt x="2359" y="11416"/>
                    <a:pt x="2530" y="11353"/>
                    <a:pt x="2659" y="11230"/>
                  </a:cubicBezTo>
                  <a:cubicBezTo>
                    <a:pt x="2799" y="11103"/>
                    <a:pt x="2882" y="10924"/>
                    <a:pt x="2894" y="10733"/>
                  </a:cubicBezTo>
                  <a:lnTo>
                    <a:pt x="2894" y="7769"/>
                  </a:lnTo>
                  <a:lnTo>
                    <a:pt x="1913" y="7769"/>
                  </a:lnTo>
                  <a:cubicBezTo>
                    <a:pt x="1805" y="7776"/>
                    <a:pt x="1709" y="7820"/>
                    <a:pt x="1645" y="7897"/>
                  </a:cubicBezTo>
                  <a:cubicBezTo>
                    <a:pt x="1575" y="7980"/>
                    <a:pt x="1537" y="8082"/>
                    <a:pt x="1543" y="8184"/>
                  </a:cubicBezTo>
                  <a:lnTo>
                    <a:pt x="1556" y="8426"/>
                  </a:lnTo>
                  <a:lnTo>
                    <a:pt x="1556" y="8426"/>
                  </a:lnTo>
                  <a:lnTo>
                    <a:pt x="1352" y="8298"/>
                  </a:lnTo>
                  <a:cubicBezTo>
                    <a:pt x="957" y="8037"/>
                    <a:pt x="645" y="7674"/>
                    <a:pt x="453" y="7247"/>
                  </a:cubicBezTo>
                  <a:lnTo>
                    <a:pt x="434" y="7202"/>
                  </a:lnTo>
                  <a:lnTo>
                    <a:pt x="453" y="7151"/>
                  </a:lnTo>
                  <a:cubicBezTo>
                    <a:pt x="645" y="6724"/>
                    <a:pt x="957" y="6361"/>
                    <a:pt x="1352" y="6106"/>
                  </a:cubicBezTo>
                  <a:lnTo>
                    <a:pt x="1556" y="5972"/>
                  </a:lnTo>
                  <a:lnTo>
                    <a:pt x="1543" y="6214"/>
                  </a:lnTo>
                  <a:cubicBezTo>
                    <a:pt x="1537" y="6323"/>
                    <a:pt x="1575" y="6425"/>
                    <a:pt x="1645" y="6501"/>
                  </a:cubicBezTo>
                  <a:cubicBezTo>
                    <a:pt x="1715" y="6577"/>
                    <a:pt x="1811" y="6622"/>
                    <a:pt x="1919" y="6628"/>
                  </a:cubicBezTo>
                  <a:lnTo>
                    <a:pt x="2888" y="6628"/>
                  </a:lnTo>
                  <a:lnTo>
                    <a:pt x="2888" y="4761"/>
                  </a:lnTo>
                  <a:cubicBezTo>
                    <a:pt x="2875" y="4570"/>
                    <a:pt x="2792" y="4391"/>
                    <a:pt x="2652" y="4270"/>
                  </a:cubicBezTo>
                  <a:cubicBezTo>
                    <a:pt x="2524" y="4148"/>
                    <a:pt x="2358" y="4084"/>
                    <a:pt x="2184" y="4084"/>
                  </a:cubicBezTo>
                  <a:cubicBezTo>
                    <a:pt x="2168" y="4084"/>
                    <a:pt x="2152" y="4084"/>
                    <a:pt x="2136" y="4085"/>
                  </a:cubicBezTo>
                  <a:lnTo>
                    <a:pt x="1887" y="4098"/>
                  </a:lnTo>
                  <a:lnTo>
                    <a:pt x="1887" y="4098"/>
                  </a:lnTo>
                  <a:lnTo>
                    <a:pt x="2021" y="3888"/>
                  </a:lnTo>
                  <a:cubicBezTo>
                    <a:pt x="2410" y="3282"/>
                    <a:pt x="3066" y="2722"/>
                    <a:pt x="3691" y="2460"/>
                  </a:cubicBezTo>
                  <a:lnTo>
                    <a:pt x="3742" y="2441"/>
                  </a:lnTo>
                  <a:close/>
                  <a:moveTo>
                    <a:pt x="3748" y="0"/>
                  </a:moveTo>
                  <a:cubicBezTo>
                    <a:pt x="3149" y="669"/>
                    <a:pt x="2614" y="1402"/>
                    <a:pt x="2155" y="2173"/>
                  </a:cubicBezTo>
                  <a:cubicBezTo>
                    <a:pt x="740" y="4519"/>
                    <a:pt x="1" y="7202"/>
                    <a:pt x="1" y="9943"/>
                  </a:cubicBezTo>
                  <a:lnTo>
                    <a:pt x="1" y="13365"/>
                  </a:lnTo>
                  <a:lnTo>
                    <a:pt x="7483" y="13365"/>
                  </a:lnTo>
                  <a:lnTo>
                    <a:pt x="7483" y="9943"/>
                  </a:lnTo>
                  <a:cubicBezTo>
                    <a:pt x="7490" y="7202"/>
                    <a:pt x="6744"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2"/>
            <p:cNvSpPr/>
            <p:nvPr/>
          </p:nvSpPr>
          <p:spPr>
            <a:xfrm>
              <a:off x="1076200" y="3166750"/>
              <a:ext cx="151875" cy="251600"/>
            </a:xfrm>
            <a:custGeom>
              <a:avLst/>
              <a:gdLst/>
              <a:ahLst/>
              <a:cxnLst/>
              <a:rect l="l" t="t" r="r" b="b"/>
              <a:pathLst>
                <a:path w="6075" h="10064" extrusionOk="0">
                  <a:moveTo>
                    <a:pt x="3041" y="0"/>
                  </a:moveTo>
                  <a:cubicBezTo>
                    <a:pt x="2493" y="262"/>
                    <a:pt x="2015" y="650"/>
                    <a:pt x="1652" y="1135"/>
                  </a:cubicBezTo>
                  <a:cubicBezTo>
                    <a:pt x="1830" y="1167"/>
                    <a:pt x="1989" y="1249"/>
                    <a:pt x="2123" y="1364"/>
                  </a:cubicBezTo>
                  <a:cubicBezTo>
                    <a:pt x="2314" y="1543"/>
                    <a:pt x="2429" y="1785"/>
                    <a:pt x="2442" y="2040"/>
                  </a:cubicBezTo>
                  <a:lnTo>
                    <a:pt x="2442" y="4162"/>
                  </a:lnTo>
                  <a:lnTo>
                    <a:pt x="1205" y="4162"/>
                  </a:lnTo>
                  <a:cubicBezTo>
                    <a:pt x="1033" y="4156"/>
                    <a:pt x="868" y="4079"/>
                    <a:pt x="753" y="3952"/>
                  </a:cubicBezTo>
                  <a:cubicBezTo>
                    <a:pt x="689" y="3882"/>
                    <a:pt x="645" y="3805"/>
                    <a:pt x="619" y="3716"/>
                  </a:cubicBezTo>
                  <a:cubicBezTo>
                    <a:pt x="358" y="3920"/>
                    <a:pt x="148" y="4181"/>
                    <a:pt x="1" y="4481"/>
                  </a:cubicBezTo>
                  <a:cubicBezTo>
                    <a:pt x="148" y="4780"/>
                    <a:pt x="358" y="5042"/>
                    <a:pt x="619" y="5252"/>
                  </a:cubicBezTo>
                  <a:cubicBezTo>
                    <a:pt x="645" y="5163"/>
                    <a:pt x="689" y="5080"/>
                    <a:pt x="753" y="5010"/>
                  </a:cubicBezTo>
                  <a:cubicBezTo>
                    <a:pt x="868" y="4882"/>
                    <a:pt x="1027" y="4806"/>
                    <a:pt x="1199" y="4799"/>
                  </a:cubicBezTo>
                  <a:lnTo>
                    <a:pt x="2442" y="4799"/>
                  </a:lnTo>
                  <a:lnTo>
                    <a:pt x="2442" y="8018"/>
                  </a:lnTo>
                  <a:cubicBezTo>
                    <a:pt x="2429" y="8273"/>
                    <a:pt x="2314" y="8521"/>
                    <a:pt x="2123" y="8693"/>
                  </a:cubicBezTo>
                  <a:cubicBezTo>
                    <a:pt x="1989" y="8815"/>
                    <a:pt x="1830" y="8891"/>
                    <a:pt x="1652" y="8929"/>
                  </a:cubicBezTo>
                  <a:cubicBezTo>
                    <a:pt x="2015" y="9414"/>
                    <a:pt x="2493" y="9802"/>
                    <a:pt x="3041" y="10064"/>
                  </a:cubicBezTo>
                  <a:cubicBezTo>
                    <a:pt x="3583" y="9802"/>
                    <a:pt x="4061" y="9414"/>
                    <a:pt x="4424" y="8929"/>
                  </a:cubicBezTo>
                  <a:cubicBezTo>
                    <a:pt x="4252" y="8897"/>
                    <a:pt x="4086" y="8815"/>
                    <a:pt x="3959" y="8693"/>
                  </a:cubicBezTo>
                  <a:cubicBezTo>
                    <a:pt x="3768" y="8521"/>
                    <a:pt x="3653" y="8279"/>
                    <a:pt x="3640" y="8024"/>
                  </a:cubicBezTo>
                  <a:lnTo>
                    <a:pt x="3640" y="4806"/>
                  </a:lnTo>
                  <a:lnTo>
                    <a:pt x="4870" y="4806"/>
                  </a:lnTo>
                  <a:cubicBezTo>
                    <a:pt x="5042" y="4812"/>
                    <a:pt x="5208" y="4889"/>
                    <a:pt x="5323" y="5016"/>
                  </a:cubicBezTo>
                  <a:cubicBezTo>
                    <a:pt x="5386" y="5086"/>
                    <a:pt x="5431" y="5163"/>
                    <a:pt x="5463" y="5252"/>
                  </a:cubicBezTo>
                  <a:cubicBezTo>
                    <a:pt x="5718" y="5048"/>
                    <a:pt x="5928" y="4787"/>
                    <a:pt x="6075" y="4487"/>
                  </a:cubicBezTo>
                  <a:cubicBezTo>
                    <a:pt x="5928" y="4188"/>
                    <a:pt x="5718" y="3926"/>
                    <a:pt x="5463" y="3722"/>
                  </a:cubicBezTo>
                  <a:cubicBezTo>
                    <a:pt x="5431" y="3805"/>
                    <a:pt x="5386" y="3888"/>
                    <a:pt x="5323" y="3958"/>
                  </a:cubicBezTo>
                  <a:cubicBezTo>
                    <a:pt x="5208" y="4086"/>
                    <a:pt x="5049" y="4162"/>
                    <a:pt x="4877" y="4168"/>
                  </a:cubicBezTo>
                  <a:lnTo>
                    <a:pt x="3640" y="4168"/>
                  </a:lnTo>
                  <a:lnTo>
                    <a:pt x="3640" y="2046"/>
                  </a:lnTo>
                  <a:cubicBezTo>
                    <a:pt x="3653" y="1785"/>
                    <a:pt x="3768" y="1543"/>
                    <a:pt x="3959" y="1364"/>
                  </a:cubicBezTo>
                  <a:cubicBezTo>
                    <a:pt x="4086" y="1249"/>
                    <a:pt x="4252" y="1167"/>
                    <a:pt x="4424" y="1135"/>
                  </a:cubicBezTo>
                  <a:cubicBezTo>
                    <a:pt x="4061" y="650"/>
                    <a:pt x="3589" y="262"/>
                    <a:pt x="3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2"/>
            <p:cNvSpPr/>
            <p:nvPr/>
          </p:nvSpPr>
          <p:spPr>
            <a:xfrm>
              <a:off x="944925" y="418855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2"/>
            <p:cNvSpPr/>
            <p:nvPr/>
          </p:nvSpPr>
          <p:spPr>
            <a:xfrm>
              <a:off x="1159375" y="4365250"/>
              <a:ext cx="86400" cy="122550"/>
            </a:xfrm>
            <a:custGeom>
              <a:avLst/>
              <a:gdLst/>
              <a:ahLst/>
              <a:cxnLst/>
              <a:rect l="l" t="t" r="r" b="b"/>
              <a:pathLst>
                <a:path w="3456" h="4902" extrusionOk="0">
                  <a:moveTo>
                    <a:pt x="3455" y="1"/>
                  </a:moveTo>
                  <a:cubicBezTo>
                    <a:pt x="2945" y="1498"/>
                    <a:pt x="1581"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2"/>
            <p:cNvSpPr/>
            <p:nvPr/>
          </p:nvSpPr>
          <p:spPr>
            <a:xfrm>
              <a:off x="1058675" y="4680100"/>
              <a:ext cx="62800" cy="62325"/>
            </a:xfrm>
            <a:custGeom>
              <a:avLst/>
              <a:gdLst/>
              <a:ahLst/>
              <a:cxnLst/>
              <a:rect l="l" t="t" r="r" b="b"/>
              <a:pathLst>
                <a:path w="2512" h="2493" extrusionOk="0">
                  <a:moveTo>
                    <a:pt x="1" y="0"/>
                  </a:moveTo>
                  <a:lnTo>
                    <a:pt x="1" y="2492"/>
                  </a:lnTo>
                  <a:lnTo>
                    <a:pt x="2512" y="2492"/>
                  </a:lnTo>
                  <a:cubicBezTo>
                    <a:pt x="1327" y="2097"/>
                    <a:pt x="402" y="118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2"/>
            <p:cNvSpPr/>
            <p:nvPr/>
          </p:nvSpPr>
          <p:spPr>
            <a:xfrm>
              <a:off x="13219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2"/>
            <p:cNvSpPr/>
            <p:nvPr/>
          </p:nvSpPr>
          <p:spPr>
            <a:xfrm>
              <a:off x="13219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2"/>
            <p:cNvSpPr/>
            <p:nvPr/>
          </p:nvSpPr>
          <p:spPr>
            <a:xfrm>
              <a:off x="1355200" y="3193602"/>
              <a:ext cx="67900" cy="193125"/>
            </a:xfrm>
            <a:custGeom>
              <a:avLst/>
              <a:gdLst/>
              <a:ahLst/>
              <a:cxnLst/>
              <a:rect l="l" t="t" r="r" b="b"/>
              <a:pathLst>
                <a:path w="2716" h="7725" extrusionOk="0">
                  <a:moveTo>
                    <a:pt x="1900" y="0"/>
                  </a:moveTo>
                  <a:lnTo>
                    <a:pt x="1" y="822"/>
                  </a:lnTo>
                  <a:cubicBezTo>
                    <a:pt x="447" y="2467"/>
                    <a:pt x="670" y="4168"/>
                    <a:pt x="670" y="5877"/>
                  </a:cubicBezTo>
                  <a:lnTo>
                    <a:pt x="670" y="7725"/>
                  </a:lnTo>
                  <a:lnTo>
                    <a:pt x="2716" y="7725"/>
                  </a:lnTo>
                  <a:lnTo>
                    <a:pt x="2716" y="5877"/>
                  </a:lnTo>
                  <a:cubicBezTo>
                    <a:pt x="2716" y="3888"/>
                    <a:pt x="2442" y="1912"/>
                    <a:pt x="1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2"/>
            <p:cNvSpPr/>
            <p:nvPr/>
          </p:nvSpPr>
          <p:spPr>
            <a:xfrm>
              <a:off x="1155400" y="2953875"/>
              <a:ext cx="125250" cy="157125"/>
            </a:xfrm>
            <a:custGeom>
              <a:avLst/>
              <a:gdLst/>
              <a:ahLst/>
              <a:cxnLst/>
              <a:rect l="l" t="t" r="r" b="b"/>
              <a:pathLst>
                <a:path w="5010" h="6285" extrusionOk="0">
                  <a:moveTo>
                    <a:pt x="0" y="0"/>
                  </a:moveTo>
                  <a:lnTo>
                    <a:pt x="0" y="1849"/>
                  </a:lnTo>
                  <a:lnTo>
                    <a:pt x="185" y="1995"/>
                  </a:lnTo>
                  <a:cubicBezTo>
                    <a:pt x="1689" y="3200"/>
                    <a:pt x="2977" y="4653"/>
                    <a:pt x="3997" y="6285"/>
                  </a:cubicBezTo>
                  <a:lnTo>
                    <a:pt x="5010" y="5086"/>
                  </a:lnTo>
                  <a:cubicBezTo>
                    <a:pt x="3678" y="3085"/>
                    <a:pt x="1976"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2"/>
            <p:cNvSpPr/>
            <p:nvPr/>
          </p:nvSpPr>
          <p:spPr>
            <a:xfrm>
              <a:off x="1258800" y="3083977"/>
              <a:ext cx="83375" cy="143900"/>
            </a:xfrm>
            <a:custGeom>
              <a:avLst/>
              <a:gdLst/>
              <a:ahLst/>
              <a:cxnLst/>
              <a:rect l="l" t="t" r="r" b="b"/>
              <a:pathLst>
                <a:path w="3335" h="5756" extrusionOk="0">
                  <a:moveTo>
                    <a:pt x="1021" y="0"/>
                  </a:moveTo>
                  <a:lnTo>
                    <a:pt x="1" y="1192"/>
                  </a:lnTo>
                  <a:cubicBezTo>
                    <a:pt x="14" y="1211"/>
                    <a:pt x="26" y="1224"/>
                    <a:pt x="33" y="1243"/>
                  </a:cubicBezTo>
                  <a:cubicBezTo>
                    <a:pt x="880" y="2652"/>
                    <a:pt x="1518" y="4169"/>
                    <a:pt x="1938" y="5756"/>
                  </a:cubicBezTo>
                  <a:lnTo>
                    <a:pt x="3334" y="5156"/>
                  </a:lnTo>
                  <a:cubicBezTo>
                    <a:pt x="2875" y="3506"/>
                    <a:pt x="2200" y="1932"/>
                    <a:pt x="1320" y="466"/>
                  </a:cubicBezTo>
                  <a:cubicBezTo>
                    <a:pt x="1224" y="306"/>
                    <a:pt x="1116" y="153"/>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2"/>
            <p:cNvSpPr/>
            <p:nvPr/>
          </p:nvSpPr>
          <p:spPr>
            <a:xfrm>
              <a:off x="944925" y="460250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2"/>
            <p:cNvSpPr/>
            <p:nvPr/>
          </p:nvSpPr>
          <p:spPr>
            <a:xfrm>
              <a:off x="944925" y="3395550"/>
              <a:ext cx="37625" cy="89100"/>
            </a:xfrm>
            <a:custGeom>
              <a:avLst/>
              <a:gdLst/>
              <a:ahLst/>
              <a:cxnLst/>
              <a:rect l="l" t="t" r="r" b="b"/>
              <a:pathLst>
                <a:path w="1505" h="3564" extrusionOk="0">
                  <a:moveTo>
                    <a:pt x="0" y="0"/>
                  </a:moveTo>
                  <a:lnTo>
                    <a:pt x="0" y="3563"/>
                  </a:lnTo>
                  <a:lnTo>
                    <a:pt x="1504" y="3563"/>
                  </a:lnTo>
                  <a:lnTo>
                    <a:pt x="1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2"/>
            <p:cNvSpPr/>
            <p:nvPr/>
          </p:nvSpPr>
          <p:spPr>
            <a:xfrm>
              <a:off x="1007550"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2"/>
            <p:cNvSpPr/>
            <p:nvPr/>
          </p:nvSpPr>
          <p:spPr>
            <a:xfrm>
              <a:off x="944925" y="353217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2"/>
            <p:cNvSpPr/>
            <p:nvPr/>
          </p:nvSpPr>
          <p:spPr>
            <a:xfrm>
              <a:off x="1023800" y="2951252"/>
              <a:ext cx="125250" cy="157125"/>
            </a:xfrm>
            <a:custGeom>
              <a:avLst/>
              <a:gdLst/>
              <a:ahLst/>
              <a:cxnLst/>
              <a:rect l="l" t="t" r="r" b="b"/>
              <a:pathLst>
                <a:path w="5010" h="6285" extrusionOk="0">
                  <a:moveTo>
                    <a:pt x="5010" y="0"/>
                  </a:moveTo>
                  <a:cubicBezTo>
                    <a:pt x="3027" y="1358"/>
                    <a:pt x="1326" y="3085"/>
                    <a:pt x="0" y="5086"/>
                  </a:cubicBezTo>
                  <a:lnTo>
                    <a:pt x="1013" y="6285"/>
                  </a:lnTo>
                  <a:cubicBezTo>
                    <a:pt x="2033"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2"/>
            <p:cNvSpPr/>
            <p:nvPr/>
          </p:nvSpPr>
          <p:spPr>
            <a:xfrm>
              <a:off x="881350"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2"/>
            <p:cNvSpPr/>
            <p:nvPr/>
          </p:nvSpPr>
          <p:spPr>
            <a:xfrm>
              <a:off x="1321900" y="4907625"/>
              <a:ext cx="96750" cy="51175"/>
            </a:xfrm>
            <a:custGeom>
              <a:avLst/>
              <a:gdLst/>
              <a:ahLst/>
              <a:cxnLst/>
              <a:rect l="l" t="t" r="r" b="b"/>
              <a:pathLst>
                <a:path w="3870" h="2047" extrusionOk="0">
                  <a:moveTo>
                    <a:pt x="1" y="1"/>
                  </a:moveTo>
                  <a:lnTo>
                    <a:pt x="1"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2"/>
            <p:cNvSpPr/>
            <p:nvPr/>
          </p:nvSpPr>
          <p:spPr>
            <a:xfrm>
              <a:off x="1155400" y="2876202"/>
              <a:ext cx="167975" cy="192175"/>
            </a:xfrm>
            <a:custGeom>
              <a:avLst/>
              <a:gdLst/>
              <a:ahLst/>
              <a:cxnLst/>
              <a:rect l="l" t="t" r="r" b="b"/>
              <a:pathLst>
                <a:path w="6719" h="7687" extrusionOk="0">
                  <a:moveTo>
                    <a:pt x="0" y="1"/>
                  </a:moveTo>
                  <a:lnTo>
                    <a:pt x="0" y="2391"/>
                  </a:lnTo>
                  <a:lnTo>
                    <a:pt x="13" y="2403"/>
                  </a:lnTo>
                  <a:cubicBezTo>
                    <a:pt x="2123" y="3799"/>
                    <a:pt x="3933" y="5590"/>
                    <a:pt x="5348" y="7687"/>
                  </a:cubicBezTo>
                  <a:lnTo>
                    <a:pt x="6718" y="6074"/>
                  </a:lnTo>
                  <a:cubicBezTo>
                    <a:pt x="4946" y="3589"/>
                    <a:pt x="2652"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2"/>
            <p:cNvSpPr/>
            <p:nvPr/>
          </p:nvSpPr>
          <p:spPr>
            <a:xfrm>
              <a:off x="1371925" y="4842450"/>
              <a:ext cx="51175" cy="111875"/>
            </a:xfrm>
            <a:custGeom>
              <a:avLst/>
              <a:gdLst/>
              <a:ahLst/>
              <a:cxnLst/>
              <a:rect l="l" t="t" r="r" b="b"/>
              <a:pathLst>
                <a:path w="2047" h="4475" extrusionOk="0">
                  <a:moveTo>
                    <a:pt x="1" y="1"/>
                  </a:moveTo>
                  <a:lnTo>
                    <a:pt x="1" y="2429"/>
                  </a:lnTo>
                  <a:lnTo>
                    <a:pt x="2047" y="447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2"/>
            <p:cNvSpPr/>
            <p:nvPr/>
          </p:nvSpPr>
          <p:spPr>
            <a:xfrm>
              <a:off x="981100" y="2878825"/>
              <a:ext cx="168100" cy="192175"/>
            </a:xfrm>
            <a:custGeom>
              <a:avLst/>
              <a:gdLst/>
              <a:ahLst/>
              <a:cxnLst/>
              <a:rect l="l" t="t" r="r" b="b"/>
              <a:pathLst>
                <a:path w="6724" h="7687" extrusionOk="0">
                  <a:moveTo>
                    <a:pt x="6724" y="1"/>
                  </a:moveTo>
                  <a:cubicBezTo>
                    <a:pt x="4066" y="1517"/>
                    <a:pt x="1772" y="3589"/>
                    <a:pt x="0" y="6074"/>
                  </a:cubicBezTo>
                  <a:lnTo>
                    <a:pt x="1370" y="7687"/>
                  </a:lnTo>
                  <a:cubicBezTo>
                    <a:pt x="2785" y="5590"/>
                    <a:pt x="4602" y="3799"/>
                    <a:pt x="6711" y="2403"/>
                  </a:cubicBezTo>
                  <a:lnTo>
                    <a:pt x="6724" y="2391"/>
                  </a:lnTo>
                  <a:lnTo>
                    <a:pt x="6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2"/>
            <p:cNvSpPr/>
            <p:nvPr/>
          </p:nvSpPr>
          <p:spPr>
            <a:xfrm>
              <a:off x="881350" y="3392927"/>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2"/>
            <p:cNvSpPr/>
            <p:nvPr/>
          </p:nvSpPr>
          <p:spPr>
            <a:xfrm>
              <a:off x="881350" y="4842450"/>
              <a:ext cx="51175" cy="111875"/>
            </a:xfrm>
            <a:custGeom>
              <a:avLst/>
              <a:gdLst/>
              <a:ahLst/>
              <a:cxnLst/>
              <a:rect l="l" t="t" r="r" b="b"/>
              <a:pathLst>
                <a:path w="2047" h="4475" extrusionOk="0">
                  <a:moveTo>
                    <a:pt x="0" y="1"/>
                  </a:moveTo>
                  <a:lnTo>
                    <a:pt x="0" y="4475"/>
                  </a:lnTo>
                  <a:lnTo>
                    <a:pt x="2046" y="2429"/>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2"/>
            <p:cNvSpPr/>
            <p:nvPr/>
          </p:nvSpPr>
          <p:spPr>
            <a:xfrm>
              <a:off x="962275" y="3086600"/>
              <a:ext cx="83375" cy="143900"/>
            </a:xfrm>
            <a:custGeom>
              <a:avLst/>
              <a:gdLst/>
              <a:ahLst/>
              <a:cxnLst/>
              <a:rect l="l" t="t" r="r" b="b"/>
              <a:pathLst>
                <a:path w="3335" h="5756" extrusionOk="0">
                  <a:moveTo>
                    <a:pt x="2321" y="0"/>
                  </a:moveTo>
                  <a:cubicBezTo>
                    <a:pt x="2219" y="160"/>
                    <a:pt x="2117" y="313"/>
                    <a:pt x="2015" y="472"/>
                  </a:cubicBezTo>
                  <a:cubicBezTo>
                    <a:pt x="1135" y="1932"/>
                    <a:pt x="460" y="3506"/>
                    <a:pt x="1" y="5156"/>
                  </a:cubicBezTo>
                  <a:lnTo>
                    <a:pt x="1397" y="5756"/>
                  </a:lnTo>
                  <a:cubicBezTo>
                    <a:pt x="1817" y="4169"/>
                    <a:pt x="2455" y="2652"/>
                    <a:pt x="3302" y="1243"/>
                  </a:cubicBezTo>
                  <a:cubicBezTo>
                    <a:pt x="3309" y="1224"/>
                    <a:pt x="3321" y="1211"/>
                    <a:pt x="3334" y="1192"/>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2"/>
            <p:cNvSpPr/>
            <p:nvPr/>
          </p:nvSpPr>
          <p:spPr>
            <a:xfrm>
              <a:off x="885800" y="4907625"/>
              <a:ext cx="96750" cy="51175"/>
            </a:xfrm>
            <a:custGeom>
              <a:avLst/>
              <a:gdLst/>
              <a:ahLst/>
              <a:cxnLst/>
              <a:rect l="l" t="t" r="r" b="b"/>
              <a:pathLst>
                <a:path w="3870" h="2047" extrusionOk="0">
                  <a:moveTo>
                    <a:pt x="2047" y="1"/>
                  </a:moveTo>
                  <a:lnTo>
                    <a:pt x="1"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2"/>
            <p:cNvSpPr/>
            <p:nvPr/>
          </p:nvSpPr>
          <p:spPr>
            <a:xfrm>
              <a:off x="1007550"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2"/>
            <p:cNvSpPr/>
            <p:nvPr/>
          </p:nvSpPr>
          <p:spPr>
            <a:xfrm>
              <a:off x="13719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2"/>
            <p:cNvSpPr/>
            <p:nvPr/>
          </p:nvSpPr>
          <p:spPr>
            <a:xfrm>
              <a:off x="881350" y="3728152"/>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2"/>
            <p:cNvSpPr/>
            <p:nvPr/>
          </p:nvSpPr>
          <p:spPr>
            <a:xfrm>
              <a:off x="881350"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2"/>
            <p:cNvSpPr/>
            <p:nvPr/>
          </p:nvSpPr>
          <p:spPr>
            <a:xfrm>
              <a:off x="944925" y="4384525"/>
              <a:ext cx="37625" cy="211800"/>
            </a:xfrm>
            <a:custGeom>
              <a:avLst/>
              <a:gdLst/>
              <a:ahLst/>
              <a:cxnLst/>
              <a:rect l="l" t="t" r="r" b="b"/>
              <a:pathLst>
                <a:path w="1505" h="8472" extrusionOk="0">
                  <a:moveTo>
                    <a:pt x="0" y="1"/>
                  </a:moveTo>
                  <a:lnTo>
                    <a:pt x="0" y="8471"/>
                  </a:lnTo>
                  <a:lnTo>
                    <a:pt x="1504" y="847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2"/>
            <p:cNvSpPr/>
            <p:nvPr/>
          </p:nvSpPr>
          <p:spPr>
            <a:xfrm>
              <a:off x="881350"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2"/>
            <p:cNvSpPr/>
            <p:nvPr/>
          </p:nvSpPr>
          <p:spPr>
            <a:xfrm>
              <a:off x="944925" y="3730775"/>
              <a:ext cx="37625" cy="211625"/>
            </a:xfrm>
            <a:custGeom>
              <a:avLst/>
              <a:gdLst/>
              <a:ahLst/>
              <a:cxnLst/>
              <a:rect l="l" t="t" r="r" b="b"/>
              <a:pathLst>
                <a:path w="1505" h="8465" extrusionOk="0">
                  <a:moveTo>
                    <a:pt x="0" y="1"/>
                  </a:moveTo>
                  <a:lnTo>
                    <a:pt x="0" y="8465"/>
                  </a:lnTo>
                  <a:lnTo>
                    <a:pt x="1504" y="8465"/>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2"/>
            <p:cNvSpPr/>
            <p:nvPr/>
          </p:nvSpPr>
          <p:spPr>
            <a:xfrm>
              <a:off x="881350"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2"/>
            <p:cNvSpPr/>
            <p:nvPr/>
          </p:nvSpPr>
          <p:spPr>
            <a:xfrm>
              <a:off x="13219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2"/>
            <p:cNvSpPr/>
            <p:nvPr/>
          </p:nvSpPr>
          <p:spPr>
            <a:xfrm>
              <a:off x="1321900" y="39487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2"/>
            <p:cNvSpPr/>
            <p:nvPr/>
          </p:nvSpPr>
          <p:spPr>
            <a:xfrm>
              <a:off x="1321900" y="3728152"/>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2"/>
            <p:cNvSpPr/>
            <p:nvPr/>
          </p:nvSpPr>
          <p:spPr>
            <a:xfrm>
              <a:off x="13219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2"/>
            <p:cNvSpPr/>
            <p:nvPr/>
          </p:nvSpPr>
          <p:spPr>
            <a:xfrm>
              <a:off x="1013125" y="4754825"/>
              <a:ext cx="278200" cy="37475"/>
            </a:xfrm>
            <a:custGeom>
              <a:avLst/>
              <a:gdLst/>
              <a:ahLst/>
              <a:cxnLst/>
              <a:rect l="l" t="t" r="r" b="b"/>
              <a:pathLst>
                <a:path w="11128" h="1499" extrusionOk="0">
                  <a:moveTo>
                    <a:pt x="1498" y="1"/>
                  </a:moveTo>
                  <a:lnTo>
                    <a:pt x="0" y="1498"/>
                  </a:lnTo>
                  <a:lnTo>
                    <a:pt x="11128" y="1498"/>
                  </a:lnTo>
                  <a:lnTo>
                    <a:pt x="9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2"/>
            <p:cNvSpPr/>
            <p:nvPr/>
          </p:nvSpPr>
          <p:spPr>
            <a:xfrm>
              <a:off x="1371925" y="353217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2"/>
            <p:cNvSpPr/>
            <p:nvPr/>
          </p:nvSpPr>
          <p:spPr>
            <a:xfrm>
              <a:off x="1371925" y="394612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2"/>
            <p:cNvSpPr/>
            <p:nvPr/>
          </p:nvSpPr>
          <p:spPr>
            <a:xfrm>
              <a:off x="1258175" y="4193025"/>
              <a:ext cx="38750" cy="596075"/>
            </a:xfrm>
            <a:custGeom>
              <a:avLst/>
              <a:gdLst/>
              <a:ahLst/>
              <a:cxnLst/>
              <a:rect l="l" t="t" r="r" b="b"/>
              <a:pathLst>
                <a:path w="1550" h="23843" extrusionOk="0">
                  <a:moveTo>
                    <a:pt x="1549" y="0"/>
                  </a:moveTo>
                  <a:lnTo>
                    <a:pt x="0" y="1542"/>
                  </a:lnTo>
                  <a:lnTo>
                    <a:pt x="0"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2"/>
            <p:cNvSpPr/>
            <p:nvPr/>
          </p:nvSpPr>
          <p:spPr>
            <a:xfrm>
              <a:off x="944925" y="3219102"/>
              <a:ext cx="50850" cy="167625"/>
            </a:xfrm>
            <a:custGeom>
              <a:avLst/>
              <a:gdLst/>
              <a:ahLst/>
              <a:cxnLst/>
              <a:rect l="l" t="t" r="r" b="b"/>
              <a:pathLst>
                <a:path w="2034" h="6705" extrusionOk="0">
                  <a:moveTo>
                    <a:pt x="638" y="0"/>
                  </a:moveTo>
                  <a:cubicBezTo>
                    <a:pt x="217" y="1581"/>
                    <a:pt x="7" y="3219"/>
                    <a:pt x="0" y="4857"/>
                  </a:cubicBezTo>
                  <a:lnTo>
                    <a:pt x="0" y="6705"/>
                  </a:lnTo>
                  <a:lnTo>
                    <a:pt x="1504" y="6705"/>
                  </a:lnTo>
                  <a:lnTo>
                    <a:pt x="1504" y="4857"/>
                  </a:lnTo>
                  <a:cubicBezTo>
                    <a:pt x="1504" y="3423"/>
                    <a:pt x="1683" y="1989"/>
                    <a:pt x="2033" y="599"/>
                  </a:cubicBez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2"/>
            <p:cNvSpPr/>
            <p:nvPr/>
          </p:nvSpPr>
          <p:spPr>
            <a:xfrm>
              <a:off x="1371925" y="3395550"/>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2"/>
            <p:cNvSpPr/>
            <p:nvPr/>
          </p:nvSpPr>
          <p:spPr>
            <a:xfrm>
              <a:off x="1321900" y="3392927"/>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2"/>
            <p:cNvSpPr/>
            <p:nvPr/>
          </p:nvSpPr>
          <p:spPr>
            <a:xfrm>
              <a:off x="13219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2"/>
            <p:cNvSpPr/>
            <p:nvPr/>
          </p:nvSpPr>
          <p:spPr>
            <a:xfrm>
              <a:off x="13719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2"/>
            <p:cNvSpPr/>
            <p:nvPr/>
          </p:nvSpPr>
          <p:spPr>
            <a:xfrm>
              <a:off x="13719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2"/>
            <p:cNvSpPr/>
            <p:nvPr/>
          </p:nvSpPr>
          <p:spPr>
            <a:xfrm>
              <a:off x="830825" y="2833725"/>
              <a:ext cx="642800" cy="2176700"/>
            </a:xfrm>
            <a:custGeom>
              <a:avLst/>
              <a:gdLst/>
              <a:ahLst/>
              <a:cxnLst/>
              <a:rect l="l" t="t" r="r" b="b"/>
              <a:pathLst>
                <a:path w="25712" h="87068" extrusionOk="0">
                  <a:moveTo>
                    <a:pt x="12856" y="294"/>
                  </a:moveTo>
                  <a:lnTo>
                    <a:pt x="13315" y="536"/>
                  </a:lnTo>
                  <a:cubicBezTo>
                    <a:pt x="20797" y="4488"/>
                    <a:pt x="25450" y="12257"/>
                    <a:pt x="25450" y="20816"/>
                  </a:cubicBezTo>
                  <a:lnTo>
                    <a:pt x="25450" y="86812"/>
                  </a:lnTo>
                  <a:lnTo>
                    <a:pt x="262" y="86812"/>
                  </a:lnTo>
                  <a:lnTo>
                    <a:pt x="262" y="20816"/>
                  </a:lnTo>
                  <a:cubicBezTo>
                    <a:pt x="262" y="12257"/>
                    <a:pt x="4915" y="4488"/>
                    <a:pt x="12397" y="536"/>
                  </a:cubicBezTo>
                  <a:lnTo>
                    <a:pt x="12856" y="300"/>
                  </a:lnTo>
                  <a:lnTo>
                    <a:pt x="12856" y="294"/>
                  </a:lnTo>
                  <a:close/>
                  <a:moveTo>
                    <a:pt x="12856" y="1"/>
                  </a:moveTo>
                  <a:lnTo>
                    <a:pt x="12735" y="65"/>
                  </a:lnTo>
                  <a:lnTo>
                    <a:pt x="12276" y="307"/>
                  </a:lnTo>
                  <a:cubicBezTo>
                    <a:pt x="4711" y="4297"/>
                    <a:pt x="1" y="12155"/>
                    <a:pt x="1" y="20810"/>
                  </a:cubicBezTo>
                  <a:lnTo>
                    <a:pt x="1" y="87067"/>
                  </a:lnTo>
                  <a:lnTo>
                    <a:pt x="25711" y="87067"/>
                  </a:lnTo>
                  <a:lnTo>
                    <a:pt x="25711" y="20816"/>
                  </a:lnTo>
                  <a:cubicBezTo>
                    <a:pt x="25711" y="12161"/>
                    <a:pt x="21008" y="4303"/>
                    <a:pt x="13436" y="307"/>
                  </a:cubicBezTo>
                  <a:lnTo>
                    <a:pt x="12977" y="71"/>
                  </a:lnTo>
                  <a:lnTo>
                    <a:pt x="12856" y="7"/>
                  </a:lnTo>
                  <a:lnTo>
                    <a:pt x="1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2"/>
            <p:cNvSpPr/>
            <p:nvPr/>
          </p:nvSpPr>
          <p:spPr>
            <a:xfrm>
              <a:off x="1857100" y="3839450"/>
              <a:ext cx="86400" cy="122550"/>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2"/>
            <p:cNvSpPr/>
            <p:nvPr/>
          </p:nvSpPr>
          <p:spPr>
            <a:xfrm>
              <a:off x="1792725" y="37789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2"/>
            <p:cNvSpPr/>
            <p:nvPr/>
          </p:nvSpPr>
          <p:spPr>
            <a:xfrm>
              <a:off x="1757525" y="3901125"/>
              <a:ext cx="185175" cy="185150"/>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2"/>
            <p:cNvSpPr/>
            <p:nvPr/>
          </p:nvSpPr>
          <p:spPr>
            <a:xfrm>
              <a:off x="1857275" y="3710550"/>
              <a:ext cx="86225" cy="122550"/>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2"/>
            <p:cNvSpPr/>
            <p:nvPr/>
          </p:nvSpPr>
          <p:spPr>
            <a:xfrm>
              <a:off x="1757525" y="3586275"/>
              <a:ext cx="185175" cy="185000"/>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2"/>
            <p:cNvSpPr/>
            <p:nvPr/>
          </p:nvSpPr>
          <p:spPr>
            <a:xfrm>
              <a:off x="1756575" y="44941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2"/>
            <p:cNvSpPr/>
            <p:nvPr/>
          </p:nvSpPr>
          <p:spPr>
            <a:xfrm>
              <a:off x="1857100" y="4494150"/>
              <a:ext cx="86400" cy="122725"/>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2"/>
            <p:cNvSpPr/>
            <p:nvPr/>
          </p:nvSpPr>
          <p:spPr>
            <a:xfrm>
              <a:off x="1880850" y="4680100"/>
              <a:ext cx="62650" cy="6232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2"/>
            <p:cNvSpPr/>
            <p:nvPr/>
          </p:nvSpPr>
          <p:spPr>
            <a:xfrm>
              <a:off x="1709875" y="4188550"/>
              <a:ext cx="280300" cy="38575"/>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2"/>
            <p:cNvSpPr/>
            <p:nvPr/>
          </p:nvSpPr>
          <p:spPr>
            <a:xfrm>
              <a:off x="1756575" y="38394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2"/>
            <p:cNvSpPr/>
            <p:nvPr/>
          </p:nvSpPr>
          <p:spPr>
            <a:xfrm>
              <a:off x="1757525" y="4555975"/>
              <a:ext cx="185175" cy="185025"/>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2"/>
            <p:cNvSpPr/>
            <p:nvPr/>
          </p:nvSpPr>
          <p:spPr>
            <a:xfrm>
              <a:off x="1956050" y="3538150"/>
              <a:ext cx="38750" cy="596250"/>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2"/>
            <p:cNvSpPr/>
            <p:nvPr/>
          </p:nvSpPr>
          <p:spPr>
            <a:xfrm>
              <a:off x="1705425" y="3538300"/>
              <a:ext cx="38575" cy="595950"/>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2"/>
            <p:cNvSpPr/>
            <p:nvPr/>
          </p:nvSpPr>
          <p:spPr>
            <a:xfrm>
              <a:off x="1710675" y="3534800"/>
              <a:ext cx="278700" cy="37625"/>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2"/>
            <p:cNvSpPr/>
            <p:nvPr/>
          </p:nvSpPr>
          <p:spPr>
            <a:xfrm>
              <a:off x="1705425" y="4193025"/>
              <a:ext cx="38575" cy="596075"/>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2"/>
            <p:cNvSpPr/>
            <p:nvPr/>
          </p:nvSpPr>
          <p:spPr>
            <a:xfrm>
              <a:off x="1642800" y="3946127"/>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2"/>
            <p:cNvSpPr/>
            <p:nvPr/>
          </p:nvSpPr>
          <p:spPr>
            <a:xfrm>
              <a:off x="1756575" y="4025400"/>
              <a:ext cx="62625" cy="62150"/>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2"/>
            <p:cNvSpPr/>
            <p:nvPr/>
          </p:nvSpPr>
          <p:spPr>
            <a:xfrm>
              <a:off x="1880850" y="3585000"/>
              <a:ext cx="62650" cy="62150"/>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2"/>
            <p:cNvSpPr/>
            <p:nvPr/>
          </p:nvSpPr>
          <p:spPr>
            <a:xfrm>
              <a:off x="1880850" y="4025400"/>
              <a:ext cx="62650" cy="62150"/>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2"/>
            <p:cNvSpPr/>
            <p:nvPr/>
          </p:nvSpPr>
          <p:spPr>
            <a:xfrm>
              <a:off x="1710050" y="4100125"/>
              <a:ext cx="279975" cy="38425"/>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2"/>
            <p:cNvSpPr/>
            <p:nvPr/>
          </p:nvSpPr>
          <p:spPr>
            <a:xfrm>
              <a:off x="1756575" y="3585000"/>
              <a:ext cx="62625" cy="62150"/>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2"/>
            <p:cNvSpPr/>
            <p:nvPr/>
          </p:nvSpPr>
          <p:spPr>
            <a:xfrm>
              <a:off x="1756575" y="3710400"/>
              <a:ext cx="86375" cy="122700"/>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2"/>
            <p:cNvSpPr/>
            <p:nvPr/>
          </p:nvSpPr>
          <p:spPr>
            <a:xfrm>
              <a:off x="16428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2"/>
            <p:cNvSpPr/>
            <p:nvPr/>
          </p:nvSpPr>
          <p:spPr>
            <a:xfrm>
              <a:off x="1579225" y="35348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2"/>
            <p:cNvSpPr/>
            <p:nvPr/>
          </p:nvSpPr>
          <p:spPr>
            <a:xfrm>
              <a:off x="2069825"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2"/>
            <p:cNvSpPr/>
            <p:nvPr/>
          </p:nvSpPr>
          <p:spPr>
            <a:xfrm>
              <a:off x="1705250" y="3032750"/>
              <a:ext cx="141675" cy="446950"/>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2"/>
            <p:cNvSpPr/>
            <p:nvPr/>
          </p:nvSpPr>
          <p:spPr>
            <a:xfrm>
              <a:off x="2006575" y="3221725"/>
              <a:ext cx="50675" cy="167475"/>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2"/>
            <p:cNvSpPr/>
            <p:nvPr/>
          </p:nvSpPr>
          <p:spPr>
            <a:xfrm>
              <a:off x="1853125" y="3032750"/>
              <a:ext cx="141675" cy="446950"/>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2"/>
            <p:cNvSpPr/>
            <p:nvPr/>
          </p:nvSpPr>
          <p:spPr>
            <a:xfrm>
              <a:off x="1990625" y="3035925"/>
              <a:ext cx="108225" cy="174650"/>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2"/>
            <p:cNvSpPr/>
            <p:nvPr/>
          </p:nvSpPr>
          <p:spPr>
            <a:xfrm>
              <a:off x="1579225" y="3196225"/>
              <a:ext cx="67750" cy="19312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2"/>
            <p:cNvSpPr/>
            <p:nvPr/>
          </p:nvSpPr>
          <p:spPr>
            <a:xfrm>
              <a:off x="1601525" y="3033302"/>
              <a:ext cx="108075" cy="174650"/>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2"/>
            <p:cNvSpPr/>
            <p:nvPr/>
          </p:nvSpPr>
          <p:spPr>
            <a:xfrm>
              <a:off x="1756575" y="4365100"/>
              <a:ext cx="86375" cy="122700"/>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2"/>
            <p:cNvSpPr/>
            <p:nvPr/>
          </p:nvSpPr>
          <p:spPr>
            <a:xfrm>
              <a:off x="1792725" y="44336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2"/>
            <p:cNvSpPr/>
            <p:nvPr/>
          </p:nvSpPr>
          <p:spPr>
            <a:xfrm>
              <a:off x="1756575" y="4239700"/>
              <a:ext cx="62625" cy="62175"/>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2"/>
            <p:cNvSpPr/>
            <p:nvPr/>
          </p:nvSpPr>
          <p:spPr>
            <a:xfrm>
              <a:off x="1757525" y="4240975"/>
              <a:ext cx="185175" cy="185000"/>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2"/>
            <p:cNvSpPr/>
            <p:nvPr/>
          </p:nvSpPr>
          <p:spPr>
            <a:xfrm>
              <a:off x="1709250" y="3445425"/>
              <a:ext cx="281575" cy="39225"/>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2"/>
            <p:cNvSpPr/>
            <p:nvPr/>
          </p:nvSpPr>
          <p:spPr>
            <a:xfrm>
              <a:off x="1880850" y="4239700"/>
              <a:ext cx="62650" cy="62175"/>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2"/>
            <p:cNvSpPr/>
            <p:nvPr/>
          </p:nvSpPr>
          <p:spPr>
            <a:xfrm>
              <a:off x="1756400" y="3098875"/>
              <a:ext cx="187250" cy="334150"/>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2"/>
            <p:cNvSpPr/>
            <p:nvPr/>
          </p:nvSpPr>
          <p:spPr>
            <a:xfrm>
              <a:off x="1774250" y="3166750"/>
              <a:ext cx="151725" cy="251600"/>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2"/>
            <p:cNvSpPr/>
            <p:nvPr/>
          </p:nvSpPr>
          <p:spPr>
            <a:xfrm>
              <a:off x="16428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2"/>
            <p:cNvSpPr/>
            <p:nvPr/>
          </p:nvSpPr>
          <p:spPr>
            <a:xfrm>
              <a:off x="1857100" y="4365250"/>
              <a:ext cx="86400" cy="122550"/>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2"/>
            <p:cNvSpPr/>
            <p:nvPr/>
          </p:nvSpPr>
          <p:spPr>
            <a:xfrm>
              <a:off x="1756575" y="4680100"/>
              <a:ext cx="62625" cy="6232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2"/>
            <p:cNvSpPr/>
            <p:nvPr/>
          </p:nvSpPr>
          <p:spPr>
            <a:xfrm>
              <a:off x="2019800" y="46025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2"/>
            <p:cNvSpPr/>
            <p:nvPr/>
          </p:nvSpPr>
          <p:spPr>
            <a:xfrm>
              <a:off x="2019800" y="4842450"/>
              <a:ext cx="37450" cy="52625"/>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2"/>
            <p:cNvSpPr/>
            <p:nvPr/>
          </p:nvSpPr>
          <p:spPr>
            <a:xfrm>
              <a:off x="2053100" y="3193602"/>
              <a:ext cx="67900" cy="19312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2"/>
            <p:cNvSpPr/>
            <p:nvPr/>
          </p:nvSpPr>
          <p:spPr>
            <a:xfrm>
              <a:off x="1853125" y="2953875"/>
              <a:ext cx="125425" cy="157125"/>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2"/>
            <p:cNvSpPr/>
            <p:nvPr/>
          </p:nvSpPr>
          <p:spPr>
            <a:xfrm>
              <a:off x="1956700" y="3083977"/>
              <a:ext cx="83200" cy="143900"/>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2"/>
            <p:cNvSpPr/>
            <p:nvPr/>
          </p:nvSpPr>
          <p:spPr>
            <a:xfrm>
              <a:off x="16428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2"/>
            <p:cNvSpPr/>
            <p:nvPr/>
          </p:nvSpPr>
          <p:spPr>
            <a:xfrm>
              <a:off x="1642800" y="3395550"/>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2"/>
            <p:cNvSpPr/>
            <p:nvPr/>
          </p:nvSpPr>
          <p:spPr>
            <a:xfrm>
              <a:off x="1705425"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2"/>
            <p:cNvSpPr/>
            <p:nvPr/>
          </p:nvSpPr>
          <p:spPr>
            <a:xfrm>
              <a:off x="16428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2"/>
            <p:cNvSpPr/>
            <p:nvPr/>
          </p:nvSpPr>
          <p:spPr>
            <a:xfrm>
              <a:off x="1721675" y="2951252"/>
              <a:ext cx="125250" cy="157125"/>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2"/>
            <p:cNvSpPr/>
            <p:nvPr/>
          </p:nvSpPr>
          <p:spPr>
            <a:xfrm>
              <a:off x="15792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2"/>
            <p:cNvSpPr/>
            <p:nvPr/>
          </p:nvSpPr>
          <p:spPr>
            <a:xfrm>
              <a:off x="2019800" y="4907625"/>
              <a:ext cx="96725" cy="51175"/>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2"/>
            <p:cNvSpPr/>
            <p:nvPr/>
          </p:nvSpPr>
          <p:spPr>
            <a:xfrm>
              <a:off x="1853125" y="2876202"/>
              <a:ext cx="168125" cy="192175"/>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2"/>
            <p:cNvSpPr/>
            <p:nvPr/>
          </p:nvSpPr>
          <p:spPr>
            <a:xfrm>
              <a:off x="2069825" y="4842450"/>
              <a:ext cx="51175" cy="111875"/>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2"/>
            <p:cNvSpPr/>
            <p:nvPr/>
          </p:nvSpPr>
          <p:spPr>
            <a:xfrm>
              <a:off x="1678975" y="2878825"/>
              <a:ext cx="167950" cy="192175"/>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2"/>
            <p:cNvSpPr/>
            <p:nvPr/>
          </p:nvSpPr>
          <p:spPr>
            <a:xfrm>
              <a:off x="1579225" y="3392927"/>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2"/>
            <p:cNvSpPr/>
            <p:nvPr/>
          </p:nvSpPr>
          <p:spPr>
            <a:xfrm>
              <a:off x="1579225" y="4842450"/>
              <a:ext cx="51175" cy="111875"/>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2"/>
            <p:cNvSpPr/>
            <p:nvPr/>
          </p:nvSpPr>
          <p:spPr>
            <a:xfrm>
              <a:off x="1660175" y="3086600"/>
              <a:ext cx="83350" cy="143900"/>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2"/>
            <p:cNvSpPr/>
            <p:nvPr/>
          </p:nvSpPr>
          <p:spPr>
            <a:xfrm>
              <a:off x="1583700" y="4907625"/>
              <a:ext cx="96725" cy="51175"/>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2"/>
            <p:cNvSpPr/>
            <p:nvPr/>
          </p:nvSpPr>
          <p:spPr>
            <a:xfrm>
              <a:off x="1705425"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2"/>
            <p:cNvSpPr/>
            <p:nvPr/>
          </p:nvSpPr>
          <p:spPr>
            <a:xfrm>
              <a:off x="2069825" y="3730775"/>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2"/>
            <p:cNvSpPr/>
            <p:nvPr/>
          </p:nvSpPr>
          <p:spPr>
            <a:xfrm>
              <a:off x="15792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2"/>
            <p:cNvSpPr/>
            <p:nvPr/>
          </p:nvSpPr>
          <p:spPr>
            <a:xfrm>
              <a:off x="1579225" y="39487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2"/>
            <p:cNvSpPr/>
            <p:nvPr/>
          </p:nvSpPr>
          <p:spPr>
            <a:xfrm>
              <a:off x="16428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2"/>
            <p:cNvSpPr/>
            <p:nvPr/>
          </p:nvSpPr>
          <p:spPr>
            <a:xfrm>
              <a:off x="15792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2"/>
            <p:cNvSpPr/>
            <p:nvPr/>
          </p:nvSpPr>
          <p:spPr>
            <a:xfrm>
              <a:off x="1642800" y="3730775"/>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2"/>
            <p:cNvSpPr/>
            <p:nvPr/>
          </p:nvSpPr>
          <p:spPr>
            <a:xfrm>
              <a:off x="15792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2"/>
            <p:cNvSpPr/>
            <p:nvPr/>
          </p:nvSpPr>
          <p:spPr>
            <a:xfrm>
              <a:off x="2019800" y="41885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2"/>
            <p:cNvSpPr/>
            <p:nvPr/>
          </p:nvSpPr>
          <p:spPr>
            <a:xfrm>
              <a:off x="2019800" y="39487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2"/>
            <p:cNvSpPr/>
            <p:nvPr/>
          </p:nvSpPr>
          <p:spPr>
            <a:xfrm>
              <a:off x="2019800" y="3730775"/>
              <a:ext cx="37450" cy="211625"/>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2"/>
            <p:cNvSpPr/>
            <p:nvPr/>
          </p:nvSpPr>
          <p:spPr>
            <a:xfrm>
              <a:off x="2019800" y="35348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2"/>
            <p:cNvSpPr/>
            <p:nvPr/>
          </p:nvSpPr>
          <p:spPr>
            <a:xfrm>
              <a:off x="1711000" y="4754825"/>
              <a:ext cx="278225" cy="3747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2"/>
            <p:cNvSpPr/>
            <p:nvPr/>
          </p:nvSpPr>
          <p:spPr>
            <a:xfrm>
              <a:off x="2069825"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2"/>
            <p:cNvSpPr/>
            <p:nvPr/>
          </p:nvSpPr>
          <p:spPr>
            <a:xfrm>
              <a:off x="2069825"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2"/>
            <p:cNvSpPr/>
            <p:nvPr/>
          </p:nvSpPr>
          <p:spPr>
            <a:xfrm>
              <a:off x="1956050" y="4193025"/>
              <a:ext cx="38750" cy="596075"/>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2"/>
            <p:cNvSpPr/>
            <p:nvPr/>
          </p:nvSpPr>
          <p:spPr>
            <a:xfrm>
              <a:off x="1642800" y="3218927"/>
              <a:ext cx="50850" cy="167800"/>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2"/>
            <p:cNvSpPr/>
            <p:nvPr/>
          </p:nvSpPr>
          <p:spPr>
            <a:xfrm>
              <a:off x="2069825" y="3395550"/>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2"/>
            <p:cNvSpPr/>
            <p:nvPr/>
          </p:nvSpPr>
          <p:spPr>
            <a:xfrm>
              <a:off x="2019800" y="3392927"/>
              <a:ext cx="37450" cy="89100"/>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2"/>
            <p:cNvSpPr/>
            <p:nvPr/>
          </p:nvSpPr>
          <p:spPr>
            <a:xfrm>
              <a:off x="2019800" y="4384525"/>
              <a:ext cx="37450" cy="211800"/>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2"/>
            <p:cNvSpPr/>
            <p:nvPr/>
          </p:nvSpPr>
          <p:spPr>
            <a:xfrm>
              <a:off x="2069825"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2"/>
            <p:cNvSpPr/>
            <p:nvPr/>
          </p:nvSpPr>
          <p:spPr>
            <a:xfrm>
              <a:off x="2069825"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2"/>
            <p:cNvSpPr/>
            <p:nvPr/>
          </p:nvSpPr>
          <p:spPr>
            <a:xfrm>
              <a:off x="1528725" y="2833725"/>
              <a:ext cx="642775" cy="2176700"/>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2"/>
            <p:cNvSpPr/>
            <p:nvPr/>
          </p:nvSpPr>
          <p:spPr>
            <a:xfrm>
              <a:off x="1497650" y="3295325"/>
              <a:ext cx="6550" cy="1735175"/>
            </a:xfrm>
            <a:custGeom>
              <a:avLst/>
              <a:gdLst/>
              <a:ahLst/>
              <a:cxnLst/>
              <a:rect l="l" t="t" r="r" b="b"/>
              <a:pathLst>
                <a:path w="262" h="69407" extrusionOk="0">
                  <a:moveTo>
                    <a:pt x="134" y="1"/>
                  </a:moveTo>
                  <a:cubicBezTo>
                    <a:pt x="58" y="1"/>
                    <a:pt x="0" y="58"/>
                    <a:pt x="0" y="134"/>
                  </a:cubicBezTo>
                  <a:lnTo>
                    <a:pt x="0" y="69279"/>
                  </a:lnTo>
                  <a:cubicBezTo>
                    <a:pt x="0" y="69349"/>
                    <a:pt x="58" y="69406"/>
                    <a:pt x="134" y="69406"/>
                  </a:cubicBezTo>
                  <a:cubicBezTo>
                    <a:pt x="204" y="69406"/>
                    <a:pt x="262" y="69343"/>
                    <a:pt x="262" y="69273"/>
                  </a:cubicBezTo>
                  <a:lnTo>
                    <a:pt x="262" y="134"/>
                  </a:lnTo>
                  <a:cubicBezTo>
                    <a:pt x="262" y="58"/>
                    <a:pt x="204" y="1"/>
                    <a:pt x="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2"/>
            <p:cNvSpPr/>
            <p:nvPr/>
          </p:nvSpPr>
          <p:spPr>
            <a:xfrm>
              <a:off x="867000" y="2538000"/>
              <a:ext cx="202075" cy="500350"/>
            </a:xfrm>
            <a:custGeom>
              <a:avLst/>
              <a:gdLst/>
              <a:ahLst/>
              <a:cxnLst/>
              <a:rect l="l" t="t" r="r" b="b"/>
              <a:pathLst>
                <a:path w="8083" h="20014" extrusionOk="0">
                  <a:moveTo>
                    <a:pt x="1" y="1"/>
                  </a:moveTo>
                  <a:lnTo>
                    <a:pt x="1" y="20013"/>
                  </a:lnTo>
                  <a:cubicBezTo>
                    <a:pt x="1811" y="16610"/>
                    <a:pt x="4341" y="13665"/>
                    <a:pt x="8082" y="11033"/>
                  </a:cubicBezTo>
                  <a:cubicBezTo>
                    <a:pt x="5597" y="9006"/>
                    <a:pt x="3500" y="6349"/>
                    <a:pt x="1874" y="3608"/>
                  </a:cubicBezTo>
                  <a:cubicBezTo>
                    <a:pt x="1180" y="2442"/>
                    <a:pt x="549" y="123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2"/>
            <p:cNvSpPr/>
            <p:nvPr/>
          </p:nvSpPr>
          <p:spPr>
            <a:xfrm>
              <a:off x="852350" y="2718050"/>
              <a:ext cx="177850" cy="178000"/>
            </a:xfrm>
            <a:custGeom>
              <a:avLst/>
              <a:gdLst/>
              <a:ahLst/>
              <a:cxnLst/>
              <a:rect l="l" t="t" r="r" b="b"/>
              <a:pathLst>
                <a:path w="7114" h="7120" extrusionOk="0">
                  <a:moveTo>
                    <a:pt x="3557" y="1"/>
                  </a:moveTo>
                  <a:cubicBezTo>
                    <a:pt x="1594" y="1"/>
                    <a:pt x="0" y="1594"/>
                    <a:pt x="0" y="3557"/>
                  </a:cubicBezTo>
                  <a:cubicBezTo>
                    <a:pt x="0" y="5527"/>
                    <a:pt x="1594" y="7120"/>
                    <a:pt x="3557" y="7120"/>
                  </a:cubicBezTo>
                  <a:cubicBezTo>
                    <a:pt x="5526" y="7120"/>
                    <a:pt x="7113" y="5527"/>
                    <a:pt x="7113" y="3557"/>
                  </a:cubicBezTo>
                  <a:cubicBezTo>
                    <a:pt x="7113"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2"/>
            <p:cNvSpPr/>
            <p:nvPr/>
          </p:nvSpPr>
          <p:spPr>
            <a:xfrm>
              <a:off x="883575" y="2749275"/>
              <a:ext cx="115550" cy="115550"/>
            </a:xfrm>
            <a:custGeom>
              <a:avLst/>
              <a:gdLst/>
              <a:ahLst/>
              <a:cxnLst/>
              <a:rect l="l" t="t" r="r" b="b"/>
              <a:pathLst>
                <a:path w="4622" h="4622" extrusionOk="0">
                  <a:moveTo>
                    <a:pt x="2059" y="1"/>
                  </a:moveTo>
                  <a:cubicBezTo>
                    <a:pt x="1836" y="26"/>
                    <a:pt x="1619" y="77"/>
                    <a:pt x="1422" y="160"/>
                  </a:cubicBezTo>
                  <a:cubicBezTo>
                    <a:pt x="1211" y="250"/>
                    <a:pt x="1020" y="358"/>
                    <a:pt x="848" y="498"/>
                  </a:cubicBezTo>
                  <a:lnTo>
                    <a:pt x="855" y="498"/>
                  </a:lnTo>
                  <a:cubicBezTo>
                    <a:pt x="951" y="528"/>
                    <a:pt x="1050" y="543"/>
                    <a:pt x="1150" y="543"/>
                  </a:cubicBezTo>
                  <a:cubicBezTo>
                    <a:pt x="1282" y="543"/>
                    <a:pt x="1416" y="517"/>
                    <a:pt x="1543" y="466"/>
                  </a:cubicBezTo>
                  <a:cubicBezTo>
                    <a:pt x="1760" y="377"/>
                    <a:pt x="1944" y="211"/>
                    <a:pt x="2059" y="1"/>
                  </a:cubicBezTo>
                  <a:close/>
                  <a:moveTo>
                    <a:pt x="2556" y="1"/>
                  </a:moveTo>
                  <a:lnTo>
                    <a:pt x="2556" y="1"/>
                  </a:lnTo>
                  <a:cubicBezTo>
                    <a:pt x="2671" y="211"/>
                    <a:pt x="2849" y="377"/>
                    <a:pt x="3072" y="466"/>
                  </a:cubicBezTo>
                  <a:cubicBezTo>
                    <a:pt x="3196" y="517"/>
                    <a:pt x="3330" y="543"/>
                    <a:pt x="3463" y="543"/>
                  </a:cubicBezTo>
                  <a:cubicBezTo>
                    <a:pt x="3564" y="543"/>
                    <a:pt x="3665" y="528"/>
                    <a:pt x="3761" y="498"/>
                  </a:cubicBezTo>
                  <a:cubicBezTo>
                    <a:pt x="3589" y="358"/>
                    <a:pt x="3398" y="243"/>
                    <a:pt x="3194" y="160"/>
                  </a:cubicBezTo>
                  <a:cubicBezTo>
                    <a:pt x="2990" y="77"/>
                    <a:pt x="2779" y="20"/>
                    <a:pt x="2556" y="1"/>
                  </a:cubicBezTo>
                  <a:close/>
                  <a:moveTo>
                    <a:pt x="498" y="855"/>
                  </a:moveTo>
                  <a:lnTo>
                    <a:pt x="498" y="855"/>
                  </a:lnTo>
                  <a:cubicBezTo>
                    <a:pt x="357" y="1027"/>
                    <a:pt x="243" y="1218"/>
                    <a:pt x="160" y="1422"/>
                  </a:cubicBezTo>
                  <a:cubicBezTo>
                    <a:pt x="77" y="1626"/>
                    <a:pt x="20" y="1843"/>
                    <a:pt x="1" y="2060"/>
                  </a:cubicBezTo>
                  <a:cubicBezTo>
                    <a:pt x="211" y="1945"/>
                    <a:pt x="370" y="1766"/>
                    <a:pt x="466" y="1543"/>
                  </a:cubicBezTo>
                  <a:cubicBezTo>
                    <a:pt x="555" y="1327"/>
                    <a:pt x="568" y="1084"/>
                    <a:pt x="498" y="855"/>
                  </a:cubicBezTo>
                  <a:close/>
                  <a:moveTo>
                    <a:pt x="4118" y="855"/>
                  </a:moveTo>
                  <a:lnTo>
                    <a:pt x="4118" y="855"/>
                  </a:lnTo>
                  <a:cubicBezTo>
                    <a:pt x="4048" y="1078"/>
                    <a:pt x="4060" y="1320"/>
                    <a:pt x="4150" y="1543"/>
                  </a:cubicBezTo>
                  <a:cubicBezTo>
                    <a:pt x="4239" y="1760"/>
                    <a:pt x="4405" y="1945"/>
                    <a:pt x="4615" y="2060"/>
                  </a:cubicBezTo>
                  <a:cubicBezTo>
                    <a:pt x="4589" y="1837"/>
                    <a:pt x="4538" y="1626"/>
                    <a:pt x="4456" y="1422"/>
                  </a:cubicBezTo>
                  <a:cubicBezTo>
                    <a:pt x="4373" y="1218"/>
                    <a:pt x="4258" y="1027"/>
                    <a:pt x="4118" y="855"/>
                  </a:cubicBezTo>
                  <a:close/>
                  <a:moveTo>
                    <a:pt x="1" y="2563"/>
                  </a:moveTo>
                  <a:lnTo>
                    <a:pt x="1" y="2563"/>
                  </a:lnTo>
                  <a:cubicBezTo>
                    <a:pt x="26" y="2780"/>
                    <a:pt x="77" y="2996"/>
                    <a:pt x="160" y="3200"/>
                  </a:cubicBezTo>
                  <a:cubicBezTo>
                    <a:pt x="243" y="3404"/>
                    <a:pt x="357" y="3596"/>
                    <a:pt x="498" y="3768"/>
                  </a:cubicBezTo>
                  <a:cubicBezTo>
                    <a:pt x="568" y="3538"/>
                    <a:pt x="555" y="3296"/>
                    <a:pt x="466" y="3073"/>
                  </a:cubicBezTo>
                  <a:cubicBezTo>
                    <a:pt x="377" y="2856"/>
                    <a:pt x="211" y="2671"/>
                    <a:pt x="1" y="2563"/>
                  </a:cubicBezTo>
                  <a:close/>
                  <a:moveTo>
                    <a:pt x="4621" y="2557"/>
                  </a:moveTo>
                  <a:lnTo>
                    <a:pt x="4621" y="2557"/>
                  </a:lnTo>
                  <a:cubicBezTo>
                    <a:pt x="4411" y="2671"/>
                    <a:pt x="4245" y="2856"/>
                    <a:pt x="4156" y="3073"/>
                  </a:cubicBezTo>
                  <a:cubicBezTo>
                    <a:pt x="4067" y="3290"/>
                    <a:pt x="4054" y="3538"/>
                    <a:pt x="4124" y="3768"/>
                  </a:cubicBezTo>
                  <a:cubicBezTo>
                    <a:pt x="4258" y="3589"/>
                    <a:pt x="4373" y="3398"/>
                    <a:pt x="4462" y="3194"/>
                  </a:cubicBezTo>
                  <a:cubicBezTo>
                    <a:pt x="4545" y="2990"/>
                    <a:pt x="4596" y="2780"/>
                    <a:pt x="4621" y="2557"/>
                  </a:cubicBezTo>
                  <a:close/>
                  <a:moveTo>
                    <a:pt x="3467" y="4073"/>
                  </a:moveTo>
                  <a:cubicBezTo>
                    <a:pt x="3333" y="4073"/>
                    <a:pt x="3200" y="4099"/>
                    <a:pt x="3072" y="4150"/>
                  </a:cubicBezTo>
                  <a:cubicBezTo>
                    <a:pt x="2856" y="4239"/>
                    <a:pt x="2671" y="4405"/>
                    <a:pt x="2556" y="4615"/>
                  </a:cubicBezTo>
                  <a:cubicBezTo>
                    <a:pt x="2779" y="4596"/>
                    <a:pt x="2996" y="4539"/>
                    <a:pt x="3194" y="4456"/>
                  </a:cubicBezTo>
                  <a:cubicBezTo>
                    <a:pt x="3404" y="4373"/>
                    <a:pt x="3595" y="4258"/>
                    <a:pt x="3767" y="4118"/>
                  </a:cubicBezTo>
                  <a:cubicBezTo>
                    <a:pt x="3668" y="4088"/>
                    <a:pt x="3567" y="4073"/>
                    <a:pt x="3467" y="4073"/>
                  </a:cubicBezTo>
                  <a:close/>
                  <a:moveTo>
                    <a:pt x="1152" y="4080"/>
                  </a:moveTo>
                  <a:cubicBezTo>
                    <a:pt x="1051" y="4080"/>
                    <a:pt x="951" y="4094"/>
                    <a:pt x="855" y="4125"/>
                  </a:cubicBezTo>
                  <a:cubicBezTo>
                    <a:pt x="1027" y="4265"/>
                    <a:pt x="1218" y="4373"/>
                    <a:pt x="1422" y="4462"/>
                  </a:cubicBezTo>
                  <a:cubicBezTo>
                    <a:pt x="1626" y="4545"/>
                    <a:pt x="1842" y="4596"/>
                    <a:pt x="2059" y="4622"/>
                  </a:cubicBezTo>
                  <a:cubicBezTo>
                    <a:pt x="1944" y="4411"/>
                    <a:pt x="1766" y="4246"/>
                    <a:pt x="1543" y="4156"/>
                  </a:cubicBezTo>
                  <a:cubicBezTo>
                    <a:pt x="1419" y="4106"/>
                    <a:pt x="1286" y="4080"/>
                    <a:pt x="1152"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2"/>
            <p:cNvSpPr/>
            <p:nvPr/>
          </p:nvSpPr>
          <p:spPr>
            <a:xfrm>
              <a:off x="865250" y="2730975"/>
              <a:ext cx="152200" cy="152175"/>
            </a:xfrm>
            <a:custGeom>
              <a:avLst/>
              <a:gdLst/>
              <a:ahLst/>
              <a:cxnLst/>
              <a:rect l="l" t="t" r="r" b="b"/>
              <a:pathLst>
                <a:path w="6088" h="6087" extrusionOk="0">
                  <a:moveTo>
                    <a:pt x="3041" y="261"/>
                  </a:moveTo>
                  <a:cubicBezTo>
                    <a:pt x="4577" y="261"/>
                    <a:pt x="5819" y="1504"/>
                    <a:pt x="5826" y="3040"/>
                  </a:cubicBezTo>
                  <a:cubicBezTo>
                    <a:pt x="5819" y="4576"/>
                    <a:pt x="4577" y="5819"/>
                    <a:pt x="3041" y="5825"/>
                  </a:cubicBezTo>
                  <a:cubicBezTo>
                    <a:pt x="1505" y="5819"/>
                    <a:pt x="262" y="4576"/>
                    <a:pt x="262" y="3040"/>
                  </a:cubicBezTo>
                  <a:cubicBezTo>
                    <a:pt x="262" y="1504"/>
                    <a:pt x="1505"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2"/>
            <p:cNvSpPr/>
            <p:nvPr/>
          </p:nvSpPr>
          <p:spPr>
            <a:xfrm>
              <a:off x="898075" y="2763775"/>
              <a:ext cx="86375" cy="86400"/>
            </a:xfrm>
            <a:custGeom>
              <a:avLst/>
              <a:gdLst/>
              <a:ahLst/>
              <a:cxnLst/>
              <a:rect l="l" t="t" r="r" b="b"/>
              <a:pathLst>
                <a:path w="3455" h="3456" extrusionOk="0">
                  <a:moveTo>
                    <a:pt x="1728" y="1"/>
                  </a:moveTo>
                  <a:cubicBezTo>
                    <a:pt x="778" y="1"/>
                    <a:pt x="0" y="779"/>
                    <a:pt x="0" y="1728"/>
                  </a:cubicBezTo>
                  <a:cubicBezTo>
                    <a:pt x="0" y="2684"/>
                    <a:pt x="778" y="3455"/>
                    <a:pt x="1728" y="3455"/>
                  </a:cubicBezTo>
                  <a:cubicBezTo>
                    <a:pt x="2684" y="3455"/>
                    <a:pt x="3455" y="2684"/>
                    <a:pt x="3455" y="1728"/>
                  </a:cubicBezTo>
                  <a:cubicBezTo>
                    <a:pt x="3455" y="779"/>
                    <a:pt x="2684" y="1"/>
                    <a:pt x="1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2"/>
            <p:cNvSpPr/>
            <p:nvPr/>
          </p:nvSpPr>
          <p:spPr>
            <a:xfrm>
              <a:off x="837525" y="2360350"/>
              <a:ext cx="282200" cy="826800"/>
            </a:xfrm>
            <a:custGeom>
              <a:avLst/>
              <a:gdLst/>
              <a:ahLst/>
              <a:cxnLst/>
              <a:rect l="l" t="t" r="r" b="b"/>
              <a:pathLst>
                <a:path w="11288" h="33072" extrusionOk="0">
                  <a:moveTo>
                    <a:pt x="262" y="1594"/>
                  </a:moveTo>
                  <a:cubicBezTo>
                    <a:pt x="1422" y="7024"/>
                    <a:pt x="5463" y="14360"/>
                    <a:pt x="10823" y="18184"/>
                  </a:cubicBezTo>
                  <a:cubicBezTo>
                    <a:pt x="5545" y="21600"/>
                    <a:pt x="2352" y="25615"/>
                    <a:pt x="262" y="31491"/>
                  </a:cubicBezTo>
                  <a:lnTo>
                    <a:pt x="262" y="1594"/>
                  </a:lnTo>
                  <a:close/>
                  <a:moveTo>
                    <a:pt x="262" y="1"/>
                  </a:moveTo>
                  <a:lnTo>
                    <a:pt x="1" y="13"/>
                  </a:lnTo>
                  <a:lnTo>
                    <a:pt x="1" y="33072"/>
                  </a:lnTo>
                  <a:lnTo>
                    <a:pt x="256" y="32307"/>
                  </a:lnTo>
                  <a:cubicBezTo>
                    <a:pt x="2340" y="26029"/>
                    <a:pt x="5590" y="21842"/>
                    <a:pt x="11129" y="18299"/>
                  </a:cubicBezTo>
                  <a:lnTo>
                    <a:pt x="11288" y="18197"/>
                  </a:lnTo>
                  <a:lnTo>
                    <a:pt x="11129" y="18082"/>
                  </a:lnTo>
                  <a:cubicBezTo>
                    <a:pt x="4596" y="13525"/>
                    <a:pt x="785" y="4596"/>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2"/>
            <p:cNvSpPr/>
            <p:nvPr/>
          </p:nvSpPr>
          <p:spPr>
            <a:xfrm>
              <a:off x="1932950" y="2538000"/>
              <a:ext cx="202050" cy="500350"/>
            </a:xfrm>
            <a:custGeom>
              <a:avLst/>
              <a:gdLst/>
              <a:ahLst/>
              <a:cxnLst/>
              <a:rect l="l" t="t" r="r" b="b"/>
              <a:pathLst>
                <a:path w="8082" h="20014" extrusionOk="0">
                  <a:moveTo>
                    <a:pt x="8082" y="1"/>
                  </a:moveTo>
                  <a:cubicBezTo>
                    <a:pt x="7527" y="1237"/>
                    <a:pt x="6903" y="2442"/>
                    <a:pt x="6208" y="3608"/>
                  </a:cubicBezTo>
                  <a:cubicBezTo>
                    <a:pt x="4583" y="6349"/>
                    <a:pt x="2486" y="9006"/>
                    <a:pt x="1" y="11033"/>
                  </a:cubicBezTo>
                  <a:cubicBezTo>
                    <a:pt x="3742" y="13665"/>
                    <a:pt x="6272" y="16610"/>
                    <a:pt x="8082" y="20013"/>
                  </a:cubicBezTo>
                  <a:lnTo>
                    <a:pt x="8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2"/>
            <p:cNvSpPr/>
            <p:nvPr/>
          </p:nvSpPr>
          <p:spPr>
            <a:xfrm>
              <a:off x="1971675" y="2718050"/>
              <a:ext cx="178000" cy="178000"/>
            </a:xfrm>
            <a:custGeom>
              <a:avLst/>
              <a:gdLst/>
              <a:ahLst/>
              <a:cxnLst/>
              <a:rect l="l" t="t" r="r" b="b"/>
              <a:pathLst>
                <a:path w="7120" h="7120" extrusionOk="0">
                  <a:moveTo>
                    <a:pt x="3557" y="1"/>
                  </a:moveTo>
                  <a:cubicBezTo>
                    <a:pt x="1594" y="1"/>
                    <a:pt x="0" y="1594"/>
                    <a:pt x="0" y="3557"/>
                  </a:cubicBezTo>
                  <a:cubicBezTo>
                    <a:pt x="0" y="5527"/>
                    <a:pt x="1594" y="7120"/>
                    <a:pt x="3557" y="7120"/>
                  </a:cubicBezTo>
                  <a:cubicBezTo>
                    <a:pt x="5526" y="7120"/>
                    <a:pt x="7119" y="5527"/>
                    <a:pt x="7119" y="3557"/>
                  </a:cubicBezTo>
                  <a:cubicBezTo>
                    <a:pt x="7119"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2"/>
            <p:cNvSpPr/>
            <p:nvPr/>
          </p:nvSpPr>
          <p:spPr>
            <a:xfrm>
              <a:off x="2002900" y="2749275"/>
              <a:ext cx="115550" cy="115550"/>
            </a:xfrm>
            <a:custGeom>
              <a:avLst/>
              <a:gdLst/>
              <a:ahLst/>
              <a:cxnLst/>
              <a:rect l="l" t="t" r="r" b="b"/>
              <a:pathLst>
                <a:path w="4622" h="4622" extrusionOk="0">
                  <a:moveTo>
                    <a:pt x="2059" y="1"/>
                  </a:moveTo>
                  <a:lnTo>
                    <a:pt x="2059" y="1"/>
                  </a:lnTo>
                  <a:cubicBezTo>
                    <a:pt x="1842" y="20"/>
                    <a:pt x="1626" y="77"/>
                    <a:pt x="1422" y="160"/>
                  </a:cubicBezTo>
                  <a:cubicBezTo>
                    <a:pt x="1218" y="243"/>
                    <a:pt x="1027" y="358"/>
                    <a:pt x="854" y="498"/>
                  </a:cubicBezTo>
                  <a:cubicBezTo>
                    <a:pt x="953" y="528"/>
                    <a:pt x="1054" y="543"/>
                    <a:pt x="1155" y="543"/>
                  </a:cubicBezTo>
                  <a:cubicBezTo>
                    <a:pt x="1289" y="543"/>
                    <a:pt x="1422" y="517"/>
                    <a:pt x="1549" y="466"/>
                  </a:cubicBezTo>
                  <a:cubicBezTo>
                    <a:pt x="1766" y="377"/>
                    <a:pt x="1951" y="211"/>
                    <a:pt x="2059" y="1"/>
                  </a:cubicBezTo>
                  <a:close/>
                  <a:moveTo>
                    <a:pt x="2563" y="1"/>
                  </a:moveTo>
                  <a:lnTo>
                    <a:pt x="2563" y="1"/>
                  </a:lnTo>
                  <a:cubicBezTo>
                    <a:pt x="2677" y="211"/>
                    <a:pt x="2856" y="377"/>
                    <a:pt x="3079" y="466"/>
                  </a:cubicBezTo>
                  <a:cubicBezTo>
                    <a:pt x="3202" y="517"/>
                    <a:pt x="3334" y="543"/>
                    <a:pt x="3467" y="543"/>
                  </a:cubicBezTo>
                  <a:cubicBezTo>
                    <a:pt x="3567" y="543"/>
                    <a:pt x="3668" y="528"/>
                    <a:pt x="3767" y="498"/>
                  </a:cubicBezTo>
                  <a:cubicBezTo>
                    <a:pt x="3595" y="358"/>
                    <a:pt x="3404" y="250"/>
                    <a:pt x="3200" y="160"/>
                  </a:cubicBezTo>
                  <a:cubicBezTo>
                    <a:pt x="2996" y="77"/>
                    <a:pt x="2786" y="26"/>
                    <a:pt x="2563" y="1"/>
                  </a:cubicBezTo>
                  <a:close/>
                  <a:moveTo>
                    <a:pt x="498" y="855"/>
                  </a:moveTo>
                  <a:cubicBezTo>
                    <a:pt x="498" y="857"/>
                    <a:pt x="499" y="859"/>
                    <a:pt x="499" y="861"/>
                  </a:cubicBezTo>
                  <a:lnTo>
                    <a:pt x="499" y="861"/>
                  </a:lnTo>
                  <a:cubicBezTo>
                    <a:pt x="501" y="859"/>
                    <a:pt x="502" y="857"/>
                    <a:pt x="504" y="855"/>
                  </a:cubicBezTo>
                  <a:close/>
                  <a:moveTo>
                    <a:pt x="499" y="861"/>
                  </a:moveTo>
                  <a:cubicBezTo>
                    <a:pt x="361" y="1031"/>
                    <a:pt x="248" y="1221"/>
                    <a:pt x="166" y="1422"/>
                  </a:cubicBezTo>
                  <a:cubicBezTo>
                    <a:pt x="83" y="1626"/>
                    <a:pt x="26" y="1837"/>
                    <a:pt x="7" y="2060"/>
                  </a:cubicBezTo>
                  <a:cubicBezTo>
                    <a:pt x="217" y="1945"/>
                    <a:pt x="383" y="1760"/>
                    <a:pt x="472" y="1543"/>
                  </a:cubicBezTo>
                  <a:cubicBezTo>
                    <a:pt x="561" y="1322"/>
                    <a:pt x="568" y="1082"/>
                    <a:pt x="499" y="861"/>
                  </a:cubicBezTo>
                  <a:close/>
                  <a:moveTo>
                    <a:pt x="4124" y="855"/>
                  </a:moveTo>
                  <a:lnTo>
                    <a:pt x="4124" y="855"/>
                  </a:lnTo>
                  <a:cubicBezTo>
                    <a:pt x="4054" y="1084"/>
                    <a:pt x="4067" y="1327"/>
                    <a:pt x="4156" y="1543"/>
                  </a:cubicBezTo>
                  <a:cubicBezTo>
                    <a:pt x="4245" y="1766"/>
                    <a:pt x="4411" y="1945"/>
                    <a:pt x="4621" y="2060"/>
                  </a:cubicBezTo>
                  <a:cubicBezTo>
                    <a:pt x="4602" y="1843"/>
                    <a:pt x="4545" y="1626"/>
                    <a:pt x="4462" y="1422"/>
                  </a:cubicBezTo>
                  <a:cubicBezTo>
                    <a:pt x="4379" y="1218"/>
                    <a:pt x="4264" y="1027"/>
                    <a:pt x="4124" y="855"/>
                  </a:cubicBezTo>
                  <a:close/>
                  <a:moveTo>
                    <a:pt x="0" y="2557"/>
                  </a:moveTo>
                  <a:cubicBezTo>
                    <a:pt x="20" y="2780"/>
                    <a:pt x="77" y="2990"/>
                    <a:pt x="160" y="3194"/>
                  </a:cubicBezTo>
                  <a:cubicBezTo>
                    <a:pt x="243" y="3398"/>
                    <a:pt x="357" y="3589"/>
                    <a:pt x="498" y="3768"/>
                  </a:cubicBezTo>
                  <a:cubicBezTo>
                    <a:pt x="568" y="3538"/>
                    <a:pt x="555" y="3296"/>
                    <a:pt x="466" y="3073"/>
                  </a:cubicBezTo>
                  <a:cubicBezTo>
                    <a:pt x="376" y="2856"/>
                    <a:pt x="211" y="2671"/>
                    <a:pt x="0" y="2557"/>
                  </a:cubicBezTo>
                  <a:close/>
                  <a:moveTo>
                    <a:pt x="4621" y="2563"/>
                  </a:moveTo>
                  <a:lnTo>
                    <a:pt x="4621" y="2563"/>
                  </a:lnTo>
                  <a:cubicBezTo>
                    <a:pt x="4411" y="2671"/>
                    <a:pt x="4245" y="2856"/>
                    <a:pt x="4156" y="3073"/>
                  </a:cubicBezTo>
                  <a:cubicBezTo>
                    <a:pt x="4060" y="3296"/>
                    <a:pt x="4054" y="3538"/>
                    <a:pt x="4118" y="3768"/>
                  </a:cubicBezTo>
                  <a:lnTo>
                    <a:pt x="4124" y="3768"/>
                  </a:lnTo>
                  <a:cubicBezTo>
                    <a:pt x="4258" y="3596"/>
                    <a:pt x="4373" y="3404"/>
                    <a:pt x="4462" y="3200"/>
                  </a:cubicBezTo>
                  <a:cubicBezTo>
                    <a:pt x="4545" y="2996"/>
                    <a:pt x="4596" y="2780"/>
                    <a:pt x="4621" y="2563"/>
                  </a:cubicBezTo>
                  <a:close/>
                  <a:moveTo>
                    <a:pt x="1152" y="4073"/>
                  </a:moveTo>
                  <a:cubicBezTo>
                    <a:pt x="1051" y="4073"/>
                    <a:pt x="950" y="4088"/>
                    <a:pt x="854" y="4118"/>
                  </a:cubicBezTo>
                  <a:cubicBezTo>
                    <a:pt x="1027" y="4258"/>
                    <a:pt x="1218" y="4373"/>
                    <a:pt x="1422" y="4456"/>
                  </a:cubicBezTo>
                  <a:cubicBezTo>
                    <a:pt x="1626" y="4539"/>
                    <a:pt x="1842" y="4596"/>
                    <a:pt x="2059" y="4615"/>
                  </a:cubicBezTo>
                  <a:cubicBezTo>
                    <a:pt x="1951" y="4405"/>
                    <a:pt x="1766" y="4239"/>
                    <a:pt x="1543" y="4150"/>
                  </a:cubicBezTo>
                  <a:cubicBezTo>
                    <a:pt x="1419" y="4099"/>
                    <a:pt x="1286" y="4073"/>
                    <a:pt x="1152" y="4073"/>
                  </a:cubicBezTo>
                  <a:close/>
                  <a:moveTo>
                    <a:pt x="3466" y="4080"/>
                  </a:moveTo>
                  <a:cubicBezTo>
                    <a:pt x="3333" y="4080"/>
                    <a:pt x="3200" y="4106"/>
                    <a:pt x="3072" y="4156"/>
                  </a:cubicBezTo>
                  <a:cubicBezTo>
                    <a:pt x="2856" y="4246"/>
                    <a:pt x="2671" y="4411"/>
                    <a:pt x="2563" y="4622"/>
                  </a:cubicBezTo>
                  <a:cubicBezTo>
                    <a:pt x="2779" y="4596"/>
                    <a:pt x="2996" y="4545"/>
                    <a:pt x="3200" y="4462"/>
                  </a:cubicBezTo>
                  <a:cubicBezTo>
                    <a:pt x="3404" y="4373"/>
                    <a:pt x="3595" y="4265"/>
                    <a:pt x="3767" y="4125"/>
                  </a:cubicBezTo>
                  <a:cubicBezTo>
                    <a:pt x="3668" y="4094"/>
                    <a:pt x="3567" y="4080"/>
                    <a:pt x="3466"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2"/>
            <p:cNvSpPr/>
            <p:nvPr/>
          </p:nvSpPr>
          <p:spPr>
            <a:xfrm>
              <a:off x="1984575" y="2730975"/>
              <a:ext cx="152200" cy="152175"/>
            </a:xfrm>
            <a:custGeom>
              <a:avLst/>
              <a:gdLst/>
              <a:ahLst/>
              <a:cxnLst/>
              <a:rect l="l" t="t" r="r" b="b"/>
              <a:pathLst>
                <a:path w="6088" h="6087" extrusionOk="0">
                  <a:moveTo>
                    <a:pt x="3041" y="261"/>
                  </a:moveTo>
                  <a:cubicBezTo>
                    <a:pt x="4577" y="261"/>
                    <a:pt x="5819" y="1504"/>
                    <a:pt x="5826" y="3040"/>
                  </a:cubicBezTo>
                  <a:cubicBezTo>
                    <a:pt x="5826" y="4576"/>
                    <a:pt x="4577" y="5819"/>
                    <a:pt x="3041" y="5825"/>
                  </a:cubicBezTo>
                  <a:cubicBezTo>
                    <a:pt x="1505" y="5819"/>
                    <a:pt x="262" y="4576"/>
                    <a:pt x="262" y="3040"/>
                  </a:cubicBezTo>
                  <a:cubicBezTo>
                    <a:pt x="262" y="1504"/>
                    <a:pt x="1511"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2"/>
            <p:cNvSpPr/>
            <p:nvPr/>
          </p:nvSpPr>
          <p:spPr>
            <a:xfrm>
              <a:off x="2017550" y="2763775"/>
              <a:ext cx="86225" cy="86400"/>
            </a:xfrm>
            <a:custGeom>
              <a:avLst/>
              <a:gdLst/>
              <a:ahLst/>
              <a:cxnLst/>
              <a:rect l="l" t="t" r="r" b="b"/>
              <a:pathLst>
                <a:path w="3449" h="3456" extrusionOk="0">
                  <a:moveTo>
                    <a:pt x="1722" y="1"/>
                  </a:moveTo>
                  <a:cubicBezTo>
                    <a:pt x="772" y="1"/>
                    <a:pt x="1" y="779"/>
                    <a:pt x="1" y="1728"/>
                  </a:cubicBezTo>
                  <a:cubicBezTo>
                    <a:pt x="1" y="2684"/>
                    <a:pt x="772" y="3455"/>
                    <a:pt x="1722" y="3455"/>
                  </a:cubicBezTo>
                  <a:cubicBezTo>
                    <a:pt x="2678" y="3455"/>
                    <a:pt x="3449" y="2684"/>
                    <a:pt x="3449" y="1728"/>
                  </a:cubicBezTo>
                  <a:cubicBezTo>
                    <a:pt x="3449" y="779"/>
                    <a:pt x="2678"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2"/>
            <p:cNvSpPr/>
            <p:nvPr/>
          </p:nvSpPr>
          <p:spPr>
            <a:xfrm>
              <a:off x="1882125" y="2360350"/>
              <a:ext cx="282375" cy="826800"/>
            </a:xfrm>
            <a:custGeom>
              <a:avLst/>
              <a:gdLst/>
              <a:ahLst/>
              <a:cxnLst/>
              <a:rect l="l" t="t" r="r" b="b"/>
              <a:pathLst>
                <a:path w="11295" h="33072" extrusionOk="0">
                  <a:moveTo>
                    <a:pt x="11033" y="1594"/>
                  </a:moveTo>
                  <a:lnTo>
                    <a:pt x="11033" y="31491"/>
                  </a:lnTo>
                  <a:cubicBezTo>
                    <a:pt x="8942" y="25615"/>
                    <a:pt x="5743" y="21600"/>
                    <a:pt x="472" y="18184"/>
                  </a:cubicBezTo>
                  <a:cubicBezTo>
                    <a:pt x="5826" y="14360"/>
                    <a:pt x="9873" y="7024"/>
                    <a:pt x="11033" y="1594"/>
                  </a:cubicBezTo>
                  <a:close/>
                  <a:moveTo>
                    <a:pt x="11033" y="1"/>
                  </a:moveTo>
                  <a:cubicBezTo>
                    <a:pt x="10510" y="4596"/>
                    <a:pt x="6692" y="13525"/>
                    <a:pt x="160" y="18082"/>
                  </a:cubicBezTo>
                  <a:lnTo>
                    <a:pt x="0" y="18197"/>
                  </a:lnTo>
                  <a:lnTo>
                    <a:pt x="166" y="18299"/>
                  </a:lnTo>
                  <a:cubicBezTo>
                    <a:pt x="5705" y="21842"/>
                    <a:pt x="8955" y="26029"/>
                    <a:pt x="11039" y="32307"/>
                  </a:cubicBezTo>
                  <a:lnTo>
                    <a:pt x="11294" y="33072"/>
                  </a:lnTo>
                  <a:lnTo>
                    <a:pt x="11288" y="13"/>
                  </a:lnTo>
                  <a:lnTo>
                    <a:pt x="1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4" name="Google Shape;3344;p22"/>
          <p:cNvGrpSpPr/>
          <p:nvPr/>
        </p:nvGrpSpPr>
        <p:grpSpPr>
          <a:xfrm>
            <a:off x="-1201622" y="768414"/>
            <a:ext cx="2384194" cy="6009965"/>
            <a:chOff x="773800" y="1402425"/>
            <a:chExt cx="1454575" cy="3666625"/>
          </a:xfrm>
        </p:grpSpPr>
        <p:sp>
          <p:nvSpPr>
            <p:cNvPr id="3345" name="Google Shape;3345;p22"/>
            <p:cNvSpPr/>
            <p:nvPr/>
          </p:nvSpPr>
          <p:spPr>
            <a:xfrm>
              <a:off x="773800" y="1402425"/>
              <a:ext cx="1454575" cy="3666625"/>
            </a:xfrm>
            <a:custGeom>
              <a:avLst/>
              <a:gdLst/>
              <a:ahLst/>
              <a:cxnLst/>
              <a:rect l="l" t="t" r="r" b="b"/>
              <a:pathLst>
                <a:path w="58183" h="146665" extrusionOk="0">
                  <a:moveTo>
                    <a:pt x="29088" y="1"/>
                  </a:moveTo>
                  <a:lnTo>
                    <a:pt x="15335" y="7260"/>
                  </a:lnTo>
                  <a:cubicBezTo>
                    <a:pt x="6304" y="12047"/>
                    <a:pt x="0" y="22773"/>
                    <a:pt x="0" y="33340"/>
                  </a:cubicBezTo>
                  <a:lnTo>
                    <a:pt x="0" y="146665"/>
                  </a:lnTo>
                  <a:lnTo>
                    <a:pt x="58183" y="146665"/>
                  </a:lnTo>
                  <a:lnTo>
                    <a:pt x="58183" y="33340"/>
                  </a:lnTo>
                  <a:cubicBezTo>
                    <a:pt x="58183" y="22773"/>
                    <a:pt x="51873" y="12047"/>
                    <a:pt x="42848" y="7260"/>
                  </a:cubicBezTo>
                  <a:lnTo>
                    <a:pt x="29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2"/>
            <p:cNvSpPr/>
            <p:nvPr/>
          </p:nvSpPr>
          <p:spPr>
            <a:xfrm>
              <a:off x="800875" y="1433175"/>
              <a:ext cx="1400100" cy="3608625"/>
            </a:xfrm>
            <a:custGeom>
              <a:avLst/>
              <a:gdLst/>
              <a:ahLst/>
              <a:cxnLst/>
              <a:rect l="l" t="t" r="r" b="b"/>
              <a:pathLst>
                <a:path w="56004" h="144345" extrusionOk="0">
                  <a:moveTo>
                    <a:pt x="27999" y="294"/>
                  </a:moveTo>
                  <a:lnTo>
                    <a:pt x="41128" y="7222"/>
                  </a:lnTo>
                  <a:cubicBezTo>
                    <a:pt x="49732" y="11785"/>
                    <a:pt x="55742" y="22021"/>
                    <a:pt x="55742" y="32110"/>
                  </a:cubicBezTo>
                  <a:lnTo>
                    <a:pt x="55742" y="144084"/>
                  </a:lnTo>
                  <a:lnTo>
                    <a:pt x="262" y="144084"/>
                  </a:lnTo>
                  <a:lnTo>
                    <a:pt x="256" y="32110"/>
                  </a:lnTo>
                  <a:cubicBezTo>
                    <a:pt x="256" y="22021"/>
                    <a:pt x="6272" y="11785"/>
                    <a:pt x="14876" y="7222"/>
                  </a:cubicBezTo>
                  <a:lnTo>
                    <a:pt x="27999" y="294"/>
                  </a:lnTo>
                  <a:close/>
                  <a:moveTo>
                    <a:pt x="28005" y="1"/>
                  </a:moveTo>
                  <a:lnTo>
                    <a:pt x="14755" y="6993"/>
                  </a:lnTo>
                  <a:cubicBezTo>
                    <a:pt x="6068" y="11601"/>
                    <a:pt x="1" y="21925"/>
                    <a:pt x="1" y="32110"/>
                  </a:cubicBezTo>
                  <a:lnTo>
                    <a:pt x="1" y="144345"/>
                  </a:lnTo>
                  <a:lnTo>
                    <a:pt x="56004" y="144345"/>
                  </a:lnTo>
                  <a:lnTo>
                    <a:pt x="56004" y="32110"/>
                  </a:lnTo>
                  <a:cubicBezTo>
                    <a:pt x="56004" y="21925"/>
                    <a:pt x="49936" y="11601"/>
                    <a:pt x="41249" y="6993"/>
                  </a:cubicBezTo>
                  <a:lnTo>
                    <a:pt x="28063" y="33"/>
                  </a:lnTo>
                  <a:lnTo>
                    <a:pt x="280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2"/>
            <p:cNvSpPr/>
            <p:nvPr/>
          </p:nvSpPr>
          <p:spPr>
            <a:xfrm>
              <a:off x="849000" y="1598100"/>
              <a:ext cx="1303850" cy="1303850"/>
            </a:xfrm>
            <a:custGeom>
              <a:avLst/>
              <a:gdLst/>
              <a:ahLst/>
              <a:cxnLst/>
              <a:rect l="l" t="t" r="r" b="b"/>
              <a:pathLst>
                <a:path w="52154" h="52154" extrusionOk="0">
                  <a:moveTo>
                    <a:pt x="26080" y="262"/>
                  </a:moveTo>
                  <a:cubicBezTo>
                    <a:pt x="40312" y="262"/>
                    <a:pt x="51892" y="11836"/>
                    <a:pt x="51892" y="26074"/>
                  </a:cubicBezTo>
                  <a:cubicBezTo>
                    <a:pt x="51892" y="40306"/>
                    <a:pt x="40312" y="51886"/>
                    <a:pt x="26080" y="51886"/>
                  </a:cubicBezTo>
                  <a:cubicBezTo>
                    <a:pt x="11842" y="51886"/>
                    <a:pt x="262" y="40306"/>
                    <a:pt x="262" y="26074"/>
                  </a:cubicBezTo>
                  <a:cubicBezTo>
                    <a:pt x="262" y="11842"/>
                    <a:pt x="11842" y="262"/>
                    <a:pt x="26080" y="262"/>
                  </a:cubicBezTo>
                  <a:close/>
                  <a:moveTo>
                    <a:pt x="26080" y="0"/>
                  </a:moveTo>
                  <a:cubicBezTo>
                    <a:pt x="11702" y="0"/>
                    <a:pt x="0" y="11696"/>
                    <a:pt x="0" y="26074"/>
                  </a:cubicBezTo>
                  <a:cubicBezTo>
                    <a:pt x="0" y="40452"/>
                    <a:pt x="11702" y="52154"/>
                    <a:pt x="26080" y="52154"/>
                  </a:cubicBezTo>
                  <a:cubicBezTo>
                    <a:pt x="40459" y="52154"/>
                    <a:pt x="52154" y="40452"/>
                    <a:pt x="52154" y="26074"/>
                  </a:cubicBezTo>
                  <a:cubicBezTo>
                    <a:pt x="52154" y="11696"/>
                    <a:pt x="40459" y="0"/>
                    <a:pt x="2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2"/>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2"/>
            <p:cNvSpPr/>
            <p:nvPr/>
          </p:nvSpPr>
          <p:spPr>
            <a:xfrm>
              <a:off x="1295775" y="1505525"/>
              <a:ext cx="410300" cy="104075"/>
            </a:xfrm>
            <a:custGeom>
              <a:avLst/>
              <a:gdLst/>
              <a:ahLst/>
              <a:cxnLst/>
              <a:rect l="l" t="t" r="r" b="b"/>
              <a:pathLst>
                <a:path w="16412" h="4163" extrusionOk="0">
                  <a:moveTo>
                    <a:pt x="8209" y="287"/>
                  </a:moveTo>
                  <a:lnTo>
                    <a:pt x="15150" y="3608"/>
                  </a:lnTo>
                  <a:cubicBezTo>
                    <a:pt x="12581" y="3002"/>
                    <a:pt x="10344" y="2722"/>
                    <a:pt x="8209" y="2722"/>
                  </a:cubicBezTo>
                  <a:cubicBezTo>
                    <a:pt x="6074" y="2722"/>
                    <a:pt x="3844" y="3002"/>
                    <a:pt x="1262" y="3608"/>
                  </a:cubicBezTo>
                  <a:lnTo>
                    <a:pt x="8209" y="287"/>
                  </a:lnTo>
                  <a:close/>
                  <a:moveTo>
                    <a:pt x="8209" y="0"/>
                  </a:moveTo>
                  <a:lnTo>
                    <a:pt x="0" y="3920"/>
                  </a:lnTo>
                  <a:lnTo>
                    <a:pt x="90" y="4162"/>
                  </a:lnTo>
                  <a:cubicBezTo>
                    <a:pt x="3181" y="3359"/>
                    <a:pt x="5756" y="2983"/>
                    <a:pt x="8209" y="2983"/>
                  </a:cubicBezTo>
                  <a:cubicBezTo>
                    <a:pt x="10657" y="2983"/>
                    <a:pt x="13244" y="3359"/>
                    <a:pt x="16329" y="4162"/>
                  </a:cubicBezTo>
                  <a:lnTo>
                    <a:pt x="16412" y="3920"/>
                  </a:lnTo>
                  <a:lnTo>
                    <a:pt x="8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2"/>
            <p:cNvSpPr/>
            <p:nvPr/>
          </p:nvSpPr>
          <p:spPr>
            <a:xfrm>
              <a:off x="1403800" y="1524175"/>
              <a:ext cx="194425" cy="46550"/>
            </a:xfrm>
            <a:custGeom>
              <a:avLst/>
              <a:gdLst/>
              <a:ahLst/>
              <a:cxnLst/>
              <a:rect l="l" t="t" r="r" b="b"/>
              <a:pathLst>
                <a:path w="7777" h="1862" extrusionOk="0">
                  <a:moveTo>
                    <a:pt x="3888" y="0"/>
                  </a:moveTo>
                  <a:lnTo>
                    <a:pt x="1" y="1861"/>
                  </a:lnTo>
                  <a:cubicBezTo>
                    <a:pt x="1288" y="1670"/>
                    <a:pt x="2582" y="1568"/>
                    <a:pt x="3888" y="1568"/>
                  </a:cubicBezTo>
                  <a:cubicBezTo>
                    <a:pt x="5188" y="1568"/>
                    <a:pt x="6489" y="1670"/>
                    <a:pt x="7776" y="1861"/>
                  </a:cubicBezTo>
                  <a:lnTo>
                    <a:pt x="3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2"/>
            <p:cNvSpPr/>
            <p:nvPr/>
          </p:nvSpPr>
          <p:spPr>
            <a:xfrm>
              <a:off x="2167025" y="5005600"/>
              <a:ext cx="34425" cy="36200"/>
            </a:xfrm>
            <a:custGeom>
              <a:avLst/>
              <a:gdLst/>
              <a:ahLst/>
              <a:cxnLst/>
              <a:rect l="l" t="t" r="r" b="b"/>
              <a:pathLst>
                <a:path w="1377" h="1448" extrusionOk="0">
                  <a:moveTo>
                    <a:pt x="151" y="0"/>
                  </a:moveTo>
                  <a:cubicBezTo>
                    <a:pt x="119" y="0"/>
                    <a:pt x="85" y="12"/>
                    <a:pt x="57" y="33"/>
                  </a:cubicBezTo>
                  <a:cubicBezTo>
                    <a:pt x="6" y="84"/>
                    <a:pt x="0" y="167"/>
                    <a:pt x="51" y="218"/>
                  </a:cubicBezTo>
                  <a:lnTo>
                    <a:pt x="1134" y="1403"/>
                  </a:lnTo>
                  <a:cubicBezTo>
                    <a:pt x="1160" y="1429"/>
                    <a:pt x="1192" y="1448"/>
                    <a:pt x="1230" y="1448"/>
                  </a:cubicBezTo>
                  <a:cubicBezTo>
                    <a:pt x="1262" y="1448"/>
                    <a:pt x="1294" y="1435"/>
                    <a:pt x="1319" y="1416"/>
                  </a:cubicBezTo>
                  <a:cubicBezTo>
                    <a:pt x="1370" y="1365"/>
                    <a:pt x="1377" y="1282"/>
                    <a:pt x="1326" y="1231"/>
                  </a:cubicBezTo>
                  <a:lnTo>
                    <a:pt x="242" y="39"/>
                  </a:lnTo>
                  <a:cubicBezTo>
                    <a:pt x="219" y="13"/>
                    <a:pt x="186" y="0"/>
                    <a:pt x="15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2"/>
            <p:cNvSpPr/>
            <p:nvPr/>
          </p:nvSpPr>
          <p:spPr>
            <a:xfrm>
              <a:off x="800550" y="5005600"/>
              <a:ext cx="34450" cy="36200"/>
            </a:xfrm>
            <a:custGeom>
              <a:avLst/>
              <a:gdLst/>
              <a:ahLst/>
              <a:cxnLst/>
              <a:rect l="l" t="t" r="r" b="b"/>
              <a:pathLst>
                <a:path w="1378" h="1448" extrusionOk="0">
                  <a:moveTo>
                    <a:pt x="1226" y="0"/>
                  </a:moveTo>
                  <a:cubicBezTo>
                    <a:pt x="1192" y="0"/>
                    <a:pt x="1159" y="13"/>
                    <a:pt x="1135" y="39"/>
                  </a:cubicBezTo>
                  <a:lnTo>
                    <a:pt x="52" y="1231"/>
                  </a:lnTo>
                  <a:cubicBezTo>
                    <a:pt x="1" y="1282"/>
                    <a:pt x="7" y="1365"/>
                    <a:pt x="58" y="1416"/>
                  </a:cubicBezTo>
                  <a:cubicBezTo>
                    <a:pt x="84" y="1435"/>
                    <a:pt x="116" y="1448"/>
                    <a:pt x="148" y="1448"/>
                  </a:cubicBezTo>
                  <a:cubicBezTo>
                    <a:pt x="186" y="1448"/>
                    <a:pt x="218" y="1435"/>
                    <a:pt x="243" y="1403"/>
                  </a:cubicBezTo>
                  <a:lnTo>
                    <a:pt x="1327" y="218"/>
                  </a:lnTo>
                  <a:cubicBezTo>
                    <a:pt x="1378" y="167"/>
                    <a:pt x="1371" y="84"/>
                    <a:pt x="1320" y="33"/>
                  </a:cubicBezTo>
                  <a:cubicBezTo>
                    <a:pt x="1293" y="12"/>
                    <a:pt x="1259" y="0"/>
                    <a:pt x="1226"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2"/>
            <p:cNvSpPr/>
            <p:nvPr/>
          </p:nvSpPr>
          <p:spPr>
            <a:xfrm>
              <a:off x="1497650" y="1433500"/>
              <a:ext cx="6550" cy="78900"/>
            </a:xfrm>
            <a:custGeom>
              <a:avLst/>
              <a:gdLst/>
              <a:ahLst/>
              <a:cxnLst/>
              <a:rect l="l" t="t" r="r" b="b"/>
              <a:pathLst>
                <a:path w="262" h="3156" extrusionOk="0">
                  <a:moveTo>
                    <a:pt x="134" y="1"/>
                  </a:moveTo>
                  <a:cubicBezTo>
                    <a:pt x="58" y="1"/>
                    <a:pt x="0" y="58"/>
                    <a:pt x="0" y="135"/>
                  </a:cubicBezTo>
                  <a:lnTo>
                    <a:pt x="0" y="3028"/>
                  </a:lnTo>
                  <a:cubicBezTo>
                    <a:pt x="0" y="3098"/>
                    <a:pt x="58" y="3156"/>
                    <a:pt x="134" y="3156"/>
                  </a:cubicBezTo>
                  <a:cubicBezTo>
                    <a:pt x="204" y="3156"/>
                    <a:pt x="262" y="3098"/>
                    <a:pt x="262" y="3028"/>
                  </a:cubicBezTo>
                  <a:lnTo>
                    <a:pt x="262" y="135"/>
                  </a:lnTo>
                  <a:cubicBezTo>
                    <a:pt x="262" y="58"/>
                    <a:pt x="204" y="1"/>
                    <a:pt x="134"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2"/>
            <p:cNvSpPr/>
            <p:nvPr/>
          </p:nvSpPr>
          <p:spPr>
            <a:xfrm>
              <a:off x="1701125" y="1603225"/>
              <a:ext cx="512125" cy="760650"/>
            </a:xfrm>
            <a:custGeom>
              <a:avLst/>
              <a:gdLst/>
              <a:ahLst/>
              <a:cxnLst/>
              <a:rect l="l" t="t" r="r" b="b"/>
              <a:pathLst>
                <a:path w="20485" h="30426" extrusionOk="0">
                  <a:moveTo>
                    <a:pt x="151" y="0"/>
                  </a:moveTo>
                  <a:cubicBezTo>
                    <a:pt x="94" y="0"/>
                    <a:pt x="41" y="32"/>
                    <a:pt x="26" y="89"/>
                  </a:cubicBezTo>
                  <a:cubicBezTo>
                    <a:pt x="0" y="159"/>
                    <a:pt x="32" y="229"/>
                    <a:pt x="102" y="254"/>
                  </a:cubicBezTo>
                  <a:cubicBezTo>
                    <a:pt x="12556" y="4601"/>
                    <a:pt x="20210" y="17227"/>
                    <a:pt x="18311" y="30286"/>
                  </a:cubicBezTo>
                  <a:cubicBezTo>
                    <a:pt x="18298" y="30356"/>
                    <a:pt x="18349" y="30419"/>
                    <a:pt x="18419" y="30426"/>
                  </a:cubicBezTo>
                  <a:lnTo>
                    <a:pt x="18438" y="30426"/>
                  </a:lnTo>
                  <a:cubicBezTo>
                    <a:pt x="18502" y="30426"/>
                    <a:pt x="18560" y="30381"/>
                    <a:pt x="18566" y="30317"/>
                  </a:cubicBezTo>
                  <a:cubicBezTo>
                    <a:pt x="20484" y="17144"/>
                    <a:pt x="12760" y="4397"/>
                    <a:pt x="191" y="6"/>
                  </a:cubicBezTo>
                  <a:cubicBezTo>
                    <a:pt x="178" y="2"/>
                    <a:pt x="164" y="0"/>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2"/>
            <p:cNvSpPr/>
            <p:nvPr/>
          </p:nvSpPr>
          <p:spPr>
            <a:xfrm>
              <a:off x="788600" y="1603300"/>
              <a:ext cx="512300" cy="760750"/>
            </a:xfrm>
            <a:custGeom>
              <a:avLst/>
              <a:gdLst/>
              <a:ahLst/>
              <a:cxnLst/>
              <a:rect l="l" t="t" r="r" b="b"/>
              <a:pathLst>
                <a:path w="20492" h="30430" extrusionOk="0">
                  <a:moveTo>
                    <a:pt x="20352" y="0"/>
                  </a:moveTo>
                  <a:cubicBezTo>
                    <a:pt x="20337" y="0"/>
                    <a:pt x="20321" y="3"/>
                    <a:pt x="20307" y="9"/>
                  </a:cubicBezTo>
                  <a:cubicBezTo>
                    <a:pt x="7732" y="4394"/>
                    <a:pt x="1" y="17141"/>
                    <a:pt x="1919" y="30314"/>
                  </a:cubicBezTo>
                  <a:cubicBezTo>
                    <a:pt x="1932" y="30378"/>
                    <a:pt x="1983" y="30423"/>
                    <a:pt x="2053" y="30423"/>
                  </a:cubicBezTo>
                  <a:lnTo>
                    <a:pt x="2066" y="30429"/>
                  </a:lnTo>
                  <a:cubicBezTo>
                    <a:pt x="2142" y="30416"/>
                    <a:pt x="2187" y="30353"/>
                    <a:pt x="2181" y="30283"/>
                  </a:cubicBezTo>
                  <a:cubicBezTo>
                    <a:pt x="281" y="17224"/>
                    <a:pt x="7936" y="4598"/>
                    <a:pt x="20389" y="251"/>
                  </a:cubicBezTo>
                  <a:cubicBezTo>
                    <a:pt x="20460" y="226"/>
                    <a:pt x="20491" y="156"/>
                    <a:pt x="20472" y="86"/>
                  </a:cubicBezTo>
                  <a:cubicBezTo>
                    <a:pt x="20453" y="32"/>
                    <a:pt x="20403" y="0"/>
                    <a:pt x="20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2"/>
            <p:cNvSpPr/>
            <p:nvPr/>
          </p:nvSpPr>
          <p:spPr>
            <a:xfrm>
              <a:off x="1685975" y="1545375"/>
              <a:ext cx="30475" cy="57200"/>
            </a:xfrm>
            <a:custGeom>
              <a:avLst/>
              <a:gdLst/>
              <a:ahLst/>
              <a:cxnLst/>
              <a:rect l="l" t="t" r="r" b="b"/>
              <a:pathLst>
                <a:path w="1219" h="2288" extrusionOk="0">
                  <a:moveTo>
                    <a:pt x="1072" y="0"/>
                  </a:moveTo>
                  <a:cubicBezTo>
                    <a:pt x="1021" y="0"/>
                    <a:pt x="975" y="30"/>
                    <a:pt x="957" y="76"/>
                  </a:cubicBezTo>
                  <a:lnTo>
                    <a:pt x="26" y="2103"/>
                  </a:lnTo>
                  <a:cubicBezTo>
                    <a:pt x="1" y="2167"/>
                    <a:pt x="26" y="2243"/>
                    <a:pt x="90" y="2275"/>
                  </a:cubicBezTo>
                  <a:cubicBezTo>
                    <a:pt x="109" y="2282"/>
                    <a:pt x="128" y="2282"/>
                    <a:pt x="147" y="2288"/>
                  </a:cubicBezTo>
                  <a:cubicBezTo>
                    <a:pt x="198" y="2282"/>
                    <a:pt x="243" y="2256"/>
                    <a:pt x="262" y="2211"/>
                  </a:cubicBezTo>
                  <a:lnTo>
                    <a:pt x="1193" y="185"/>
                  </a:lnTo>
                  <a:cubicBezTo>
                    <a:pt x="1218" y="121"/>
                    <a:pt x="1193" y="44"/>
                    <a:pt x="1129" y="13"/>
                  </a:cubicBezTo>
                  <a:cubicBezTo>
                    <a:pt x="1110" y="4"/>
                    <a:pt x="1091" y="0"/>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2"/>
            <p:cNvSpPr/>
            <p:nvPr/>
          </p:nvSpPr>
          <p:spPr>
            <a:xfrm>
              <a:off x="1285425" y="1545375"/>
              <a:ext cx="30600" cy="57200"/>
            </a:xfrm>
            <a:custGeom>
              <a:avLst/>
              <a:gdLst/>
              <a:ahLst/>
              <a:cxnLst/>
              <a:rect l="l" t="t" r="r" b="b"/>
              <a:pathLst>
                <a:path w="1224" h="2288" extrusionOk="0">
                  <a:moveTo>
                    <a:pt x="149" y="0"/>
                  </a:moveTo>
                  <a:cubicBezTo>
                    <a:pt x="131" y="0"/>
                    <a:pt x="113" y="4"/>
                    <a:pt x="96" y="13"/>
                  </a:cubicBezTo>
                  <a:cubicBezTo>
                    <a:pt x="32" y="44"/>
                    <a:pt x="0" y="121"/>
                    <a:pt x="32" y="185"/>
                  </a:cubicBezTo>
                  <a:lnTo>
                    <a:pt x="956" y="2205"/>
                  </a:lnTo>
                  <a:cubicBezTo>
                    <a:pt x="982" y="2250"/>
                    <a:pt x="1026" y="2282"/>
                    <a:pt x="1077" y="2288"/>
                  </a:cubicBezTo>
                  <a:cubicBezTo>
                    <a:pt x="1096" y="2282"/>
                    <a:pt x="1115" y="2282"/>
                    <a:pt x="1128" y="2275"/>
                  </a:cubicBezTo>
                  <a:cubicBezTo>
                    <a:pt x="1198" y="2243"/>
                    <a:pt x="1224" y="2167"/>
                    <a:pt x="1192" y="2103"/>
                  </a:cubicBezTo>
                  <a:lnTo>
                    <a:pt x="268" y="76"/>
                  </a:lnTo>
                  <a:cubicBezTo>
                    <a:pt x="245" y="30"/>
                    <a:pt x="19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2"/>
            <p:cNvSpPr/>
            <p:nvPr/>
          </p:nvSpPr>
          <p:spPr>
            <a:xfrm>
              <a:off x="1921325" y="1694250"/>
              <a:ext cx="36350" cy="41550"/>
            </a:xfrm>
            <a:custGeom>
              <a:avLst/>
              <a:gdLst/>
              <a:ahLst/>
              <a:cxnLst/>
              <a:rect l="l" t="t" r="r" b="b"/>
              <a:pathLst>
                <a:path w="1454" h="1662" extrusionOk="0">
                  <a:moveTo>
                    <a:pt x="1305" y="0"/>
                  </a:moveTo>
                  <a:cubicBezTo>
                    <a:pt x="1267" y="0"/>
                    <a:pt x="1230" y="16"/>
                    <a:pt x="1205" y="49"/>
                  </a:cubicBezTo>
                  <a:lnTo>
                    <a:pt x="51" y="1444"/>
                  </a:lnTo>
                  <a:cubicBezTo>
                    <a:pt x="0" y="1502"/>
                    <a:pt x="13" y="1585"/>
                    <a:pt x="64" y="1629"/>
                  </a:cubicBezTo>
                  <a:cubicBezTo>
                    <a:pt x="90" y="1648"/>
                    <a:pt x="115" y="1661"/>
                    <a:pt x="147" y="1661"/>
                  </a:cubicBezTo>
                  <a:cubicBezTo>
                    <a:pt x="185" y="1661"/>
                    <a:pt x="223" y="1642"/>
                    <a:pt x="249" y="1610"/>
                  </a:cubicBezTo>
                  <a:lnTo>
                    <a:pt x="1409" y="214"/>
                  </a:lnTo>
                  <a:cubicBezTo>
                    <a:pt x="1453" y="157"/>
                    <a:pt x="1441" y="74"/>
                    <a:pt x="1390" y="29"/>
                  </a:cubicBezTo>
                  <a:cubicBezTo>
                    <a:pt x="1365" y="10"/>
                    <a:pt x="1335" y="0"/>
                    <a:pt x="1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2"/>
            <p:cNvSpPr/>
            <p:nvPr/>
          </p:nvSpPr>
          <p:spPr>
            <a:xfrm>
              <a:off x="1044350" y="1694250"/>
              <a:ext cx="36350" cy="41550"/>
            </a:xfrm>
            <a:custGeom>
              <a:avLst/>
              <a:gdLst/>
              <a:ahLst/>
              <a:cxnLst/>
              <a:rect l="l" t="t" r="r" b="b"/>
              <a:pathLst>
                <a:path w="1454" h="1662" extrusionOk="0">
                  <a:moveTo>
                    <a:pt x="147" y="0"/>
                  </a:moveTo>
                  <a:cubicBezTo>
                    <a:pt x="118" y="0"/>
                    <a:pt x="89" y="10"/>
                    <a:pt x="64" y="29"/>
                  </a:cubicBezTo>
                  <a:cubicBezTo>
                    <a:pt x="7" y="74"/>
                    <a:pt x="0" y="157"/>
                    <a:pt x="45" y="214"/>
                  </a:cubicBezTo>
                  <a:lnTo>
                    <a:pt x="1205" y="1610"/>
                  </a:lnTo>
                  <a:cubicBezTo>
                    <a:pt x="1230" y="1642"/>
                    <a:pt x="1269" y="1661"/>
                    <a:pt x="1307" y="1661"/>
                  </a:cubicBezTo>
                  <a:cubicBezTo>
                    <a:pt x="1332" y="1661"/>
                    <a:pt x="1364" y="1648"/>
                    <a:pt x="1390" y="1629"/>
                  </a:cubicBezTo>
                  <a:cubicBezTo>
                    <a:pt x="1441" y="1585"/>
                    <a:pt x="1453" y="1502"/>
                    <a:pt x="1409" y="1444"/>
                  </a:cubicBezTo>
                  <a:lnTo>
                    <a:pt x="249" y="49"/>
                  </a:lnTo>
                  <a:cubicBezTo>
                    <a:pt x="220" y="16"/>
                    <a:pt x="183" y="0"/>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2"/>
            <p:cNvSpPr/>
            <p:nvPr/>
          </p:nvSpPr>
          <p:spPr>
            <a:xfrm>
              <a:off x="2070625" y="1888075"/>
              <a:ext cx="38900" cy="25850"/>
            </a:xfrm>
            <a:custGeom>
              <a:avLst/>
              <a:gdLst/>
              <a:ahLst/>
              <a:cxnLst/>
              <a:rect l="l" t="t" r="r" b="b"/>
              <a:pathLst>
                <a:path w="1556" h="1034" extrusionOk="0">
                  <a:moveTo>
                    <a:pt x="1407" y="0"/>
                  </a:moveTo>
                  <a:cubicBezTo>
                    <a:pt x="1384" y="0"/>
                    <a:pt x="1361" y="7"/>
                    <a:pt x="1339" y="20"/>
                  </a:cubicBezTo>
                  <a:lnTo>
                    <a:pt x="83" y="791"/>
                  </a:lnTo>
                  <a:cubicBezTo>
                    <a:pt x="19" y="829"/>
                    <a:pt x="0" y="912"/>
                    <a:pt x="38" y="976"/>
                  </a:cubicBezTo>
                  <a:cubicBezTo>
                    <a:pt x="64" y="1014"/>
                    <a:pt x="108" y="1033"/>
                    <a:pt x="153" y="1033"/>
                  </a:cubicBezTo>
                  <a:cubicBezTo>
                    <a:pt x="179" y="1033"/>
                    <a:pt x="198" y="1027"/>
                    <a:pt x="223" y="1014"/>
                  </a:cubicBezTo>
                  <a:lnTo>
                    <a:pt x="1479" y="243"/>
                  </a:lnTo>
                  <a:cubicBezTo>
                    <a:pt x="1536" y="205"/>
                    <a:pt x="1555" y="128"/>
                    <a:pt x="1517" y="65"/>
                  </a:cubicBezTo>
                  <a:cubicBezTo>
                    <a:pt x="1492" y="23"/>
                    <a:pt x="1451" y="0"/>
                    <a:pt x="1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2"/>
            <p:cNvSpPr/>
            <p:nvPr/>
          </p:nvSpPr>
          <p:spPr>
            <a:xfrm>
              <a:off x="892350" y="1888175"/>
              <a:ext cx="38900" cy="25750"/>
            </a:xfrm>
            <a:custGeom>
              <a:avLst/>
              <a:gdLst/>
              <a:ahLst/>
              <a:cxnLst/>
              <a:rect l="l" t="t" r="r" b="b"/>
              <a:pathLst>
                <a:path w="1556" h="1030" extrusionOk="0">
                  <a:moveTo>
                    <a:pt x="155" y="1"/>
                  </a:moveTo>
                  <a:cubicBezTo>
                    <a:pt x="110" y="1"/>
                    <a:pt x="64" y="22"/>
                    <a:pt x="38" y="61"/>
                  </a:cubicBezTo>
                  <a:cubicBezTo>
                    <a:pt x="0" y="124"/>
                    <a:pt x="19" y="201"/>
                    <a:pt x="83" y="239"/>
                  </a:cubicBezTo>
                  <a:lnTo>
                    <a:pt x="1338" y="1010"/>
                  </a:lnTo>
                  <a:cubicBezTo>
                    <a:pt x="1358" y="1023"/>
                    <a:pt x="1383" y="1029"/>
                    <a:pt x="1409" y="1029"/>
                  </a:cubicBezTo>
                  <a:cubicBezTo>
                    <a:pt x="1453" y="1029"/>
                    <a:pt x="1491" y="1010"/>
                    <a:pt x="1517" y="972"/>
                  </a:cubicBezTo>
                  <a:cubicBezTo>
                    <a:pt x="1555" y="908"/>
                    <a:pt x="1536" y="825"/>
                    <a:pt x="1472" y="787"/>
                  </a:cubicBezTo>
                  <a:lnTo>
                    <a:pt x="217" y="16"/>
                  </a:lnTo>
                  <a:cubicBezTo>
                    <a:pt x="198" y="6"/>
                    <a:pt x="177" y="1"/>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2"/>
            <p:cNvSpPr/>
            <p:nvPr/>
          </p:nvSpPr>
          <p:spPr>
            <a:xfrm>
              <a:off x="2151400" y="2109825"/>
              <a:ext cx="37950" cy="12975"/>
            </a:xfrm>
            <a:custGeom>
              <a:avLst/>
              <a:gdLst/>
              <a:ahLst/>
              <a:cxnLst/>
              <a:rect l="l" t="t" r="r" b="b"/>
              <a:pathLst>
                <a:path w="1518" h="519" extrusionOk="0">
                  <a:moveTo>
                    <a:pt x="1375" y="1"/>
                  </a:moveTo>
                  <a:cubicBezTo>
                    <a:pt x="1368" y="1"/>
                    <a:pt x="1360" y="1"/>
                    <a:pt x="1352" y="3"/>
                  </a:cubicBezTo>
                  <a:lnTo>
                    <a:pt x="115" y="264"/>
                  </a:lnTo>
                  <a:cubicBezTo>
                    <a:pt x="45" y="277"/>
                    <a:pt x="0" y="347"/>
                    <a:pt x="13" y="417"/>
                  </a:cubicBezTo>
                  <a:cubicBezTo>
                    <a:pt x="26" y="481"/>
                    <a:pt x="77" y="519"/>
                    <a:pt x="141" y="519"/>
                  </a:cubicBezTo>
                  <a:lnTo>
                    <a:pt x="166" y="519"/>
                  </a:lnTo>
                  <a:lnTo>
                    <a:pt x="1403" y="258"/>
                  </a:lnTo>
                  <a:cubicBezTo>
                    <a:pt x="1473" y="245"/>
                    <a:pt x="1517" y="175"/>
                    <a:pt x="1505" y="105"/>
                  </a:cubicBezTo>
                  <a:cubicBezTo>
                    <a:pt x="1488" y="43"/>
                    <a:pt x="1436"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2"/>
            <p:cNvSpPr/>
            <p:nvPr/>
          </p:nvSpPr>
          <p:spPr>
            <a:xfrm>
              <a:off x="812500" y="2109975"/>
              <a:ext cx="38125" cy="12950"/>
            </a:xfrm>
            <a:custGeom>
              <a:avLst/>
              <a:gdLst/>
              <a:ahLst/>
              <a:cxnLst/>
              <a:rect l="l" t="t" r="r" b="b"/>
              <a:pathLst>
                <a:path w="1525" h="518" extrusionOk="0">
                  <a:moveTo>
                    <a:pt x="149" y="1"/>
                  </a:moveTo>
                  <a:cubicBezTo>
                    <a:pt x="88" y="1"/>
                    <a:pt x="31" y="43"/>
                    <a:pt x="20" y="105"/>
                  </a:cubicBezTo>
                  <a:cubicBezTo>
                    <a:pt x="1" y="169"/>
                    <a:pt x="46" y="239"/>
                    <a:pt x="116" y="258"/>
                  </a:cubicBezTo>
                  <a:lnTo>
                    <a:pt x="1359" y="513"/>
                  </a:lnTo>
                  <a:cubicBezTo>
                    <a:pt x="1362" y="516"/>
                    <a:pt x="1365" y="518"/>
                    <a:pt x="1369" y="518"/>
                  </a:cubicBezTo>
                  <a:cubicBezTo>
                    <a:pt x="1373" y="518"/>
                    <a:pt x="1378" y="516"/>
                    <a:pt x="1384" y="513"/>
                  </a:cubicBezTo>
                  <a:cubicBezTo>
                    <a:pt x="1441" y="513"/>
                    <a:pt x="1492" y="475"/>
                    <a:pt x="1511" y="417"/>
                  </a:cubicBezTo>
                  <a:cubicBezTo>
                    <a:pt x="1524" y="347"/>
                    <a:pt x="1480" y="277"/>
                    <a:pt x="1410" y="264"/>
                  </a:cubicBezTo>
                  <a:lnTo>
                    <a:pt x="173" y="3"/>
                  </a:lnTo>
                  <a:cubicBezTo>
                    <a:pt x="165" y="2"/>
                    <a:pt x="157"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2"/>
            <p:cNvSpPr/>
            <p:nvPr/>
          </p:nvSpPr>
          <p:spPr>
            <a:xfrm>
              <a:off x="2158875" y="2385850"/>
              <a:ext cx="42100" cy="6550"/>
            </a:xfrm>
            <a:custGeom>
              <a:avLst/>
              <a:gdLst/>
              <a:ahLst/>
              <a:cxnLst/>
              <a:rect l="l" t="t" r="r" b="b"/>
              <a:pathLst>
                <a:path w="1684" h="262" extrusionOk="0">
                  <a:moveTo>
                    <a:pt x="128" y="0"/>
                  </a:moveTo>
                  <a:cubicBezTo>
                    <a:pt x="58" y="0"/>
                    <a:pt x="1" y="58"/>
                    <a:pt x="1" y="128"/>
                  </a:cubicBezTo>
                  <a:cubicBezTo>
                    <a:pt x="1" y="198"/>
                    <a:pt x="58" y="262"/>
                    <a:pt x="128" y="262"/>
                  </a:cubicBezTo>
                  <a:lnTo>
                    <a:pt x="1556" y="262"/>
                  </a:lnTo>
                  <a:cubicBezTo>
                    <a:pt x="1626" y="262"/>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2"/>
            <p:cNvSpPr/>
            <p:nvPr/>
          </p:nvSpPr>
          <p:spPr>
            <a:xfrm>
              <a:off x="2158875" y="277080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2"/>
            <p:cNvSpPr/>
            <p:nvPr/>
          </p:nvSpPr>
          <p:spPr>
            <a:xfrm>
              <a:off x="2158875" y="315575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2"/>
            <p:cNvSpPr/>
            <p:nvPr/>
          </p:nvSpPr>
          <p:spPr>
            <a:xfrm>
              <a:off x="216750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2"/>
            <p:cNvSpPr/>
            <p:nvPr/>
          </p:nvSpPr>
          <p:spPr>
            <a:xfrm>
              <a:off x="216750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11" y="261"/>
                  </a:lnTo>
                  <a:cubicBezTo>
                    <a:pt x="1281" y="261"/>
                    <a:pt x="1339" y="204"/>
                    <a:pt x="1339" y="134"/>
                  </a:cubicBezTo>
                  <a:cubicBezTo>
                    <a:pt x="1339" y="58"/>
                    <a:pt x="1281" y="0"/>
                    <a:pt x="121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2"/>
            <p:cNvSpPr/>
            <p:nvPr/>
          </p:nvSpPr>
          <p:spPr>
            <a:xfrm>
              <a:off x="801050" y="2770800"/>
              <a:ext cx="42075" cy="6400"/>
            </a:xfrm>
            <a:custGeom>
              <a:avLst/>
              <a:gdLst/>
              <a:ahLst/>
              <a:cxnLst/>
              <a:rect l="l" t="t" r="r" b="b"/>
              <a:pathLst>
                <a:path w="1683" h="256" extrusionOk="0">
                  <a:moveTo>
                    <a:pt x="128" y="0"/>
                  </a:moveTo>
                  <a:cubicBezTo>
                    <a:pt x="57" y="0"/>
                    <a:pt x="0" y="58"/>
                    <a:pt x="0" y="128"/>
                  </a:cubicBezTo>
                  <a:cubicBezTo>
                    <a:pt x="0" y="198"/>
                    <a:pt x="57" y="255"/>
                    <a:pt x="128" y="255"/>
                  </a:cubicBezTo>
                  <a:lnTo>
                    <a:pt x="1555" y="255"/>
                  </a:lnTo>
                  <a:cubicBezTo>
                    <a:pt x="1558" y="256"/>
                    <a:pt x="1562" y="256"/>
                    <a:pt x="1565" y="256"/>
                  </a:cubicBezTo>
                  <a:cubicBezTo>
                    <a:pt x="1631" y="256"/>
                    <a:pt x="1683" y="195"/>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2"/>
            <p:cNvSpPr/>
            <p:nvPr/>
          </p:nvSpPr>
          <p:spPr>
            <a:xfrm>
              <a:off x="801050" y="3155750"/>
              <a:ext cx="33475" cy="6400"/>
            </a:xfrm>
            <a:custGeom>
              <a:avLst/>
              <a:gdLst/>
              <a:ahLst/>
              <a:cxnLst/>
              <a:rect l="l" t="t" r="r" b="b"/>
              <a:pathLst>
                <a:path w="1339" h="256" extrusionOk="0">
                  <a:moveTo>
                    <a:pt x="128" y="0"/>
                  </a:moveTo>
                  <a:cubicBezTo>
                    <a:pt x="57" y="0"/>
                    <a:pt x="0" y="58"/>
                    <a:pt x="0" y="128"/>
                  </a:cubicBezTo>
                  <a:cubicBezTo>
                    <a:pt x="0" y="198"/>
                    <a:pt x="57" y="255"/>
                    <a:pt x="128" y="255"/>
                  </a:cubicBezTo>
                  <a:lnTo>
                    <a:pt x="1205" y="255"/>
                  </a:lnTo>
                  <a:cubicBezTo>
                    <a:pt x="1281" y="255"/>
                    <a:pt x="1339" y="198"/>
                    <a:pt x="1339" y="128"/>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2"/>
            <p:cNvSpPr/>
            <p:nvPr/>
          </p:nvSpPr>
          <p:spPr>
            <a:xfrm>
              <a:off x="80105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05"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2"/>
            <p:cNvSpPr/>
            <p:nvPr/>
          </p:nvSpPr>
          <p:spPr>
            <a:xfrm>
              <a:off x="80105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05" y="261"/>
                  </a:lnTo>
                  <a:cubicBezTo>
                    <a:pt x="1281" y="261"/>
                    <a:pt x="1339" y="204"/>
                    <a:pt x="1339" y="134"/>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2"/>
            <p:cNvSpPr/>
            <p:nvPr/>
          </p:nvSpPr>
          <p:spPr>
            <a:xfrm>
              <a:off x="801050" y="2385850"/>
              <a:ext cx="42075" cy="6550"/>
            </a:xfrm>
            <a:custGeom>
              <a:avLst/>
              <a:gdLst/>
              <a:ahLst/>
              <a:cxnLst/>
              <a:rect l="l" t="t" r="r" b="b"/>
              <a:pathLst>
                <a:path w="1683" h="262" extrusionOk="0">
                  <a:moveTo>
                    <a:pt x="128" y="0"/>
                  </a:moveTo>
                  <a:cubicBezTo>
                    <a:pt x="57" y="0"/>
                    <a:pt x="0" y="58"/>
                    <a:pt x="0" y="128"/>
                  </a:cubicBezTo>
                  <a:cubicBezTo>
                    <a:pt x="0" y="198"/>
                    <a:pt x="57" y="262"/>
                    <a:pt x="128" y="262"/>
                  </a:cubicBezTo>
                  <a:lnTo>
                    <a:pt x="1555" y="262"/>
                  </a:lnTo>
                  <a:cubicBezTo>
                    <a:pt x="1625" y="262"/>
                    <a:pt x="1683" y="204"/>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2"/>
            <p:cNvSpPr/>
            <p:nvPr/>
          </p:nvSpPr>
          <p:spPr>
            <a:xfrm>
              <a:off x="1338150" y="2919300"/>
              <a:ext cx="325550" cy="285075"/>
            </a:xfrm>
            <a:custGeom>
              <a:avLst/>
              <a:gdLst/>
              <a:ahLst/>
              <a:cxnLst/>
              <a:rect l="l" t="t" r="r" b="b"/>
              <a:pathLst>
                <a:path w="13022" h="11403" extrusionOk="0">
                  <a:moveTo>
                    <a:pt x="1" y="0"/>
                  </a:moveTo>
                  <a:lnTo>
                    <a:pt x="1" y="0"/>
                  </a:lnTo>
                  <a:cubicBezTo>
                    <a:pt x="3085" y="3442"/>
                    <a:pt x="5367" y="7546"/>
                    <a:pt x="6514" y="11402"/>
                  </a:cubicBezTo>
                  <a:cubicBezTo>
                    <a:pt x="7662" y="7546"/>
                    <a:pt x="9937" y="3442"/>
                    <a:pt x="13022" y="0"/>
                  </a:cubicBezTo>
                  <a:lnTo>
                    <a:pt x="13022" y="0"/>
                  </a:lnTo>
                  <a:cubicBezTo>
                    <a:pt x="10874" y="421"/>
                    <a:pt x="8700" y="638"/>
                    <a:pt x="6514" y="650"/>
                  </a:cubicBezTo>
                  <a:cubicBezTo>
                    <a:pt x="4328" y="638"/>
                    <a:pt x="2149" y="4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2"/>
            <p:cNvSpPr/>
            <p:nvPr/>
          </p:nvSpPr>
          <p:spPr>
            <a:xfrm>
              <a:off x="1409225" y="2919125"/>
              <a:ext cx="183575" cy="183600"/>
            </a:xfrm>
            <a:custGeom>
              <a:avLst/>
              <a:gdLst/>
              <a:ahLst/>
              <a:cxnLst/>
              <a:rect l="l" t="t" r="r" b="b"/>
              <a:pathLst>
                <a:path w="7343" h="7344" extrusionOk="0">
                  <a:moveTo>
                    <a:pt x="3671" y="1"/>
                  </a:moveTo>
                  <a:cubicBezTo>
                    <a:pt x="1645" y="1"/>
                    <a:pt x="0" y="1645"/>
                    <a:pt x="0" y="3672"/>
                  </a:cubicBezTo>
                  <a:cubicBezTo>
                    <a:pt x="0" y="5699"/>
                    <a:pt x="1645" y="7343"/>
                    <a:pt x="3671" y="7343"/>
                  </a:cubicBezTo>
                  <a:cubicBezTo>
                    <a:pt x="5698" y="7343"/>
                    <a:pt x="7342" y="5699"/>
                    <a:pt x="7342" y="3672"/>
                  </a:cubicBezTo>
                  <a:cubicBezTo>
                    <a:pt x="7342" y="1645"/>
                    <a:pt x="5698" y="1"/>
                    <a:pt x="3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2"/>
            <p:cNvSpPr/>
            <p:nvPr/>
          </p:nvSpPr>
          <p:spPr>
            <a:xfrm>
              <a:off x="1441400" y="2951475"/>
              <a:ext cx="119200" cy="119225"/>
            </a:xfrm>
            <a:custGeom>
              <a:avLst/>
              <a:gdLst/>
              <a:ahLst/>
              <a:cxnLst/>
              <a:rect l="l" t="t" r="r" b="b"/>
              <a:pathLst>
                <a:path w="4768" h="4769" extrusionOk="0">
                  <a:moveTo>
                    <a:pt x="2123" y="1"/>
                  </a:moveTo>
                  <a:cubicBezTo>
                    <a:pt x="1900" y="20"/>
                    <a:pt x="1677" y="77"/>
                    <a:pt x="1467" y="166"/>
                  </a:cubicBezTo>
                  <a:cubicBezTo>
                    <a:pt x="1256" y="256"/>
                    <a:pt x="1059" y="370"/>
                    <a:pt x="880" y="517"/>
                  </a:cubicBezTo>
                  <a:lnTo>
                    <a:pt x="887" y="517"/>
                  </a:lnTo>
                  <a:cubicBezTo>
                    <a:pt x="982" y="544"/>
                    <a:pt x="1082" y="557"/>
                    <a:pt x="1183" y="557"/>
                  </a:cubicBezTo>
                  <a:cubicBezTo>
                    <a:pt x="1323" y="557"/>
                    <a:pt x="1464" y="531"/>
                    <a:pt x="1594" y="479"/>
                  </a:cubicBezTo>
                  <a:cubicBezTo>
                    <a:pt x="1823" y="383"/>
                    <a:pt x="2008" y="217"/>
                    <a:pt x="2123" y="1"/>
                  </a:cubicBezTo>
                  <a:close/>
                  <a:moveTo>
                    <a:pt x="2639" y="1"/>
                  </a:moveTo>
                  <a:cubicBezTo>
                    <a:pt x="2754" y="217"/>
                    <a:pt x="2945" y="383"/>
                    <a:pt x="3168" y="479"/>
                  </a:cubicBezTo>
                  <a:cubicBezTo>
                    <a:pt x="3301" y="534"/>
                    <a:pt x="3441" y="562"/>
                    <a:pt x="3582" y="562"/>
                  </a:cubicBezTo>
                  <a:cubicBezTo>
                    <a:pt x="3685" y="562"/>
                    <a:pt x="3789" y="547"/>
                    <a:pt x="3888" y="517"/>
                  </a:cubicBezTo>
                  <a:cubicBezTo>
                    <a:pt x="3710" y="370"/>
                    <a:pt x="3512" y="256"/>
                    <a:pt x="3302" y="166"/>
                  </a:cubicBezTo>
                  <a:cubicBezTo>
                    <a:pt x="3092" y="84"/>
                    <a:pt x="2869" y="26"/>
                    <a:pt x="2639" y="1"/>
                  </a:cubicBezTo>
                  <a:close/>
                  <a:moveTo>
                    <a:pt x="517" y="880"/>
                  </a:moveTo>
                  <a:lnTo>
                    <a:pt x="517" y="880"/>
                  </a:lnTo>
                  <a:cubicBezTo>
                    <a:pt x="377" y="1059"/>
                    <a:pt x="256" y="1256"/>
                    <a:pt x="173" y="1467"/>
                  </a:cubicBezTo>
                  <a:cubicBezTo>
                    <a:pt x="84" y="1677"/>
                    <a:pt x="26" y="1900"/>
                    <a:pt x="1" y="2123"/>
                  </a:cubicBezTo>
                  <a:cubicBezTo>
                    <a:pt x="217" y="2008"/>
                    <a:pt x="389" y="1824"/>
                    <a:pt x="479" y="1594"/>
                  </a:cubicBezTo>
                  <a:lnTo>
                    <a:pt x="485" y="1594"/>
                  </a:lnTo>
                  <a:cubicBezTo>
                    <a:pt x="581" y="1365"/>
                    <a:pt x="593" y="1116"/>
                    <a:pt x="517" y="880"/>
                  </a:cubicBezTo>
                  <a:close/>
                  <a:moveTo>
                    <a:pt x="4252" y="880"/>
                  </a:moveTo>
                  <a:lnTo>
                    <a:pt x="4252" y="880"/>
                  </a:lnTo>
                  <a:cubicBezTo>
                    <a:pt x="4182" y="1116"/>
                    <a:pt x="4194" y="1365"/>
                    <a:pt x="4290" y="1594"/>
                  </a:cubicBezTo>
                  <a:cubicBezTo>
                    <a:pt x="4379" y="1824"/>
                    <a:pt x="4551" y="2008"/>
                    <a:pt x="4768" y="2123"/>
                  </a:cubicBezTo>
                  <a:cubicBezTo>
                    <a:pt x="4742" y="1900"/>
                    <a:pt x="4685" y="1677"/>
                    <a:pt x="4596" y="1467"/>
                  </a:cubicBezTo>
                  <a:cubicBezTo>
                    <a:pt x="4513" y="1256"/>
                    <a:pt x="4392" y="1059"/>
                    <a:pt x="4252" y="880"/>
                  </a:cubicBezTo>
                  <a:close/>
                  <a:moveTo>
                    <a:pt x="4762" y="2639"/>
                  </a:moveTo>
                  <a:lnTo>
                    <a:pt x="4762" y="2639"/>
                  </a:lnTo>
                  <a:cubicBezTo>
                    <a:pt x="4551" y="2754"/>
                    <a:pt x="4379" y="2939"/>
                    <a:pt x="4284" y="3168"/>
                  </a:cubicBezTo>
                  <a:cubicBezTo>
                    <a:pt x="4188" y="3398"/>
                    <a:pt x="4175" y="3646"/>
                    <a:pt x="4245" y="3882"/>
                  </a:cubicBezTo>
                  <a:cubicBezTo>
                    <a:pt x="4392" y="3704"/>
                    <a:pt x="4507" y="3506"/>
                    <a:pt x="4596" y="3296"/>
                  </a:cubicBezTo>
                  <a:cubicBezTo>
                    <a:pt x="4685" y="3085"/>
                    <a:pt x="4742" y="2862"/>
                    <a:pt x="4762" y="2639"/>
                  </a:cubicBezTo>
                  <a:close/>
                  <a:moveTo>
                    <a:pt x="1" y="2639"/>
                  </a:moveTo>
                  <a:cubicBezTo>
                    <a:pt x="26" y="2869"/>
                    <a:pt x="77" y="3085"/>
                    <a:pt x="166" y="3302"/>
                  </a:cubicBezTo>
                  <a:cubicBezTo>
                    <a:pt x="256" y="3513"/>
                    <a:pt x="370" y="3710"/>
                    <a:pt x="517" y="3889"/>
                  </a:cubicBezTo>
                  <a:lnTo>
                    <a:pt x="517" y="3882"/>
                  </a:lnTo>
                  <a:cubicBezTo>
                    <a:pt x="587" y="3646"/>
                    <a:pt x="574" y="3398"/>
                    <a:pt x="479" y="3168"/>
                  </a:cubicBezTo>
                  <a:cubicBezTo>
                    <a:pt x="383" y="2945"/>
                    <a:pt x="217" y="2754"/>
                    <a:pt x="1" y="2639"/>
                  </a:cubicBezTo>
                  <a:close/>
                  <a:moveTo>
                    <a:pt x="1186" y="4201"/>
                  </a:moveTo>
                  <a:cubicBezTo>
                    <a:pt x="1083" y="4201"/>
                    <a:pt x="980" y="4216"/>
                    <a:pt x="880" y="4245"/>
                  </a:cubicBezTo>
                  <a:cubicBezTo>
                    <a:pt x="1059" y="4392"/>
                    <a:pt x="1256" y="4507"/>
                    <a:pt x="1467" y="4596"/>
                  </a:cubicBezTo>
                  <a:cubicBezTo>
                    <a:pt x="1677" y="4679"/>
                    <a:pt x="1900" y="4736"/>
                    <a:pt x="2129" y="4762"/>
                  </a:cubicBezTo>
                  <a:cubicBezTo>
                    <a:pt x="2008" y="4545"/>
                    <a:pt x="1823" y="4379"/>
                    <a:pt x="1594" y="4284"/>
                  </a:cubicBezTo>
                  <a:cubicBezTo>
                    <a:pt x="1465" y="4229"/>
                    <a:pt x="1326" y="4201"/>
                    <a:pt x="1186" y="4201"/>
                  </a:cubicBezTo>
                  <a:close/>
                  <a:moveTo>
                    <a:pt x="3596" y="4203"/>
                  </a:moveTo>
                  <a:cubicBezTo>
                    <a:pt x="3451" y="4203"/>
                    <a:pt x="3305" y="4233"/>
                    <a:pt x="3168" y="4290"/>
                  </a:cubicBezTo>
                  <a:cubicBezTo>
                    <a:pt x="2945" y="4379"/>
                    <a:pt x="2754" y="4551"/>
                    <a:pt x="2639" y="4768"/>
                  </a:cubicBezTo>
                  <a:cubicBezTo>
                    <a:pt x="2869" y="4743"/>
                    <a:pt x="3092" y="4685"/>
                    <a:pt x="3302" y="4596"/>
                  </a:cubicBezTo>
                  <a:cubicBezTo>
                    <a:pt x="3512" y="4513"/>
                    <a:pt x="3710" y="4392"/>
                    <a:pt x="3888" y="4252"/>
                  </a:cubicBezTo>
                  <a:lnTo>
                    <a:pt x="3888" y="4245"/>
                  </a:lnTo>
                  <a:cubicBezTo>
                    <a:pt x="3793" y="4217"/>
                    <a:pt x="3695" y="4203"/>
                    <a:pt x="3596" y="4203"/>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2"/>
            <p:cNvSpPr/>
            <p:nvPr/>
          </p:nvSpPr>
          <p:spPr>
            <a:xfrm>
              <a:off x="1422275" y="2932350"/>
              <a:ext cx="157300" cy="157300"/>
            </a:xfrm>
            <a:custGeom>
              <a:avLst/>
              <a:gdLst/>
              <a:ahLst/>
              <a:cxnLst/>
              <a:rect l="l" t="t" r="r" b="b"/>
              <a:pathLst>
                <a:path w="6292" h="6292" extrusionOk="0">
                  <a:moveTo>
                    <a:pt x="3149" y="281"/>
                  </a:moveTo>
                  <a:cubicBezTo>
                    <a:pt x="4730" y="288"/>
                    <a:pt x="6011" y="1562"/>
                    <a:pt x="6011" y="3143"/>
                  </a:cubicBezTo>
                  <a:cubicBezTo>
                    <a:pt x="6011" y="4724"/>
                    <a:pt x="4730" y="6005"/>
                    <a:pt x="3149" y="6011"/>
                  </a:cubicBezTo>
                  <a:cubicBezTo>
                    <a:pt x="1569" y="6005"/>
                    <a:pt x="288" y="4724"/>
                    <a:pt x="288" y="3143"/>
                  </a:cubicBezTo>
                  <a:cubicBezTo>
                    <a:pt x="288" y="1562"/>
                    <a:pt x="1569" y="288"/>
                    <a:pt x="3149" y="281"/>
                  </a:cubicBezTo>
                  <a:close/>
                  <a:moveTo>
                    <a:pt x="3149" y="1"/>
                  </a:moveTo>
                  <a:cubicBezTo>
                    <a:pt x="1409" y="1"/>
                    <a:pt x="7" y="1409"/>
                    <a:pt x="1" y="3143"/>
                  </a:cubicBezTo>
                  <a:cubicBezTo>
                    <a:pt x="7" y="4883"/>
                    <a:pt x="1409" y="6285"/>
                    <a:pt x="3149" y="6291"/>
                  </a:cubicBezTo>
                  <a:cubicBezTo>
                    <a:pt x="4883" y="6285"/>
                    <a:pt x="6291" y="4883"/>
                    <a:pt x="6291" y="3143"/>
                  </a:cubicBezTo>
                  <a:cubicBezTo>
                    <a:pt x="6291" y="1409"/>
                    <a:pt x="4883" y="1"/>
                    <a:pt x="314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2"/>
            <p:cNvSpPr/>
            <p:nvPr/>
          </p:nvSpPr>
          <p:spPr>
            <a:xfrm>
              <a:off x="1455425" y="2965500"/>
              <a:ext cx="91000" cy="91000"/>
            </a:xfrm>
            <a:custGeom>
              <a:avLst/>
              <a:gdLst/>
              <a:ahLst/>
              <a:cxnLst/>
              <a:rect l="l" t="t" r="r" b="b"/>
              <a:pathLst>
                <a:path w="3640" h="3640" extrusionOk="0">
                  <a:moveTo>
                    <a:pt x="1823" y="1"/>
                  </a:moveTo>
                  <a:cubicBezTo>
                    <a:pt x="816" y="1"/>
                    <a:pt x="1" y="816"/>
                    <a:pt x="1" y="1817"/>
                  </a:cubicBezTo>
                  <a:cubicBezTo>
                    <a:pt x="1" y="2824"/>
                    <a:pt x="816" y="3640"/>
                    <a:pt x="1823" y="3640"/>
                  </a:cubicBezTo>
                  <a:cubicBezTo>
                    <a:pt x="2830" y="3640"/>
                    <a:pt x="3640" y="2824"/>
                    <a:pt x="3640" y="1817"/>
                  </a:cubicBezTo>
                  <a:cubicBezTo>
                    <a:pt x="3640" y="816"/>
                    <a:pt x="2830"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2"/>
            <p:cNvSpPr/>
            <p:nvPr/>
          </p:nvSpPr>
          <p:spPr>
            <a:xfrm>
              <a:off x="1271725" y="2878200"/>
              <a:ext cx="458575" cy="454750"/>
            </a:xfrm>
            <a:custGeom>
              <a:avLst/>
              <a:gdLst/>
              <a:ahLst/>
              <a:cxnLst/>
              <a:rect l="l" t="t" r="r" b="b"/>
              <a:pathLst>
                <a:path w="18343" h="18190" extrusionOk="0">
                  <a:moveTo>
                    <a:pt x="733" y="529"/>
                  </a:moveTo>
                  <a:cubicBezTo>
                    <a:pt x="2250" y="1013"/>
                    <a:pt x="5672" y="1676"/>
                    <a:pt x="9171" y="1676"/>
                  </a:cubicBezTo>
                  <a:cubicBezTo>
                    <a:pt x="12664" y="1676"/>
                    <a:pt x="16093" y="1013"/>
                    <a:pt x="17610" y="529"/>
                  </a:cubicBezTo>
                  <a:lnTo>
                    <a:pt x="17610" y="529"/>
                  </a:lnTo>
                  <a:cubicBezTo>
                    <a:pt x="13231" y="4761"/>
                    <a:pt x="10019" y="10561"/>
                    <a:pt x="9171" y="15755"/>
                  </a:cubicBezTo>
                  <a:cubicBezTo>
                    <a:pt x="8324" y="10567"/>
                    <a:pt x="5111" y="4761"/>
                    <a:pt x="733" y="529"/>
                  </a:cubicBezTo>
                  <a:close/>
                  <a:moveTo>
                    <a:pt x="166" y="0"/>
                  </a:moveTo>
                  <a:lnTo>
                    <a:pt x="0" y="223"/>
                  </a:lnTo>
                  <a:cubicBezTo>
                    <a:pt x="4908" y="4723"/>
                    <a:pt x="8458" y="11243"/>
                    <a:pt x="9031" y="16832"/>
                  </a:cubicBezTo>
                  <a:lnTo>
                    <a:pt x="9171" y="18190"/>
                  </a:lnTo>
                  <a:lnTo>
                    <a:pt x="9312" y="16832"/>
                  </a:lnTo>
                  <a:cubicBezTo>
                    <a:pt x="9885" y="11243"/>
                    <a:pt x="13429" y="4723"/>
                    <a:pt x="18343" y="223"/>
                  </a:cubicBezTo>
                  <a:lnTo>
                    <a:pt x="18171" y="0"/>
                  </a:lnTo>
                  <a:cubicBezTo>
                    <a:pt x="17520" y="414"/>
                    <a:pt x="13333" y="1396"/>
                    <a:pt x="9171" y="1396"/>
                  </a:cubicBezTo>
                  <a:cubicBezTo>
                    <a:pt x="5010" y="1396"/>
                    <a:pt x="822" y="414"/>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2"/>
            <p:cNvSpPr/>
            <p:nvPr/>
          </p:nvSpPr>
          <p:spPr>
            <a:xfrm>
              <a:off x="1098825" y="1850625"/>
              <a:ext cx="804200" cy="798675"/>
            </a:xfrm>
            <a:custGeom>
              <a:avLst/>
              <a:gdLst/>
              <a:ahLst/>
              <a:cxnLst/>
              <a:rect l="l" t="t" r="r" b="b"/>
              <a:pathLst>
                <a:path w="32168" h="31947" extrusionOk="0">
                  <a:moveTo>
                    <a:pt x="20878" y="0"/>
                  </a:moveTo>
                  <a:cubicBezTo>
                    <a:pt x="20329" y="0"/>
                    <a:pt x="19781" y="107"/>
                    <a:pt x="19261" y="320"/>
                  </a:cubicBezTo>
                  <a:cubicBezTo>
                    <a:pt x="19185" y="352"/>
                    <a:pt x="19115" y="403"/>
                    <a:pt x="19038" y="441"/>
                  </a:cubicBezTo>
                  <a:cubicBezTo>
                    <a:pt x="19930" y="2219"/>
                    <a:pt x="20306" y="4201"/>
                    <a:pt x="20141" y="6177"/>
                  </a:cubicBezTo>
                  <a:lnTo>
                    <a:pt x="20141" y="6177"/>
                  </a:lnTo>
                  <a:cubicBezTo>
                    <a:pt x="21422" y="4660"/>
                    <a:pt x="23092" y="3526"/>
                    <a:pt x="24978" y="2901"/>
                  </a:cubicBezTo>
                  <a:cubicBezTo>
                    <a:pt x="24953" y="2825"/>
                    <a:pt x="24940" y="2742"/>
                    <a:pt x="24908" y="2659"/>
                  </a:cubicBezTo>
                  <a:cubicBezTo>
                    <a:pt x="24468" y="1607"/>
                    <a:pt x="23627" y="772"/>
                    <a:pt x="22569" y="352"/>
                  </a:cubicBezTo>
                  <a:lnTo>
                    <a:pt x="22550" y="345"/>
                  </a:lnTo>
                  <a:cubicBezTo>
                    <a:pt x="22015" y="115"/>
                    <a:pt x="21446" y="0"/>
                    <a:pt x="20878" y="0"/>
                  </a:cubicBezTo>
                  <a:close/>
                  <a:moveTo>
                    <a:pt x="11300" y="3"/>
                  </a:moveTo>
                  <a:cubicBezTo>
                    <a:pt x="10729" y="3"/>
                    <a:pt x="10159" y="117"/>
                    <a:pt x="9625" y="345"/>
                  </a:cubicBezTo>
                  <a:lnTo>
                    <a:pt x="9606" y="352"/>
                  </a:lnTo>
                  <a:cubicBezTo>
                    <a:pt x="8548" y="779"/>
                    <a:pt x="7706" y="1607"/>
                    <a:pt x="7267" y="2659"/>
                  </a:cubicBezTo>
                  <a:cubicBezTo>
                    <a:pt x="7235" y="2742"/>
                    <a:pt x="7222" y="2825"/>
                    <a:pt x="7196" y="2901"/>
                  </a:cubicBezTo>
                  <a:cubicBezTo>
                    <a:pt x="9077" y="3526"/>
                    <a:pt x="10753" y="4660"/>
                    <a:pt x="12034" y="6177"/>
                  </a:cubicBezTo>
                  <a:cubicBezTo>
                    <a:pt x="11862" y="4201"/>
                    <a:pt x="12244" y="2219"/>
                    <a:pt x="13130" y="441"/>
                  </a:cubicBezTo>
                  <a:cubicBezTo>
                    <a:pt x="13054" y="403"/>
                    <a:pt x="12990" y="352"/>
                    <a:pt x="12907" y="320"/>
                  </a:cubicBezTo>
                  <a:cubicBezTo>
                    <a:pt x="12393" y="108"/>
                    <a:pt x="11846" y="3"/>
                    <a:pt x="11300" y="3"/>
                  </a:cubicBezTo>
                  <a:close/>
                  <a:moveTo>
                    <a:pt x="3009" y="7082"/>
                  </a:moveTo>
                  <a:cubicBezTo>
                    <a:pt x="2933" y="7108"/>
                    <a:pt x="2850" y="7120"/>
                    <a:pt x="2773" y="7158"/>
                  </a:cubicBezTo>
                  <a:lnTo>
                    <a:pt x="2773" y="7152"/>
                  </a:lnTo>
                  <a:cubicBezTo>
                    <a:pt x="1722" y="7592"/>
                    <a:pt x="887" y="8433"/>
                    <a:pt x="460" y="9491"/>
                  </a:cubicBezTo>
                  <a:lnTo>
                    <a:pt x="453" y="9510"/>
                  </a:lnTo>
                  <a:cubicBezTo>
                    <a:pt x="7" y="10562"/>
                    <a:pt x="1" y="11741"/>
                    <a:pt x="434" y="12799"/>
                  </a:cubicBezTo>
                  <a:cubicBezTo>
                    <a:pt x="466" y="12875"/>
                    <a:pt x="511" y="12946"/>
                    <a:pt x="555" y="13022"/>
                  </a:cubicBezTo>
                  <a:cubicBezTo>
                    <a:pt x="2055" y="12267"/>
                    <a:pt x="3706" y="11881"/>
                    <a:pt x="5379" y="11881"/>
                  </a:cubicBezTo>
                  <a:cubicBezTo>
                    <a:pt x="5683" y="11881"/>
                    <a:pt x="5987" y="11894"/>
                    <a:pt x="6291" y="11919"/>
                  </a:cubicBezTo>
                  <a:cubicBezTo>
                    <a:pt x="4775" y="10638"/>
                    <a:pt x="3640" y="8969"/>
                    <a:pt x="3009" y="7082"/>
                  </a:cubicBezTo>
                  <a:close/>
                  <a:moveTo>
                    <a:pt x="29159" y="7082"/>
                  </a:moveTo>
                  <a:cubicBezTo>
                    <a:pt x="28528" y="8962"/>
                    <a:pt x="27394" y="10638"/>
                    <a:pt x="25877" y="11919"/>
                  </a:cubicBezTo>
                  <a:cubicBezTo>
                    <a:pt x="26186" y="11893"/>
                    <a:pt x="26496" y="11879"/>
                    <a:pt x="26805" y="11879"/>
                  </a:cubicBezTo>
                  <a:cubicBezTo>
                    <a:pt x="28473" y="11879"/>
                    <a:pt x="30118" y="12269"/>
                    <a:pt x="31613" y="13022"/>
                  </a:cubicBezTo>
                  <a:cubicBezTo>
                    <a:pt x="31651" y="12939"/>
                    <a:pt x="31702" y="12875"/>
                    <a:pt x="31734" y="12793"/>
                  </a:cubicBezTo>
                  <a:cubicBezTo>
                    <a:pt x="32167" y="11741"/>
                    <a:pt x="32161" y="10562"/>
                    <a:pt x="31715" y="9510"/>
                  </a:cubicBezTo>
                  <a:lnTo>
                    <a:pt x="31708" y="9491"/>
                  </a:lnTo>
                  <a:cubicBezTo>
                    <a:pt x="31281" y="8433"/>
                    <a:pt x="30447" y="7592"/>
                    <a:pt x="29395" y="7152"/>
                  </a:cubicBezTo>
                  <a:cubicBezTo>
                    <a:pt x="29325" y="7120"/>
                    <a:pt x="29236" y="7108"/>
                    <a:pt x="29159" y="7082"/>
                  </a:cubicBezTo>
                  <a:close/>
                  <a:moveTo>
                    <a:pt x="555" y="18930"/>
                  </a:moveTo>
                  <a:cubicBezTo>
                    <a:pt x="517" y="19013"/>
                    <a:pt x="466" y="19077"/>
                    <a:pt x="434" y="19153"/>
                  </a:cubicBezTo>
                  <a:cubicBezTo>
                    <a:pt x="1" y="20211"/>
                    <a:pt x="14" y="21390"/>
                    <a:pt x="460" y="22442"/>
                  </a:cubicBezTo>
                  <a:lnTo>
                    <a:pt x="466" y="22461"/>
                  </a:lnTo>
                  <a:cubicBezTo>
                    <a:pt x="893" y="23513"/>
                    <a:pt x="1722" y="24360"/>
                    <a:pt x="2773" y="24794"/>
                  </a:cubicBezTo>
                  <a:cubicBezTo>
                    <a:pt x="2850" y="24825"/>
                    <a:pt x="2933" y="24838"/>
                    <a:pt x="3016" y="24870"/>
                  </a:cubicBezTo>
                  <a:cubicBezTo>
                    <a:pt x="3640" y="22984"/>
                    <a:pt x="4775" y="21314"/>
                    <a:pt x="6291" y="20033"/>
                  </a:cubicBezTo>
                  <a:lnTo>
                    <a:pt x="6291" y="20033"/>
                  </a:lnTo>
                  <a:cubicBezTo>
                    <a:pt x="5991" y="20058"/>
                    <a:pt x="5690" y="20070"/>
                    <a:pt x="5390" y="20070"/>
                  </a:cubicBezTo>
                  <a:cubicBezTo>
                    <a:pt x="3717" y="20070"/>
                    <a:pt x="2063" y="19681"/>
                    <a:pt x="555" y="18930"/>
                  </a:cubicBezTo>
                  <a:close/>
                  <a:moveTo>
                    <a:pt x="31619" y="18930"/>
                  </a:moveTo>
                  <a:cubicBezTo>
                    <a:pt x="30112" y="19681"/>
                    <a:pt x="28457" y="20070"/>
                    <a:pt x="26784" y="20070"/>
                  </a:cubicBezTo>
                  <a:cubicBezTo>
                    <a:pt x="26484" y="20070"/>
                    <a:pt x="26184" y="20058"/>
                    <a:pt x="25883" y="20033"/>
                  </a:cubicBezTo>
                  <a:lnTo>
                    <a:pt x="25883" y="20033"/>
                  </a:lnTo>
                  <a:cubicBezTo>
                    <a:pt x="27394" y="21314"/>
                    <a:pt x="28528" y="22984"/>
                    <a:pt x="29159" y="24870"/>
                  </a:cubicBezTo>
                  <a:cubicBezTo>
                    <a:pt x="29236" y="24838"/>
                    <a:pt x="29325" y="24825"/>
                    <a:pt x="29408" y="24794"/>
                  </a:cubicBezTo>
                  <a:cubicBezTo>
                    <a:pt x="30453" y="24354"/>
                    <a:pt x="31281" y="23513"/>
                    <a:pt x="31708" y="22461"/>
                  </a:cubicBezTo>
                  <a:lnTo>
                    <a:pt x="31715" y="22442"/>
                  </a:lnTo>
                  <a:cubicBezTo>
                    <a:pt x="32161" y="21390"/>
                    <a:pt x="32167" y="20211"/>
                    <a:pt x="31740" y="19153"/>
                  </a:cubicBezTo>
                  <a:cubicBezTo>
                    <a:pt x="31702" y="19077"/>
                    <a:pt x="31657" y="19007"/>
                    <a:pt x="31619" y="18930"/>
                  </a:cubicBezTo>
                  <a:close/>
                  <a:moveTo>
                    <a:pt x="12027" y="25769"/>
                  </a:moveTo>
                  <a:lnTo>
                    <a:pt x="12027" y="25769"/>
                  </a:lnTo>
                  <a:cubicBezTo>
                    <a:pt x="10753" y="27286"/>
                    <a:pt x="9077" y="28420"/>
                    <a:pt x="7196" y="29051"/>
                  </a:cubicBezTo>
                  <a:cubicBezTo>
                    <a:pt x="7222" y="29127"/>
                    <a:pt x="7235" y="29210"/>
                    <a:pt x="7267" y="29293"/>
                  </a:cubicBezTo>
                  <a:lnTo>
                    <a:pt x="7267" y="29287"/>
                  </a:lnTo>
                  <a:cubicBezTo>
                    <a:pt x="7706" y="30338"/>
                    <a:pt x="8548" y="31173"/>
                    <a:pt x="9606" y="31600"/>
                  </a:cubicBezTo>
                  <a:lnTo>
                    <a:pt x="9625" y="31607"/>
                  </a:lnTo>
                  <a:cubicBezTo>
                    <a:pt x="10155" y="31833"/>
                    <a:pt x="10721" y="31946"/>
                    <a:pt x="11288" y="31946"/>
                  </a:cubicBezTo>
                  <a:cubicBezTo>
                    <a:pt x="11838" y="31946"/>
                    <a:pt x="12389" y="31839"/>
                    <a:pt x="12907" y="31626"/>
                  </a:cubicBezTo>
                  <a:cubicBezTo>
                    <a:pt x="12990" y="31594"/>
                    <a:pt x="13054" y="31549"/>
                    <a:pt x="13130" y="31505"/>
                  </a:cubicBezTo>
                  <a:cubicBezTo>
                    <a:pt x="12244" y="29733"/>
                    <a:pt x="11862" y="27751"/>
                    <a:pt x="12027" y="25769"/>
                  </a:cubicBezTo>
                  <a:close/>
                  <a:moveTo>
                    <a:pt x="20141" y="25769"/>
                  </a:moveTo>
                  <a:lnTo>
                    <a:pt x="20141" y="25769"/>
                  </a:lnTo>
                  <a:cubicBezTo>
                    <a:pt x="20313" y="27744"/>
                    <a:pt x="19930" y="29727"/>
                    <a:pt x="19045" y="31505"/>
                  </a:cubicBezTo>
                  <a:cubicBezTo>
                    <a:pt x="19121" y="31543"/>
                    <a:pt x="19185" y="31594"/>
                    <a:pt x="19268" y="31626"/>
                  </a:cubicBezTo>
                  <a:cubicBezTo>
                    <a:pt x="19786" y="31839"/>
                    <a:pt x="20336" y="31946"/>
                    <a:pt x="20887" y="31946"/>
                  </a:cubicBezTo>
                  <a:cubicBezTo>
                    <a:pt x="21453" y="31946"/>
                    <a:pt x="22020" y="31833"/>
                    <a:pt x="22550" y="31607"/>
                  </a:cubicBezTo>
                  <a:lnTo>
                    <a:pt x="22569" y="31594"/>
                  </a:lnTo>
                  <a:cubicBezTo>
                    <a:pt x="23627" y="31167"/>
                    <a:pt x="24468" y="30338"/>
                    <a:pt x="24908" y="29287"/>
                  </a:cubicBezTo>
                  <a:cubicBezTo>
                    <a:pt x="24940" y="29210"/>
                    <a:pt x="24953" y="29127"/>
                    <a:pt x="24978" y="29045"/>
                  </a:cubicBezTo>
                  <a:cubicBezTo>
                    <a:pt x="23098" y="28420"/>
                    <a:pt x="21422" y="27286"/>
                    <a:pt x="20141" y="257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2"/>
            <p:cNvSpPr/>
            <p:nvPr/>
          </p:nvSpPr>
          <p:spPr>
            <a:xfrm>
              <a:off x="1125925" y="1874850"/>
              <a:ext cx="750175" cy="750350"/>
            </a:xfrm>
            <a:custGeom>
              <a:avLst/>
              <a:gdLst/>
              <a:ahLst/>
              <a:cxnLst/>
              <a:rect l="l" t="t" r="r" b="b"/>
              <a:pathLst>
                <a:path w="30007" h="30014" extrusionOk="0">
                  <a:moveTo>
                    <a:pt x="12855" y="1"/>
                  </a:moveTo>
                  <a:cubicBezTo>
                    <a:pt x="11938" y="1900"/>
                    <a:pt x="11657" y="4042"/>
                    <a:pt x="12052" y="6113"/>
                  </a:cubicBezTo>
                  <a:cubicBezTo>
                    <a:pt x="13002" y="5801"/>
                    <a:pt x="14003" y="5641"/>
                    <a:pt x="15003" y="5641"/>
                  </a:cubicBezTo>
                  <a:cubicBezTo>
                    <a:pt x="16004" y="5641"/>
                    <a:pt x="16998" y="5801"/>
                    <a:pt x="17948" y="6113"/>
                  </a:cubicBezTo>
                  <a:cubicBezTo>
                    <a:pt x="18343" y="4042"/>
                    <a:pt x="18063" y="1900"/>
                    <a:pt x="17145" y="1"/>
                  </a:cubicBezTo>
                  <a:cubicBezTo>
                    <a:pt x="16597" y="447"/>
                    <a:pt x="16170" y="1021"/>
                    <a:pt x="15902" y="1677"/>
                  </a:cubicBezTo>
                  <a:lnTo>
                    <a:pt x="15003" y="3940"/>
                  </a:lnTo>
                  <a:lnTo>
                    <a:pt x="14105" y="1677"/>
                  </a:lnTo>
                  <a:cubicBezTo>
                    <a:pt x="13837" y="1021"/>
                    <a:pt x="13404" y="447"/>
                    <a:pt x="12855" y="1"/>
                  </a:cubicBezTo>
                  <a:close/>
                  <a:moveTo>
                    <a:pt x="15704" y="8560"/>
                  </a:moveTo>
                  <a:lnTo>
                    <a:pt x="15704" y="8560"/>
                  </a:lnTo>
                  <a:cubicBezTo>
                    <a:pt x="16017" y="9147"/>
                    <a:pt x="16520" y="9606"/>
                    <a:pt x="17138" y="9861"/>
                  </a:cubicBezTo>
                  <a:cubicBezTo>
                    <a:pt x="17488" y="10006"/>
                    <a:pt x="17861" y="10079"/>
                    <a:pt x="18235" y="10079"/>
                  </a:cubicBezTo>
                  <a:cubicBezTo>
                    <a:pt x="18515" y="10079"/>
                    <a:pt x="18796" y="10038"/>
                    <a:pt x="19070" y="9956"/>
                  </a:cubicBezTo>
                  <a:cubicBezTo>
                    <a:pt x="18585" y="9567"/>
                    <a:pt x="18056" y="9249"/>
                    <a:pt x="17489" y="9013"/>
                  </a:cubicBezTo>
                  <a:cubicBezTo>
                    <a:pt x="16915" y="8777"/>
                    <a:pt x="16316" y="8624"/>
                    <a:pt x="15704" y="8560"/>
                  </a:cubicBezTo>
                  <a:close/>
                  <a:moveTo>
                    <a:pt x="14302" y="8560"/>
                  </a:moveTo>
                  <a:lnTo>
                    <a:pt x="14302" y="8560"/>
                  </a:lnTo>
                  <a:cubicBezTo>
                    <a:pt x="13690" y="8624"/>
                    <a:pt x="13091" y="8777"/>
                    <a:pt x="12518" y="9013"/>
                  </a:cubicBezTo>
                  <a:cubicBezTo>
                    <a:pt x="11950" y="9249"/>
                    <a:pt x="11415" y="9567"/>
                    <a:pt x="10937" y="9956"/>
                  </a:cubicBezTo>
                  <a:cubicBezTo>
                    <a:pt x="11209" y="10040"/>
                    <a:pt x="11489" y="10082"/>
                    <a:pt x="11768" y="10082"/>
                  </a:cubicBezTo>
                  <a:cubicBezTo>
                    <a:pt x="12143" y="10082"/>
                    <a:pt x="12517" y="10007"/>
                    <a:pt x="12868" y="9861"/>
                  </a:cubicBezTo>
                  <a:cubicBezTo>
                    <a:pt x="13486" y="9606"/>
                    <a:pt x="13990" y="9147"/>
                    <a:pt x="14302" y="8560"/>
                  </a:cubicBezTo>
                  <a:close/>
                  <a:moveTo>
                    <a:pt x="5909" y="2882"/>
                  </a:moveTo>
                  <a:lnTo>
                    <a:pt x="5909" y="2882"/>
                  </a:lnTo>
                  <a:cubicBezTo>
                    <a:pt x="5832" y="3583"/>
                    <a:pt x="5934" y="4290"/>
                    <a:pt x="6208" y="4947"/>
                  </a:cubicBezTo>
                  <a:lnTo>
                    <a:pt x="7177" y="7184"/>
                  </a:lnTo>
                  <a:lnTo>
                    <a:pt x="7177" y="7184"/>
                  </a:lnTo>
                  <a:lnTo>
                    <a:pt x="4940" y="6215"/>
                  </a:lnTo>
                  <a:cubicBezTo>
                    <a:pt x="4430" y="6000"/>
                    <a:pt x="3880" y="5891"/>
                    <a:pt x="3328" y="5891"/>
                  </a:cubicBezTo>
                  <a:cubicBezTo>
                    <a:pt x="3177" y="5891"/>
                    <a:pt x="3026" y="5899"/>
                    <a:pt x="2875" y="5915"/>
                  </a:cubicBezTo>
                  <a:cubicBezTo>
                    <a:pt x="3570" y="7904"/>
                    <a:pt x="4882" y="9618"/>
                    <a:pt x="6629" y="10797"/>
                  </a:cubicBezTo>
                  <a:cubicBezTo>
                    <a:pt x="7075" y="9905"/>
                    <a:pt x="7661" y="9083"/>
                    <a:pt x="8375" y="8376"/>
                  </a:cubicBezTo>
                  <a:cubicBezTo>
                    <a:pt x="9082" y="7668"/>
                    <a:pt x="9898" y="7082"/>
                    <a:pt x="10797" y="6636"/>
                  </a:cubicBezTo>
                  <a:cubicBezTo>
                    <a:pt x="9611" y="4889"/>
                    <a:pt x="7897" y="3576"/>
                    <a:pt x="5909" y="2882"/>
                  </a:cubicBezTo>
                  <a:close/>
                  <a:moveTo>
                    <a:pt x="24098" y="2882"/>
                  </a:moveTo>
                  <a:cubicBezTo>
                    <a:pt x="22110" y="3576"/>
                    <a:pt x="20395" y="4889"/>
                    <a:pt x="19210" y="6636"/>
                  </a:cubicBezTo>
                  <a:cubicBezTo>
                    <a:pt x="20108" y="7082"/>
                    <a:pt x="20924" y="7668"/>
                    <a:pt x="21632" y="8376"/>
                  </a:cubicBezTo>
                  <a:cubicBezTo>
                    <a:pt x="22339" y="9083"/>
                    <a:pt x="22932" y="9905"/>
                    <a:pt x="23378" y="10804"/>
                  </a:cubicBezTo>
                  <a:cubicBezTo>
                    <a:pt x="25118" y="9618"/>
                    <a:pt x="26431" y="7904"/>
                    <a:pt x="27125" y="5915"/>
                  </a:cubicBezTo>
                  <a:cubicBezTo>
                    <a:pt x="26975" y="5899"/>
                    <a:pt x="26823" y="5891"/>
                    <a:pt x="26672" y="5891"/>
                  </a:cubicBezTo>
                  <a:cubicBezTo>
                    <a:pt x="26120" y="5891"/>
                    <a:pt x="25571" y="6000"/>
                    <a:pt x="25061" y="6215"/>
                  </a:cubicBezTo>
                  <a:lnTo>
                    <a:pt x="22823" y="7184"/>
                  </a:lnTo>
                  <a:lnTo>
                    <a:pt x="23792" y="4947"/>
                  </a:lnTo>
                  <a:cubicBezTo>
                    <a:pt x="24066" y="4297"/>
                    <a:pt x="24175" y="3583"/>
                    <a:pt x="24098" y="2882"/>
                  </a:cubicBezTo>
                  <a:close/>
                  <a:moveTo>
                    <a:pt x="9956" y="10944"/>
                  </a:moveTo>
                  <a:lnTo>
                    <a:pt x="9956" y="10944"/>
                  </a:lnTo>
                  <a:cubicBezTo>
                    <a:pt x="9567" y="11422"/>
                    <a:pt x="9248" y="11957"/>
                    <a:pt x="9012" y="12525"/>
                  </a:cubicBezTo>
                  <a:cubicBezTo>
                    <a:pt x="8777" y="13098"/>
                    <a:pt x="8624" y="13697"/>
                    <a:pt x="8560" y="14309"/>
                  </a:cubicBezTo>
                  <a:cubicBezTo>
                    <a:pt x="9146" y="13997"/>
                    <a:pt x="9605" y="13487"/>
                    <a:pt x="9860" y="12875"/>
                  </a:cubicBezTo>
                  <a:cubicBezTo>
                    <a:pt x="10115" y="12263"/>
                    <a:pt x="10147" y="11575"/>
                    <a:pt x="9956" y="10944"/>
                  </a:cubicBezTo>
                  <a:close/>
                  <a:moveTo>
                    <a:pt x="20051" y="10938"/>
                  </a:moveTo>
                  <a:lnTo>
                    <a:pt x="20051" y="10938"/>
                  </a:lnTo>
                  <a:cubicBezTo>
                    <a:pt x="19860" y="11575"/>
                    <a:pt x="19892" y="12263"/>
                    <a:pt x="20147" y="12875"/>
                  </a:cubicBezTo>
                  <a:cubicBezTo>
                    <a:pt x="20402" y="13487"/>
                    <a:pt x="20860" y="13997"/>
                    <a:pt x="21447" y="14309"/>
                  </a:cubicBezTo>
                  <a:cubicBezTo>
                    <a:pt x="21383" y="13697"/>
                    <a:pt x="21230" y="13092"/>
                    <a:pt x="20994" y="12525"/>
                  </a:cubicBezTo>
                  <a:cubicBezTo>
                    <a:pt x="20758" y="11951"/>
                    <a:pt x="20440" y="11422"/>
                    <a:pt x="20051" y="10938"/>
                  </a:cubicBezTo>
                  <a:close/>
                  <a:moveTo>
                    <a:pt x="4270" y="11885"/>
                  </a:moveTo>
                  <a:cubicBezTo>
                    <a:pt x="2799" y="11885"/>
                    <a:pt x="1340" y="12215"/>
                    <a:pt x="0" y="12862"/>
                  </a:cubicBezTo>
                  <a:cubicBezTo>
                    <a:pt x="440" y="13411"/>
                    <a:pt x="1020" y="13838"/>
                    <a:pt x="1670" y="14105"/>
                  </a:cubicBezTo>
                  <a:lnTo>
                    <a:pt x="3939" y="15004"/>
                  </a:lnTo>
                  <a:lnTo>
                    <a:pt x="1670" y="15903"/>
                  </a:lnTo>
                  <a:cubicBezTo>
                    <a:pt x="1020" y="16170"/>
                    <a:pt x="440" y="16597"/>
                    <a:pt x="0" y="17152"/>
                  </a:cubicBezTo>
                  <a:cubicBezTo>
                    <a:pt x="1340" y="17799"/>
                    <a:pt x="2799" y="18129"/>
                    <a:pt x="4270" y="18129"/>
                  </a:cubicBezTo>
                  <a:cubicBezTo>
                    <a:pt x="4885" y="18129"/>
                    <a:pt x="5502" y="18071"/>
                    <a:pt x="6112" y="17955"/>
                  </a:cubicBezTo>
                  <a:cubicBezTo>
                    <a:pt x="5800" y="16999"/>
                    <a:pt x="5641" y="16004"/>
                    <a:pt x="5641" y="15004"/>
                  </a:cubicBezTo>
                  <a:cubicBezTo>
                    <a:pt x="5641" y="14003"/>
                    <a:pt x="5800" y="13009"/>
                    <a:pt x="6112" y="12059"/>
                  </a:cubicBezTo>
                  <a:cubicBezTo>
                    <a:pt x="5502" y="11943"/>
                    <a:pt x="4885" y="11885"/>
                    <a:pt x="4270" y="11885"/>
                  </a:cubicBezTo>
                  <a:close/>
                  <a:moveTo>
                    <a:pt x="25737" y="11885"/>
                  </a:moveTo>
                  <a:cubicBezTo>
                    <a:pt x="25122" y="11885"/>
                    <a:pt x="24505" y="11943"/>
                    <a:pt x="23894" y="12059"/>
                  </a:cubicBezTo>
                  <a:cubicBezTo>
                    <a:pt x="24206" y="13009"/>
                    <a:pt x="24366" y="14010"/>
                    <a:pt x="24366" y="15010"/>
                  </a:cubicBezTo>
                  <a:cubicBezTo>
                    <a:pt x="24366" y="16011"/>
                    <a:pt x="24206" y="17005"/>
                    <a:pt x="23894" y="17955"/>
                  </a:cubicBezTo>
                  <a:cubicBezTo>
                    <a:pt x="24505" y="18071"/>
                    <a:pt x="25122" y="18129"/>
                    <a:pt x="25737" y="18129"/>
                  </a:cubicBezTo>
                  <a:cubicBezTo>
                    <a:pt x="27208" y="18129"/>
                    <a:pt x="28667" y="17799"/>
                    <a:pt x="30006" y="17152"/>
                  </a:cubicBezTo>
                  <a:cubicBezTo>
                    <a:pt x="29560" y="16604"/>
                    <a:pt x="28986" y="16177"/>
                    <a:pt x="28330" y="15909"/>
                  </a:cubicBezTo>
                  <a:lnTo>
                    <a:pt x="26067" y="15010"/>
                  </a:lnTo>
                  <a:lnTo>
                    <a:pt x="28330" y="14112"/>
                  </a:lnTo>
                  <a:cubicBezTo>
                    <a:pt x="28986" y="13844"/>
                    <a:pt x="29560" y="13411"/>
                    <a:pt x="30006" y="12862"/>
                  </a:cubicBezTo>
                  <a:cubicBezTo>
                    <a:pt x="28667" y="12215"/>
                    <a:pt x="27208" y="11885"/>
                    <a:pt x="25737" y="11885"/>
                  </a:cubicBezTo>
                  <a:close/>
                  <a:moveTo>
                    <a:pt x="8560" y="15705"/>
                  </a:moveTo>
                  <a:cubicBezTo>
                    <a:pt x="8624" y="16317"/>
                    <a:pt x="8777" y="16916"/>
                    <a:pt x="9012" y="17489"/>
                  </a:cubicBezTo>
                  <a:cubicBezTo>
                    <a:pt x="9248" y="18057"/>
                    <a:pt x="9567" y="18592"/>
                    <a:pt x="9956" y="19070"/>
                  </a:cubicBezTo>
                  <a:cubicBezTo>
                    <a:pt x="10147" y="18433"/>
                    <a:pt x="10115" y="17751"/>
                    <a:pt x="9860" y="17139"/>
                  </a:cubicBezTo>
                  <a:cubicBezTo>
                    <a:pt x="9605" y="16521"/>
                    <a:pt x="9146" y="16017"/>
                    <a:pt x="8560" y="15705"/>
                  </a:cubicBezTo>
                  <a:close/>
                  <a:moveTo>
                    <a:pt x="21447" y="15705"/>
                  </a:moveTo>
                  <a:cubicBezTo>
                    <a:pt x="20860" y="16017"/>
                    <a:pt x="20402" y="16521"/>
                    <a:pt x="20140" y="17139"/>
                  </a:cubicBezTo>
                  <a:cubicBezTo>
                    <a:pt x="19892" y="17751"/>
                    <a:pt x="19860" y="18433"/>
                    <a:pt x="20051" y="19070"/>
                  </a:cubicBezTo>
                  <a:cubicBezTo>
                    <a:pt x="20440" y="18592"/>
                    <a:pt x="20758" y="18057"/>
                    <a:pt x="20994" y="17489"/>
                  </a:cubicBezTo>
                  <a:cubicBezTo>
                    <a:pt x="21230" y="16916"/>
                    <a:pt x="21383" y="16317"/>
                    <a:pt x="21447" y="15705"/>
                  </a:cubicBezTo>
                  <a:close/>
                  <a:moveTo>
                    <a:pt x="11782" y="19930"/>
                  </a:moveTo>
                  <a:cubicBezTo>
                    <a:pt x="11498" y="19930"/>
                    <a:pt x="11213" y="19972"/>
                    <a:pt x="10937" y="20058"/>
                  </a:cubicBezTo>
                  <a:cubicBezTo>
                    <a:pt x="11415" y="20440"/>
                    <a:pt x="11950" y="20759"/>
                    <a:pt x="12524" y="20995"/>
                  </a:cubicBezTo>
                  <a:cubicBezTo>
                    <a:pt x="13091" y="21231"/>
                    <a:pt x="13690" y="21384"/>
                    <a:pt x="14309" y="21447"/>
                  </a:cubicBezTo>
                  <a:cubicBezTo>
                    <a:pt x="13990" y="20861"/>
                    <a:pt x="13486" y="20402"/>
                    <a:pt x="12875" y="20147"/>
                  </a:cubicBezTo>
                  <a:cubicBezTo>
                    <a:pt x="12524" y="20003"/>
                    <a:pt x="12153" y="19930"/>
                    <a:pt x="11782" y="19930"/>
                  </a:cubicBezTo>
                  <a:close/>
                  <a:moveTo>
                    <a:pt x="18225" y="19930"/>
                  </a:moveTo>
                  <a:cubicBezTo>
                    <a:pt x="17853" y="19930"/>
                    <a:pt x="17482" y="20003"/>
                    <a:pt x="17132" y="20147"/>
                  </a:cubicBezTo>
                  <a:cubicBezTo>
                    <a:pt x="16520" y="20402"/>
                    <a:pt x="16010" y="20861"/>
                    <a:pt x="15698" y="21447"/>
                  </a:cubicBezTo>
                  <a:cubicBezTo>
                    <a:pt x="16316" y="21384"/>
                    <a:pt x="16915" y="21231"/>
                    <a:pt x="17489" y="20995"/>
                  </a:cubicBezTo>
                  <a:cubicBezTo>
                    <a:pt x="18056" y="20759"/>
                    <a:pt x="18585" y="20440"/>
                    <a:pt x="19070" y="20058"/>
                  </a:cubicBezTo>
                  <a:cubicBezTo>
                    <a:pt x="18793" y="19972"/>
                    <a:pt x="18509" y="19930"/>
                    <a:pt x="18225" y="19930"/>
                  </a:cubicBezTo>
                  <a:close/>
                  <a:moveTo>
                    <a:pt x="6629" y="19210"/>
                  </a:moveTo>
                  <a:cubicBezTo>
                    <a:pt x="4882" y="20396"/>
                    <a:pt x="3570" y="22110"/>
                    <a:pt x="2875" y="24099"/>
                  </a:cubicBezTo>
                  <a:cubicBezTo>
                    <a:pt x="3026" y="24115"/>
                    <a:pt x="3177" y="24123"/>
                    <a:pt x="3328" y="24123"/>
                  </a:cubicBezTo>
                  <a:cubicBezTo>
                    <a:pt x="3880" y="24123"/>
                    <a:pt x="4430" y="24014"/>
                    <a:pt x="4940" y="23799"/>
                  </a:cubicBezTo>
                  <a:lnTo>
                    <a:pt x="7177" y="22830"/>
                  </a:lnTo>
                  <a:lnTo>
                    <a:pt x="6208" y="25067"/>
                  </a:lnTo>
                  <a:cubicBezTo>
                    <a:pt x="5934" y="25717"/>
                    <a:pt x="5832" y="26431"/>
                    <a:pt x="5909" y="27132"/>
                  </a:cubicBezTo>
                  <a:cubicBezTo>
                    <a:pt x="7897" y="26438"/>
                    <a:pt x="9611" y="25125"/>
                    <a:pt x="10797" y="23378"/>
                  </a:cubicBezTo>
                  <a:cubicBezTo>
                    <a:pt x="9898" y="22932"/>
                    <a:pt x="9082" y="22346"/>
                    <a:pt x="8375" y="21639"/>
                  </a:cubicBezTo>
                  <a:lnTo>
                    <a:pt x="8369" y="21639"/>
                  </a:lnTo>
                  <a:cubicBezTo>
                    <a:pt x="7661" y="20925"/>
                    <a:pt x="7075" y="20109"/>
                    <a:pt x="6629" y="19210"/>
                  </a:cubicBezTo>
                  <a:close/>
                  <a:moveTo>
                    <a:pt x="23372" y="19210"/>
                  </a:moveTo>
                  <a:cubicBezTo>
                    <a:pt x="22925" y="20109"/>
                    <a:pt x="22339" y="20925"/>
                    <a:pt x="21632" y="21632"/>
                  </a:cubicBezTo>
                  <a:lnTo>
                    <a:pt x="21632" y="21639"/>
                  </a:lnTo>
                  <a:cubicBezTo>
                    <a:pt x="20924" y="22346"/>
                    <a:pt x="20102" y="22932"/>
                    <a:pt x="19210" y="23378"/>
                  </a:cubicBezTo>
                  <a:cubicBezTo>
                    <a:pt x="20395" y="25125"/>
                    <a:pt x="22110" y="26438"/>
                    <a:pt x="24098" y="27132"/>
                  </a:cubicBezTo>
                  <a:cubicBezTo>
                    <a:pt x="24175" y="26431"/>
                    <a:pt x="24073" y="25717"/>
                    <a:pt x="23799" y="25067"/>
                  </a:cubicBezTo>
                  <a:lnTo>
                    <a:pt x="22823" y="22830"/>
                  </a:lnTo>
                  <a:lnTo>
                    <a:pt x="25061" y="23799"/>
                  </a:lnTo>
                  <a:cubicBezTo>
                    <a:pt x="25571" y="24014"/>
                    <a:pt x="26120" y="24123"/>
                    <a:pt x="26672" y="24123"/>
                  </a:cubicBezTo>
                  <a:cubicBezTo>
                    <a:pt x="26823" y="24123"/>
                    <a:pt x="26975" y="24115"/>
                    <a:pt x="27125" y="24099"/>
                  </a:cubicBezTo>
                  <a:cubicBezTo>
                    <a:pt x="26431" y="22110"/>
                    <a:pt x="25118" y="20396"/>
                    <a:pt x="23372" y="19210"/>
                  </a:cubicBezTo>
                  <a:close/>
                  <a:moveTo>
                    <a:pt x="12052" y="23901"/>
                  </a:moveTo>
                  <a:lnTo>
                    <a:pt x="12052" y="23901"/>
                  </a:lnTo>
                  <a:cubicBezTo>
                    <a:pt x="11657" y="25972"/>
                    <a:pt x="11938" y="28114"/>
                    <a:pt x="12855" y="30013"/>
                  </a:cubicBezTo>
                  <a:cubicBezTo>
                    <a:pt x="13410" y="29567"/>
                    <a:pt x="13837" y="28993"/>
                    <a:pt x="14105" y="28343"/>
                  </a:cubicBezTo>
                  <a:lnTo>
                    <a:pt x="15003" y="26074"/>
                  </a:lnTo>
                  <a:lnTo>
                    <a:pt x="15896" y="28337"/>
                  </a:lnTo>
                  <a:cubicBezTo>
                    <a:pt x="16170" y="28987"/>
                    <a:pt x="16597" y="29567"/>
                    <a:pt x="17145" y="30007"/>
                  </a:cubicBezTo>
                  <a:cubicBezTo>
                    <a:pt x="18063" y="28114"/>
                    <a:pt x="18343" y="25966"/>
                    <a:pt x="17948" y="23901"/>
                  </a:cubicBezTo>
                  <a:lnTo>
                    <a:pt x="17948" y="23901"/>
                  </a:lnTo>
                  <a:cubicBezTo>
                    <a:pt x="16998" y="24207"/>
                    <a:pt x="16004" y="24366"/>
                    <a:pt x="15003" y="24366"/>
                  </a:cubicBezTo>
                  <a:cubicBezTo>
                    <a:pt x="14003" y="24366"/>
                    <a:pt x="13002" y="24207"/>
                    <a:pt x="12052" y="23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2"/>
            <p:cNvSpPr/>
            <p:nvPr/>
          </p:nvSpPr>
          <p:spPr>
            <a:xfrm>
              <a:off x="1358075" y="2104552"/>
              <a:ext cx="285875" cy="285700"/>
            </a:xfrm>
            <a:custGeom>
              <a:avLst/>
              <a:gdLst/>
              <a:ahLst/>
              <a:cxnLst/>
              <a:rect l="l" t="t" r="r" b="b"/>
              <a:pathLst>
                <a:path w="11435" h="11428" extrusionOk="0">
                  <a:moveTo>
                    <a:pt x="5717" y="0"/>
                  </a:moveTo>
                  <a:cubicBezTo>
                    <a:pt x="5392" y="497"/>
                    <a:pt x="4953" y="918"/>
                    <a:pt x="4430" y="1218"/>
                  </a:cubicBezTo>
                  <a:cubicBezTo>
                    <a:pt x="4768" y="1485"/>
                    <a:pt x="5182" y="1632"/>
                    <a:pt x="5615" y="1632"/>
                  </a:cubicBezTo>
                  <a:lnTo>
                    <a:pt x="5819" y="1632"/>
                  </a:lnTo>
                  <a:cubicBezTo>
                    <a:pt x="6246" y="1632"/>
                    <a:pt x="6661" y="1485"/>
                    <a:pt x="6998" y="1218"/>
                  </a:cubicBezTo>
                  <a:cubicBezTo>
                    <a:pt x="6482" y="918"/>
                    <a:pt x="6042" y="497"/>
                    <a:pt x="5717" y="0"/>
                  </a:cubicBezTo>
                  <a:close/>
                  <a:moveTo>
                    <a:pt x="3308" y="1657"/>
                  </a:moveTo>
                  <a:cubicBezTo>
                    <a:pt x="3030" y="1720"/>
                    <a:pt x="2744" y="1752"/>
                    <a:pt x="2459" y="1752"/>
                  </a:cubicBezTo>
                  <a:cubicBezTo>
                    <a:pt x="2196" y="1752"/>
                    <a:pt x="1933" y="1725"/>
                    <a:pt x="1677" y="1670"/>
                  </a:cubicBezTo>
                  <a:lnTo>
                    <a:pt x="1677" y="1670"/>
                  </a:lnTo>
                  <a:cubicBezTo>
                    <a:pt x="1785" y="2212"/>
                    <a:pt x="1785" y="2766"/>
                    <a:pt x="1664" y="3302"/>
                  </a:cubicBezTo>
                  <a:cubicBezTo>
                    <a:pt x="2097" y="3283"/>
                    <a:pt x="2505" y="3111"/>
                    <a:pt x="2830" y="2824"/>
                  </a:cubicBezTo>
                  <a:cubicBezTo>
                    <a:pt x="3117" y="2499"/>
                    <a:pt x="3283" y="2091"/>
                    <a:pt x="3308" y="1657"/>
                  </a:cubicBezTo>
                  <a:close/>
                  <a:moveTo>
                    <a:pt x="8126" y="1657"/>
                  </a:moveTo>
                  <a:lnTo>
                    <a:pt x="8126" y="1657"/>
                  </a:lnTo>
                  <a:cubicBezTo>
                    <a:pt x="8146" y="2091"/>
                    <a:pt x="8318" y="2505"/>
                    <a:pt x="8604" y="2824"/>
                  </a:cubicBezTo>
                  <a:cubicBezTo>
                    <a:pt x="8930" y="3111"/>
                    <a:pt x="9337" y="3283"/>
                    <a:pt x="9771" y="3302"/>
                  </a:cubicBezTo>
                  <a:cubicBezTo>
                    <a:pt x="9650" y="2766"/>
                    <a:pt x="9643" y="2212"/>
                    <a:pt x="9758" y="1670"/>
                  </a:cubicBezTo>
                  <a:lnTo>
                    <a:pt x="9758" y="1670"/>
                  </a:lnTo>
                  <a:cubicBezTo>
                    <a:pt x="9498" y="1725"/>
                    <a:pt x="9235" y="1752"/>
                    <a:pt x="8973" y="1752"/>
                  </a:cubicBezTo>
                  <a:cubicBezTo>
                    <a:pt x="8689" y="1752"/>
                    <a:pt x="8405" y="1720"/>
                    <a:pt x="8126" y="1657"/>
                  </a:cubicBezTo>
                  <a:close/>
                  <a:moveTo>
                    <a:pt x="1224" y="4430"/>
                  </a:moveTo>
                  <a:cubicBezTo>
                    <a:pt x="918" y="4946"/>
                    <a:pt x="504" y="5386"/>
                    <a:pt x="0" y="5711"/>
                  </a:cubicBezTo>
                  <a:cubicBezTo>
                    <a:pt x="504" y="6036"/>
                    <a:pt x="918" y="6476"/>
                    <a:pt x="1224" y="6998"/>
                  </a:cubicBezTo>
                  <a:cubicBezTo>
                    <a:pt x="1485" y="6660"/>
                    <a:pt x="1632" y="6246"/>
                    <a:pt x="1632" y="5813"/>
                  </a:cubicBezTo>
                  <a:lnTo>
                    <a:pt x="1632" y="5781"/>
                  </a:lnTo>
                  <a:lnTo>
                    <a:pt x="1632" y="5711"/>
                  </a:lnTo>
                  <a:lnTo>
                    <a:pt x="1632" y="5641"/>
                  </a:lnTo>
                  <a:lnTo>
                    <a:pt x="1632" y="5609"/>
                  </a:lnTo>
                  <a:cubicBezTo>
                    <a:pt x="1632" y="5182"/>
                    <a:pt x="1485" y="4768"/>
                    <a:pt x="1224" y="4430"/>
                  </a:cubicBezTo>
                  <a:close/>
                  <a:moveTo>
                    <a:pt x="10211" y="4430"/>
                  </a:moveTo>
                  <a:cubicBezTo>
                    <a:pt x="9943" y="4768"/>
                    <a:pt x="9796" y="5182"/>
                    <a:pt x="9796" y="5609"/>
                  </a:cubicBezTo>
                  <a:lnTo>
                    <a:pt x="9796" y="5647"/>
                  </a:lnTo>
                  <a:lnTo>
                    <a:pt x="9796" y="5711"/>
                  </a:lnTo>
                  <a:lnTo>
                    <a:pt x="9796" y="5781"/>
                  </a:lnTo>
                  <a:lnTo>
                    <a:pt x="9796" y="5819"/>
                  </a:lnTo>
                  <a:cubicBezTo>
                    <a:pt x="9796" y="6246"/>
                    <a:pt x="9943" y="6660"/>
                    <a:pt x="10211" y="6998"/>
                  </a:cubicBezTo>
                  <a:cubicBezTo>
                    <a:pt x="10509" y="6484"/>
                    <a:pt x="10928" y="6045"/>
                    <a:pt x="11429" y="5714"/>
                  </a:cubicBezTo>
                  <a:lnTo>
                    <a:pt x="11429" y="5714"/>
                  </a:lnTo>
                  <a:cubicBezTo>
                    <a:pt x="11431" y="5715"/>
                    <a:pt x="11433" y="5716"/>
                    <a:pt x="11434" y="5717"/>
                  </a:cubicBezTo>
                  <a:lnTo>
                    <a:pt x="11434" y="5711"/>
                  </a:lnTo>
                  <a:cubicBezTo>
                    <a:pt x="11433" y="5712"/>
                    <a:pt x="11431" y="5713"/>
                    <a:pt x="11429" y="5714"/>
                  </a:cubicBezTo>
                  <a:lnTo>
                    <a:pt x="11429" y="5714"/>
                  </a:lnTo>
                  <a:cubicBezTo>
                    <a:pt x="10928" y="5383"/>
                    <a:pt x="10509" y="4944"/>
                    <a:pt x="10211" y="4430"/>
                  </a:cubicBezTo>
                  <a:close/>
                  <a:moveTo>
                    <a:pt x="4200" y="2225"/>
                  </a:moveTo>
                  <a:cubicBezTo>
                    <a:pt x="4086" y="2703"/>
                    <a:pt x="3850" y="3149"/>
                    <a:pt x="3512" y="3506"/>
                  </a:cubicBezTo>
                  <a:cubicBezTo>
                    <a:pt x="3149" y="3843"/>
                    <a:pt x="2709" y="4086"/>
                    <a:pt x="2231" y="4200"/>
                  </a:cubicBezTo>
                  <a:cubicBezTo>
                    <a:pt x="2480" y="4647"/>
                    <a:pt x="2607" y="5150"/>
                    <a:pt x="2601" y="5666"/>
                  </a:cubicBezTo>
                  <a:lnTo>
                    <a:pt x="2601" y="5717"/>
                  </a:lnTo>
                  <a:lnTo>
                    <a:pt x="2601" y="5768"/>
                  </a:lnTo>
                  <a:cubicBezTo>
                    <a:pt x="2607" y="6278"/>
                    <a:pt x="2480" y="6782"/>
                    <a:pt x="2231" y="7228"/>
                  </a:cubicBezTo>
                  <a:cubicBezTo>
                    <a:pt x="2709" y="7342"/>
                    <a:pt x="3149" y="7585"/>
                    <a:pt x="3512" y="7922"/>
                  </a:cubicBezTo>
                  <a:cubicBezTo>
                    <a:pt x="3850" y="8279"/>
                    <a:pt x="4086" y="8725"/>
                    <a:pt x="4200" y="9203"/>
                  </a:cubicBezTo>
                  <a:cubicBezTo>
                    <a:pt x="4636" y="8961"/>
                    <a:pt x="5126" y="8834"/>
                    <a:pt x="5629" y="8834"/>
                  </a:cubicBezTo>
                  <a:cubicBezTo>
                    <a:pt x="5642" y="8834"/>
                    <a:pt x="5654" y="8834"/>
                    <a:pt x="5666" y="8834"/>
                  </a:cubicBezTo>
                  <a:lnTo>
                    <a:pt x="5768" y="8834"/>
                  </a:lnTo>
                  <a:cubicBezTo>
                    <a:pt x="5780" y="8834"/>
                    <a:pt x="5793" y="8834"/>
                    <a:pt x="5805" y="8834"/>
                  </a:cubicBezTo>
                  <a:cubicBezTo>
                    <a:pt x="6302" y="8834"/>
                    <a:pt x="6792" y="8961"/>
                    <a:pt x="7228" y="9203"/>
                  </a:cubicBezTo>
                  <a:cubicBezTo>
                    <a:pt x="7349" y="8725"/>
                    <a:pt x="7585" y="8279"/>
                    <a:pt x="7923" y="7922"/>
                  </a:cubicBezTo>
                  <a:cubicBezTo>
                    <a:pt x="8279" y="7585"/>
                    <a:pt x="8726" y="7342"/>
                    <a:pt x="9204" y="7228"/>
                  </a:cubicBezTo>
                  <a:cubicBezTo>
                    <a:pt x="8955" y="6782"/>
                    <a:pt x="8828" y="6278"/>
                    <a:pt x="8834" y="5768"/>
                  </a:cubicBezTo>
                  <a:lnTo>
                    <a:pt x="8834" y="5717"/>
                  </a:lnTo>
                  <a:lnTo>
                    <a:pt x="8834" y="5666"/>
                  </a:lnTo>
                  <a:cubicBezTo>
                    <a:pt x="8828" y="5150"/>
                    <a:pt x="8955" y="4647"/>
                    <a:pt x="9204" y="4200"/>
                  </a:cubicBezTo>
                  <a:cubicBezTo>
                    <a:pt x="8726" y="4086"/>
                    <a:pt x="8279" y="3850"/>
                    <a:pt x="7923" y="3512"/>
                  </a:cubicBezTo>
                  <a:cubicBezTo>
                    <a:pt x="7585" y="3149"/>
                    <a:pt x="7349" y="2709"/>
                    <a:pt x="7228" y="2231"/>
                  </a:cubicBezTo>
                  <a:cubicBezTo>
                    <a:pt x="6792" y="2474"/>
                    <a:pt x="6302" y="2601"/>
                    <a:pt x="5805" y="2601"/>
                  </a:cubicBezTo>
                  <a:cubicBezTo>
                    <a:pt x="5793" y="2601"/>
                    <a:pt x="5780" y="2601"/>
                    <a:pt x="5768" y="2601"/>
                  </a:cubicBezTo>
                  <a:lnTo>
                    <a:pt x="5717" y="2594"/>
                  </a:lnTo>
                  <a:lnTo>
                    <a:pt x="5666" y="2594"/>
                  </a:lnTo>
                  <a:cubicBezTo>
                    <a:pt x="5654" y="2594"/>
                    <a:pt x="5642" y="2595"/>
                    <a:pt x="5629" y="2595"/>
                  </a:cubicBezTo>
                  <a:cubicBezTo>
                    <a:pt x="5126" y="2595"/>
                    <a:pt x="4636" y="2467"/>
                    <a:pt x="4200" y="2225"/>
                  </a:cubicBezTo>
                  <a:close/>
                  <a:moveTo>
                    <a:pt x="1664" y="8126"/>
                  </a:moveTo>
                  <a:lnTo>
                    <a:pt x="1664" y="8126"/>
                  </a:lnTo>
                  <a:cubicBezTo>
                    <a:pt x="1785" y="8662"/>
                    <a:pt x="1785" y="9216"/>
                    <a:pt x="1677" y="9758"/>
                  </a:cubicBezTo>
                  <a:cubicBezTo>
                    <a:pt x="1933" y="9703"/>
                    <a:pt x="2196" y="9676"/>
                    <a:pt x="2459" y="9676"/>
                  </a:cubicBezTo>
                  <a:cubicBezTo>
                    <a:pt x="2744" y="9676"/>
                    <a:pt x="3030" y="9708"/>
                    <a:pt x="3308" y="9771"/>
                  </a:cubicBezTo>
                  <a:cubicBezTo>
                    <a:pt x="3283" y="9337"/>
                    <a:pt x="3117" y="8923"/>
                    <a:pt x="2830" y="8604"/>
                  </a:cubicBezTo>
                  <a:cubicBezTo>
                    <a:pt x="2505" y="8318"/>
                    <a:pt x="2091" y="8145"/>
                    <a:pt x="1664" y="8126"/>
                  </a:cubicBezTo>
                  <a:close/>
                  <a:moveTo>
                    <a:pt x="9771" y="8120"/>
                  </a:moveTo>
                  <a:lnTo>
                    <a:pt x="9771" y="8120"/>
                  </a:lnTo>
                  <a:cubicBezTo>
                    <a:pt x="9337" y="8145"/>
                    <a:pt x="8930" y="8311"/>
                    <a:pt x="8604" y="8604"/>
                  </a:cubicBezTo>
                  <a:cubicBezTo>
                    <a:pt x="8318" y="8923"/>
                    <a:pt x="8146" y="9337"/>
                    <a:pt x="8126" y="9771"/>
                  </a:cubicBezTo>
                  <a:cubicBezTo>
                    <a:pt x="8405" y="9708"/>
                    <a:pt x="8690" y="9676"/>
                    <a:pt x="8976" y="9676"/>
                  </a:cubicBezTo>
                  <a:cubicBezTo>
                    <a:pt x="9239" y="9676"/>
                    <a:pt x="9501" y="9703"/>
                    <a:pt x="9758" y="9758"/>
                  </a:cubicBezTo>
                  <a:cubicBezTo>
                    <a:pt x="9643" y="9216"/>
                    <a:pt x="9650" y="8662"/>
                    <a:pt x="9771" y="8120"/>
                  </a:cubicBezTo>
                  <a:close/>
                  <a:moveTo>
                    <a:pt x="5615" y="9790"/>
                  </a:moveTo>
                  <a:cubicBezTo>
                    <a:pt x="5188" y="9790"/>
                    <a:pt x="4768" y="9936"/>
                    <a:pt x="4436" y="10204"/>
                  </a:cubicBezTo>
                  <a:cubicBezTo>
                    <a:pt x="4953" y="10504"/>
                    <a:pt x="5392" y="10924"/>
                    <a:pt x="5717" y="11428"/>
                  </a:cubicBezTo>
                  <a:cubicBezTo>
                    <a:pt x="6042" y="10924"/>
                    <a:pt x="6482" y="10504"/>
                    <a:pt x="6998" y="10204"/>
                  </a:cubicBezTo>
                  <a:cubicBezTo>
                    <a:pt x="6661" y="9936"/>
                    <a:pt x="6246" y="9790"/>
                    <a:pt x="5819" y="97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2"/>
            <p:cNvSpPr/>
            <p:nvPr/>
          </p:nvSpPr>
          <p:spPr>
            <a:xfrm>
              <a:off x="877050" y="1623352"/>
              <a:ext cx="1247775" cy="1247925"/>
            </a:xfrm>
            <a:custGeom>
              <a:avLst/>
              <a:gdLst/>
              <a:ahLst/>
              <a:cxnLst/>
              <a:rect l="l" t="t" r="r" b="b"/>
              <a:pathLst>
                <a:path w="49911" h="49917" extrusionOk="0">
                  <a:moveTo>
                    <a:pt x="24952" y="1"/>
                  </a:moveTo>
                  <a:cubicBezTo>
                    <a:pt x="23970" y="1"/>
                    <a:pt x="23174" y="797"/>
                    <a:pt x="23174" y="1779"/>
                  </a:cubicBezTo>
                  <a:cubicBezTo>
                    <a:pt x="23174" y="2767"/>
                    <a:pt x="23970" y="3563"/>
                    <a:pt x="24958" y="3563"/>
                  </a:cubicBezTo>
                  <a:cubicBezTo>
                    <a:pt x="25940" y="3563"/>
                    <a:pt x="26736" y="2767"/>
                    <a:pt x="26736" y="1785"/>
                  </a:cubicBezTo>
                  <a:cubicBezTo>
                    <a:pt x="26736" y="797"/>
                    <a:pt x="25940" y="7"/>
                    <a:pt x="24958" y="7"/>
                  </a:cubicBezTo>
                  <a:lnTo>
                    <a:pt x="24952" y="1"/>
                  </a:lnTo>
                  <a:close/>
                  <a:moveTo>
                    <a:pt x="31222" y="3280"/>
                  </a:moveTo>
                  <a:cubicBezTo>
                    <a:pt x="30403" y="3280"/>
                    <a:pt x="29586" y="3438"/>
                    <a:pt x="28821" y="3755"/>
                  </a:cubicBezTo>
                  <a:cubicBezTo>
                    <a:pt x="27259" y="4405"/>
                    <a:pt x="26029" y="5654"/>
                    <a:pt x="25404" y="7228"/>
                  </a:cubicBezTo>
                  <a:lnTo>
                    <a:pt x="24958" y="8356"/>
                  </a:lnTo>
                  <a:lnTo>
                    <a:pt x="24512" y="7228"/>
                  </a:lnTo>
                  <a:cubicBezTo>
                    <a:pt x="23881" y="5660"/>
                    <a:pt x="22651" y="4411"/>
                    <a:pt x="21096" y="3761"/>
                  </a:cubicBezTo>
                  <a:cubicBezTo>
                    <a:pt x="20330" y="3444"/>
                    <a:pt x="19512" y="3283"/>
                    <a:pt x="18691" y="3283"/>
                  </a:cubicBezTo>
                  <a:cubicBezTo>
                    <a:pt x="18127" y="3283"/>
                    <a:pt x="17561" y="3359"/>
                    <a:pt x="17011" y="3512"/>
                  </a:cubicBezTo>
                  <a:lnTo>
                    <a:pt x="18553" y="7286"/>
                  </a:lnTo>
                  <a:cubicBezTo>
                    <a:pt x="19086" y="7141"/>
                    <a:pt x="19632" y="7068"/>
                    <a:pt x="20177" y="7068"/>
                  </a:cubicBezTo>
                  <a:cubicBezTo>
                    <a:pt x="20976" y="7068"/>
                    <a:pt x="21771" y="7224"/>
                    <a:pt x="22517" y="7534"/>
                  </a:cubicBezTo>
                  <a:cubicBezTo>
                    <a:pt x="23473" y="7929"/>
                    <a:pt x="24315" y="8567"/>
                    <a:pt x="24958" y="9376"/>
                  </a:cubicBezTo>
                  <a:cubicBezTo>
                    <a:pt x="25602" y="8567"/>
                    <a:pt x="26437" y="7929"/>
                    <a:pt x="27393" y="7528"/>
                  </a:cubicBezTo>
                  <a:cubicBezTo>
                    <a:pt x="28146" y="7220"/>
                    <a:pt x="28946" y="7064"/>
                    <a:pt x="29748" y="7064"/>
                  </a:cubicBezTo>
                  <a:cubicBezTo>
                    <a:pt x="30291" y="7064"/>
                    <a:pt x="30834" y="7135"/>
                    <a:pt x="31364" y="7279"/>
                  </a:cubicBezTo>
                  <a:lnTo>
                    <a:pt x="32906" y="3506"/>
                  </a:lnTo>
                  <a:cubicBezTo>
                    <a:pt x="32354" y="3355"/>
                    <a:pt x="31787" y="3280"/>
                    <a:pt x="31222" y="3280"/>
                  </a:cubicBezTo>
                  <a:close/>
                  <a:moveTo>
                    <a:pt x="8568" y="6796"/>
                  </a:moveTo>
                  <a:cubicBezTo>
                    <a:pt x="8114" y="6796"/>
                    <a:pt x="7658" y="6970"/>
                    <a:pt x="7310" y="7317"/>
                  </a:cubicBezTo>
                  <a:cubicBezTo>
                    <a:pt x="6616" y="8012"/>
                    <a:pt x="6616" y="9134"/>
                    <a:pt x="7310" y="9828"/>
                  </a:cubicBezTo>
                  <a:cubicBezTo>
                    <a:pt x="7658" y="10176"/>
                    <a:pt x="8114" y="10350"/>
                    <a:pt x="8568" y="10350"/>
                  </a:cubicBezTo>
                  <a:cubicBezTo>
                    <a:pt x="9023" y="10350"/>
                    <a:pt x="9477" y="10176"/>
                    <a:pt x="9822" y="9828"/>
                  </a:cubicBezTo>
                  <a:cubicBezTo>
                    <a:pt x="10516" y="9134"/>
                    <a:pt x="10516" y="8012"/>
                    <a:pt x="9822" y="7317"/>
                  </a:cubicBezTo>
                  <a:cubicBezTo>
                    <a:pt x="9477" y="6970"/>
                    <a:pt x="9023" y="6796"/>
                    <a:pt x="8568" y="6796"/>
                  </a:cubicBezTo>
                  <a:close/>
                  <a:moveTo>
                    <a:pt x="41347" y="6796"/>
                  </a:moveTo>
                  <a:cubicBezTo>
                    <a:pt x="40892" y="6796"/>
                    <a:pt x="40436" y="6970"/>
                    <a:pt x="40089" y="7317"/>
                  </a:cubicBezTo>
                  <a:cubicBezTo>
                    <a:pt x="39394" y="8012"/>
                    <a:pt x="39394" y="9134"/>
                    <a:pt x="40089" y="9828"/>
                  </a:cubicBezTo>
                  <a:cubicBezTo>
                    <a:pt x="40436" y="10176"/>
                    <a:pt x="40892" y="10350"/>
                    <a:pt x="41347" y="10350"/>
                  </a:cubicBezTo>
                  <a:cubicBezTo>
                    <a:pt x="41802" y="10350"/>
                    <a:pt x="42256" y="10176"/>
                    <a:pt x="42600" y="9828"/>
                  </a:cubicBezTo>
                  <a:cubicBezTo>
                    <a:pt x="43295" y="9134"/>
                    <a:pt x="43295" y="8012"/>
                    <a:pt x="42600" y="7317"/>
                  </a:cubicBezTo>
                  <a:cubicBezTo>
                    <a:pt x="42256" y="6970"/>
                    <a:pt x="41802" y="6796"/>
                    <a:pt x="41347" y="6796"/>
                  </a:cubicBezTo>
                  <a:close/>
                  <a:moveTo>
                    <a:pt x="15398" y="4175"/>
                  </a:moveTo>
                  <a:cubicBezTo>
                    <a:pt x="14181" y="4864"/>
                    <a:pt x="13225" y="5941"/>
                    <a:pt x="12683" y="7235"/>
                  </a:cubicBezTo>
                  <a:cubicBezTo>
                    <a:pt x="12046" y="8796"/>
                    <a:pt x="12059" y="10549"/>
                    <a:pt x="12728" y="12104"/>
                  </a:cubicBezTo>
                  <a:lnTo>
                    <a:pt x="13206" y="13219"/>
                  </a:lnTo>
                  <a:lnTo>
                    <a:pt x="13206" y="13219"/>
                  </a:lnTo>
                  <a:lnTo>
                    <a:pt x="12090" y="12735"/>
                  </a:lnTo>
                  <a:cubicBezTo>
                    <a:pt x="11299" y="12396"/>
                    <a:pt x="10455" y="12225"/>
                    <a:pt x="9609" y="12225"/>
                  </a:cubicBezTo>
                  <a:cubicBezTo>
                    <a:pt x="8801" y="12225"/>
                    <a:pt x="7991" y="12382"/>
                    <a:pt x="7228" y="12697"/>
                  </a:cubicBezTo>
                  <a:cubicBezTo>
                    <a:pt x="5934" y="13232"/>
                    <a:pt x="4857" y="14188"/>
                    <a:pt x="4162" y="15412"/>
                  </a:cubicBezTo>
                  <a:lnTo>
                    <a:pt x="7922" y="16986"/>
                  </a:lnTo>
                  <a:cubicBezTo>
                    <a:pt x="8598" y="15807"/>
                    <a:pt x="9649" y="14883"/>
                    <a:pt x="10905" y="14360"/>
                  </a:cubicBezTo>
                  <a:cubicBezTo>
                    <a:pt x="11643" y="14055"/>
                    <a:pt x="12434" y="13898"/>
                    <a:pt x="13229" y="13898"/>
                  </a:cubicBezTo>
                  <a:cubicBezTo>
                    <a:pt x="13463" y="13898"/>
                    <a:pt x="13698" y="13912"/>
                    <a:pt x="13932" y="13939"/>
                  </a:cubicBezTo>
                  <a:cubicBezTo>
                    <a:pt x="13811" y="12907"/>
                    <a:pt x="13958" y="11868"/>
                    <a:pt x="14353" y="10912"/>
                  </a:cubicBezTo>
                  <a:cubicBezTo>
                    <a:pt x="14876" y="9656"/>
                    <a:pt x="15800" y="8605"/>
                    <a:pt x="16979" y="7929"/>
                  </a:cubicBezTo>
                  <a:lnTo>
                    <a:pt x="15398" y="4175"/>
                  </a:lnTo>
                  <a:close/>
                  <a:moveTo>
                    <a:pt x="34506" y="4175"/>
                  </a:moveTo>
                  <a:lnTo>
                    <a:pt x="32931" y="7929"/>
                  </a:lnTo>
                  <a:cubicBezTo>
                    <a:pt x="34110" y="8611"/>
                    <a:pt x="35035" y="9656"/>
                    <a:pt x="35557" y="10912"/>
                  </a:cubicBezTo>
                  <a:cubicBezTo>
                    <a:pt x="35952" y="11868"/>
                    <a:pt x="36093" y="12913"/>
                    <a:pt x="35978" y="13939"/>
                  </a:cubicBezTo>
                  <a:cubicBezTo>
                    <a:pt x="36213" y="13912"/>
                    <a:pt x="36448" y="13898"/>
                    <a:pt x="36683" y="13898"/>
                  </a:cubicBezTo>
                  <a:cubicBezTo>
                    <a:pt x="37475" y="13898"/>
                    <a:pt x="38263" y="14054"/>
                    <a:pt x="39005" y="14354"/>
                  </a:cubicBezTo>
                  <a:cubicBezTo>
                    <a:pt x="40261" y="14883"/>
                    <a:pt x="41306" y="15807"/>
                    <a:pt x="41982" y="16986"/>
                  </a:cubicBezTo>
                  <a:lnTo>
                    <a:pt x="45742" y="15405"/>
                  </a:lnTo>
                  <a:cubicBezTo>
                    <a:pt x="45047" y="14188"/>
                    <a:pt x="43970" y="13232"/>
                    <a:pt x="42676" y="12690"/>
                  </a:cubicBezTo>
                  <a:cubicBezTo>
                    <a:pt x="41913" y="12378"/>
                    <a:pt x="41103" y="12222"/>
                    <a:pt x="40295" y="12222"/>
                  </a:cubicBezTo>
                  <a:cubicBezTo>
                    <a:pt x="39449" y="12222"/>
                    <a:pt x="38605" y="12393"/>
                    <a:pt x="37813" y="12735"/>
                  </a:cubicBezTo>
                  <a:lnTo>
                    <a:pt x="36698" y="13213"/>
                  </a:lnTo>
                  <a:lnTo>
                    <a:pt x="37176" y="12097"/>
                  </a:lnTo>
                  <a:cubicBezTo>
                    <a:pt x="37845" y="10549"/>
                    <a:pt x="37858" y="8796"/>
                    <a:pt x="37221" y="7235"/>
                  </a:cubicBezTo>
                  <a:cubicBezTo>
                    <a:pt x="36679" y="5941"/>
                    <a:pt x="35723" y="4864"/>
                    <a:pt x="34506" y="4175"/>
                  </a:cubicBezTo>
                  <a:close/>
                  <a:moveTo>
                    <a:pt x="1778" y="23181"/>
                  </a:moveTo>
                  <a:cubicBezTo>
                    <a:pt x="797" y="23181"/>
                    <a:pt x="0" y="23977"/>
                    <a:pt x="0" y="24959"/>
                  </a:cubicBezTo>
                  <a:cubicBezTo>
                    <a:pt x="0" y="25940"/>
                    <a:pt x="797" y="26737"/>
                    <a:pt x="1778" y="26737"/>
                  </a:cubicBezTo>
                  <a:cubicBezTo>
                    <a:pt x="2760" y="26737"/>
                    <a:pt x="3557" y="25940"/>
                    <a:pt x="3557" y="24959"/>
                  </a:cubicBezTo>
                  <a:cubicBezTo>
                    <a:pt x="3557" y="23977"/>
                    <a:pt x="2760" y="23181"/>
                    <a:pt x="1778" y="23181"/>
                  </a:cubicBezTo>
                  <a:close/>
                  <a:moveTo>
                    <a:pt x="48132" y="23181"/>
                  </a:moveTo>
                  <a:cubicBezTo>
                    <a:pt x="47150" y="23181"/>
                    <a:pt x="46354" y="23977"/>
                    <a:pt x="46354" y="24959"/>
                  </a:cubicBezTo>
                  <a:cubicBezTo>
                    <a:pt x="46354" y="25940"/>
                    <a:pt x="47150" y="26737"/>
                    <a:pt x="48132" y="26737"/>
                  </a:cubicBezTo>
                  <a:cubicBezTo>
                    <a:pt x="49113" y="26737"/>
                    <a:pt x="49910" y="25940"/>
                    <a:pt x="49910" y="24959"/>
                  </a:cubicBezTo>
                  <a:cubicBezTo>
                    <a:pt x="49910" y="23977"/>
                    <a:pt x="49113" y="23181"/>
                    <a:pt x="48132" y="23181"/>
                  </a:cubicBezTo>
                  <a:close/>
                  <a:moveTo>
                    <a:pt x="3506" y="17011"/>
                  </a:moveTo>
                  <a:cubicBezTo>
                    <a:pt x="3130" y="18362"/>
                    <a:pt x="3219" y="19803"/>
                    <a:pt x="3748" y="21097"/>
                  </a:cubicBezTo>
                  <a:cubicBezTo>
                    <a:pt x="4404" y="22658"/>
                    <a:pt x="5653" y="23888"/>
                    <a:pt x="7221" y="24513"/>
                  </a:cubicBezTo>
                  <a:lnTo>
                    <a:pt x="8356" y="24959"/>
                  </a:lnTo>
                  <a:lnTo>
                    <a:pt x="7221" y="25405"/>
                  </a:lnTo>
                  <a:cubicBezTo>
                    <a:pt x="5653" y="26036"/>
                    <a:pt x="4404" y="27260"/>
                    <a:pt x="3754" y="28821"/>
                  </a:cubicBezTo>
                  <a:cubicBezTo>
                    <a:pt x="3219" y="30115"/>
                    <a:pt x="3136" y="31555"/>
                    <a:pt x="3506" y="32906"/>
                  </a:cubicBezTo>
                  <a:lnTo>
                    <a:pt x="7279" y="31364"/>
                  </a:lnTo>
                  <a:cubicBezTo>
                    <a:pt x="6922" y="30051"/>
                    <a:pt x="7005" y="28655"/>
                    <a:pt x="7527" y="27393"/>
                  </a:cubicBezTo>
                  <a:cubicBezTo>
                    <a:pt x="7922" y="26444"/>
                    <a:pt x="8560" y="25603"/>
                    <a:pt x="9369" y="24959"/>
                  </a:cubicBezTo>
                  <a:cubicBezTo>
                    <a:pt x="8560" y="24315"/>
                    <a:pt x="7922" y="23474"/>
                    <a:pt x="7527" y="22524"/>
                  </a:cubicBezTo>
                  <a:cubicBezTo>
                    <a:pt x="7005" y="21262"/>
                    <a:pt x="6922" y="19867"/>
                    <a:pt x="7279" y="18554"/>
                  </a:cubicBezTo>
                  <a:lnTo>
                    <a:pt x="3506" y="17011"/>
                  </a:lnTo>
                  <a:close/>
                  <a:moveTo>
                    <a:pt x="46411" y="17018"/>
                  </a:moveTo>
                  <a:lnTo>
                    <a:pt x="42638" y="18554"/>
                  </a:lnTo>
                  <a:cubicBezTo>
                    <a:pt x="42995" y="19867"/>
                    <a:pt x="42906" y="21262"/>
                    <a:pt x="42389" y="22524"/>
                  </a:cubicBezTo>
                  <a:cubicBezTo>
                    <a:pt x="41988" y="23480"/>
                    <a:pt x="41357" y="24315"/>
                    <a:pt x="40548" y="24959"/>
                  </a:cubicBezTo>
                  <a:cubicBezTo>
                    <a:pt x="41357" y="25603"/>
                    <a:pt x="41988" y="26444"/>
                    <a:pt x="42389" y="27400"/>
                  </a:cubicBezTo>
                  <a:cubicBezTo>
                    <a:pt x="42906" y="28655"/>
                    <a:pt x="42995" y="30051"/>
                    <a:pt x="42638" y="31364"/>
                  </a:cubicBezTo>
                  <a:lnTo>
                    <a:pt x="46411" y="32906"/>
                  </a:lnTo>
                  <a:cubicBezTo>
                    <a:pt x="46781" y="31555"/>
                    <a:pt x="46692" y="30115"/>
                    <a:pt x="46163" y="28821"/>
                  </a:cubicBezTo>
                  <a:cubicBezTo>
                    <a:pt x="45512" y="27266"/>
                    <a:pt x="44257" y="26036"/>
                    <a:pt x="42689" y="25411"/>
                  </a:cubicBezTo>
                  <a:lnTo>
                    <a:pt x="41561" y="24959"/>
                  </a:lnTo>
                  <a:lnTo>
                    <a:pt x="42689" y="24513"/>
                  </a:lnTo>
                  <a:cubicBezTo>
                    <a:pt x="44257" y="23882"/>
                    <a:pt x="45506" y="22658"/>
                    <a:pt x="46163" y="21103"/>
                  </a:cubicBezTo>
                  <a:cubicBezTo>
                    <a:pt x="46698" y="19803"/>
                    <a:pt x="46781" y="18369"/>
                    <a:pt x="46411" y="17018"/>
                  </a:cubicBezTo>
                  <a:close/>
                  <a:moveTo>
                    <a:pt x="35978" y="35978"/>
                  </a:moveTo>
                  <a:lnTo>
                    <a:pt x="35978" y="35985"/>
                  </a:lnTo>
                  <a:cubicBezTo>
                    <a:pt x="35978" y="35985"/>
                    <a:pt x="35978" y="35985"/>
                    <a:pt x="35979" y="35985"/>
                  </a:cubicBezTo>
                  <a:lnTo>
                    <a:pt x="35979" y="35985"/>
                  </a:lnTo>
                  <a:cubicBezTo>
                    <a:pt x="35978" y="35983"/>
                    <a:pt x="35978" y="35981"/>
                    <a:pt x="35978" y="35978"/>
                  </a:cubicBezTo>
                  <a:close/>
                  <a:moveTo>
                    <a:pt x="8568" y="39575"/>
                  </a:moveTo>
                  <a:cubicBezTo>
                    <a:pt x="8114" y="39575"/>
                    <a:pt x="7658" y="39748"/>
                    <a:pt x="7310" y="40096"/>
                  </a:cubicBezTo>
                  <a:cubicBezTo>
                    <a:pt x="6616" y="40790"/>
                    <a:pt x="6616" y="41912"/>
                    <a:pt x="7310" y="42607"/>
                  </a:cubicBezTo>
                  <a:cubicBezTo>
                    <a:pt x="7658" y="42954"/>
                    <a:pt x="8114" y="43128"/>
                    <a:pt x="8568" y="43128"/>
                  </a:cubicBezTo>
                  <a:cubicBezTo>
                    <a:pt x="9023" y="43128"/>
                    <a:pt x="9477" y="42954"/>
                    <a:pt x="9822" y="42607"/>
                  </a:cubicBezTo>
                  <a:cubicBezTo>
                    <a:pt x="10516" y="41912"/>
                    <a:pt x="10516" y="40790"/>
                    <a:pt x="9822" y="40096"/>
                  </a:cubicBezTo>
                  <a:cubicBezTo>
                    <a:pt x="9477" y="39748"/>
                    <a:pt x="9023" y="39575"/>
                    <a:pt x="8568" y="39575"/>
                  </a:cubicBezTo>
                  <a:close/>
                  <a:moveTo>
                    <a:pt x="41347" y="39575"/>
                  </a:moveTo>
                  <a:cubicBezTo>
                    <a:pt x="40892" y="39575"/>
                    <a:pt x="40436" y="39748"/>
                    <a:pt x="40089" y="40096"/>
                  </a:cubicBezTo>
                  <a:cubicBezTo>
                    <a:pt x="39394" y="40790"/>
                    <a:pt x="39394" y="41912"/>
                    <a:pt x="40089" y="42607"/>
                  </a:cubicBezTo>
                  <a:cubicBezTo>
                    <a:pt x="40436" y="42954"/>
                    <a:pt x="40892" y="43128"/>
                    <a:pt x="41347" y="43128"/>
                  </a:cubicBezTo>
                  <a:cubicBezTo>
                    <a:pt x="41802" y="43128"/>
                    <a:pt x="42256" y="42954"/>
                    <a:pt x="42600" y="42607"/>
                  </a:cubicBezTo>
                  <a:cubicBezTo>
                    <a:pt x="43295" y="41912"/>
                    <a:pt x="43295" y="40790"/>
                    <a:pt x="42600" y="40096"/>
                  </a:cubicBezTo>
                  <a:cubicBezTo>
                    <a:pt x="42256" y="39748"/>
                    <a:pt x="41802" y="39575"/>
                    <a:pt x="41347" y="39575"/>
                  </a:cubicBezTo>
                  <a:close/>
                  <a:moveTo>
                    <a:pt x="7922" y="32932"/>
                  </a:moveTo>
                  <a:lnTo>
                    <a:pt x="4168" y="34513"/>
                  </a:lnTo>
                  <a:cubicBezTo>
                    <a:pt x="4857" y="35730"/>
                    <a:pt x="5934" y="36686"/>
                    <a:pt x="7228" y="37228"/>
                  </a:cubicBezTo>
                  <a:cubicBezTo>
                    <a:pt x="7991" y="37539"/>
                    <a:pt x="8802" y="37695"/>
                    <a:pt x="9612" y="37695"/>
                  </a:cubicBezTo>
                  <a:cubicBezTo>
                    <a:pt x="10459" y="37695"/>
                    <a:pt x="11306" y="37525"/>
                    <a:pt x="12097" y="37183"/>
                  </a:cubicBezTo>
                  <a:lnTo>
                    <a:pt x="13212" y="36705"/>
                  </a:lnTo>
                  <a:lnTo>
                    <a:pt x="13212" y="36705"/>
                  </a:lnTo>
                  <a:lnTo>
                    <a:pt x="12728" y="37820"/>
                  </a:lnTo>
                  <a:cubicBezTo>
                    <a:pt x="12065" y="39369"/>
                    <a:pt x="12046" y="41122"/>
                    <a:pt x="12690" y="42683"/>
                  </a:cubicBezTo>
                  <a:cubicBezTo>
                    <a:pt x="13231" y="43977"/>
                    <a:pt x="14181" y="45054"/>
                    <a:pt x="15405" y="45749"/>
                  </a:cubicBezTo>
                  <a:lnTo>
                    <a:pt x="16979" y="41988"/>
                  </a:lnTo>
                  <a:cubicBezTo>
                    <a:pt x="15800" y="41313"/>
                    <a:pt x="14876" y="40268"/>
                    <a:pt x="14353" y="39012"/>
                  </a:cubicBezTo>
                  <a:cubicBezTo>
                    <a:pt x="13958" y="38056"/>
                    <a:pt x="13818" y="37011"/>
                    <a:pt x="13932" y="35985"/>
                  </a:cubicBezTo>
                  <a:lnTo>
                    <a:pt x="13932" y="35978"/>
                  </a:lnTo>
                  <a:cubicBezTo>
                    <a:pt x="13698" y="36006"/>
                    <a:pt x="13462" y="36020"/>
                    <a:pt x="13227" y="36020"/>
                  </a:cubicBezTo>
                  <a:cubicBezTo>
                    <a:pt x="12433" y="36020"/>
                    <a:pt x="11642" y="35864"/>
                    <a:pt x="10905" y="35564"/>
                  </a:cubicBezTo>
                  <a:cubicBezTo>
                    <a:pt x="9649" y="35035"/>
                    <a:pt x="8604" y="34111"/>
                    <a:pt x="7922" y="32932"/>
                  </a:cubicBezTo>
                  <a:close/>
                  <a:moveTo>
                    <a:pt x="41988" y="32932"/>
                  </a:moveTo>
                  <a:cubicBezTo>
                    <a:pt x="41306" y="34111"/>
                    <a:pt x="40261" y="35035"/>
                    <a:pt x="39005" y="35564"/>
                  </a:cubicBezTo>
                  <a:cubicBezTo>
                    <a:pt x="38261" y="35867"/>
                    <a:pt x="37462" y="36023"/>
                    <a:pt x="36661" y="36023"/>
                  </a:cubicBezTo>
                  <a:cubicBezTo>
                    <a:pt x="36433" y="36023"/>
                    <a:pt x="36205" y="36010"/>
                    <a:pt x="35979" y="35985"/>
                  </a:cubicBezTo>
                  <a:lnTo>
                    <a:pt x="35979" y="35985"/>
                  </a:lnTo>
                  <a:cubicBezTo>
                    <a:pt x="36092" y="37015"/>
                    <a:pt x="35952" y="38052"/>
                    <a:pt x="35557" y="39006"/>
                  </a:cubicBezTo>
                  <a:cubicBezTo>
                    <a:pt x="35035" y="40261"/>
                    <a:pt x="34110" y="41313"/>
                    <a:pt x="32931" y="41988"/>
                  </a:cubicBezTo>
                  <a:lnTo>
                    <a:pt x="34506" y="45749"/>
                  </a:lnTo>
                  <a:cubicBezTo>
                    <a:pt x="35729" y="45054"/>
                    <a:pt x="36679" y="43977"/>
                    <a:pt x="37221" y="42683"/>
                  </a:cubicBezTo>
                  <a:cubicBezTo>
                    <a:pt x="37858" y="41122"/>
                    <a:pt x="37845" y="39369"/>
                    <a:pt x="37182" y="37820"/>
                  </a:cubicBezTo>
                  <a:lnTo>
                    <a:pt x="36698" y="36705"/>
                  </a:lnTo>
                  <a:lnTo>
                    <a:pt x="37813" y="37183"/>
                  </a:lnTo>
                  <a:cubicBezTo>
                    <a:pt x="38605" y="37525"/>
                    <a:pt x="39449" y="37695"/>
                    <a:pt x="40295" y="37695"/>
                  </a:cubicBezTo>
                  <a:cubicBezTo>
                    <a:pt x="41105" y="37695"/>
                    <a:pt x="41916" y="37539"/>
                    <a:pt x="42683" y="37228"/>
                  </a:cubicBezTo>
                  <a:cubicBezTo>
                    <a:pt x="43976" y="36686"/>
                    <a:pt x="45054" y="35730"/>
                    <a:pt x="45742" y="34513"/>
                  </a:cubicBezTo>
                  <a:lnTo>
                    <a:pt x="41988" y="32932"/>
                  </a:lnTo>
                  <a:close/>
                  <a:moveTo>
                    <a:pt x="24958" y="40548"/>
                  </a:moveTo>
                  <a:cubicBezTo>
                    <a:pt x="24315" y="41358"/>
                    <a:pt x="23473" y="41988"/>
                    <a:pt x="22524" y="42390"/>
                  </a:cubicBezTo>
                  <a:cubicBezTo>
                    <a:pt x="21771" y="42698"/>
                    <a:pt x="20971" y="42854"/>
                    <a:pt x="20169" y="42854"/>
                  </a:cubicBezTo>
                  <a:cubicBezTo>
                    <a:pt x="19626" y="42854"/>
                    <a:pt x="19083" y="42783"/>
                    <a:pt x="18553" y="42639"/>
                  </a:cubicBezTo>
                  <a:lnTo>
                    <a:pt x="17011" y="46412"/>
                  </a:lnTo>
                  <a:cubicBezTo>
                    <a:pt x="17563" y="46563"/>
                    <a:pt x="18129" y="46638"/>
                    <a:pt x="18695" y="46638"/>
                  </a:cubicBezTo>
                  <a:cubicBezTo>
                    <a:pt x="19514" y="46638"/>
                    <a:pt x="20331" y="46480"/>
                    <a:pt x="21096" y="46163"/>
                  </a:cubicBezTo>
                  <a:cubicBezTo>
                    <a:pt x="22658" y="45513"/>
                    <a:pt x="23881" y="44264"/>
                    <a:pt x="24512" y="42696"/>
                  </a:cubicBezTo>
                  <a:lnTo>
                    <a:pt x="24958" y="41561"/>
                  </a:lnTo>
                  <a:lnTo>
                    <a:pt x="25404" y="42696"/>
                  </a:lnTo>
                  <a:cubicBezTo>
                    <a:pt x="26029" y="44264"/>
                    <a:pt x="27259" y="45513"/>
                    <a:pt x="28821" y="46163"/>
                  </a:cubicBezTo>
                  <a:cubicBezTo>
                    <a:pt x="29586" y="46480"/>
                    <a:pt x="30403" y="46638"/>
                    <a:pt x="31222" y="46638"/>
                  </a:cubicBezTo>
                  <a:cubicBezTo>
                    <a:pt x="31787" y="46638"/>
                    <a:pt x="32354" y="46563"/>
                    <a:pt x="32906" y="46412"/>
                  </a:cubicBezTo>
                  <a:lnTo>
                    <a:pt x="31364" y="42639"/>
                  </a:lnTo>
                  <a:cubicBezTo>
                    <a:pt x="30834" y="42783"/>
                    <a:pt x="30291" y="42854"/>
                    <a:pt x="29748" y="42854"/>
                  </a:cubicBezTo>
                  <a:cubicBezTo>
                    <a:pt x="28946" y="42854"/>
                    <a:pt x="28146" y="42698"/>
                    <a:pt x="27393" y="42390"/>
                  </a:cubicBezTo>
                  <a:cubicBezTo>
                    <a:pt x="26437" y="41988"/>
                    <a:pt x="25602" y="41358"/>
                    <a:pt x="24958" y="40548"/>
                  </a:cubicBezTo>
                  <a:close/>
                  <a:moveTo>
                    <a:pt x="24958" y="46361"/>
                  </a:moveTo>
                  <a:cubicBezTo>
                    <a:pt x="23977" y="46361"/>
                    <a:pt x="23180" y="47157"/>
                    <a:pt x="23180" y="48139"/>
                  </a:cubicBezTo>
                  <a:cubicBezTo>
                    <a:pt x="23180" y="49120"/>
                    <a:pt x="23977" y="49917"/>
                    <a:pt x="24958" y="49917"/>
                  </a:cubicBezTo>
                  <a:cubicBezTo>
                    <a:pt x="25940" y="49917"/>
                    <a:pt x="26736" y="49120"/>
                    <a:pt x="26736" y="48139"/>
                  </a:cubicBezTo>
                  <a:cubicBezTo>
                    <a:pt x="26736" y="47157"/>
                    <a:pt x="25940" y="46361"/>
                    <a:pt x="24958" y="463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2"/>
            <p:cNvSpPr/>
            <p:nvPr/>
          </p:nvSpPr>
          <p:spPr>
            <a:xfrm>
              <a:off x="1159375" y="38394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2"/>
            <p:cNvSpPr/>
            <p:nvPr/>
          </p:nvSpPr>
          <p:spPr>
            <a:xfrm>
              <a:off x="1094850" y="37789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2"/>
            <p:cNvSpPr/>
            <p:nvPr/>
          </p:nvSpPr>
          <p:spPr>
            <a:xfrm>
              <a:off x="1059650" y="3901125"/>
              <a:ext cx="185150" cy="185150"/>
            </a:xfrm>
            <a:custGeom>
              <a:avLst/>
              <a:gdLst/>
              <a:ahLst/>
              <a:cxnLst/>
              <a:rect l="l" t="t" r="r" b="b"/>
              <a:pathLst>
                <a:path w="7406" h="7406" extrusionOk="0">
                  <a:moveTo>
                    <a:pt x="3703" y="0"/>
                  </a:moveTo>
                  <a:cubicBezTo>
                    <a:pt x="1657" y="6"/>
                    <a:pt x="6" y="1663"/>
                    <a:pt x="0" y="3703"/>
                  </a:cubicBezTo>
                  <a:cubicBezTo>
                    <a:pt x="6" y="5749"/>
                    <a:pt x="1657" y="7406"/>
                    <a:pt x="3703" y="7406"/>
                  </a:cubicBezTo>
                  <a:cubicBezTo>
                    <a:pt x="5749" y="7406"/>
                    <a:pt x="7400" y="5749"/>
                    <a:pt x="7406" y="3703"/>
                  </a:cubicBezTo>
                  <a:cubicBezTo>
                    <a:pt x="7406" y="1663"/>
                    <a:pt x="5749"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2"/>
            <p:cNvSpPr/>
            <p:nvPr/>
          </p:nvSpPr>
          <p:spPr>
            <a:xfrm>
              <a:off x="1159375" y="3710550"/>
              <a:ext cx="86400" cy="122550"/>
            </a:xfrm>
            <a:custGeom>
              <a:avLst/>
              <a:gdLst/>
              <a:ahLst/>
              <a:cxnLst/>
              <a:rect l="l" t="t" r="r" b="b"/>
              <a:pathLst>
                <a:path w="3456" h="4902" extrusionOk="0">
                  <a:moveTo>
                    <a:pt x="3455" y="1"/>
                  </a:moveTo>
                  <a:cubicBezTo>
                    <a:pt x="2945" y="1498"/>
                    <a:pt x="1581" y="2550"/>
                    <a:pt x="1" y="2665"/>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2"/>
            <p:cNvSpPr/>
            <p:nvPr/>
          </p:nvSpPr>
          <p:spPr>
            <a:xfrm>
              <a:off x="1059650" y="3586275"/>
              <a:ext cx="185150" cy="185000"/>
            </a:xfrm>
            <a:custGeom>
              <a:avLst/>
              <a:gdLst/>
              <a:ahLst/>
              <a:cxnLst/>
              <a:rect l="l" t="t" r="r" b="b"/>
              <a:pathLst>
                <a:path w="7406" h="7400" extrusionOk="0">
                  <a:moveTo>
                    <a:pt x="3703" y="0"/>
                  </a:moveTo>
                  <a:cubicBezTo>
                    <a:pt x="1657" y="0"/>
                    <a:pt x="6" y="1657"/>
                    <a:pt x="0" y="3703"/>
                  </a:cubicBezTo>
                  <a:cubicBezTo>
                    <a:pt x="6" y="5743"/>
                    <a:pt x="1657" y="7400"/>
                    <a:pt x="3703" y="7400"/>
                  </a:cubicBezTo>
                  <a:cubicBezTo>
                    <a:pt x="5742" y="7400"/>
                    <a:pt x="7400" y="5743"/>
                    <a:pt x="7406" y="3703"/>
                  </a:cubicBezTo>
                  <a:cubicBezTo>
                    <a:pt x="7400" y="1657"/>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2"/>
            <p:cNvSpPr/>
            <p:nvPr/>
          </p:nvSpPr>
          <p:spPr>
            <a:xfrm>
              <a:off x="1058675" y="4494150"/>
              <a:ext cx="86400" cy="122725"/>
            </a:xfrm>
            <a:custGeom>
              <a:avLst/>
              <a:gdLst/>
              <a:ahLst/>
              <a:cxnLst/>
              <a:rect l="l" t="t" r="r" b="b"/>
              <a:pathLst>
                <a:path w="3456" h="4909" extrusionOk="0">
                  <a:moveTo>
                    <a:pt x="1" y="1"/>
                  </a:moveTo>
                  <a:lnTo>
                    <a:pt x="1" y="4908"/>
                  </a:lnTo>
                  <a:cubicBezTo>
                    <a:pt x="511"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2"/>
            <p:cNvSpPr/>
            <p:nvPr/>
          </p:nvSpPr>
          <p:spPr>
            <a:xfrm>
              <a:off x="1159375" y="44941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2"/>
            <p:cNvSpPr/>
            <p:nvPr/>
          </p:nvSpPr>
          <p:spPr>
            <a:xfrm>
              <a:off x="1183125" y="4680100"/>
              <a:ext cx="62650" cy="62325"/>
            </a:xfrm>
            <a:custGeom>
              <a:avLst/>
              <a:gdLst/>
              <a:ahLst/>
              <a:cxnLst/>
              <a:rect l="l" t="t" r="r" b="b"/>
              <a:pathLst>
                <a:path w="2506" h="2493" extrusionOk="0">
                  <a:moveTo>
                    <a:pt x="2505" y="0"/>
                  </a:moveTo>
                  <a:cubicBezTo>
                    <a:pt x="2104" y="1180"/>
                    <a:pt x="1173"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2"/>
            <p:cNvSpPr/>
            <p:nvPr/>
          </p:nvSpPr>
          <p:spPr>
            <a:xfrm>
              <a:off x="1012000" y="4188550"/>
              <a:ext cx="280450" cy="38575"/>
            </a:xfrm>
            <a:custGeom>
              <a:avLst/>
              <a:gdLst/>
              <a:ahLst/>
              <a:cxnLst/>
              <a:rect l="l" t="t" r="r" b="b"/>
              <a:pathLst>
                <a:path w="11218" h="1543" extrusionOk="0">
                  <a:moveTo>
                    <a:pt x="0" y="1"/>
                  </a:moveTo>
                  <a:lnTo>
                    <a:pt x="1543" y="1543"/>
                  </a:lnTo>
                  <a:lnTo>
                    <a:pt x="9675" y="1543"/>
                  </a:lnTo>
                  <a:lnTo>
                    <a:pt x="11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2"/>
            <p:cNvSpPr/>
            <p:nvPr/>
          </p:nvSpPr>
          <p:spPr>
            <a:xfrm>
              <a:off x="1058675" y="3839450"/>
              <a:ext cx="86400" cy="122725"/>
            </a:xfrm>
            <a:custGeom>
              <a:avLst/>
              <a:gdLst/>
              <a:ahLst/>
              <a:cxnLst/>
              <a:rect l="l" t="t" r="r" b="b"/>
              <a:pathLst>
                <a:path w="3456" h="4909" extrusionOk="0">
                  <a:moveTo>
                    <a:pt x="1" y="1"/>
                  </a:moveTo>
                  <a:lnTo>
                    <a:pt x="1" y="4908"/>
                  </a:lnTo>
                  <a:cubicBezTo>
                    <a:pt x="511" y="3404"/>
                    <a:pt x="1875"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2"/>
            <p:cNvSpPr/>
            <p:nvPr/>
          </p:nvSpPr>
          <p:spPr>
            <a:xfrm>
              <a:off x="1059650" y="4555975"/>
              <a:ext cx="185150" cy="185025"/>
            </a:xfrm>
            <a:custGeom>
              <a:avLst/>
              <a:gdLst/>
              <a:ahLst/>
              <a:cxnLst/>
              <a:rect l="l" t="t" r="r" b="b"/>
              <a:pathLst>
                <a:path w="7406" h="7401" extrusionOk="0">
                  <a:moveTo>
                    <a:pt x="3703" y="1"/>
                  </a:moveTo>
                  <a:cubicBezTo>
                    <a:pt x="1657" y="1"/>
                    <a:pt x="6" y="1658"/>
                    <a:pt x="0" y="3704"/>
                  </a:cubicBezTo>
                  <a:cubicBezTo>
                    <a:pt x="6" y="5743"/>
                    <a:pt x="1657" y="7400"/>
                    <a:pt x="3703" y="7400"/>
                  </a:cubicBezTo>
                  <a:cubicBezTo>
                    <a:pt x="5749" y="7400"/>
                    <a:pt x="7400" y="5743"/>
                    <a:pt x="7406" y="3704"/>
                  </a:cubicBezTo>
                  <a:cubicBezTo>
                    <a:pt x="7406" y="1658"/>
                    <a:pt x="5749"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2"/>
            <p:cNvSpPr/>
            <p:nvPr/>
          </p:nvSpPr>
          <p:spPr>
            <a:xfrm>
              <a:off x="1258175" y="3538150"/>
              <a:ext cx="38750" cy="596250"/>
            </a:xfrm>
            <a:custGeom>
              <a:avLst/>
              <a:gdLst/>
              <a:ahLst/>
              <a:cxnLst/>
              <a:rect l="l" t="t" r="r" b="b"/>
              <a:pathLst>
                <a:path w="1550" h="23850" extrusionOk="0">
                  <a:moveTo>
                    <a:pt x="1549" y="1"/>
                  </a:moveTo>
                  <a:lnTo>
                    <a:pt x="0" y="1549"/>
                  </a:lnTo>
                  <a:lnTo>
                    <a:pt x="0"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2"/>
            <p:cNvSpPr/>
            <p:nvPr/>
          </p:nvSpPr>
          <p:spPr>
            <a:xfrm>
              <a:off x="1007550" y="3538300"/>
              <a:ext cx="38725" cy="595950"/>
            </a:xfrm>
            <a:custGeom>
              <a:avLst/>
              <a:gdLst/>
              <a:ahLst/>
              <a:cxnLst/>
              <a:rect l="l" t="t" r="r" b="b"/>
              <a:pathLst>
                <a:path w="1549" h="23838" extrusionOk="0">
                  <a:moveTo>
                    <a:pt x="0" y="1"/>
                  </a:moveTo>
                  <a:lnTo>
                    <a:pt x="0" y="23837"/>
                  </a:lnTo>
                  <a:lnTo>
                    <a:pt x="1549" y="22295"/>
                  </a:lnTo>
                  <a:lnTo>
                    <a:pt x="1549"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2"/>
            <p:cNvSpPr/>
            <p:nvPr/>
          </p:nvSpPr>
          <p:spPr>
            <a:xfrm>
              <a:off x="1012950" y="3534800"/>
              <a:ext cx="278550" cy="37625"/>
            </a:xfrm>
            <a:custGeom>
              <a:avLst/>
              <a:gdLst/>
              <a:ahLst/>
              <a:cxnLst/>
              <a:rect l="l" t="t" r="r" b="b"/>
              <a:pathLst>
                <a:path w="11142" h="1505" extrusionOk="0">
                  <a:moveTo>
                    <a:pt x="1" y="1"/>
                  </a:moveTo>
                  <a:lnTo>
                    <a:pt x="1505" y="1505"/>
                  </a:lnTo>
                  <a:lnTo>
                    <a:pt x="9637" y="1505"/>
                  </a:lnTo>
                  <a:lnTo>
                    <a:pt x="1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2"/>
            <p:cNvSpPr/>
            <p:nvPr/>
          </p:nvSpPr>
          <p:spPr>
            <a:xfrm>
              <a:off x="1007550" y="4193025"/>
              <a:ext cx="38725" cy="596075"/>
            </a:xfrm>
            <a:custGeom>
              <a:avLst/>
              <a:gdLst/>
              <a:ahLst/>
              <a:cxnLst/>
              <a:rect l="l" t="t" r="r" b="b"/>
              <a:pathLst>
                <a:path w="1549" h="23843" extrusionOk="0">
                  <a:moveTo>
                    <a:pt x="0" y="0"/>
                  </a:moveTo>
                  <a:lnTo>
                    <a:pt x="0" y="23843"/>
                  </a:lnTo>
                  <a:lnTo>
                    <a:pt x="1549" y="22294"/>
                  </a:lnTo>
                  <a:lnTo>
                    <a:pt x="1549"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2"/>
            <p:cNvSpPr/>
            <p:nvPr/>
          </p:nvSpPr>
          <p:spPr>
            <a:xfrm>
              <a:off x="944925" y="394612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2"/>
            <p:cNvSpPr/>
            <p:nvPr/>
          </p:nvSpPr>
          <p:spPr>
            <a:xfrm>
              <a:off x="1058675" y="4025400"/>
              <a:ext cx="62800" cy="62150"/>
            </a:xfrm>
            <a:custGeom>
              <a:avLst/>
              <a:gdLst/>
              <a:ahLst/>
              <a:cxnLst/>
              <a:rect l="l" t="t" r="r" b="b"/>
              <a:pathLst>
                <a:path w="2512" h="2486" extrusionOk="0">
                  <a:moveTo>
                    <a:pt x="1" y="0"/>
                  </a:moveTo>
                  <a:lnTo>
                    <a:pt x="1" y="2486"/>
                  </a:lnTo>
                  <a:lnTo>
                    <a:pt x="2512" y="2486"/>
                  </a:lnTo>
                  <a:cubicBezTo>
                    <a:pt x="1333" y="2091"/>
                    <a:pt x="402" y="117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2"/>
            <p:cNvSpPr/>
            <p:nvPr/>
          </p:nvSpPr>
          <p:spPr>
            <a:xfrm>
              <a:off x="1182975" y="3585000"/>
              <a:ext cx="62800" cy="62150"/>
            </a:xfrm>
            <a:custGeom>
              <a:avLst/>
              <a:gdLst/>
              <a:ahLst/>
              <a:cxnLst/>
              <a:rect l="l" t="t" r="r" b="b"/>
              <a:pathLst>
                <a:path w="2512" h="2486"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2"/>
            <p:cNvSpPr/>
            <p:nvPr/>
          </p:nvSpPr>
          <p:spPr>
            <a:xfrm>
              <a:off x="1182975" y="4025400"/>
              <a:ext cx="62800" cy="62150"/>
            </a:xfrm>
            <a:custGeom>
              <a:avLst/>
              <a:gdLst/>
              <a:ahLst/>
              <a:cxnLst/>
              <a:rect l="l" t="t" r="r" b="b"/>
              <a:pathLst>
                <a:path w="2512" h="2486" extrusionOk="0">
                  <a:moveTo>
                    <a:pt x="2511" y="0"/>
                  </a:moveTo>
                  <a:cubicBezTo>
                    <a:pt x="2110" y="1179"/>
                    <a:pt x="1179" y="2097"/>
                    <a:pt x="0" y="2486"/>
                  </a:cubicBezTo>
                  <a:lnTo>
                    <a:pt x="2511" y="2486"/>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2"/>
            <p:cNvSpPr/>
            <p:nvPr/>
          </p:nvSpPr>
          <p:spPr>
            <a:xfrm>
              <a:off x="1012150" y="4100125"/>
              <a:ext cx="279975" cy="38425"/>
            </a:xfrm>
            <a:custGeom>
              <a:avLst/>
              <a:gdLst/>
              <a:ahLst/>
              <a:cxnLst/>
              <a:rect l="l" t="t" r="r" b="b"/>
              <a:pathLst>
                <a:path w="11199" h="1537" extrusionOk="0">
                  <a:moveTo>
                    <a:pt x="1537" y="0"/>
                  </a:moveTo>
                  <a:lnTo>
                    <a:pt x="1" y="1536"/>
                  </a:lnTo>
                  <a:lnTo>
                    <a:pt x="11199" y="1536"/>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2"/>
            <p:cNvSpPr/>
            <p:nvPr/>
          </p:nvSpPr>
          <p:spPr>
            <a:xfrm>
              <a:off x="1058675" y="3585000"/>
              <a:ext cx="62800" cy="62150"/>
            </a:xfrm>
            <a:custGeom>
              <a:avLst/>
              <a:gdLst/>
              <a:ahLst/>
              <a:cxnLst/>
              <a:rect l="l" t="t" r="r" b="b"/>
              <a:pathLst>
                <a:path w="2512" h="2486"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2"/>
            <p:cNvSpPr/>
            <p:nvPr/>
          </p:nvSpPr>
          <p:spPr>
            <a:xfrm>
              <a:off x="1058675" y="3710400"/>
              <a:ext cx="86225" cy="122700"/>
            </a:xfrm>
            <a:custGeom>
              <a:avLst/>
              <a:gdLst/>
              <a:ahLst/>
              <a:cxnLst/>
              <a:rect l="l" t="t" r="r" b="b"/>
              <a:pathLst>
                <a:path w="3449" h="4908" extrusionOk="0">
                  <a:moveTo>
                    <a:pt x="1" y="0"/>
                  </a:moveTo>
                  <a:lnTo>
                    <a:pt x="1" y="4908"/>
                  </a:lnTo>
                  <a:lnTo>
                    <a:pt x="1218" y="4908"/>
                  </a:lnTo>
                  <a:lnTo>
                    <a:pt x="3449" y="2671"/>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2"/>
            <p:cNvSpPr/>
            <p:nvPr/>
          </p:nvSpPr>
          <p:spPr>
            <a:xfrm>
              <a:off x="944925" y="4842450"/>
              <a:ext cx="37625" cy="52625"/>
            </a:xfrm>
            <a:custGeom>
              <a:avLst/>
              <a:gdLst/>
              <a:ahLst/>
              <a:cxnLst/>
              <a:rect l="l" t="t" r="r" b="b"/>
              <a:pathLst>
                <a:path w="1505" h="2105" extrusionOk="0">
                  <a:moveTo>
                    <a:pt x="0" y="1"/>
                  </a:moveTo>
                  <a:lnTo>
                    <a:pt x="0" y="2104"/>
                  </a:lnTo>
                  <a:lnTo>
                    <a:pt x="1504" y="2104"/>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2"/>
            <p:cNvSpPr/>
            <p:nvPr/>
          </p:nvSpPr>
          <p:spPr>
            <a:xfrm>
              <a:off x="881350"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2"/>
            <p:cNvSpPr/>
            <p:nvPr/>
          </p:nvSpPr>
          <p:spPr>
            <a:xfrm>
              <a:off x="13719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2"/>
            <p:cNvSpPr/>
            <p:nvPr/>
          </p:nvSpPr>
          <p:spPr>
            <a:xfrm>
              <a:off x="1007375" y="3032750"/>
              <a:ext cx="141675" cy="446950"/>
            </a:xfrm>
            <a:custGeom>
              <a:avLst/>
              <a:gdLst/>
              <a:ahLst/>
              <a:cxnLst/>
              <a:rect l="l" t="t" r="r" b="b"/>
              <a:pathLst>
                <a:path w="5667" h="17878" extrusionOk="0">
                  <a:moveTo>
                    <a:pt x="5667" y="0"/>
                  </a:moveTo>
                  <a:cubicBezTo>
                    <a:pt x="4360" y="1116"/>
                    <a:pt x="3245" y="2441"/>
                    <a:pt x="2352" y="3913"/>
                  </a:cubicBezTo>
                  <a:cubicBezTo>
                    <a:pt x="810" y="6482"/>
                    <a:pt x="1" y="9420"/>
                    <a:pt x="7" y="12416"/>
                  </a:cubicBezTo>
                  <a:lnTo>
                    <a:pt x="7" y="17877"/>
                  </a:lnTo>
                  <a:lnTo>
                    <a:pt x="1556" y="16329"/>
                  </a:lnTo>
                  <a:lnTo>
                    <a:pt x="1556" y="12588"/>
                  </a:lnTo>
                  <a:cubicBezTo>
                    <a:pt x="1549" y="9758"/>
                    <a:pt x="2314" y="6979"/>
                    <a:pt x="3767" y="4557"/>
                  </a:cubicBezTo>
                  <a:cubicBezTo>
                    <a:pt x="4296" y="3678"/>
                    <a:pt x="4914" y="2855"/>
                    <a:pt x="5609"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2"/>
            <p:cNvSpPr/>
            <p:nvPr/>
          </p:nvSpPr>
          <p:spPr>
            <a:xfrm>
              <a:off x="1308675" y="3221725"/>
              <a:ext cx="50700" cy="167475"/>
            </a:xfrm>
            <a:custGeom>
              <a:avLst/>
              <a:gdLst/>
              <a:ahLst/>
              <a:cxnLst/>
              <a:rect l="l" t="t" r="r" b="b"/>
              <a:pathLst>
                <a:path w="2028" h="6699" extrusionOk="0">
                  <a:moveTo>
                    <a:pt x="1396" y="0"/>
                  </a:moveTo>
                  <a:lnTo>
                    <a:pt x="1" y="599"/>
                  </a:lnTo>
                  <a:cubicBezTo>
                    <a:pt x="351" y="1989"/>
                    <a:pt x="530" y="3416"/>
                    <a:pt x="530" y="4857"/>
                  </a:cubicBezTo>
                  <a:lnTo>
                    <a:pt x="530" y="6698"/>
                  </a:lnTo>
                  <a:lnTo>
                    <a:pt x="2027" y="6698"/>
                  </a:lnTo>
                  <a:lnTo>
                    <a:pt x="2027" y="4857"/>
                  </a:lnTo>
                  <a:cubicBezTo>
                    <a:pt x="2027" y="3219"/>
                    <a:pt x="1817"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2"/>
            <p:cNvSpPr/>
            <p:nvPr/>
          </p:nvSpPr>
          <p:spPr>
            <a:xfrm>
              <a:off x="1155400" y="3032750"/>
              <a:ext cx="141675" cy="446950"/>
            </a:xfrm>
            <a:custGeom>
              <a:avLst/>
              <a:gdLst/>
              <a:ahLst/>
              <a:cxnLst/>
              <a:rect l="l" t="t" r="r" b="b"/>
              <a:pathLst>
                <a:path w="5667" h="17878" extrusionOk="0">
                  <a:moveTo>
                    <a:pt x="0" y="0"/>
                  </a:moveTo>
                  <a:lnTo>
                    <a:pt x="0" y="2033"/>
                  </a:lnTo>
                  <a:lnTo>
                    <a:pt x="58" y="2097"/>
                  </a:lnTo>
                  <a:cubicBezTo>
                    <a:pt x="753" y="2855"/>
                    <a:pt x="1371" y="3678"/>
                    <a:pt x="1900" y="4557"/>
                  </a:cubicBezTo>
                  <a:cubicBezTo>
                    <a:pt x="3353" y="6979"/>
                    <a:pt x="4124" y="9758"/>
                    <a:pt x="4118" y="12588"/>
                  </a:cubicBezTo>
                  <a:lnTo>
                    <a:pt x="4118" y="16329"/>
                  </a:lnTo>
                  <a:lnTo>
                    <a:pt x="5666" y="17877"/>
                  </a:lnTo>
                  <a:lnTo>
                    <a:pt x="5666" y="12416"/>
                  </a:lnTo>
                  <a:cubicBezTo>
                    <a:pt x="5666" y="9420"/>
                    <a:pt x="4857" y="6482"/>
                    <a:pt x="3315" y="3913"/>
                  </a:cubicBezTo>
                  <a:cubicBezTo>
                    <a:pt x="2422"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2"/>
            <p:cNvSpPr/>
            <p:nvPr/>
          </p:nvSpPr>
          <p:spPr>
            <a:xfrm>
              <a:off x="1292750" y="3035925"/>
              <a:ext cx="108200" cy="174650"/>
            </a:xfrm>
            <a:custGeom>
              <a:avLst/>
              <a:gdLst/>
              <a:ahLst/>
              <a:cxnLst/>
              <a:rect l="l" t="t" r="r" b="b"/>
              <a:pathLst>
                <a:path w="4328" h="6986" extrusionOk="0">
                  <a:moveTo>
                    <a:pt x="1377" y="1"/>
                  </a:moveTo>
                  <a:lnTo>
                    <a:pt x="0" y="1626"/>
                  </a:lnTo>
                  <a:cubicBezTo>
                    <a:pt x="128" y="1830"/>
                    <a:pt x="262" y="2027"/>
                    <a:pt x="389" y="2238"/>
                  </a:cubicBezTo>
                  <a:cubicBezTo>
                    <a:pt x="1281" y="3716"/>
                    <a:pt x="1970" y="5316"/>
                    <a:pt x="2435" y="6986"/>
                  </a:cubicBezTo>
                  <a:lnTo>
                    <a:pt x="4328" y="6170"/>
                  </a:lnTo>
                  <a:cubicBezTo>
                    <a:pt x="3684" y="3965"/>
                    <a:pt x="2690" y="1887"/>
                    <a:pt x="1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2"/>
            <p:cNvSpPr/>
            <p:nvPr/>
          </p:nvSpPr>
          <p:spPr>
            <a:xfrm>
              <a:off x="881350" y="3196225"/>
              <a:ext cx="67900" cy="193125"/>
            </a:xfrm>
            <a:custGeom>
              <a:avLst/>
              <a:gdLst/>
              <a:ahLst/>
              <a:cxnLst/>
              <a:rect l="l" t="t" r="r" b="b"/>
              <a:pathLst>
                <a:path w="2716" h="7725" extrusionOk="0">
                  <a:moveTo>
                    <a:pt x="816" y="0"/>
                  </a:moveTo>
                  <a:cubicBezTo>
                    <a:pt x="274" y="1912"/>
                    <a:pt x="0" y="3888"/>
                    <a:pt x="0" y="5877"/>
                  </a:cubicBezTo>
                  <a:lnTo>
                    <a:pt x="0" y="7725"/>
                  </a:lnTo>
                  <a:lnTo>
                    <a:pt x="2046" y="7725"/>
                  </a:lnTo>
                  <a:lnTo>
                    <a:pt x="2046" y="5877"/>
                  </a:lnTo>
                  <a:cubicBezTo>
                    <a:pt x="2046" y="4168"/>
                    <a:pt x="2269" y="2467"/>
                    <a:pt x="2715" y="816"/>
                  </a:cubicBezTo>
                  <a:lnTo>
                    <a:pt x="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2"/>
            <p:cNvSpPr/>
            <p:nvPr/>
          </p:nvSpPr>
          <p:spPr>
            <a:xfrm>
              <a:off x="903650" y="3033302"/>
              <a:ext cx="108225" cy="174650"/>
            </a:xfrm>
            <a:custGeom>
              <a:avLst/>
              <a:gdLst/>
              <a:ahLst/>
              <a:cxnLst/>
              <a:rect l="l" t="t" r="r" b="b"/>
              <a:pathLst>
                <a:path w="4329" h="6986" extrusionOk="0">
                  <a:moveTo>
                    <a:pt x="2945" y="1"/>
                  </a:moveTo>
                  <a:cubicBezTo>
                    <a:pt x="1639" y="1887"/>
                    <a:pt x="644" y="3965"/>
                    <a:pt x="1" y="6170"/>
                  </a:cubicBezTo>
                  <a:lnTo>
                    <a:pt x="1881" y="6986"/>
                  </a:lnTo>
                  <a:cubicBezTo>
                    <a:pt x="2352" y="5316"/>
                    <a:pt x="3041" y="3716"/>
                    <a:pt x="3933" y="2238"/>
                  </a:cubicBezTo>
                  <a:cubicBezTo>
                    <a:pt x="4060" y="2027"/>
                    <a:pt x="4194" y="1830"/>
                    <a:pt x="4328"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2"/>
            <p:cNvSpPr/>
            <p:nvPr/>
          </p:nvSpPr>
          <p:spPr>
            <a:xfrm>
              <a:off x="1058675" y="4365100"/>
              <a:ext cx="86225" cy="122700"/>
            </a:xfrm>
            <a:custGeom>
              <a:avLst/>
              <a:gdLst/>
              <a:ahLst/>
              <a:cxnLst/>
              <a:rect l="l" t="t" r="r" b="b"/>
              <a:pathLst>
                <a:path w="3449" h="4908" extrusionOk="0">
                  <a:moveTo>
                    <a:pt x="1" y="0"/>
                  </a:moveTo>
                  <a:lnTo>
                    <a:pt x="1" y="4908"/>
                  </a:lnTo>
                  <a:lnTo>
                    <a:pt x="1218" y="4908"/>
                  </a:lnTo>
                  <a:lnTo>
                    <a:pt x="3449" y="2677"/>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2"/>
            <p:cNvSpPr/>
            <p:nvPr/>
          </p:nvSpPr>
          <p:spPr>
            <a:xfrm>
              <a:off x="1094850" y="44336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2"/>
            <p:cNvSpPr/>
            <p:nvPr/>
          </p:nvSpPr>
          <p:spPr>
            <a:xfrm>
              <a:off x="1058675" y="4239700"/>
              <a:ext cx="62800" cy="62175"/>
            </a:xfrm>
            <a:custGeom>
              <a:avLst/>
              <a:gdLst/>
              <a:ahLst/>
              <a:cxnLst/>
              <a:rect l="l" t="t" r="r" b="b"/>
              <a:pathLst>
                <a:path w="2512" h="2487"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2"/>
            <p:cNvSpPr/>
            <p:nvPr/>
          </p:nvSpPr>
          <p:spPr>
            <a:xfrm>
              <a:off x="1059650" y="4240975"/>
              <a:ext cx="185150" cy="185000"/>
            </a:xfrm>
            <a:custGeom>
              <a:avLst/>
              <a:gdLst/>
              <a:ahLst/>
              <a:cxnLst/>
              <a:rect l="l" t="t" r="r" b="b"/>
              <a:pathLst>
                <a:path w="7406" h="7400" extrusionOk="0">
                  <a:moveTo>
                    <a:pt x="3703" y="0"/>
                  </a:moveTo>
                  <a:cubicBezTo>
                    <a:pt x="1657" y="0"/>
                    <a:pt x="0" y="1658"/>
                    <a:pt x="0" y="3703"/>
                  </a:cubicBezTo>
                  <a:cubicBezTo>
                    <a:pt x="6" y="5743"/>
                    <a:pt x="1657" y="7400"/>
                    <a:pt x="3703" y="7400"/>
                  </a:cubicBezTo>
                  <a:cubicBezTo>
                    <a:pt x="5742" y="7400"/>
                    <a:pt x="7400" y="5743"/>
                    <a:pt x="7406" y="3703"/>
                  </a:cubicBezTo>
                  <a:cubicBezTo>
                    <a:pt x="7400" y="1658"/>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2"/>
            <p:cNvSpPr/>
            <p:nvPr/>
          </p:nvSpPr>
          <p:spPr>
            <a:xfrm>
              <a:off x="1011525" y="3445425"/>
              <a:ext cx="281400" cy="39225"/>
            </a:xfrm>
            <a:custGeom>
              <a:avLst/>
              <a:gdLst/>
              <a:ahLst/>
              <a:cxnLst/>
              <a:rect l="l" t="t" r="r" b="b"/>
              <a:pathLst>
                <a:path w="11256" h="1569" extrusionOk="0">
                  <a:moveTo>
                    <a:pt x="1562" y="0"/>
                  </a:moveTo>
                  <a:lnTo>
                    <a:pt x="0" y="1568"/>
                  </a:lnTo>
                  <a:lnTo>
                    <a:pt x="11256"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2"/>
            <p:cNvSpPr/>
            <p:nvPr/>
          </p:nvSpPr>
          <p:spPr>
            <a:xfrm>
              <a:off x="1182975" y="4239700"/>
              <a:ext cx="62800" cy="62175"/>
            </a:xfrm>
            <a:custGeom>
              <a:avLst/>
              <a:gdLst/>
              <a:ahLst/>
              <a:cxnLst/>
              <a:rect l="l" t="t" r="r" b="b"/>
              <a:pathLst>
                <a:path w="2512" h="2487"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2"/>
            <p:cNvSpPr/>
            <p:nvPr/>
          </p:nvSpPr>
          <p:spPr>
            <a:xfrm>
              <a:off x="1058675" y="3098875"/>
              <a:ext cx="187250" cy="334150"/>
            </a:xfrm>
            <a:custGeom>
              <a:avLst/>
              <a:gdLst/>
              <a:ahLst/>
              <a:cxnLst/>
              <a:rect l="l" t="t" r="r" b="b"/>
              <a:pathLst>
                <a:path w="7490" h="13366" extrusionOk="0">
                  <a:moveTo>
                    <a:pt x="3742" y="2441"/>
                  </a:moveTo>
                  <a:lnTo>
                    <a:pt x="3787" y="2460"/>
                  </a:lnTo>
                  <a:cubicBezTo>
                    <a:pt x="4418" y="2722"/>
                    <a:pt x="5074" y="3282"/>
                    <a:pt x="5463" y="3888"/>
                  </a:cubicBezTo>
                  <a:lnTo>
                    <a:pt x="5597" y="4098"/>
                  </a:lnTo>
                  <a:lnTo>
                    <a:pt x="5348" y="4085"/>
                  </a:lnTo>
                  <a:cubicBezTo>
                    <a:pt x="5332" y="4084"/>
                    <a:pt x="5316" y="4084"/>
                    <a:pt x="5300" y="4084"/>
                  </a:cubicBezTo>
                  <a:cubicBezTo>
                    <a:pt x="5126" y="4084"/>
                    <a:pt x="4960" y="4148"/>
                    <a:pt x="4832" y="4270"/>
                  </a:cubicBezTo>
                  <a:cubicBezTo>
                    <a:pt x="4685" y="4398"/>
                    <a:pt x="4602" y="4576"/>
                    <a:pt x="4590" y="4767"/>
                  </a:cubicBezTo>
                  <a:lnTo>
                    <a:pt x="4590" y="6628"/>
                  </a:lnTo>
                  <a:lnTo>
                    <a:pt x="5571" y="6628"/>
                  </a:lnTo>
                  <a:cubicBezTo>
                    <a:pt x="5673" y="6622"/>
                    <a:pt x="5769" y="6571"/>
                    <a:pt x="5839" y="6495"/>
                  </a:cubicBezTo>
                  <a:cubicBezTo>
                    <a:pt x="5909" y="6418"/>
                    <a:pt x="5947" y="6316"/>
                    <a:pt x="5941" y="6214"/>
                  </a:cubicBezTo>
                  <a:lnTo>
                    <a:pt x="5928" y="5972"/>
                  </a:lnTo>
                  <a:lnTo>
                    <a:pt x="6132" y="6099"/>
                  </a:lnTo>
                  <a:cubicBezTo>
                    <a:pt x="6527" y="6354"/>
                    <a:pt x="6839" y="6724"/>
                    <a:pt x="7031" y="7151"/>
                  </a:cubicBezTo>
                  <a:lnTo>
                    <a:pt x="7050" y="7202"/>
                  </a:lnTo>
                  <a:lnTo>
                    <a:pt x="7031" y="7247"/>
                  </a:lnTo>
                  <a:cubicBezTo>
                    <a:pt x="6839" y="7674"/>
                    <a:pt x="6527" y="8043"/>
                    <a:pt x="6138" y="8298"/>
                  </a:cubicBezTo>
                  <a:lnTo>
                    <a:pt x="5928" y="8432"/>
                  </a:lnTo>
                  <a:lnTo>
                    <a:pt x="5941" y="8184"/>
                  </a:lnTo>
                  <a:cubicBezTo>
                    <a:pt x="5947" y="8082"/>
                    <a:pt x="5909" y="7980"/>
                    <a:pt x="5839" y="7903"/>
                  </a:cubicBezTo>
                  <a:cubicBezTo>
                    <a:pt x="5769" y="7827"/>
                    <a:pt x="5673" y="7776"/>
                    <a:pt x="5571" y="7776"/>
                  </a:cubicBezTo>
                  <a:lnTo>
                    <a:pt x="4590" y="7776"/>
                  </a:lnTo>
                  <a:lnTo>
                    <a:pt x="4590" y="10739"/>
                  </a:lnTo>
                  <a:cubicBezTo>
                    <a:pt x="4602" y="10930"/>
                    <a:pt x="4692" y="11109"/>
                    <a:pt x="4832" y="11230"/>
                  </a:cubicBezTo>
                  <a:cubicBezTo>
                    <a:pt x="4960" y="11353"/>
                    <a:pt x="5126" y="11416"/>
                    <a:pt x="5305" y="11416"/>
                  </a:cubicBezTo>
                  <a:cubicBezTo>
                    <a:pt x="5322" y="11416"/>
                    <a:pt x="5338" y="11416"/>
                    <a:pt x="5354" y="11415"/>
                  </a:cubicBezTo>
                  <a:lnTo>
                    <a:pt x="5597" y="11402"/>
                  </a:lnTo>
                  <a:lnTo>
                    <a:pt x="5463" y="11612"/>
                  </a:lnTo>
                  <a:cubicBezTo>
                    <a:pt x="5074" y="12218"/>
                    <a:pt x="4418" y="12779"/>
                    <a:pt x="3793" y="13040"/>
                  </a:cubicBezTo>
                  <a:lnTo>
                    <a:pt x="3742" y="13059"/>
                  </a:lnTo>
                  <a:lnTo>
                    <a:pt x="3697" y="13040"/>
                  </a:lnTo>
                  <a:cubicBezTo>
                    <a:pt x="3066" y="12779"/>
                    <a:pt x="2416" y="12218"/>
                    <a:pt x="2021" y="11612"/>
                  </a:cubicBezTo>
                  <a:lnTo>
                    <a:pt x="1894" y="11402"/>
                  </a:lnTo>
                  <a:lnTo>
                    <a:pt x="1894" y="11402"/>
                  </a:lnTo>
                  <a:lnTo>
                    <a:pt x="2136" y="11415"/>
                  </a:lnTo>
                  <a:cubicBezTo>
                    <a:pt x="2152" y="11416"/>
                    <a:pt x="2168" y="11416"/>
                    <a:pt x="2184" y="11416"/>
                  </a:cubicBezTo>
                  <a:cubicBezTo>
                    <a:pt x="2359" y="11416"/>
                    <a:pt x="2530" y="11353"/>
                    <a:pt x="2659" y="11230"/>
                  </a:cubicBezTo>
                  <a:cubicBezTo>
                    <a:pt x="2799" y="11103"/>
                    <a:pt x="2882" y="10924"/>
                    <a:pt x="2894" y="10733"/>
                  </a:cubicBezTo>
                  <a:lnTo>
                    <a:pt x="2894" y="7769"/>
                  </a:lnTo>
                  <a:lnTo>
                    <a:pt x="1913" y="7769"/>
                  </a:lnTo>
                  <a:cubicBezTo>
                    <a:pt x="1805" y="7776"/>
                    <a:pt x="1709" y="7820"/>
                    <a:pt x="1645" y="7897"/>
                  </a:cubicBezTo>
                  <a:cubicBezTo>
                    <a:pt x="1575" y="7980"/>
                    <a:pt x="1537" y="8082"/>
                    <a:pt x="1543" y="8184"/>
                  </a:cubicBezTo>
                  <a:lnTo>
                    <a:pt x="1556" y="8426"/>
                  </a:lnTo>
                  <a:lnTo>
                    <a:pt x="1556" y="8426"/>
                  </a:lnTo>
                  <a:lnTo>
                    <a:pt x="1352" y="8298"/>
                  </a:lnTo>
                  <a:cubicBezTo>
                    <a:pt x="957" y="8037"/>
                    <a:pt x="645" y="7674"/>
                    <a:pt x="453" y="7247"/>
                  </a:cubicBezTo>
                  <a:lnTo>
                    <a:pt x="434" y="7202"/>
                  </a:lnTo>
                  <a:lnTo>
                    <a:pt x="453" y="7151"/>
                  </a:lnTo>
                  <a:cubicBezTo>
                    <a:pt x="645" y="6724"/>
                    <a:pt x="957" y="6361"/>
                    <a:pt x="1352" y="6106"/>
                  </a:cubicBezTo>
                  <a:lnTo>
                    <a:pt x="1556" y="5972"/>
                  </a:lnTo>
                  <a:lnTo>
                    <a:pt x="1543" y="6214"/>
                  </a:lnTo>
                  <a:cubicBezTo>
                    <a:pt x="1537" y="6323"/>
                    <a:pt x="1575" y="6425"/>
                    <a:pt x="1645" y="6501"/>
                  </a:cubicBezTo>
                  <a:cubicBezTo>
                    <a:pt x="1715" y="6577"/>
                    <a:pt x="1811" y="6622"/>
                    <a:pt x="1919" y="6628"/>
                  </a:cubicBezTo>
                  <a:lnTo>
                    <a:pt x="2888" y="6628"/>
                  </a:lnTo>
                  <a:lnTo>
                    <a:pt x="2888" y="4761"/>
                  </a:lnTo>
                  <a:cubicBezTo>
                    <a:pt x="2875" y="4570"/>
                    <a:pt x="2792" y="4391"/>
                    <a:pt x="2652" y="4270"/>
                  </a:cubicBezTo>
                  <a:cubicBezTo>
                    <a:pt x="2524" y="4148"/>
                    <a:pt x="2358" y="4084"/>
                    <a:pt x="2184" y="4084"/>
                  </a:cubicBezTo>
                  <a:cubicBezTo>
                    <a:pt x="2168" y="4084"/>
                    <a:pt x="2152" y="4084"/>
                    <a:pt x="2136" y="4085"/>
                  </a:cubicBezTo>
                  <a:lnTo>
                    <a:pt x="1887" y="4098"/>
                  </a:lnTo>
                  <a:lnTo>
                    <a:pt x="1887" y="4098"/>
                  </a:lnTo>
                  <a:lnTo>
                    <a:pt x="2021" y="3888"/>
                  </a:lnTo>
                  <a:cubicBezTo>
                    <a:pt x="2410" y="3282"/>
                    <a:pt x="3066" y="2722"/>
                    <a:pt x="3691" y="2460"/>
                  </a:cubicBezTo>
                  <a:lnTo>
                    <a:pt x="3742" y="2441"/>
                  </a:lnTo>
                  <a:close/>
                  <a:moveTo>
                    <a:pt x="3748" y="0"/>
                  </a:moveTo>
                  <a:cubicBezTo>
                    <a:pt x="3149" y="669"/>
                    <a:pt x="2614" y="1402"/>
                    <a:pt x="2155" y="2173"/>
                  </a:cubicBezTo>
                  <a:cubicBezTo>
                    <a:pt x="740" y="4519"/>
                    <a:pt x="1" y="7202"/>
                    <a:pt x="1" y="9943"/>
                  </a:cubicBezTo>
                  <a:lnTo>
                    <a:pt x="1" y="13365"/>
                  </a:lnTo>
                  <a:lnTo>
                    <a:pt x="7483" y="13365"/>
                  </a:lnTo>
                  <a:lnTo>
                    <a:pt x="7483" y="9943"/>
                  </a:lnTo>
                  <a:cubicBezTo>
                    <a:pt x="7490" y="7202"/>
                    <a:pt x="6744"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2"/>
            <p:cNvSpPr/>
            <p:nvPr/>
          </p:nvSpPr>
          <p:spPr>
            <a:xfrm>
              <a:off x="1076200" y="3166750"/>
              <a:ext cx="151875" cy="251600"/>
            </a:xfrm>
            <a:custGeom>
              <a:avLst/>
              <a:gdLst/>
              <a:ahLst/>
              <a:cxnLst/>
              <a:rect l="l" t="t" r="r" b="b"/>
              <a:pathLst>
                <a:path w="6075" h="10064" extrusionOk="0">
                  <a:moveTo>
                    <a:pt x="3041" y="0"/>
                  </a:moveTo>
                  <a:cubicBezTo>
                    <a:pt x="2493" y="262"/>
                    <a:pt x="2015" y="650"/>
                    <a:pt x="1652" y="1135"/>
                  </a:cubicBezTo>
                  <a:cubicBezTo>
                    <a:pt x="1830" y="1167"/>
                    <a:pt x="1989" y="1249"/>
                    <a:pt x="2123" y="1364"/>
                  </a:cubicBezTo>
                  <a:cubicBezTo>
                    <a:pt x="2314" y="1543"/>
                    <a:pt x="2429" y="1785"/>
                    <a:pt x="2442" y="2040"/>
                  </a:cubicBezTo>
                  <a:lnTo>
                    <a:pt x="2442" y="4162"/>
                  </a:lnTo>
                  <a:lnTo>
                    <a:pt x="1205" y="4162"/>
                  </a:lnTo>
                  <a:cubicBezTo>
                    <a:pt x="1033" y="4156"/>
                    <a:pt x="868" y="4079"/>
                    <a:pt x="753" y="3952"/>
                  </a:cubicBezTo>
                  <a:cubicBezTo>
                    <a:pt x="689" y="3882"/>
                    <a:pt x="645" y="3805"/>
                    <a:pt x="619" y="3716"/>
                  </a:cubicBezTo>
                  <a:cubicBezTo>
                    <a:pt x="358" y="3920"/>
                    <a:pt x="148" y="4181"/>
                    <a:pt x="1" y="4481"/>
                  </a:cubicBezTo>
                  <a:cubicBezTo>
                    <a:pt x="148" y="4780"/>
                    <a:pt x="358" y="5042"/>
                    <a:pt x="619" y="5252"/>
                  </a:cubicBezTo>
                  <a:cubicBezTo>
                    <a:pt x="645" y="5163"/>
                    <a:pt x="689" y="5080"/>
                    <a:pt x="753" y="5010"/>
                  </a:cubicBezTo>
                  <a:cubicBezTo>
                    <a:pt x="868" y="4882"/>
                    <a:pt x="1027" y="4806"/>
                    <a:pt x="1199" y="4799"/>
                  </a:cubicBezTo>
                  <a:lnTo>
                    <a:pt x="2442" y="4799"/>
                  </a:lnTo>
                  <a:lnTo>
                    <a:pt x="2442" y="8018"/>
                  </a:lnTo>
                  <a:cubicBezTo>
                    <a:pt x="2429" y="8273"/>
                    <a:pt x="2314" y="8521"/>
                    <a:pt x="2123" y="8693"/>
                  </a:cubicBezTo>
                  <a:cubicBezTo>
                    <a:pt x="1989" y="8815"/>
                    <a:pt x="1830" y="8891"/>
                    <a:pt x="1652" y="8929"/>
                  </a:cubicBezTo>
                  <a:cubicBezTo>
                    <a:pt x="2015" y="9414"/>
                    <a:pt x="2493" y="9802"/>
                    <a:pt x="3041" y="10064"/>
                  </a:cubicBezTo>
                  <a:cubicBezTo>
                    <a:pt x="3583" y="9802"/>
                    <a:pt x="4061" y="9414"/>
                    <a:pt x="4424" y="8929"/>
                  </a:cubicBezTo>
                  <a:cubicBezTo>
                    <a:pt x="4252" y="8897"/>
                    <a:pt x="4086" y="8815"/>
                    <a:pt x="3959" y="8693"/>
                  </a:cubicBezTo>
                  <a:cubicBezTo>
                    <a:pt x="3768" y="8521"/>
                    <a:pt x="3653" y="8279"/>
                    <a:pt x="3640" y="8024"/>
                  </a:cubicBezTo>
                  <a:lnTo>
                    <a:pt x="3640" y="4806"/>
                  </a:lnTo>
                  <a:lnTo>
                    <a:pt x="4870" y="4806"/>
                  </a:lnTo>
                  <a:cubicBezTo>
                    <a:pt x="5042" y="4812"/>
                    <a:pt x="5208" y="4889"/>
                    <a:pt x="5323" y="5016"/>
                  </a:cubicBezTo>
                  <a:cubicBezTo>
                    <a:pt x="5386" y="5086"/>
                    <a:pt x="5431" y="5163"/>
                    <a:pt x="5463" y="5252"/>
                  </a:cubicBezTo>
                  <a:cubicBezTo>
                    <a:pt x="5718" y="5048"/>
                    <a:pt x="5928" y="4787"/>
                    <a:pt x="6075" y="4487"/>
                  </a:cubicBezTo>
                  <a:cubicBezTo>
                    <a:pt x="5928" y="4188"/>
                    <a:pt x="5718" y="3926"/>
                    <a:pt x="5463" y="3722"/>
                  </a:cubicBezTo>
                  <a:cubicBezTo>
                    <a:pt x="5431" y="3805"/>
                    <a:pt x="5386" y="3888"/>
                    <a:pt x="5323" y="3958"/>
                  </a:cubicBezTo>
                  <a:cubicBezTo>
                    <a:pt x="5208" y="4086"/>
                    <a:pt x="5049" y="4162"/>
                    <a:pt x="4877" y="4168"/>
                  </a:cubicBezTo>
                  <a:lnTo>
                    <a:pt x="3640" y="4168"/>
                  </a:lnTo>
                  <a:lnTo>
                    <a:pt x="3640" y="2046"/>
                  </a:lnTo>
                  <a:cubicBezTo>
                    <a:pt x="3653" y="1785"/>
                    <a:pt x="3768" y="1543"/>
                    <a:pt x="3959" y="1364"/>
                  </a:cubicBezTo>
                  <a:cubicBezTo>
                    <a:pt x="4086" y="1249"/>
                    <a:pt x="4252" y="1167"/>
                    <a:pt x="4424" y="1135"/>
                  </a:cubicBezTo>
                  <a:cubicBezTo>
                    <a:pt x="4061" y="650"/>
                    <a:pt x="3589" y="262"/>
                    <a:pt x="3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2"/>
            <p:cNvSpPr/>
            <p:nvPr/>
          </p:nvSpPr>
          <p:spPr>
            <a:xfrm>
              <a:off x="944925" y="418855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2"/>
            <p:cNvSpPr/>
            <p:nvPr/>
          </p:nvSpPr>
          <p:spPr>
            <a:xfrm>
              <a:off x="1159375" y="4365250"/>
              <a:ext cx="86400" cy="122550"/>
            </a:xfrm>
            <a:custGeom>
              <a:avLst/>
              <a:gdLst/>
              <a:ahLst/>
              <a:cxnLst/>
              <a:rect l="l" t="t" r="r" b="b"/>
              <a:pathLst>
                <a:path w="3456" h="4902" extrusionOk="0">
                  <a:moveTo>
                    <a:pt x="3455" y="1"/>
                  </a:moveTo>
                  <a:cubicBezTo>
                    <a:pt x="2945" y="1498"/>
                    <a:pt x="1581"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2"/>
            <p:cNvSpPr/>
            <p:nvPr/>
          </p:nvSpPr>
          <p:spPr>
            <a:xfrm>
              <a:off x="1058675" y="4680100"/>
              <a:ext cx="62800" cy="62325"/>
            </a:xfrm>
            <a:custGeom>
              <a:avLst/>
              <a:gdLst/>
              <a:ahLst/>
              <a:cxnLst/>
              <a:rect l="l" t="t" r="r" b="b"/>
              <a:pathLst>
                <a:path w="2512" h="2493" extrusionOk="0">
                  <a:moveTo>
                    <a:pt x="1" y="0"/>
                  </a:moveTo>
                  <a:lnTo>
                    <a:pt x="1" y="2492"/>
                  </a:lnTo>
                  <a:lnTo>
                    <a:pt x="2512" y="2492"/>
                  </a:lnTo>
                  <a:cubicBezTo>
                    <a:pt x="1327" y="2097"/>
                    <a:pt x="402" y="118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2"/>
            <p:cNvSpPr/>
            <p:nvPr/>
          </p:nvSpPr>
          <p:spPr>
            <a:xfrm>
              <a:off x="13219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2"/>
            <p:cNvSpPr/>
            <p:nvPr/>
          </p:nvSpPr>
          <p:spPr>
            <a:xfrm>
              <a:off x="13219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2"/>
            <p:cNvSpPr/>
            <p:nvPr/>
          </p:nvSpPr>
          <p:spPr>
            <a:xfrm>
              <a:off x="1355200" y="3193602"/>
              <a:ext cx="67900" cy="193125"/>
            </a:xfrm>
            <a:custGeom>
              <a:avLst/>
              <a:gdLst/>
              <a:ahLst/>
              <a:cxnLst/>
              <a:rect l="l" t="t" r="r" b="b"/>
              <a:pathLst>
                <a:path w="2716" h="7725" extrusionOk="0">
                  <a:moveTo>
                    <a:pt x="1900" y="0"/>
                  </a:moveTo>
                  <a:lnTo>
                    <a:pt x="1" y="822"/>
                  </a:lnTo>
                  <a:cubicBezTo>
                    <a:pt x="447" y="2467"/>
                    <a:pt x="670" y="4168"/>
                    <a:pt x="670" y="5877"/>
                  </a:cubicBezTo>
                  <a:lnTo>
                    <a:pt x="670" y="7725"/>
                  </a:lnTo>
                  <a:lnTo>
                    <a:pt x="2716" y="7725"/>
                  </a:lnTo>
                  <a:lnTo>
                    <a:pt x="2716" y="5877"/>
                  </a:lnTo>
                  <a:cubicBezTo>
                    <a:pt x="2716" y="3888"/>
                    <a:pt x="2442" y="1912"/>
                    <a:pt x="1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2"/>
            <p:cNvSpPr/>
            <p:nvPr/>
          </p:nvSpPr>
          <p:spPr>
            <a:xfrm>
              <a:off x="1155400" y="2953875"/>
              <a:ext cx="125250" cy="157125"/>
            </a:xfrm>
            <a:custGeom>
              <a:avLst/>
              <a:gdLst/>
              <a:ahLst/>
              <a:cxnLst/>
              <a:rect l="l" t="t" r="r" b="b"/>
              <a:pathLst>
                <a:path w="5010" h="6285" extrusionOk="0">
                  <a:moveTo>
                    <a:pt x="0" y="0"/>
                  </a:moveTo>
                  <a:lnTo>
                    <a:pt x="0" y="1849"/>
                  </a:lnTo>
                  <a:lnTo>
                    <a:pt x="185" y="1995"/>
                  </a:lnTo>
                  <a:cubicBezTo>
                    <a:pt x="1689" y="3200"/>
                    <a:pt x="2977" y="4653"/>
                    <a:pt x="3997" y="6285"/>
                  </a:cubicBezTo>
                  <a:lnTo>
                    <a:pt x="5010" y="5086"/>
                  </a:lnTo>
                  <a:cubicBezTo>
                    <a:pt x="3678" y="3085"/>
                    <a:pt x="1976"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2"/>
            <p:cNvSpPr/>
            <p:nvPr/>
          </p:nvSpPr>
          <p:spPr>
            <a:xfrm>
              <a:off x="1258800" y="3083977"/>
              <a:ext cx="83375" cy="143900"/>
            </a:xfrm>
            <a:custGeom>
              <a:avLst/>
              <a:gdLst/>
              <a:ahLst/>
              <a:cxnLst/>
              <a:rect l="l" t="t" r="r" b="b"/>
              <a:pathLst>
                <a:path w="3335" h="5756" extrusionOk="0">
                  <a:moveTo>
                    <a:pt x="1021" y="0"/>
                  </a:moveTo>
                  <a:lnTo>
                    <a:pt x="1" y="1192"/>
                  </a:lnTo>
                  <a:cubicBezTo>
                    <a:pt x="14" y="1211"/>
                    <a:pt x="26" y="1224"/>
                    <a:pt x="33" y="1243"/>
                  </a:cubicBezTo>
                  <a:cubicBezTo>
                    <a:pt x="880" y="2652"/>
                    <a:pt x="1518" y="4169"/>
                    <a:pt x="1938" y="5756"/>
                  </a:cubicBezTo>
                  <a:lnTo>
                    <a:pt x="3334" y="5156"/>
                  </a:lnTo>
                  <a:cubicBezTo>
                    <a:pt x="2875" y="3506"/>
                    <a:pt x="2200" y="1932"/>
                    <a:pt x="1320" y="466"/>
                  </a:cubicBezTo>
                  <a:cubicBezTo>
                    <a:pt x="1224" y="306"/>
                    <a:pt x="1116" y="153"/>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2"/>
            <p:cNvSpPr/>
            <p:nvPr/>
          </p:nvSpPr>
          <p:spPr>
            <a:xfrm>
              <a:off x="944925" y="460250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2"/>
            <p:cNvSpPr/>
            <p:nvPr/>
          </p:nvSpPr>
          <p:spPr>
            <a:xfrm>
              <a:off x="944925" y="3395550"/>
              <a:ext cx="37625" cy="89100"/>
            </a:xfrm>
            <a:custGeom>
              <a:avLst/>
              <a:gdLst/>
              <a:ahLst/>
              <a:cxnLst/>
              <a:rect l="l" t="t" r="r" b="b"/>
              <a:pathLst>
                <a:path w="1505" h="3564" extrusionOk="0">
                  <a:moveTo>
                    <a:pt x="0" y="0"/>
                  </a:moveTo>
                  <a:lnTo>
                    <a:pt x="0" y="3563"/>
                  </a:lnTo>
                  <a:lnTo>
                    <a:pt x="1504" y="3563"/>
                  </a:lnTo>
                  <a:lnTo>
                    <a:pt x="1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2"/>
            <p:cNvSpPr/>
            <p:nvPr/>
          </p:nvSpPr>
          <p:spPr>
            <a:xfrm>
              <a:off x="1007550"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2"/>
            <p:cNvSpPr/>
            <p:nvPr/>
          </p:nvSpPr>
          <p:spPr>
            <a:xfrm>
              <a:off x="944925" y="353217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2"/>
            <p:cNvSpPr/>
            <p:nvPr/>
          </p:nvSpPr>
          <p:spPr>
            <a:xfrm>
              <a:off x="1023800" y="2951252"/>
              <a:ext cx="125250" cy="157125"/>
            </a:xfrm>
            <a:custGeom>
              <a:avLst/>
              <a:gdLst/>
              <a:ahLst/>
              <a:cxnLst/>
              <a:rect l="l" t="t" r="r" b="b"/>
              <a:pathLst>
                <a:path w="5010" h="6285" extrusionOk="0">
                  <a:moveTo>
                    <a:pt x="5010" y="0"/>
                  </a:moveTo>
                  <a:cubicBezTo>
                    <a:pt x="3027" y="1358"/>
                    <a:pt x="1326" y="3085"/>
                    <a:pt x="0" y="5086"/>
                  </a:cubicBezTo>
                  <a:lnTo>
                    <a:pt x="1013" y="6285"/>
                  </a:lnTo>
                  <a:cubicBezTo>
                    <a:pt x="2033"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2"/>
            <p:cNvSpPr/>
            <p:nvPr/>
          </p:nvSpPr>
          <p:spPr>
            <a:xfrm>
              <a:off x="881350"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2"/>
            <p:cNvSpPr/>
            <p:nvPr/>
          </p:nvSpPr>
          <p:spPr>
            <a:xfrm>
              <a:off x="1321900" y="4907625"/>
              <a:ext cx="96750" cy="51175"/>
            </a:xfrm>
            <a:custGeom>
              <a:avLst/>
              <a:gdLst/>
              <a:ahLst/>
              <a:cxnLst/>
              <a:rect l="l" t="t" r="r" b="b"/>
              <a:pathLst>
                <a:path w="3870" h="2047" extrusionOk="0">
                  <a:moveTo>
                    <a:pt x="1" y="1"/>
                  </a:moveTo>
                  <a:lnTo>
                    <a:pt x="1"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2"/>
            <p:cNvSpPr/>
            <p:nvPr/>
          </p:nvSpPr>
          <p:spPr>
            <a:xfrm>
              <a:off x="1155400" y="2876202"/>
              <a:ext cx="167975" cy="192175"/>
            </a:xfrm>
            <a:custGeom>
              <a:avLst/>
              <a:gdLst/>
              <a:ahLst/>
              <a:cxnLst/>
              <a:rect l="l" t="t" r="r" b="b"/>
              <a:pathLst>
                <a:path w="6719" h="7687" extrusionOk="0">
                  <a:moveTo>
                    <a:pt x="0" y="1"/>
                  </a:moveTo>
                  <a:lnTo>
                    <a:pt x="0" y="2391"/>
                  </a:lnTo>
                  <a:lnTo>
                    <a:pt x="13" y="2403"/>
                  </a:lnTo>
                  <a:cubicBezTo>
                    <a:pt x="2123" y="3799"/>
                    <a:pt x="3933" y="5590"/>
                    <a:pt x="5348" y="7687"/>
                  </a:cubicBezTo>
                  <a:lnTo>
                    <a:pt x="6718" y="6074"/>
                  </a:lnTo>
                  <a:cubicBezTo>
                    <a:pt x="4946" y="3589"/>
                    <a:pt x="2652"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2"/>
            <p:cNvSpPr/>
            <p:nvPr/>
          </p:nvSpPr>
          <p:spPr>
            <a:xfrm>
              <a:off x="1371925" y="4842450"/>
              <a:ext cx="51175" cy="111875"/>
            </a:xfrm>
            <a:custGeom>
              <a:avLst/>
              <a:gdLst/>
              <a:ahLst/>
              <a:cxnLst/>
              <a:rect l="l" t="t" r="r" b="b"/>
              <a:pathLst>
                <a:path w="2047" h="4475" extrusionOk="0">
                  <a:moveTo>
                    <a:pt x="1" y="1"/>
                  </a:moveTo>
                  <a:lnTo>
                    <a:pt x="1" y="2429"/>
                  </a:lnTo>
                  <a:lnTo>
                    <a:pt x="2047" y="447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2"/>
            <p:cNvSpPr/>
            <p:nvPr/>
          </p:nvSpPr>
          <p:spPr>
            <a:xfrm>
              <a:off x="981100" y="2878825"/>
              <a:ext cx="168100" cy="192175"/>
            </a:xfrm>
            <a:custGeom>
              <a:avLst/>
              <a:gdLst/>
              <a:ahLst/>
              <a:cxnLst/>
              <a:rect l="l" t="t" r="r" b="b"/>
              <a:pathLst>
                <a:path w="6724" h="7687" extrusionOk="0">
                  <a:moveTo>
                    <a:pt x="6724" y="1"/>
                  </a:moveTo>
                  <a:cubicBezTo>
                    <a:pt x="4066" y="1517"/>
                    <a:pt x="1772" y="3589"/>
                    <a:pt x="0" y="6074"/>
                  </a:cubicBezTo>
                  <a:lnTo>
                    <a:pt x="1370" y="7687"/>
                  </a:lnTo>
                  <a:cubicBezTo>
                    <a:pt x="2785" y="5590"/>
                    <a:pt x="4602" y="3799"/>
                    <a:pt x="6711" y="2403"/>
                  </a:cubicBezTo>
                  <a:lnTo>
                    <a:pt x="6724" y="2391"/>
                  </a:lnTo>
                  <a:lnTo>
                    <a:pt x="6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2"/>
            <p:cNvSpPr/>
            <p:nvPr/>
          </p:nvSpPr>
          <p:spPr>
            <a:xfrm>
              <a:off x="881350" y="3392927"/>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2"/>
            <p:cNvSpPr/>
            <p:nvPr/>
          </p:nvSpPr>
          <p:spPr>
            <a:xfrm>
              <a:off x="881350" y="4842450"/>
              <a:ext cx="51175" cy="111875"/>
            </a:xfrm>
            <a:custGeom>
              <a:avLst/>
              <a:gdLst/>
              <a:ahLst/>
              <a:cxnLst/>
              <a:rect l="l" t="t" r="r" b="b"/>
              <a:pathLst>
                <a:path w="2047" h="4475" extrusionOk="0">
                  <a:moveTo>
                    <a:pt x="0" y="1"/>
                  </a:moveTo>
                  <a:lnTo>
                    <a:pt x="0" y="4475"/>
                  </a:lnTo>
                  <a:lnTo>
                    <a:pt x="2046" y="2429"/>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2"/>
            <p:cNvSpPr/>
            <p:nvPr/>
          </p:nvSpPr>
          <p:spPr>
            <a:xfrm>
              <a:off x="962275" y="3086600"/>
              <a:ext cx="83375" cy="143900"/>
            </a:xfrm>
            <a:custGeom>
              <a:avLst/>
              <a:gdLst/>
              <a:ahLst/>
              <a:cxnLst/>
              <a:rect l="l" t="t" r="r" b="b"/>
              <a:pathLst>
                <a:path w="3335" h="5756" extrusionOk="0">
                  <a:moveTo>
                    <a:pt x="2321" y="0"/>
                  </a:moveTo>
                  <a:cubicBezTo>
                    <a:pt x="2219" y="160"/>
                    <a:pt x="2117" y="313"/>
                    <a:pt x="2015" y="472"/>
                  </a:cubicBezTo>
                  <a:cubicBezTo>
                    <a:pt x="1135" y="1932"/>
                    <a:pt x="460" y="3506"/>
                    <a:pt x="1" y="5156"/>
                  </a:cubicBezTo>
                  <a:lnTo>
                    <a:pt x="1397" y="5756"/>
                  </a:lnTo>
                  <a:cubicBezTo>
                    <a:pt x="1817" y="4169"/>
                    <a:pt x="2455" y="2652"/>
                    <a:pt x="3302" y="1243"/>
                  </a:cubicBezTo>
                  <a:cubicBezTo>
                    <a:pt x="3309" y="1224"/>
                    <a:pt x="3321" y="1211"/>
                    <a:pt x="3334" y="1192"/>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2"/>
            <p:cNvSpPr/>
            <p:nvPr/>
          </p:nvSpPr>
          <p:spPr>
            <a:xfrm>
              <a:off x="885800" y="4907625"/>
              <a:ext cx="96750" cy="51175"/>
            </a:xfrm>
            <a:custGeom>
              <a:avLst/>
              <a:gdLst/>
              <a:ahLst/>
              <a:cxnLst/>
              <a:rect l="l" t="t" r="r" b="b"/>
              <a:pathLst>
                <a:path w="3870" h="2047" extrusionOk="0">
                  <a:moveTo>
                    <a:pt x="2047" y="1"/>
                  </a:moveTo>
                  <a:lnTo>
                    <a:pt x="1"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2"/>
            <p:cNvSpPr/>
            <p:nvPr/>
          </p:nvSpPr>
          <p:spPr>
            <a:xfrm>
              <a:off x="1007550"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2"/>
            <p:cNvSpPr/>
            <p:nvPr/>
          </p:nvSpPr>
          <p:spPr>
            <a:xfrm>
              <a:off x="13719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2"/>
            <p:cNvSpPr/>
            <p:nvPr/>
          </p:nvSpPr>
          <p:spPr>
            <a:xfrm>
              <a:off x="881350" y="3728152"/>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2"/>
            <p:cNvSpPr/>
            <p:nvPr/>
          </p:nvSpPr>
          <p:spPr>
            <a:xfrm>
              <a:off x="881350"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2"/>
            <p:cNvSpPr/>
            <p:nvPr/>
          </p:nvSpPr>
          <p:spPr>
            <a:xfrm>
              <a:off x="944925" y="4384525"/>
              <a:ext cx="37625" cy="211800"/>
            </a:xfrm>
            <a:custGeom>
              <a:avLst/>
              <a:gdLst/>
              <a:ahLst/>
              <a:cxnLst/>
              <a:rect l="l" t="t" r="r" b="b"/>
              <a:pathLst>
                <a:path w="1505" h="8472" extrusionOk="0">
                  <a:moveTo>
                    <a:pt x="0" y="1"/>
                  </a:moveTo>
                  <a:lnTo>
                    <a:pt x="0" y="8471"/>
                  </a:lnTo>
                  <a:lnTo>
                    <a:pt x="1504" y="847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2"/>
            <p:cNvSpPr/>
            <p:nvPr/>
          </p:nvSpPr>
          <p:spPr>
            <a:xfrm>
              <a:off x="881350"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2"/>
            <p:cNvSpPr/>
            <p:nvPr/>
          </p:nvSpPr>
          <p:spPr>
            <a:xfrm>
              <a:off x="944925" y="3730775"/>
              <a:ext cx="37625" cy="211625"/>
            </a:xfrm>
            <a:custGeom>
              <a:avLst/>
              <a:gdLst/>
              <a:ahLst/>
              <a:cxnLst/>
              <a:rect l="l" t="t" r="r" b="b"/>
              <a:pathLst>
                <a:path w="1505" h="8465" extrusionOk="0">
                  <a:moveTo>
                    <a:pt x="0" y="1"/>
                  </a:moveTo>
                  <a:lnTo>
                    <a:pt x="0" y="8465"/>
                  </a:lnTo>
                  <a:lnTo>
                    <a:pt x="1504" y="8465"/>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2"/>
            <p:cNvSpPr/>
            <p:nvPr/>
          </p:nvSpPr>
          <p:spPr>
            <a:xfrm>
              <a:off x="881350"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2"/>
            <p:cNvSpPr/>
            <p:nvPr/>
          </p:nvSpPr>
          <p:spPr>
            <a:xfrm>
              <a:off x="13219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2"/>
            <p:cNvSpPr/>
            <p:nvPr/>
          </p:nvSpPr>
          <p:spPr>
            <a:xfrm>
              <a:off x="1321900" y="39487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2"/>
            <p:cNvSpPr/>
            <p:nvPr/>
          </p:nvSpPr>
          <p:spPr>
            <a:xfrm>
              <a:off x="1321900" y="3728152"/>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2"/>
            <p:cNvSpPr/>
            <p:nvPr/>
          </p:nvSpPr>
          <p:spPr>
            <a:xfrm>
              <a:off x="13219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2"/>
            <p:cNvSpPr/>
            <p:nvPr/>
          </p:nvSpPr>
          <p:spPr>
            <a:xfrm>
              <a:off x="1013125" y="4754825"/>
              <a:ext cx="278200" cy="37475"/>
            </a:xfrm>
            <a:custGeom>
              <a:avLst/>
              <a:gdLst/>
              <a:ahLst/>
              <a:cxnLst/>
              <a:rect l="l" t="t" r="r" b="b"/>
              <a:pathLst>
                <a:path w="11128" h="1499" extrusionOk="0">
                  <a:moveTo>
                    <a:pt x="1498" y="1"/>
                  </a:moveTo>
                  <a:lnTo>
                    <a:pt x="0" y="1498"/>
                  </a:lnTo>
                  <a:lnTo>
                    <a:pt x="11128" y="1498"/>
                  </a:lnTo>
                  <a:lnTo>
                    <a:pt x="9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2"/>
            <p:cNvSpPr/>
            <p:nvPr/>
          </p:nvSpPr>
          <p:spPr>
            <a:xfrm>
              <a:off x="1371925" y="353217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2"/>
            <p:cNvSpPr/>
            <p:nvPr/>
          </p:nvSpPr>
          <p:spPr>
            <a:xfrm>
              <a:off x="1371925" y="394612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2"/>
            <p:cNvSpPr/>
            <p:nvPr/>
          </p:nvSpPr>
          <p:spPr>
            <a:xfrm>
              <a:off x="1258175" y="4193025"/>
              <a:ext cx="38750" cy="596075"/>
            </a:xfrm>
            <a:custGeom>
              <a:avLst/>
              <a:gdLst/>
              <a:ahLst/>
              <a:cxnLst/>
              <a:rect l="l" t="t" r="r" b="b"/>
              <a:pathLst>
                <a:path w="1550" h="23843" extrusionOk="0">
                  <a:moveTo>
                    <a:pt x="1549" y="0"/>
                  </a:moveTo>
                  <a:lnTo>
                    <a:pt x="0" y="1542"/>
                  </a:lnTo>
                  <a:lnTo>
                    <a:pt x="0"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2"/>
            <p:cNvSpPr/>
            <p:nvPr/>
          </p:nvSpPr>
          <p:spPr>
            <a:xfrm>
              <a:off x="944925" y="3219102"/>
              <a:ext cx="50850" cy="167625"/>
            </a:xfrm>
            <a:custGeom>
              <a:avLst/>
              <a:gdLst/>
              <a:ahLst/>
              <a:cxnLst/>
              <a:rect l="l" t="t" r="r" b="b"/>
              <a:pathLst>
                <a:path w="2034" h="6705" extrusionOk="0">
                  <a:moveTo>
                    <a:pt x="638" y="0"/>
                  </a:moveTo>
                  <a:cubicBezTo>
                    <a:pt x="217" y="1581"/>
                    <a:pt x="7" y="3219"/>
                    <a:pt x="0" y="4857"/>
                  </a:cubicBezTo>
                  <a:lnTo>
                    <a:pt x="0" y="6705"/>
                  </a:lnTo>
                  <a:lnTo>
                    <a:pt x="1504" y="6705"/>
                  </a:lnTo>
                  <a:lnTo>
                    <a:pt x="1504" y="4857"/>
                  </a:lnTo>
                  <a:cubicBezTo>
                    <a:pt x="1504" y="3423"/>
                    <a:pt x="1683" y="1989"/>
                    <a:pt x="2033" y="599"/>
                  </a:cubicBez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2"/>
            <p:cNvSpPr/>
            <p:nvPr/>
          </p:nvSpPr>
          <p:spPr>
            <a:xfrm>
              <a:off x="1371925" y="3395550"/>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2"/>
            <p:cNvSpPr/>
            <p:nvPr/>
          </p:nvSpPr>
          <p:spPr>
            <a:xfrm>
              <a:off x="1321900" y="3392927"/>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2"/>
            <p:cNvSpPr/>
            <p:nvPr/>
          </p:nvSpPr>
          <p:spPr>
            <a:xfrm>
              <a:off x="13219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2"/>
            <p:cNvSpPr/>
            <p:nvPr/>
          </p:nvSpPr>
          <p:spPr>
            <a:xfrm>
              <a:off x="13719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2"/>
            <p:cNvSpPr/>
            <p:nvPr/>
          </p:nvSpPr>
          <p:spPr>
            <a:xfrm>
              <a:off x="13719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2"/>
            <p:cNvSpPr/>
            <p:nvPr/>
          </p:nvSpPr>
          <p:spPr>
            <a:xfrm>
              <a:off x="830825" y="2833725"/>
              <a:ext cx="642800" cy="2176700"/>
            </a:xfrm>
            <a:custGeom>
              <a:avLst/>
              <a:gdLst/>
              <a:ahLst/>
              <a:cxnLst/>
              <a:rect l="l" t="t" r="r" b="b"/>
              <a:pathLst>
                <a:path w="25712" h="87068" extrusionOk="0">
                  <a:moveTo>
                    <a:pt x="12856" y="294"/>
                  </a:moveTo>
                  <a:lnTo>
                    <a:pt x="13315" y="536"/>
                  </a:lnTo>
                  <a:cubicBezTo>
                    <a:pt x="20797" y="4488"/>
                    <a:pt x="25450" y="12257"/>
                    <a:pt x="25450" y="20816"/>
                  </a:cubicBezTo>
                  <a:lnTo>
                    <a:pt x="25450" y="86812"/>
                  </a:lnTo>
                  <a:lnTo>
                    <a:pt x="262" y="86812"/>
                  </a:lnTo>
                  <a:lnTo>
                    <a:pt x="262" y="20816"/>
                  </a:lnTo>
                  <a:cubicBezTo>
                    <a:pt x="262" y="12257"/>
                    <a:pt x="4915" y="4488"/>
                    <a:pt x="12397" y="536"/>
                  </a:cubicBezTo>
                  <a:lnTo>
                    <a:pt x="12856" y="300"/>
                  </a:lnTo>
                  <a:lnTo>
                    <a:pt x="12856" y="294"/>
                  </a:lnTo>
                  <a:close/>
                  <a:moveTo>
                    <a:pt x="12856" y="1"/>
                  </a:moveTo>
                  <a:lnTo>
                    <a:pt x="12735" y="65"/>
                  </a:lnTo>
                  <a:lnTo>
                    <a:pt x="12276" y="307"/>
                  </a:lnTo>
                  <a:cubicBezTo>
                    <a:pt x="4711" y="4297"/>
                    <a:pt x="1" y="12155"/>
                    <a:pt x="1" y="20810"/>
                  </a:cubicBezTo>
                  <a:lnTo>
                    <a:pt x="1" y="87067"/>
                  </a:lnTo>
                  <a:lnTo>
                    <a:pt x="25711" y="87067"/>
                  </a:lnTo>
                  <a:lnTo>
                    <a:pt x="25711" y="20816"/>
                  </a:lnTo>
                  <a:cubicBezTo>
                    <a:pt x="25711" y="12161"/>
                    <a:pt x="21008" y="4303"/>
                    <a:pt x="13436" y="307"/>
                  </a:cubicBezTo>
                  <a:lnTo>
                    <a:pt x="12977" y="71"/>
                  </a:lnTo>
                  <a:lnTo>
                    <a:pt x="12856" y="7"/>
                  </a:lnTo>
                  <a:lnTo>
                    <a:pt x="1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2"/>
            <p:cNvSpPr/>
            <p:nvPr/>
          </p:nvSpPr>
          <p:spPr>
            <a:xfrm>
              <a:off x="1857100" y="3839450"/>
              <a:ext cx="86400" cy="122550"/>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2"/>
            <p:cNvSpPr/>
            <p:nvPr/>
          </p:nvSpPr>
          <p:spPr>
            <a:xfrm>
              <a:off x="1792725" y="37789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2"/>
            <p:cNvSpPr/>
            <p:nvPr/>
          </p:nvSpPr>
          <p:spPr>
            <a:xfrm>
              <a:off x="1757525" y="3901125"/>
              <a:ext cx="185175" cy="185150"/>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2"/>
            <p:cNvSpPr/>
            <p:nvPr/>
          </p:nvSpPr>
          <p:spPr>
            <a:xfrm>
              <a:off x="1857275" y="3710550"/>
              <a:ext cx="86225" cy="122550"/>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2"/>
            <p:cNvSpPr/>
            <p:nvPr/>
          </p:nvSpPr>
          <p:spPr>
            <a:xfrm>
              <a:off x="1757525" y="3586275"/>
              <a:ext cx="185175" cy="185000"/>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2"/>
            <p:cNvSpPr/>
            <p:nvPr/>
          </p:nvSpPr>
          <p:spPr>
            <a:xfrm>
              <a:off x="1756575" y="44941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2"/>
            <p:cNvSpPr/>
            <p:nvPr/>
          </p:nvSpPr>
          <p:spPr>
            <a:xfrm>
              <a:off x="1857100" y="4494150"/>
              <a:ext cx="86400" cy="122725"/>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2"/>
            <p:cNvSpPr/>
            <p:nvPr/>
          </p:nvSpPr>
          <p:spPr>
            <a:xfrm>
              <a:off x="1880850" y="4680100"/>
              <a:ext cx="62650" cy="6232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2"/>
            <p:cNvSpPr/>
            <p:nvPr/>
          </p:nvSpPr>
          <p:spPr>
            <a:xfrm>
              <a:off x="1709875" y="4188550"/>
              <a:ext cx="280300" cy="38575"/>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2"/>
            <p:cNvSpPr/>
            <p:nvPr/>
          </p:nvSpPr>
          <p:spPr>
            <a:xfrm>
              <a:off x="1756575" y="38394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2"/>
            <p:cNvSpPr/>
            <p:nvPr/>
          </p:nvSpPr>
          <p:spPr>
            <a:xfrm>
              <a:off x="1757525" y="4555975"/>
              <a:ext cx="185175" cy="185025"/>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2"/>
            <p:cNvSpPr/>
            <p:nvPr/>
          </p:nvSpPr>
          <p:spPr>
            <a:xfrm>
              <a:off x="1956050" y="3538150"/>
              <a:ext cx="38750" cy="596250"/>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2"/>
            <p:cNvSpPr/>
            <p:nvPr/>
          </p:nvSpPr>
          <p:spPr>
            <a:xfrm>
              <a:off x="1705425" y="3538300"/>
              <a:ext cx="38575" cy="595950"/>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2"/>
            <p:cNvSpPr/>
            <p:nvPr/>
          </p:nvSpPr>
          <p:spPr>
            <a:xfrm>
              <a:off x="1710675" y="3534800"/>
              <a:ext cx="278700" cy="37625"/>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2"/>
            <p:cNvSpPr/>
            <p:nvPr/>
          </p:nvSpPr>
          <p:spPr>
            <a:xfrm>
              <a:off x="1705425" y="4193025"/>
              <a:ext cx="38575" cy="596075"/>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2"/>
            <p:cNvSpPr/>
            <p:nvPr/>
          </p:nvSpPr>
          <p:spPr>
            <a:xfrm>
              <a:off x="1642800" y="3946127"/>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2"/>
            <p:cNvSpPr/>
            <p:nvPr/>
          </p:nvSpPr>
          <p:spPr>
            <a:xfrm>
              <a:off x="1756575" y="4025400"/>
              <a:ext cx="62625" cy="62150"/>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2"/>
            <p:cNvSpPr/>
            <p:nvPr/>
          </p:nvSpPr>
          <p:spPr>
            <a:xfrm>
              <a:off x="1880850" y="3585000"/>
              <a:ext cx="62650" cy="62150"/>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2"/>
            <p:cNvSpPr/>
            <p:nvPr/>
          </p:nvSpPr>
          <p:spPr>
            <a:xfrm>
              <a:off x="1880850" y="4025400"/>
              <a:ext cx="62650" cy="62150"/>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2"/>
            <p:cNvSpPr/>
            <p:nvPr/>
          </p:nvSpPr>
          <p:spPr>
            <a:xfrm>
              <a:off x="1710050" y="4100125"/>
              <a:ext cx="279975" cy="38425"/>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2"/>
            <p:cNvSpPr/>
            <p:nvPr/>
          </p:nvSpPr>
          <p:spPr>
            <a:xfrm>
              <a:off x="1756575" y="3585000"/>
              <a:ext cx="62625" cy="62150"/>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2"/>
            <p:cNvSpPr/>
            <p:nvPr/>
          </p:nvSpPr>
          <p:spPr>
            <a:xfrm>
              <a:off x="1756575" y="3710400"/>
              <a:ext cx="86375" cy="122700"/>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2"/>
            <p:cNvSpPr/>
            <p:nvPr/>
          </p:nvSpPr>
          <p:spPr>
            <a:xfrm>
              <a:off x="16428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2"/>
            <p:cNvSpPr/>
            <p:nvPr/>
          </p:nvSpPr>
          <p:spPr>
            <a:xfrm>
              <a:off x="1579225" y="35348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2"/>
            <p:cNvSpPr/>
            <p:nvPr/>
          </p:nvSpPr>
          <p:spPr>
            <a:xfrm>
              <a:off x="2069825"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2"/>
            <p:cNvSpPr/>
            <p:nvPr/>
          </p:nvSpPr>
          <p:spPr>
            <a:xfrm>
              <a:off x="1705250" y="3032750"/>
              <a:ext cx="141675" cy="446950"/>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2"/>
            <p:cNvSpPr/>
            <p:nvPr/>
          </p:nvSpPr>
          <p:spPr>
            <a:xfrm>
              <a:off x="2006575" y="3221725"/>
              <a:ext cx="50675" cy="167475"/>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2"/>
            <p:cNvSpPr/>
            <p:nvPr/>
          </p:nvSpPr>
          <p:spPr>
            <a:xfrm>
              <a:off x="1853125" y="3032750"/>
              <a:ext cx="141675" cy="446950"/>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2"/>
            <p:cNvSpPr/>
            <p:nvPr/>
          </p:nvSpPr>
          <p:spPr>
            <a:xfrm>
              <a:off x="1990625" y="3035925"/>
              <a:ext cx="108225" cy="174650"/>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2"/>
            <p:cNvSpPr/>
            <p:nvPr/>
          </p:nvSpPr>
          <p:spPr>
            <a:xfrm>
              <a:off x="1579225" y="3196225"/>
              <a:ext cx="67750" cy="19312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2"/>
            <p:cNvSpPr/>
            <p:nvPr/>
          </p:nvSpPr>
          <p:spPr>
            <a:xfrm>
              <a:off x="1601525" y="3033302"/>
              <a:ext cx="108075" cy="174650"/>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2"/>
            <p:cNvSpPr/>
            <p:nvPr/>
          </p:nvSpPr>
          <p:spPr>
            <a:xfrm>
              <a:off x="1756575" y="4365100"/>
              <a:ext cx="86375" cy="122700"/>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2"/>
            <p:cNvSpPr/>
            <p:nvPr/>
          </p:nvSpPr>
          <p:spPr>
            <a:xfrm>
              <a:off x="1792725" y="44336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2"/>
            <p:cNvSpPr/>
            <p:nvPr/>
          </p:nvSpPr>
          <p:spPr>
            <a:xfrm>
              <a:off x="1756575" y="4239700"/>
              <a:ext cx="62625" cy="62175"/>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2"/>
            <p:cNvSpPr/>
            <p:nvPr/>
          </p:nvSpPr>
          <p:spPr>
            <a:xfrm>
              <a:off x="1757525" y="4240975"/>
              <a:ext cx="185175" cy="185000"/>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2"/>
            <p:cNvSpPr/>
            <p:nvPr/>
          </p:nvSpPr>
          <p:spPr>
            <a:xfrm>
              <a:off x="1709250" y="3445425"/>
              <a:ext cx="281575" cy="39225"/>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2"/>
            <p:cNvSpPr/>
            <p:nvPr/>
          </p:nvSpPr>
          <p:spPr>
            <a:xfrm>
              <a:off x="1880850" y="4239700"/>
              <a:ext cx="62650" cy="62175"/>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2"/>
            <p:cNvSpPr/>
            <p:nvPr/>
          </p:nvSpPr>
          <p:spPr>
            <a:xfrm>
              <a:off x="1756400" y="3098875"/>
              <a:ext cx="187250" cy="334150"/>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2"/>
            <p:cNvSpPr/>
            <p:nvPr/>
          </p:nvSpPr>
          <p:spPr>
            <a:xfrm>
              <a:off x="1774250" y="3166750"/>
              <a:ext cx="151725" cy="251600"/>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2"/>
            <p:cNvSpPr/>
            <p:nvPr/>
          </p:nvSpPr>
          <p:spPr>
            <a:xfrm>
              <a:off x="16428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2"/>
            <p:cNvSpPr/>
            <p:nvPr/>
          </p:nvSpPr>
          <p:spPr>
            <a:xfrm>
              <a:off x="1857100" y="4365250"/>
              <a:ext cx="86400" cy="122550"/>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2"/>
            <p:cNvSpPr/>
            <p:nvPr/>
          </p:nvSpPr>
          <p:spPr>
            <a:xfrm>
              <a:off x="1756575" y="4680100"/>
              <a:ext cx="62625" cy="6232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2"/>
            <p:cNvSpPr/>
            <p:nvPr/>
          </p:nvSpPr>
          <p:spPr>
            <a:xfrm>
              <a:off x="2019800" y="46025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2"/>
            <p:cNvSpPr/>
            <p:nvPr/>
          </p:nvSpPr>
          <p:spPr>
            <a:xfrm>
              <a:off x="2019800" y="4842450"/>
              <a:ext cx="37450" cy="52625"/>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2"/>
            <p:cNvSpPr/>
            <p:nvPr/>
          </p:nvSpPr>
          <p:spPr>
            <a:xfrm>
              <a:off x="2053100" y="3193602"/>
              <a:ext cx="67900" cy="19312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2"/>
            <p:cNvSpPr/>
            <p:nvPr/>
          </p:nvSpPr>
          <p:spPr>
            <a:xfrm>
              <a:off x="1853125" y="2953875"/>
              <a:ext cx="125425" cy="157125"/>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2"/>
            <p:cNvSpPr/>
            <p:nvPr/>
          </p:nvSpPr>
          <p:spPr>
            <a:xfrm>
              <a:off x="1956700" y="3083977"/>
              <a:ext cx="83200" cy="143900"/>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2"/>
            <p:cNvSpPr/>
            <p:nvPr/>
          </p:nvSpPr>
          <p:spPr>
            <a:xfrm>
              <a:off x="16428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2"/>
            <p:cNvSpPr/>
            <p:nvPr/>
          </p:nvSpPr>
          <p:spPr>
            <a:xfrm>
              <a:off x="1642800" y="3395550"/>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2"/>
            <p:cNvSpPr/>
            <p:nvPr/>
          </p:nvSpPr>
          <p:spPr>
            <a:xfrm>
              <a:off x="1705425"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2"/>
            <p:cNvSpPr/>
            <p:nvPr/>
          </p:nvSpPr>
          <p:spPr>
            <a:xfrm>
              <a:off x="16428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2"/>
            <p:cNvSpPr/>
            <p:nvPr/>
          </p:nvSpPr>
          <p:spPr>
            <a:xfrm>
              <a:off x="1721675" y="2951252"/>
              <a:ext cx="125250" cy="157125"/>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2"/>
            <p:cNvSpPr/>
            <p:nvPr/>
          </p:nvSpPr>
          <p:spPr>
            <a:xfrm>
              <a:off x="15792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2"/>
            <p:cNvSpPr/>
            <p:nvPr/>
          </p:nvSpPr>
          <p:spPr>
            <a:xfrm>
              <a:off x="2019800" y="4907625"/>
              <a:ext cx="96725" cy="51175"/>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2"/>
            <p:cNvSpPr/>
            <p:nvPr/>
          </p:nvSpPr>
          <p:spPr>
            <a:xfrm>
              <a:off x="1853125" y="2876202"/>
              <a:ext cx="168125" cy="192175"/>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2"/>
            <p:cNvSpPr/>
            <p:nvPr/>
          </p:nvSpPr>
          <p:spPr>
            <a:xfrm>
              <a:off x="2069825" y="4842450"/>
              <a:ext cx="51175" cy="111875"/>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2"/>
            <p:cNvSpPr/>
            <p:nvPr/>
          </p:nvSpPr>
          <p:spPr>
            <a:xfrm>
              <a:off x="1678975" y="2878825"/>
              <a:ext cx="167950" cy="192175"/>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2"/>
            <p:cNvSpPr/>
            <p:nvPr/>
          </p:nvSpPr>
          <p:spPr>
            <a:xfrm>
              <a:off x="1579225" y="3392927"/>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2"/>
            <p:cNvSpPr/>
            <p:nvPr/>
          </p:nvSpPr>
          <p:spPr>
            <a:xfrm>
              <a:off x="1579225" y="4842450"/>
              <a:ext cx="51175" cy="111875"/>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2"/>
            <p:cNvSpPr/>
            <p:nvPr/>
          </p:nvSpPr>
          <p:spPr>
            <a:xfrm>
              <a:off x="1660175" y="3086600"/>
              <a:ext cx="83350" cy="143900"/>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2"/>
            <p:cNvSpPr/>
            <p:nvPr/>
          </p:nvSpPr>
          <p:spPr>
            <a:xfrm>
              <a:off x="1583700" y="4907625"/>
              <a:ext cx="96725" cy="51175"/>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2"/>
            <p:cNvSpPr/>
            <p:nvPr/>
          </p:nvSpPr>
          <p:spPr>
            <a:xfrm>
              <a:off x="1705425"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2"/>
            <p:cNvSpPr/>
            <p:nvPr/>
          </p:nvSpPr>
          <p:spPr>
            <a:xfrm>
              <a:off x="2069825" y="3730775"/>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2"/>
            <p:cNvSpPr/>
            <p:nvPr/>
          </p:nvSpPr>
          <p:spPr>
            <a:xfrm>
              <a:off x="15792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2"/>
            <p:cNvSpPr/>
            <p:nvPr/>
          </p:nvSpPr>
          <p:spPr>
            <a:xfrm>
              <a:off x="1579225" y="39487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2"/>
            <p:cNvSpPr/>
            <p:nvPr/>
          </p:nvSpPr>
          <p:spPr>
            <a:xfrm>
              <a:off x="16428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2"/>
            <p:cNvSpPr/>
            <p:nvPr/>
          </p:nvSpPr>
          <p:spPr>
            <a:xfrm>
              <a:off x="15792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2"/>
            <p:cNvSpPr/>
            <p:nvPr/>
          </p:nvSpPr>
          <p:spPr>
            <a:xfrm>
              <a:off x="1642800" y="3730775"/>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2"/>
            <p:cNvSpPr/>
            <p:nvPr/>
          </p:nvSpPr>
          <p:spPr>
            <a:xfrm>
              <a:off x="15792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2"/>
            <p:cNvSpPr/>
            <p:nvPr/>
          </p:nvSpPr>
          <p:spPr>
            <a:xfrm>
              <a:off x="2019800" y="41885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2"/>
            <p:cNvSpPr/>
            <p:nvPr/>
          </p:nvSpPr>
          <p:spPr>
            <a:xfrm>
              <a:off x="2019800" y="39487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2"/>
            <p:cNvSpPr/>
            <p:nvPr/>
          </p:nvSpPr>
          <p:spPr>
            <a:xfrm>
              <a:off x="2019800" y="3730775"/>
              <a:ext cx="37450" cy="211625"/>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2"/>
            <p:cNvSpPr/>
            <p:nvPr/>
          </p:nvSpPr>
          <p:spPr>
            <a:xfrm>
              <a:off x="2019800" y="35348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2"/>
            <p:cNvSpPr/>
            <p:nvPr/>
          </p:nvSpPr>
          <p:spPr>
            <a:xfrm>
              <a:off x="1711000" y="4754825"/>
              <a:ext cx="278225" cy="3747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2"/>
            <p:cNvSpPr/>
            <p:nvPr/>
          </p:nvSpPr>
          <p:spPr>
            <a:xfrm>
              <a:off x="2069825"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2"/>
            <p:cNvSpPr/>
            <p:nvPr/>
          </p:nvSpPr>
          <p:spPr>
            <a:xfrm>
              <a:off x="2069825"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2"/>
            <p:cNvSpPr/>
            <p:nvPr/>
          </p:nvSpPr>
          <p:spPr>
            <a:xfrm>
              <a:off x="1956050" y="4193025"/>
              <a:ext cx="38750" cy="596075"/>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2"/>
            <p:cNvSpPr/>
            <p:nvPr/>
          </p:nvSpPr>
          <p:spPr>
            <a:xfrm>
              <a:off x="1642800" y="3218927"/>
              <a:ext cx="50850" cy="167800"/>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2"/>
            <p:cNvSpPr/>
            <p:nvPr/>
          </p:nvSpPr>
          <p:spPr>
            <a:xfrm>
              <a:off x="2069825" y="3395550"/>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2"/>
            <p:cNvSpPr/>
            <p:nvPr/>
          </p:nvSpPr>
          <p:spPr>
            <a:xfrm>
              <a:off x="2019800" y="3392927"/>
              <a:ext cx="37450" cy="89100"/>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2"/>
            <p:cNvSpPr/>
            <p:nvPr/>
          </p:nvSpPr>
          <p:spPr>
            <a:xfrm>
              <a:off x="2019800" y="4384525"/>
              <a:ext cx="37450" cy="211800"/>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2"/>
            <p:cNvSpPr/>
            <p:nvPr/>
          </p:nvSpPr>
          <p:spPr>
            <a:xfrm>
              <a:off x="2069825"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2"/>
            <p:cNvSpPr/>
            <p:nvPr/>
          </p:nvSpPr>
          <p:spPr>
            <a:xfrm>
              <a:off x="2069825"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2"/>
            <p:cNvSpPr/>
            <p:nvPr/>
          </p:nvSpPr>
          <p:spPr>
            <a:xfrm>
              <a:off x="1528725" y="2833725"/>
              <a:ext cx="642775" cy="2176700"/>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2"/>
            <p:cNvSpPr/>
            <p:nvPr/>
          </p:nvSpPr>
          <p:spPr>
            <a:xfrm>
              <a:off x="1497650" y="3295325"/>
              <a:ext cx="6550" cy="1735175"/>
            </a:xfrm>
            <a:custGeom>
              <a:avLst/>
              <a:gdLst/>
              <a:ahLst/>
              <a:cxnLst/>
              <a:rect l="l" t="t" r="r" b="b"/>
              <a:pathLst>
                <a:path w="262" h="69407" extrusionOk="0">
                  <a:moveTo>
                    <a:pt x="134" y="1"/>
                  </a:moveTo>
                  <a:cubicBezTo>
                    <a:pt x="58" y="1"/>
                    <a:pt x="0" y="58"/>
                    <a:pt x="0" y="134"/>
                  </a:cubicBezTo>
                  <a:lnTo>
                    <a:pt x="0" y="69279"/>
                  </a:lnTo>
                  <a:cubicBezTo>
                    <a:pt x="0" y="69349"/>
                    <a:pt x="58" y="69406"/>
                    <a:pt x="134" y="69406"/>
                  </a:cubicBezTo>
                  <a:cubicBezTo>
                    <a:pt x="204" y="69406"/>
                    <a:pt x="262" y="69343"/>
                    <a:pt x="262" y="69273"/>
                  </a:cubicBezTo>
                  <a:lnTo>
                    <a:pt x="262" y="134"/>
                  </a:lnTo>
                  <a:cubicBezTo>
                    <a:pt x="262" y="58"/>
                    <a:pt x="204" y="1"/>
                    <a:pt x="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2"/>
            <p:cNvSpPr/>
            <p:nvPr/>
          </p:nvSpPr>
          <p:spPr>
            <a:xfrm>
              <a:off x="867000" y="2538000"/>
              <a:ext cx="202075" cy="500350"/>
            </a:xfrm>
            <a:custGeom>
              <a:avLst/>
              <a:gdLst/>
              <a:ahLst/>
              <a:cxnLst/>
              <a:rect l="l" t="t" r="r" b="b"/>
              <a:pathLst>
                <a:path w="8083" h="20014" extrusionOk="0">
                  <a:moveTo>
                    <a:pt x="1" y="1"/>
                  </a:moveTo>
                  <a:lnTo>
                    <a:pt x="1" y="20013"/>
                  </a:lnTo>
                  <a:cubicBezTo>
                    <a:pt x="1811" y="16610"/>
                    <a:pt x="4341" y="13665"/>
                    <a:pt x="8082" y="11033"/>
                  </a:cubicBezTo>
                  <a:cubicBezTo>
                    <a:pt x="5597" y="9006"/>
                    <a:pt x="3500" y="6349"/>
                    <a:pt x="1874" y="3608"/>
                  </a:cubicBezTo>
                  <a:cubicBezTo>
                    <a:pt x="1180" y="2442"/>
                    <a:pt x="549" y="123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2"/>
            <p:cNvSpPr/>
            <p:nvPr/>
          </p:nvSpPr>
          <p:spPr>
            <a:xfrm>
              <a:off x="852350" y="2718050"/>
              <a:ext cx="177850" cy="178000"/>
            </a:xfrm>
            <a:custGeom>
              <a:avLst/>
              <a:gdLst/>
              <a:ahLst/>
              <a:cxnLst/>
              <a:rect l="l" t="t" r="r" b="b"/>
              <a:pathLst>
                <a:path w="7114" h="7120" extrusionOk="0">
                  <a:moveTo>
                    <a:pt x="3557" y="1"/>
                  </a:moveTo>
                  <a:cubicBezTo>
                    <a:pt x="1594" y="1"/>
                    <a:pt x="0" y="1594"/>
                    <a:pt x="0" y="3557"/>
                  </a:cubicBezTo>
                  <a:cubicBezTo>
                    <a:pt x="0" y="5527"/>
                    <a:pt x="1594" y="7120"/>
                    <a:pt x="3557" y="7120"/>
                  </a:cubicBezTo>
                  <a:cubicBezTo>
                    <a:pt x="5526" y="7120"/>
                    <a:pt x="7113" y="5527"/>
                    <a:pt x="7113" y="3557"/>
                  </a:cubicBezTo>
                  <a:cubicBezTo>
                    <a:pt x="7113"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2"/>
            <p:cNvSpPr/>
            <p:nvPr/>
          </p:nvSpPr>
          <p:spPr>
            <a:xfrm>
              <a:off x="883575" y="2749275"/>
              <a:ext cx="115550" cy="115550"/>
            </a:xfrm>
            <a:custGeom>
              <a:avLst/>
              <a:gdLst/>
              <a:ahLst/>
              <a:cxnLst/>
              <a:rect l="l" t="t" r="r" b="b"/>
              <a:pathLst>
                <a:path w="4622" h="4622" extrusionOk="0">
                  <a:moveTo>
                    <a:pt x="2059" y="1"/>
                  </a:moveTo>
                  <a:cubicBezTo>
                    <a:pt x="1836" y="26"/>
                    <a:pt x="1619" y="77"/>
                    <a:pt x="1422" y="160"/>
                  </a:cubicBezTo>
                  <a:cubicBezTo>
                    <a:pt x="1211" y="250"/>
                    <a:pt x="1020" y="358"/>
                    <a:pt x="848" y="498"/>
                  </a:cubicBezTo>
                  <a:lnTo>
                    <a:pt x="855" y="498"/>
                  </a:lnTo>
                  <a:cubicBezTo>
                    <a:pt x="951" y="528"/>
                    <a:pt x="1050" y="543"/>
                    <a:pt x="1150" y="543"/>
                  </a:cubicBezTo>
                  <a:cubicBezTo>
                    <a:pt x="1282" y="543"/>
                    <a:pt x="1416" y="517"/>
                    <a:pt x="1543" y="466"/>
                  </a:cubicBezTo>
                  <a:cubicBezTo>
                    <a:pt x="1760" y="377"/>
                    <a:pt x="1944" y="211"/>
                    <a:pt x="2059" y="1"/>
                  </a:cubicBezTo>
                  <a:close/>
                  <a:moveTo>
                    <a:pt x="2556" y="1"/>
                  </a:moveTo>
                  <a:lnTo>
                    <a:pt x="2556" y="1"/>
                  </a:lnTo>
                  <a:cubicBezTo>
                    <a:pt x="2671" y="211"/>
                    <a:pt x="2849" y="377"/>
                    <a:pt x="3072" y="466"/>
                  </a:cubicBezTo>
                  <a:cubicBezTo>
                    <a:pt x="3196" y="517"/>
                    <a:pt x="3330" y="543"/>
                    <a:pt x="3463" y="543"/>
                  </a:cubicBezTo>
                  <a:cubicBezTo>
                    <a:pt x="3564" y="543"/>
                    <a:pt x="3665" y="528"/>
                    <a:pt x="3761" y="498"/>
                  </a:cubicBezTo>
                  <a:cubicBezTo>
                    <a:pt x="3589" y="358"/>
                    <a:pt x="3398" y="243"/>
                    <a:pt x="3194" y="160"/>
                  </a:cubicBezTo>
                  <a:cubicBezTo>
                    <a:pt x="2990" y="77"/>
                    <a:pt x="2779" y="20"/>
                    <a:pt x="2556" y="1"/>
                  </a:cubicBezTo>
                  <a:close/>
                  <a:moveTo>
                    <a:pt x="498" y="855"/>
                  </a:moveTo>
                  <a:lnTo>
                    <a:pt x="498" y="855"/>
                  </a:lnTo>
                  <a:cubicBezTo>
                    <a:pt x="357" y="1027"/>
                    <a:pt x="243" y="1218"/>
                    <a:pt x="160" y="1422"/>
                  </a:cubicBezTo>
                  <a:cubicBezTo>
                    <a:pt x="77" y="1626"/>
                    <a:pt x="20" y="1843"/>
                    <a:pt x="1" y="2060"/>
                  </a:cubicBezTo>
                  <a:cubicBezTo>
                    <a:pt x="211" y="1945"/>
                    <a:pt x="370" y="1766"/>
                    <a:pt x="466" y="1543"/>
                  </a:cubicBezTo>
                  <a:cubicBezTo>
                    <a:pt x="555" y="1327"/>
                    <a:pt x="568" y="1084"/>
                    <a:pt x="498" y="855"/>
                  </a:cubicBezTo>
                  <a:close/>
                  <a:moveTo>
                    <a:pt x="4118" y="855"/>
                  </a:moveTo>
                  <a:lnTo>
                    <a:pt x="4118" y="855"/>
                  </a:lnTo>
                  <a:cubicBezTo>
                    <a:pt x="4048" y="1078"/>
                    <a:pt x="4060" y="1320"/>
                    <a:pt x="4150" y="1543"/>
                  </a:cubicBezTo>
                  <a:cubicBezTo>
                    <a:pt x="4239" y="1760"/>
                    <a:pt x="4405" y="1945"/>
                    <a:pt x="4615" y="2060"/>
                  </a:cubicBezTo>
                  <a:cubicBezTo>
                    <a:pt x="4589" y="1837"/>
                    <a:pt x="4538" y="1626"/>
                    <a:pt x="4456" y="1422"/>
                  </a:cubicBezTo>
                  <a:cubicBezTo>
                    <a:pt x="4373" y="1218"/>
                    <a:pt x="4258" y="1027"/>
                    <a:pt x="4118" y="855"/>
                  </a:cubicBezTo>
                  <a:close/>
                  <a:moveTo>
                    <a:pt x="1" y="2563"/>
                  </a:moveTo>
                  <a:lnTo>
                    <a:pt x="1" y="2563"/>
                  </a:lnTo>
                  <a:cubicBezTo>
                    <a:pt x="26" y="2780"/>
                    <a:pt x="77" y="2996"/>
                    <a:pt x="160" y="3200"/>
                  </a:cubicBezTo>
                  <a:cubicBezTo>
                    <a:pt x="243" y="3404"/>
                    <a:pt x="357" y="3596"/>
                    <a:pt x="498" y="3768"/>
                  </a:cubicBezTo>
                  <a:cubicBezTo>
                    <a:pt x="568" y="3538"/>
                    <a:pt x="555" y="3296"/>
                    <a:pt x="466" y="3073"/>
                  </a:cubicBezTo>
                  <a:cubicBezTo>
                    <a:pt x="377" y="2856"/>
                    <a:pt x="211" y="2671"/>
                    <a:pt x="1" y="2563"/>
                  </a:cubicBezTo>
                  <a:close/>
                  <a:moveTo>
                    <a:pt x="4621" y="2557"/>
                  </a:moveTo>
                  <a:lnTo>
                    <a:pt x="4621" y="2557"/>
                  </a:lnTo>
                  <a:cubicBezTo>
                    <a:pt x="4411" y="2671"/>
                    <a:pt x="4245" y="2856"/>
                    <a:pt x="4156" y="3073"/>
                  </a:cubicBezTo>
                  <a:cubicBezTo>
                    <a:pt x="4067" y="3290"/>
                    <a:pt x="4054" y="3538"/>
                    <a:pt x="4124" y="3768"/>
                  </a:cubicBezTo>
                  <a:cubicBezTo>
                    <a:pt x="4258" y="3589"/>
                    <a:pt x="4373" y="3398"/>
                    <a:pt x="4462" y="3194"/>
                  </a:cubicBezTo>
                  <a:cubicBezTo>
                    <a:pt x="4545" y="2990"/>
                    <a:pt x="4596" y="2780"/>
                    <a:pt x="4621" y="2557"/>
                  </a:cubicBezTo>
                  <a:close/>
                  <a:moveTo>
                    <a:pt x="3467" y="4073"/>
                  </a:moveTo>
                  <a:cubicBezTo>
                    <a:pt x="3333" y="4073"/>
                    <a:pt x="3200" y="4099"/>
                    <a:pt x="3072" y="4150"/>
                  </a:cubicBezTo>
                  <a:cubicBezTo>
                    <a:pt x="2856" y="4239"/>
                    <a:pt x="2671" y="4405"/>
                    <a:pt x="2556" y="4615"/>
                  </a:cubicBezTo>
                  <a:cubicBezTo>
                    <a:pt x="2779" y="4596"/>
                    <a:pt x="2996" y="4539"/>
                    <a:pt x="3194" y="4456"/>
                  </a:cubicBezTo>
                  <a:cubicBezTo>
                    <a:pt x="3404" y="4373"/>
                    <a:pt x="3595" y="4258"/>
                    <a:pt x="3767" y="4118"/>
                  </a:cubicBezTo>
                  <a:cubicBezTo>
                    <a:pt x="3668" y="4088"/>
                    <a:pt x="3567" y="4073"/>
                    <a:pt x="3467" y="4073"/>
                  </a:cubicBezTo>
                  <a:close/>
                  <a:moveTo>
                    <a:pt x="1152" y="4080"/>
                  </a:moveTo>
                  <a:cubicBezTo>
                    <a:pt x="1051" y="4080"/>
                    <a:pt x="951" y="4094"/>
                    <a:pt x="855" y="4125"/>
                  </a:cubicBezTo>
                  <a:cubicBezTo>
                    <a:pt x="1027" y="4265"/>
                    <a:pt x="1218" y="4373"/>
                    <a:pt x="1422" y="4462"/>
                  </a:cubicBezTo>
                  <a:cubicBezTo>
                    <a:pt x="1626" y="4545"/>
                    <a:pt x="1842" y="4596"/>
                    <a:pt x="2059" y="4622"/>
                  </a:cubicBezTo>
                  <a:cubicBezTo>
                    <a:pt x="1944" y="4411"/>
                    <a:pt x="1766" y="4246"/>
                    <a:pt x="1543" y="4156"/>
                  </a:cubicBezTo>
                  <a:cubicBezTo>
                    <a:pt x="1419" y="4106"/>
                    <a:pt x="1286" y="4080"/>
                    <a:pt x="1152"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2"/>
            <p:cNvSpPr/>
            <p:nvPr/>
          </p:nvSpPr>
          <p:spPr>
            <a:xfrm>
              <a:off x="865250" y="2730975"/>
              <a:ext cx="152200" cy="152175"/>
            </a:xfrm>
            <a:custGeom>
              <a:avLst/>
              <a:gdLst/>
              <a:ahLst/>
              <a:cxnLst/>
              <a:rect l="l" t="t" r="r" b="b"/>
              <a:pathLst>
                <a:path w="6088" h="6087" extrusionOk="0">
                  <a:moveTo>
                    <a:pt x="3041" y="261"/>
                  </a:moveTo>
                  <a:cubicBezTo>
                    <a:pt x="4577" y="261"/>
                    <a:pt x="5819" y="1504"/>
                    <a:pt x="5826" y="3040"/>
                  </a:cubicBezTo>
                  <a:cubicBezTo>
                    <a:pt x="5819" y="4576"/>
                    <a:pt x="4577" y="5819"/>
                    <a:pt x="3041" y="5825"/>
                  </a:cubicBezTo>
                  <a:cubicBezTo>
                    <a:pt x="1505" y="5819"/>
                    <a:pt x="262" y="4576"/>
                    <a:pt x="262" y="3040"/>
                  </a:cubicBezTo>
                  <a:cubicBezTo>
                    <a:pt x="262" y="1504"/>
                    <a:pt x="1505"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2"/>
            <p:cNvSpPr/>
            <p:nvPr/>
          </p:nvSpPr>
          <p:spPr>
            <a:xfrm>
              <a:off x="898075" y="2763775"/>
              <a:ext cx="86375" cy="86400"/>
            </a:xfrm>
            <a:custGeom>
              <a:avLst/>
              <a:gdLst/>
              <a:ahLst/>
              <a:cxnLst/>
              <a:rect l="l" t="t" r="r" b="b"/>
              <a:pathLst>
                <a:path w="3455" h="3456" extrusionOk="0">
                  <a:moveTo>
                    <a:pt x="1728" y="1"/>
                  </a:moveTo>
                  <a:cubicBezTo>
                    <a:pt x="778" y="1"/>
                    <a:pt x="0" y="779"/>
                    <a:pt x="0" y="1728"/>
                  </a:cubicBezTo>
                  <a:cubicBezTo>
                    <a:pt x="0" y="2684"/>
                    <a:pt x="778" y="3455"/>
                    <a:pt x="1728" y="3455"/>
                  </a:cubicBezTo>
                  <a:cubicBezTo>
                    <a:pt x="2684" y="3455"/>
                    <a:pt x="3455" y="2684"/>
                    <a:pt x="3455" y="1728"/>
                  </a:cubicBezTo>
                  <a:cubicBezTo>
                    <a:pt x="3455" y="779"/>
                    <a:pt x="2684" y="1"/>
                    <a:pt x="1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2"/>
            <p:cNvSpPr/>
            <p:nvPr/>
          </p:nvSpPr>
          <p:spPr>
            <a:xfrm>
              <a:off x="837525" y="2360350"/>
              <a:ext cx="282200" cy="826800"/>
            </a:xfrm>
            <a:custGeom>
              <a:avLst/>
              <a:gdLst/>
              <a:ahLst/>
              <a:cxnLst/>
              <a:rect l="l" t="t" r="r" b="b"/>
              <a:pathLst>
                <a:path w="11288" h="33072" extrusionOk="0">
                  <a:moveTo>
                    <a:pt x="262" y="1594"/>
                  </a:moveTo>
                  <a:cubicBezTo>
                    <a:pt x="1422" y="7024"/>
                    <a:pt x="5463" y="14360"/>
                    <a:pt x="10823" y="18184"/>
                  </a:cubicBezTo>
                  <a:cubicBezTo>
                    <a:pt x="5545" y="21600"/>
                    <a:pt x="2352" y="25615"/>
                    <a:pt x="262" y="31491"/>
                  </a:cubicBezTo>
                  <a:lnTo>
                    <a:pt x="262" y="1594"/>
                  </a:lnTo>
                  <a:close/>
                  <a:moveTo>
                    <a:pt x="262" y="1"/>
                  </a:moveTo>
                  <a:lnTo>
                    <a:pt x="1" y="13"/>
                  </a:lnTo>
                  <a:lnTo>
                    <a:pt x="1" y="33072"/>
                  </a:lnTo>
                  <a:lnTo>
                    <a:pt x="256" y="32307"/>
                  </a:lnTo>
                  <a:cubicBezTo>
                    <a:pt x="2340" y="26029"/>
                    <a:pt x="5590" y="21842"/>
                    <a:pt x="11129" y="18299"/>
                  </a:cubicBezTo>
                  <a:lnTo>
                    <a:pt x="11288" y="18197"/>
                  </a:lnTo>
                  <a:lnTo>
                    <a:pt x="11129" y="18082"/>
                  </a:lnTo>
                  <a:cubicBezTo>
                    <a:pt x="4596" y="13525"/>
                    <a:pt x="785" y="4596"/>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2"/>
            <p:cNvSpPr/>
            <p:nvPr/>
          </p:nvSpPr>
          <p:spPr>
            <a:xfrm>
              <a:off x="1932950" y="2538000"/>
              <a:ext cx="202050" cy="500350"/>
            </a:xfrm>
            <a:custGeom>
              <a:avLst/>
              <a:gdLst/>
              <a:ahLst/>
              <a:cxnLst/>
              <a:rect l="l" t="t" r="r" b="b"/>
              <a:pathLst>
                <a:path w="8082" h="20014" extrusionOk="0">
                  <a:moveTo>
                    <a:pt x="8082" y="1"/>
                  </a:moveTo>
                  <a:cubicBezTo>
                    <a:pt x="7527" y="1237"/>
                    <a:pt x="6903" y="2442"/>
                    <a:pt x="6208" y="3608"/>
                  </a:cubicBezTo>
                  <a:cubicBezTo>
                    <a:pt x="4583" y="6349"/>
                    <a:pt x="2486" y="9006"/>
                    <a:pt x="1" y="11033"/>
                  </a:cubicBezTo>
                  <a:cubicBezTo>
                    <a:pt x="3742" y="13665"/>
                    <a:pt x="6272" y="16610"/>
                    <a:pt x="8082" y="20013"/>
                  </a:cubicBezTo>
                  <a:lnTo>
                    <a:pt x="8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2"/>
            <p:cNvSpPr/>
            <p:nvPr/>
          </p:nvSpPr>
          <p:spPr>
            <a:xfrm>
              <a:off x="1971675" y="2718050"/>
              <a:ext cx="178000" cy="178000"/>
            </a:xfrm>
            <a:custGeom>
              <a:avLst/>
              <a:gdLst/>
              <a:ahLst/>
              <a:cxnLst/>
              <a:rect l="l" t="t" r="r" b="b"/>
              <a:pathLst>
                <a:path w="7120" h="7120" extrusionOk="0">
                  <a:moveTo>
                    <a:pt x="3557" y="1"/>
                  </a:moveTo>
                  <a:cubicBezTo>
                    <a:pt x="1594" y="1"/>
                    <a:pt x="0" y="1594"/>
                    <a:pt x="0" y="3557"/>
                  </a:cubicBezTo>
                  <a:cubicBezTo>
                    <a:pt x="0" y="5527"/>
                    <a:pt x="1594" y="7120"/>
                    <a:pt x="3557" y="7120"/>
                  </a:cubicBezTo>
                  <a:cubicBezTo>
                    <a:pt x="5526" y="7120"/>
                    <a:pt x="7119" y="5527"/>
                    <a:pt x="7119" y="3557"/>
                  </a:cubicBezTo>
                  <a:cubicBezTo>
                    <a:pt x="7119"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2"/>
            <p:cNvSpPr/>
            <p:nvPr/>
          </p:nvSpPr>
          <p:spPr>
            <a:xfrm>
              <a:off x="2002900" y="2749275"/>
              <a:ext cx="115550" cy="115550"/>
            </a:xfrm>
            <a:custGeom>
              <a:avLst/>
              <a:gdLst/>
              <a:ahLst/>
              <a:cxnLst/>
              <a:rect l="l" t="t" r="r" b="b"/>
              <a:pathLst>
                <a:path w="4622" h="4622" extrusionOk="0">
                  <a:moveTo>
                    <a:pt x="2059" y="1"/>
                  </a:moveTo>
                  <a:lnTo>
                    <a:pt x="2059" y="1"/>
                  </a:lnTo>
                  <a:cubicBezTo>
                    <a:pt x="1842" y="20"/>
                    <a:pt x="1626" y="77"/>
                    <a:pt x="1422" y="160"/>
                  </a:cubicBezTo>
                  <a:cubicBezTo>
                    <a:pt x="1218" y="243"/>
                    <a:pt x="1027" y="358"/>
                    <a:pt x="854" y="498"/>
                  </a:cubicBezTo>
                  <a:cubicBezTo>
                    <a:pt x="953" y="528"/>
                    <a:pt x="1054" y="543"/>
                    <a:pt x="1155" y="543"/>
                  </a:cubicBezTo>
                  <a:cubicBezTo>
                    <a:pt x="1289" y="543"/>
                    <a:pt x="1422" y="517"/>
                    <a:pt x="1549" y="466"/>
                  </a:cubicBezTo>
                  <a:cubicBezTo>
                    <a:pt x="1766" y="377"/>
                    <a:pt x="1951" y="211"/>
                    <a:pt x="2059" y="1"/>
                  </a:cubicBezTo>
                  <a:close/>
                  <a:moveTo>
                    <a:pt x="2563" y="1"/>
                  </a:moveTo>
                  <a:lnTo>
                    <a:pt x="2563" y="1"/>
                  </a:lnTo>
                  <a:cubicBezTo>
                    <a:pt x="2677" y="211"/>
                    <a:pt x="2856" y="377"/>
                    <a:pt x="3079" y="466"/>
                  </a:cubicBezTo>
                  <a:cubicBezTo>
                    <a:pt x="3202" y="517"/>
                    <a:pt x="3334" y="543"/>
                    <a:pt x="3467" y="543"/>
                  </a:cubicBezTo>
                  <a:cubicBezTo>
                    <a:pt x="3567" y="543"/>
                    <a:pt x="3668" y="528"/>
                    <a:pt x="3767" y="498"/>
                  </a:cubicBezTo>
                  <a:cubicBezTo>
                    <a:pt x="3595" y="358"/>
                    <a:pt x="3404" y="250"/>
                    <a:pt x="3200" y="160"/>
                  </a:cubicBezTo>
                  <a:cubicBezTo>
                    <a:pt x="2996" y="77"/>
                    <a:pt x="2786" y="26"/>
                    <a:pt x="2563" y="1"/>
                  </a:cubicBezTo>
                  <a:close/>
                  <a:moveTo>
                    <a:pt x="498" y="855"/>
                  </a:moveTo>
                  <a:cubicBezTo>
                    <a:pt x="498" y="857"/>
                    <a:pt x="499" y="859"/>
                    <a:pt x="499" y="861"/>
                  </a:cubicBezTo>
                  <a:lnTo>
                    <a:pt x="499" y="861"/>
                  </a:lnTo>
                  <a:cubicBezTo>
                    <a:pt x="501" y="859"/>
                    <a:pt x="502" y="857"/>
                    <a:pt x="504" y="855"/>
                  </a:cubicBezTo>
                  <a:close/>
                  <a:moveTo>
                    <a:pt x="499" y="861"/>
                  </a:moveTo>
                  <a:cubicBezTo>
                    <a:pt x="361" y="1031"/>
                    <a:pt x="248" y="1221"/>
                    <a:pt x="166" y="1422"/>
                  </a:cubicBezTo>
                  <a:cubicBezTo>
                    <a:pt x="83" y="1626"/>
                    <a:pt x="26" y="1837"/>
                    <a:pt x="7" y="2060"/>
                  </a:cubicBezTo>
                  <a:cubicBezTo>
                    <a:pt x="217" y="1945"/>
                    <a:pt x="383" y="1760"/>
                    <a:pt x="472" y="1543"/>
                  </a:cubicBezTo>
                  <a:cubicBezTo>
                    <a:pt x="561" y="1322"/>
                    <a:pt x="568" y="1082"/>
                    <a:pt x="499" y="861"/>
                  </a:cubicBezTo>
                  <a:close/>
                  <a:moveTo>
                    <a:pt x="4124" y="855"/>
                  </a:moveTo>
                  <a:lnTo>
                    <a:pt x="4124" y="855"/>
                  </a:lnTo>
                  <a:cubicBezTo>
                    <a:pt x="4054" y="1084"/>
                    <a:pt x="4067" y="1327"/>
                    <a:pt x="4156" y="1543"/>
                  </a:cubicBezTo>
                  <a:cubicBezTo>
                    <a:pt x="4245" y="1766"/>
                    <a:pt x="4411" y="1945"/>
                    <a:pt x="4621" y="2060"/>
                  </a:cubicBezTo>
                  <a:cubicBezTo>
                    <a:pt x="4602" y="1843"/>
                    <a:pt x="4545" y="1626"/>
                    <a:pt x="4462" y="1422"/>
                  </a:cubicBezTo>
                  <a:cubicBezTo>
                    <a:pt x="4379" y="1218"/>
                    <a:pt x="4264" y="1027"/>
                    <a:pt x="4124" y="855"/>
                  </a:cubicBezTo>
                  <a:close/>
                  <a:moveTo>
                    <a:pt x="0" y="2557"/>
                  </a:moveTo>
                  <a:cubicBezTo>
                    <a:pt x="20" y="2780"/>
                    <a:pt x="77" y="2990"/>
                    <a:pt x="160" y="3194"/>
                  </a:cubicBezTo>
                  <a:cubicBezTo>
                    <a:pt x="243" y="3398"/>
                    <a:pt x="357" y="3589"/>
                    <a:pt x="498" y="3768"/>
                  </a:cubicBezTo>
                  <a:cubicBezTo>
                    <a:pt x="568" y="3538"/>
                    <a:pt x="555" y="3296"/>
                    <a:pt x="466" y="3073"/>
                  </a:cubicBezTo>
                  <a:cubicBezTo>
                    <a:pt x="376" y="2856"/>
                    <a:pt x="211" y="2671"/>
                    <a:pt x="0" y="2557"/>
                  </a:cubicBezTo>
                  <a:close/>
                  <a:moveTo>
                    <a:pt x="4621" y="2563"/>
                  </a:moveTo>
                  <a:lnTo>
                    <a:pt x="4621" y="2563"/>
                  </a:lnTo>
                  <a:cubicBezTo>
                    <a:pt x="4411" y="2671"/>
                    <a:pt x="4245" y="2856"/>
                    <a:pt x="4156" y="3073"/>
                  </a:cubicBezTo>
                  <a:cubicBezTo>
                    <a:pt x="4060" y="3296"/>
                    <a:pt x="4054" y="3538"/>
                    <a:pt x="4118" y="3768"/>
                  </a:cubicBezTo>
                  <a:lnTo>
                    <a:pt x="4124" y="3768"/>
                  </a:lnTo>
                  <a:cubicBezTo>
                    <a:pt x="4258" y="3596"/>
                    <a:pt x="4373" y="3404"/>
                    <a:pt x="4462" y="3200"/>
                  </a:cubicBezTo>
                  <a:cubicBezTo>
                    <a:pt x="4545" y="2996"/>
                    <a:pt x="4596" y="2780"/>
                    <a:pt x="4621" y="2563"/>
                  </a:cubicBezTo>
                  <a:close/>
                  <a:moveTo>
                    <a:pt x="1152" y="4073"/>
                  </a:moveTo>
                  <a:cubicBezTo>
                    <a:pt x="1051" y="4073"/>
                    <a:pt x="950" y="4088"/>
                    <a:pt x="854" y="4118"/>
                  </a:cubicBezTo>
                  <a:cubicBezTo>
                    <a:pt x="1027" y="4258"/>
                    <a:pt x="1218" y="4373"/>
                    <a:pt x="1422" y="4456"/>
                  </a:cubicBezTo>
                  <a:cubicBezTo>
                    <a:pt x="1626" y="4539"/>
                    <a:pt x="1842" y="4596"/>
                    <a:pt x="2059" y="4615"/>
                  </a:cubicBezTo>
                  <a:cubicBezTo>
                    <a:pt x="1951" y="4405"/>
                    <a:pt x="1766" y="4239"/>
                    <a:pt x="1543" y="4150"/>
                  </a:cubicBezTo>
                  <a:cubicBezTo>
                    <a:pt x="1419" y="4099"/>
                    <a:pt x="1286" y="4073"/>
                    <a:pt x="1152" y="4073"/>
                  </a:cubicBezTo>
                  <a:close/>
                  <a:moveTo>
                    <a:pt x="3466" y="4080"/>
                  </a:moveTo>
                  <a:cubicBezTo>
                    <a:pt x="3333" y="4080"/>
                    <a:pt x="3200" y="4106"/>
                    <a:pt x="3072" y="4156"/>
                  </a:cubicBezTo>
                  <a:cubicBezTo>
                    <a:pt x="2856" y="4246"/>
                    <a:pt x="2671" y="4411"/>
                    <a:pt x="2563" y="4622"/>
                  </a:cubicBezTo>
                  <a:cubicBezTo>
                    <a:pt x="2779" y="4596"/>
                    <a:pt x="2996" y="4545"/>
                    <a:pt x="3200" y="4462"/>
                  </a:cubicBezTo>
                  <a:cubicBezTo>
                    <a:pt x="3404" y="4373"/>
                    <a:pt x="3595" y="4265"/>
                    <a:pt x="3767" y="4125"/>
                  </a:cubicBezTo>
                  <a:cubicBezTo>
                    <a:pt x="3668" y="4094"/>
                    <a:pt x="3567" y="4080"/>
                    <a:pt x="3466"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2"/>
            <p:cNvSpPr/>
            <p:nvPr/>
          </p:nvSpPr>
          <p:spPr>
            <a:xfrm>
              <a:off x="1984575" y="2730975"/>
              <a:ext cx="152200" cy="152175"/>
            </a:xfrm>
            <a:custGeom>
              <a:avLst/>
              <a:gdLst/>
              <a:ahLst/>
              <a:cxnLst/>
              <a:rect l="l" t="t" r="r" b="b"/>
              <a:pathLst>
                <a:path w="6088" h="6087" extrusionOk="0">
                  <a:moveTo>
                    <a:pt x="3041" y="261"/>
                  </a:moveTo>
                  <a:cubicBezTo>
                    <a:pt x="4577" y="261"/>
                    <a:pt x="5819" y="1504"/>
                    <a:pt x="5826" y="3040"/>
                  </a:cubicBezTo>
                  <a:cubicBezTo>
                    <a:pt x="5826" y="4576"/>
                    <a:pt x="4577" y="5819"/>
                    <a:pt x="3041" y="5825"/>
                  </a:cubicBezTo>
                  <a:cubicBezTo>
                    <a:pt x="1505" y="5819"/>
                    <a:pt x="262" y="4576"/>
                    <a:pt x="262" y="3040"/>
                  </a:cubicBezTo>
                  <a:cubicBezTo>
                    <a:pt x="262" y="1504"/>
                    <a:pt x="1511"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2"/>
            <p:cNvSpPr/>
            <p:nvPr/>
          </p:nvSpPr>
          <p:spPr>
            <a:xfrm>
              <a:off x="2017550" y="2763775"/>
              <a:ext cx="86225" cy="86400"/>
            </a:xfrm>
            <a:custGeom>
              <a:avLst/>
              <a:gdLst/>
              <a:ahLst/>
              <a:cxnLst/>
              <a:rect l="l" t="t" r="r" b="b"/>
              <a:pathLst>
                <a:path w="3449" h="3456" extrusionOk="0">
                  <a:moveTo>
                    <a:pt x="1722" y="1"/>
                  </a:moveTo>
                  <a:cubicBezTo>
                    <a:pt x="772" y="1"/>
                    <a:pt x="1" y="779"/>
                    <a:pt x="1" y="1728"/>
                  </a:cubicBezTo>
                  <a:cubicBezTo>
                    <a:pt x="1" y="2684"/>
                    <a:pt x="772" y="3455"/>
                    <a:pt x="1722" y="3455"/>
                  </a:cubicBezTo>
                  <a:cubicBezTo>
                    <a:pt x="2678" y="3455"/>
                    <a:pt x="3449" y="2684"/>
                    <a:pt x="3449" y="1728"/>
                  </a:cubicBezTo>
                  <a:cubicBezTo>
                    <a:pt x="3449" y="779"/>
                    <a:pt x="2678"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2"/>
            <p:cNvSpPr/>
            <p:nvPr/>
          </p:nvSpPr>
          <p:spPr>
            <a:xfrm>
              <a:off x="1882125" y="2360350"/>
              <a:ext cx="282375" cy="826800"/>
            </a:xfrm>
            <a:custGeom>
              <a:avLst/>
              <a:gdLst/>
              <a:ahLst/>
              <a:cxnLst/>
              <a:rect l="l" t="t" r="r" b="b"/>
              <a:pathLst>
                <a:path w="11295" h="33072" extrusionOk="0">
                  <a:moveTo>
                    <a:pt x="11033" y="1594"/>
                  </a:moveTo>
                  <a:lnTo>
                    <a:pt x="11033" y="31491"/>
                  </a:lnTo>
                  <a:cubicBezTo>
                    <a:pt x="8942" y="25615"/>
                    <a:pt x="5743" y="21600"/>
                    <a:pt x="472" y="18184"/>
                  </a:cubicBezTo>
                  <a:cubicBezTo>
                    <a:pt x="5826" y="14360"/>
                    <a:pt x="9873" y="7024"/>
                    <a:pt x="11033" y="1594"/>
                  </a:cubicBezTo>
                  <a:close/>
                  <a:moveTo>
                    <a:pt x="11033" y="1"/>
                  </a:moveTo>
                  <a:cubicBezTo>
                    <a:pt x="10510" y="4596"/>
                    <a:pt x="6692" y="13525"/>
                    <a:pt x="160" y="18082"/>
                  </a:cubicBezTo>
                  <a:lnTo>
                    <a:pt x="0" y="18197"/>
                  </a:lnTo>
                  <a:lnTo>
                    <a:pt x="166" y="18299"/>
                  </a:lnTo>
                  <a:cubicBezTo>
                    <a:pt x="5705" y="21842"/>
                    <a:pt x="8955" y="26029"/>
                    <a:pt x="11039" y="32307"/>
                  </a:cubicBezTo>
                  <a:lnTo>
                    <a:pt x="11294" y="33072"/>
                  </a:lnTo>
                  <a:lnTo>
                    <a:pt x="11288" y="13"/>
                  </a:lnTo>
                  <a:lnTo>
                    <a:pt x="1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3566"/>
        <p:cNvGrpSpPr/>
        <p:nvPr/>
      </p:nvGrpSpPr>
      <p:grpSpPr>
        <a:xfrm>
          <a:off x="0" y="0"/>
          <a:ext cx="0" cy="0"/>
          <a:chOff x="0" y="0"/>
          <a:chExt cx="0" cy="0"/>
        </a:xfrm>
      </p:grpSpPr>
      <p:sp>
        <p:nvSpPr>
          <p:cNvPr id="3567" name="Google Shape;3567;p23"/>
          <p:cNvSpPr/>
          <p:nvPr/>
        </p:nvSpPr>
        <p:spPr>
          <a:xfrm>
            <a:off x="6104509" y="5289397"/>
            <a:ext cx="91209" cy="17847"/>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3"/>
          <p:cNvSpPr/>
          <p:nvPr/>
        </p:nvSpPr>
        <p:spPr>
          <a:xfrm>
            <a:off x="10637666" y="5289397"/>
            <a:ext cx="91209" cy="17847"/>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3"/>
          <p:cNvSpPr/>
          <p:nvPr/>
        </p:nvSpPr>
        <p:spPr>
          <a:xfrm>
            <a:off x="10371534" y="4894319"/>
            <a:ext cx="139437" cy="242771"/>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0" name="Google Shape;3570;p23"/>
          <p:cNvGrpSpPr/>
          <p:nvPr/>
        </p:nvGrpSpPr>
        <p:grpSpPr>
          <a:xfrm>
            <a:off x="6933944" y="3088297"/>
            <a:ext cx="4333362" cy="6946221"/>
            <a:chOff x="6914533" y="3363528"/>
            <a:chExt cx="3734048" cy="5985542"/>
          </a:xfrm>
        </p:grpSpPr>
        <p:sp>
          <p:nvSpPr>
            <p:cNvPr id="3571" name="Google Shape;3571;p23"/>
            <p:cNvSpPr/>
            <p:nvPr/>
          </p:nvSpPr>
          <p:spPr>
            <a:xfrm>
              <a:off x="6914533" y="5289397"/>
              <a:ext cx="91209" cy="17847"/>
            </a:xfrm>
            <a:custGeom>
              <a:avLst/>
              <a:gdLst/>
              <a:ahLst/>
              <a:cxnLst/>
              <a:rect l="l" t="t" r="r" b="b"/>
              <a:pathLst>
                <a:path w="1339" h="262" extrusionOk="0">
                  <a:moveTo>
                    <a:pt x="128" y="0"/>
                  </a:moveTo>
                  <a:cubicBezTo>
                    <a:pt x="57" y="0"/>
                    <a:pt x="0" y="57"/>
                    <a:pt x="0" y="134"/>
                  </a:cubicBezTo>
                  <a:cubicBezTo>
                    <a:pt x="0" y="204"/>
                    <a:pt x="57" y="261"/>
                    <a:pt x="128" y="261"/>
                  </a:cubicBezTo>
                  <a:lnTo>
                    <a:pt x="1205"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3"/>
            <p:cNvSpPr/>
            <p:nvPr/>
          </p:nvSpPr>
          <p:spPr>
            <a:xfrm>
              <a:off x="8377956" y="3596692"/>
              <a:ext cx="887026" cy="776744"/>
            </a:xfrm>
            <a:custGeom>
              <a:avLst/>
              <a:gdLst/>
              <a:ahLst/>
              <a:cxnLst/>
              <a:rect l="l" t="t" r="r" b="b"/>
              <a:pathLst>
                <a:path w="13022" h="11403" extrusionOk="0">
                  <a:moveTo>
                    <a:pt x="1" y="0"/>
                  </a:moveTo>
                  <a:lnTo>
                    <a:pt x="1" y="0"/>
                  </a:lnTo>
                  <a:cubicBezTo>
                    <a:pt x="3085" y="3442"/>
                    <a:pt x="5367" y="7546"/>
                    <a:pt x="6514" y="11402"/>
                  </a:cubicBezTo>
                  <a:cubicBezTo>
                    <a:pt x="7662" y="7546"/>
                    <a:pt x="9937" y="3442"/>
                    <a:pt x="13022" y="0"/>
                  </a:cubicBezTo>
                  <a:lnTo>
                    <a:pt x="13022" y="0"/>
                  </a:lnTo>
                  <a:cubicBezTo>
                    <a:pt x="10874" y="421"/>
                    <a:pt x="8700" y="638"/>
                    <a:pt x="6514" y="650"/>
                  </a:cubicBezTo>
                  <a:cubicBezTo>
                    <a:pt x="4328" y="638"/>
                    <a:pt x="2149" y="4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3"/>
            <p:cNvSpPr/>
            <p:nvPr/>
          </p:nvSpPr>
          <p:spPr>
            <a:xfrm>
              <a:off x="8571613" y="3596215"/>
              <a:ext cx="500187" cy="500255"/>
            </a:xfrm>
            <a:custGeom>
              <a:avLst/>
              <a:gdLst/>
              <a:ahLst/>
              <a:cxnLst/>
              <a:rect l="l" t="t" r="r" b="b"/>
              <a:pathLst>
                <a:path w="7343" h="7344" extrusionOk="0">
                  <a:moveTo>
                    <a:pt x="3671" y="1"/>
                  </a:moveTo>
                  <a:cubicBezTo>
                    <a:pt x="1645" y="1"/>
                    <a:pt x="0" y="1645"/>
                    <a:pt x="0" y="3672"/>
                  </a:cubicBezTo>
                  <a:cubicBezTo>
                    <a:pt x="0" y="5699"/>
                    <a:pt x="1645" y="7343"/>
                    <a:pt x="3671" y="7343"/>
                  </a:cubicBezTo>
                  <a:cubicBezTo>
                    <a:pt x="5698" y="7343"/>
                    <a:pt x="7342" y="5699"/>
                    <a:pt x="7342" y="3672"/>
                  </a:cubicBezTo>
                  <a:cubicBezTo>
                    <a:pt x="7342" y="1645"/>
                    <a:pt x="5698" y="1"/>
                    <a:pt x="3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3"/>
            <p:cNvSpPr/>
            <p:nvPr/>
          </p:nvSpPr>
          <p:spPr>
            <a:xfrm>
              <a:off x="8659279" y="3684359"/>
              <a:ext cx="324784" cy="324852"/>
            </a:xfrm>
            <a:custGeom>
              <a:avLst/>
              <a:gdLst/>
              <a:ahLst/>
              <a:cxnLst/>
              <a:rect l="l" t="t" r="r" b="b"/>
              <a:pathLst>
                <a:path w="4768" h="4769" extrusionOk="0">
                  <a:moveTo>
                    <a:pt x="2123" y="1"/>
                  </a:moveTo>
                  <a:cubicBezTo>
                    <a:pt x="1900" y="20"/>
                    <a:pt x="1677" y="77"/>
                    <a:pt x="1467" y="166"/>
                  </a:cubicBezTo>
                  <a:cubicBezTo>
                    <a:pt x="1256" y="256"/>
                    <a:pt x="1059" y="370"/>
                    <a:pt x="880" y="517"/>
                  </a:cubicBezTo>
                  <a:lnTo>
                    <a:pt x="887" y="517"/>
                  </a:lnTo>
                  <a:cubicBezTo>
                    <a:pt x="982" y="544"/>
                    <a:pt x="1082" y="557"/>
                    <a:pt x="1183" y="557"/>
                  </a:cubicBezTo>
                  <a:cubicBezTo>
                    <a:pt x="1323" y="557"/>
                    <a:pt x="1464" y="531"/>
                    <a:pt x="1594" y="479"/>
                  </a:cubicBezTo>
                  <a:cubicBezTo>
                    <a:pt x="1823" y="383"/>
                    <a:pt x="2008" y="217"/>
                    <a:pt x="2123" y="1"/>
                  </a:cubicBezTo>
                  <a:close/>
                  <a:moveTo>
                    <a:pt x="2639" y="1"/>
                  </a:moveTo>
                  <a:cubicBezTo>
                    <a:pt x="2754" y="217"/>
                    <a:pt x="2945" y="383"/>
                    <a:pt x="3168" y="479"/>
                  </a:cubicBezTo>
                  <a:cubicBezTo>
                    <a:pt x="3301" y="534"/>
                    <a:pt x="3441" y="562"/>
                    <a:pt x="3582" y="562"/>
                  </a:cubicBezTo>
                  <a:cubicBezTo>
                    <a:pt x="3685" y="562"/>
                    <a:pt x="3789" y="547"/>
                    <a:pt x="3888" y="517"/>
                  </a:cubicBezTo>
                  <a:cubicBezTo>
                    <a:pt x="3710" y="370"/>
                    <a:pt x="3512" y="256"/>
                    <a:pt x="3302" y="166"/>
                  </a:cubicBezTo>
                  <a:cubicBezTo>
                    <a:pt x="3092" y="84"/>
                    <a:pt x="2869" y="26"/>
                    <a:pt x="2639" y="1"/>
                  </a:cubicBezTo>
                  <a:close/>
                  <a:moveTo>
                    <a:pt x="517" y="880"/>
                  </a:moveTo>
                  <a:lnTo>
                    <a:pt x="517" y="880"/>
                  </a:lnTo>
                  <a:cubicBezTo>
                    <a:pt x="377" y="1059"/>
                    <a:pt x="256" y="1256"/>
                    <a:pt x="173" y="1467"/>
                  </a:cubicBezTo>
                  <a:cubicBezTo>
                    <a:pt x="84" y="1677"/>
                    <a:pt x="26" y="1900"/>
                    <a:pt x="1" y="2123"/>
                  </a:cubicBezTo>
                  <a:cubicBezTo>
                    <a:pt x="217" y="2008"/>
                    <a:pt x="389" y="1824"/>
                    <a:pt x="479" y="1594"/>
                  </a:cubicBezTo>
                  <a:lnTo>
                    <a:pt x="485" y="1594"/>
                  </a:lnTo>
                  <a:cubicBezTo>
                    <a:pt x="581" y="1365"/>
                    <a:pt x="593" y="1116"/>
                    <a:pt x="517" y="880"/>
                  </a:cubicBezTo>
                  <a:close/>
                  <a:moveTo>
                    <a:pt x="4252" y="880"/>
                  </a:moveTo>
                  <a:lnTo>
                    <a:pt x="4252" y="880"/>
                  </a:lnTo>
                  <a:cubicBezTo>
                    <a:pt x="4182" y="1116"/>
                    <a:pt x="4194" y="1365"/>
                    <a:pt x="4290" y="1594"/>
                  </a:cubicBezTo>
                  <a:cubicBezTo>
                    <a:pt x="4379" y="1824"/>
                    <a:pt x="4551" y="2008"/>
                    <a:pt x="4768" y="2123"/>
                  </a:cubicBezTo>
                  <a:cubicBezTo>
                    <a:pt x="4742" y="1900"/>
                    <a:pt x="4685" y="1677"/>
                    <a:pt x="4596" y="1467"/>
                  </a:cubicBezTo>
                  <a:cubicBezTo>
                    <a:pt x="4513" y="1256"/>
                    <a:pt x="4392" y="1059"/>
                    <a:pt x="4252" y="880"/>
                  </a:cubicBezTo>
                  <a:close/>
                  <a:moveTo>
                    <a:pt x="4762" y="2639"/>
                  </a:moveTo>
                  <a:lnTo>
                    <a:pt x="4762" y="2639"/>
                  </a:lnTo>
                  <a:cubicBezTo>
                    <a:pt x="4551" y="2754"/>
                    <a:pt x="4379" y="2939"/>
                    <a:pt x="4284" y="3168"/>
                  </a:cubicBezTo>
                  <a:cubicBezTo>
                    <a:pt x="4188" y="3398"/>
                    <a:pt x="4175" y="3646"/>
                    <a:pt x="4245" y="3882"/>
                  </a:cubicBezTo>
                  <a:cubicBezTo>
                    <a:pt x="4392" y="3704"/>
                    <a:pt x="4507" y="3506"/>
                    <a:pt x="4596" y="3296"/>
                  </a:cubicBezTo>
                  <a:cubicBezTo>
                    <a:pt x="4685" y="3085"/>
                    <a:pt x="4742" y="2862"/>
                    <a:pt x="4762" y="2639"/>
                  </a:cubicBezTo>
                  <a:close/>
                  <a:moveTo>
                    <a:pt x="1" y="2639"/>
                  </a:moveTo>
                  <a:cubicBezTo>
                    <a:pt x="26" y="2869"/>
                    <a:pt x="77" y="3085"/>
                    <a:pt x="166" y="3302"/>
                  </a:cubicBezTo>
                  <a:cubicBezTo>
                    <a:pt x="256" y="3513"/>
                    <a:pt x="370" y="3710"/>
                    <a:pt x="517" y="3889"/>
                  </a:cubicBezTo>
                  <a:lnTo>
                    <a:pt x="517" y="3882"/>
                  </a:lnTo>
                  <a:cubicBezTo>
                    <a:pt x="587" y="3646"/>
                    <a:pt x="574" y="3398"/>
                    <a:pt x="479" y="3168"/>
                  </a:cubicBezTo>
                  <a:cubicBezTo>
                    <a:pt x="383" y="2945"/>
                    <a:pt x="217" y="2754"/>
                    <a:pt x="1" y="2639"/>
                  </a:cubicBezTo>
                  <a:close/>
                  <a:moveTo>
                    <a:pt x="1186" y="4201"/>
                  </a:moveTo>
                  <a:cubicBezTo>
                    <a:pt x="1083" y="4201"/>
                    <a:pt x="980" y="4216"/>
                    <a:pt x="880" y="4245"/>
                  </a:cubicBezTo>
                  <a:cubicBezTo>
                    <a:pt x="1059" y="4392"/>
                    <a:pt x="1256" y="4507"/>
                    <a:pt x="1467" y="4596"/>
                  </a:cubicBezTo>
                  <a:cubicBezTo>
                    <a:pt x="1677" y="4679"/>
                    <a:pt x="1900" y="4736"/>
                    <a:pt x="2129" y="4762"/>
                  </a:cubicBezTo>
                  <a:cubicBezTo>
                    <a:pt x="2008" y="4545"/>
                    <a:pt x="1823" y="4379"/>
                    <a:pt x="1594" y="4284"/>
                  </a:cubicBezTo>
                  <a:cubicBezTo>
                    <a:pt x="1465" y="4229"/>
                    <a:pt x="1326" y="4201"/>
                    <a:pt x="1186" y="4201"/>
                  </a:cubicBezTo>
                  <a:close/>
                  <a:moveTo>
                    <a:pt x="3596" y="4203"/>
                  </a:moveTo>
                  <a:cubicBezTo>
                    <a:pt x="3451" y="4203"/>
                    <a:pt x="3305" y="4233"/>
                    <a:pt x="3168" y="4290"/>
                  </a:cubicBezTo>
                  <a:cubicBezTo>
                    <a:pt x="2945" y="4379"/>
                    <a:pt x="2754" y="4551"/>
                    <a:pt x="2639" y="4768"/>
                  </a:cubicBezTo>
                  <a:cubicBezTo>
                    <a:pt x="2869" y="4743"/>
                    <a:pt x="3092" y="4685"/>
                    <a:pt x="3302" y="4596"/>
                  </a:cubicBezTo>
                  <a:cubicBezTo>
                    <a:pt x="3512" y="4513"/>
                    <a:pt x="3710" y="4392"/>
                    <a:pt x="3888" y="4252"/>
                  </a:cubicBezTo>
                  <a:lnTo>
                    <a:pt x="3888" y="4245"/>
                  </a:lnTo>
                  <a:cubicBezTo>
                    <a:pt x="3793" y="4217"/>
                    <a:pt x="3695" y="4203"/>
                    <a:pt x="3596" y="4203"/>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3"/>
            <p:cNvSpPr/>
            <p:nvPr/>
          </p:nvSpPr>
          <p:spPr>
            <a:xfrm>
              <a:off x="8607170" y="3632249"/>
              <a:ext cx="428595" cy="428595"/>
            </a:xfrm>
            <a:custGeom>
              <a:avLst/>
              <a:gdLst/>
              <a:ahLst/>
              <a:cxnLst/>
              <a:rect l="l" t="t" r="r" b="b"/>
              <a:pathLst>
                <a:path w="6292" h="6292" extrusionOk="0">
                  <a:moveTo>
                    <a:pt x="3149" y="281"/>
                  </a:moveTo>
                  <a:cubicBezTo>
                    <a:pt x="4730" y="288"/>
                    <a:pt x="6011" y="1562"/>
                    <a:pt x="6011" y="3143"/>
                  </a:cubicBezTo>
                  <a:cubicBezTo>
                    <a:pt x="6011" y="4724"/>
                    <a:pt x="4730" y="6005"/>
                    <a:pt x="3149" y="6011"/>
                  </a:cubicBezTo>
                  <a:cubicBezTo>
                    <a:pt x="1569" y="6005"/>
                    <a:pt x="288" y="4724"/>
                    <a:pt x="288" y="3143"/>
                  </a:cubicBezTo>
                  <a:cubicBezTo>
                    <a:pt x="288" y="1562"/>
                    <a:pt x="1569" y="288"/>
                    <a:pt x="3149" y="281"/>
                  </a:cubicBezTo>
                  <a:close/>
                  <a:moveTo>
                    <a:pt x="3149" y="1"/>
                  </a:moveTo>
                  <a:cubicBezTo>
                    <a:pt x="1409" y="1"/>
                    <a:pt x="7" y="1409"/>
                    <a:pt x="1" y="3143"/>
                  </a:cubicBezTo>
                  <a:cubicBezTo>
                    <a:pt x="7" y="4883"/>
                    <a:pt x="1409" y="6285"/>
                    <a:pt x="3149" y="6291"/>
                  </a:cubicBezTo>
                  <a:cubicBezTo>
                    <a:pt x="4883" y="6285"/>
                    <a:pt x="6291" y="4883"/>
                    <a:pt x="6291" y="3143"/>
                  </a:cubicBezTo>
                  <a:cubicBezTo>
                    <a:pt x="6291" y="1409"/>
                    <a:pt x="4883" y="1"/>
                    <a:pt x="314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3"/>
            <p:cNvSpPr/>
            <p:nvPr/>
          </p:nvSpPr>
          <p:spPr>
            <a:xfrm>
              <a:off x="8697493" y="3722572"/>
              <a:ext cx="247948" cy="247948"/>
            </a:xfrm>
            <a:custGeom>
              <a:avLst/>
              <a:gdLst/>
              <a:ahLst/>
              <a:cxnLst/>
              <a:rect l="l" t="t" r="r" b="b"/>
              <a:pathLst>
                <a:path w="3640" h="3640" extrusionOk="0">
                  <a:moveTo>
                    <a:pt x="1823" y="1"/>
                  </a:moveTo>
                  <a:cubicBezTo>
                    <a:pt x="816" y="1"/>
                    <a:pt x="1" y="816"/>
                    <a:pt x="1" y="1817"/>
                  </a:cubicBezTo>
                  <a:cubicBezTo>
                    <a:pt x="1" y="2824"/>
                    <a:pt x="816" y="3640"/>
                    <a:pt x="1823" y="3640"/>
                  </a:cubicBezTo>
                  <a:cubicBezTo>
                    <a:pt x="2830" y="3640"/>
                    <a:pt x="3640" y="2824"/>
                    <a:pt x="3640" y="1817"/>
                  </a:cubicBezTo>
                  <a:cubicBezTo>
                    <a:pt x="3640" y="816"/>
                    <a:pt x="2830"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3"/>
            <p:cNvSpPr/>
            <p:nvPr/>
          </p:nvSpPr>
          <p:spPr>
            <a:xfrm>
              <a:off x="8196970" y="3484708"/>
              <a:ext cx="1249479" cy="1239057"/>
            </a:xfrm>
            <a:custGeom>
              <a:avLst/>
              <a:gdLst/>
              <a:ahLst/>
              <a:cxnLst/>
              <a:rect l="l" t="t" r="r" b="b"/>
              <a:pathLst>
                <a:path w="18343" h="18190" extrusionOk="0">
                  <a:moveTo>
                    <a:pt x="733" y="529"/>
                  </a:moveTo>
                  <a:cubicBezTo>
                    <a:pt x="2250" y="1013"/>
                    <a:pt x="5672" y="1676"/>
                    <a:pt x="9171" y="1676"/>
                  </a:cubicBezTo>
                  <a:cubicBezTo>
                    <a:pt x="12664" y="1676"/>
                    <a:pt x="16093" y="1013"/>
                    <a:pt x="17610" y="529"/>
                  </a:cubicBezTo>
                  <a:lnTo>
                    <a:pt x="17610" y="529"/>
                  </a:lnTo>
                  <a:cubicBezTo>
                    <a:pt x="13231" y="4761"/>
                    <a:pt x="10019" y="10561"/>
                    <a:pt x="9171" y="15755"/>
                  </a:cubicBezTo>
                  <a:cubicBezTo>
                    <a:pt x="8324" y="10567"/>
                    <a:pt x="5111" y="4761"/>
                    <a:pt x="733" y="529"/>
                  </a:cubicBezTo>
                  <a:close/>
                  <a:moveTo>
                    <a:pt x="166" y="0"/>
                  </a:moveTo>
                  <a:lnTo>
                    <a:pt x="0" y="223"/>
                  </a:lnTo>
                  <a:cubicBezTo>
                    <a:pt x="4908" y="4723"/>
                    <a:pt x="8458" y="11243"/>
                    <a:pt x="9031" y="16832"/>
                  </a:cubicBezTo>
                  <a:lnTo>
                    <a:pt x="9171" y="18190"/>
                  </a:lnTo>
                  <a:lnTo>
                    <a:pt x="9312" y="16832"/>
                  </a:lnTo>
                  <a:cubicBezTo>
                    <a:pt x="9885" y="11243"/>
                    <a:pt x="13429" y="4723"/>
                    <a:pt x="18343" y="223"/>
                  </a:cubicBezTo>
                  <a:lnTo>
                    <a:pt x="18171" y="0"/>
                  </a:lnTo>
                  <a:cubicBezTo>
                    <a:pt x="17520" y="414"/>
                    <a:pt x="13333" y="1396"/>
                    <a:pt x="9171" y="1396"/>
                  </a:cubicBezTo>
                  <a:cubicBezTo>
                    <a:pt x="5010" y="1396"/>
                    <a:pt x="822" y="414"/>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3"/>
            <p:cNvSpPr/>
            <p:nvPr/>
          </p:nvSpPr>
          <p:spPr>
            <a:xfrm>
              <a:off x="7476702" y="3905807"/>
              <a:ext cx="386022" cy="1217805"/>
            </a:xfrm>
            <a:custGeom>
              <a:avLst/>
              <a:gdLst/>
              <a:ahLst/>
              <a:cxnLst/>
              <a:rect l="l" t="t" r="r" b="b"/>
              <a:pathLst>
                <a:path w="5667" h="17878" extrusionOk="0">
                  <a:moveTo>
                    <a:pt x="5667" y="0"/>
                  </a:moveTo>
                  <a:cubicBezTo>
                    <a:pt x="4360" y="1116"/>
                    <a:pt x="3245" y="2441"/>
                    <a:pt x="2352" y="3913"/>
                  </a:cubicBezTo>
                  <a:cubicBezTo>
                    <a:pt x="810" y="6482"/>
                    <a:pt x="1" y="9420"/>
                    <a:pt x="7" y="12416"/>
                  </a:cubicBezTo>
                  <a:lnTo>
                    <a:pt x="7" y="17877"/>
                  </a:lnTo>
                  <a:lnTo>
                    <a:pt x="1556" y="16329"/>
                  </a:lnTo>
                  <a:lnTo>
                    <a:pt x="1556" y="12588"/>
                  </a:lnTo>
                  <a:cubicBezTo>
                    <a:pt x="1549" y="9758"/>
                    <a:pt x="2314" y="6979"/>
                    <a:pt x="3767" y="4557"/>
                  </a:cubicBezTo>
                  <a:cubicBezTo>
                    <a:pt x="4296" y="3678"/>
                    <a:pt x="4914" y="2855"/>
                    <a:pt x="5609"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3"/>
            <p:cNvSpPr/>
            <p:nvPr/>
          </p:nvSpPr>
          <p:spPr>
            <a:xfrm>
              <a:off x="8297647" y="4420702"/>
              <a:ext cx="138142" cy="456319"/>
            </a:xfrm>
            <a:custGeom>
              <a:avLst/>
              <a:gdLst/>
              <a:ahLst/>
              <a:cxnLst/>
              <a:rect l="l" t="t" r="r" b="b"/>
              <a:pathLst>
                <a:path w="2028" h="6699" extrusionOk="0">
                  <a:moveTo>
                    <a:pt x="1396" y="0"/>
                  </a:moveTo>
                  <a:lnTo>
                    <a:pt x="1" y="599"/>
                  </a:lnTo>
                  <a:cubicBezTo>
                    <a:pt x="351" y="1989"/>
                    <a:pt x="530" y="3416"/>
                    <a:pt x="530" y="4857"/>
                  </a:cubicBezTo>
                  <a:lnTo>
                    <a:pt x="530" y="6698"/>
                  </a:lnTo>
                  <a:lnTo>
                    <a:pt x="2027" y="6698"/>
                  </a:lnTo>
                  <a:lnTo>
                    <a:pt x="2027" y="4857"/>
                  </a:lnTo>
                  <a:cubicBezTo>
                    <a:pt x="2027" y="3219"/>
                    <a:pt x="1817"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3"/>
            <p:cNvSpPr/>
            <p:nvPr/>
          </p:nvSpPr>
          <p:spPr>
            <a:xfrm>
              <a:off x="7880022" y="3905807"/>
              <a:ext cx="386022" cy="1217805"/>
            </a:xfrm>
            <a:custGeom>
              <a:avLst/>
              <a:gdLst/>
              <a:ahLst/>
              <a:cxnLst/>
              <a:rect l="l" t="t" r="r" b="b"/>
              <a:pathLst>
                <a:path w="5667" h="17878" extrusionOk="0">
                  <a:moveTo>
                    <a:pt x="0" y="0"/>
                  </a:moveTo>
                  <a:lnTo>
                    <a:pt x="0" y="2033"/>
                  </a:lnTo>
                  <a:lnTo>
                    <a:pt x="58" y="2097"/>
                  </a:lnTo>
                  <a:cubicBezTo>
                    <a:pt x="753" y="2855"/>
                    <a:pt x="1371" y="3678"/>
                    <a:pt x="1900" y="4557"/>
                  </a:cubicBezTo>
                  <a:cubicBezTo>
                    <a:pt x="3353" y="6979"/>
                    <a:pt x="4124" y="9758"/>
                    <a:pt x="4118" y="12588"/>
                  </a:cubicBezTo>
                  <a:lnTo>
                    <a:pt x="4118" y="16329"/>
                  </a:lnTo>
                  <a:lnTo>
                    <a:pt x="5666" y="17877"/>
                  </a:lnTo>
                  <a:lnTo>
                    <a:pt x="5666" y="12416"/>
                  </a:lnTo>
                  <a:cubicBezTo>
                    <a:pt x="5666" y="9420"/>
                    <a:pt x="4857" y="6482"/>
                    <a:pt x="3315" y="3913"/>
                  </a:cubicBezTo>
                  <a:cubicBezTo>
                    <a:pt x="2422"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3"/>
            <p:cNvSpPr/>
            <p:nvPr/>
          </p:nvSpPr>
          <p:spPr>
            <a:xfrm>
              <a:off x="8254256" y="3914457"/>
              <a:ext cx="294813" cy="475869"/>
            </a:xfrm>
            <a:custGeom>
              <a:avLst/>
              <a:gdLst/>
              <a:ahLst/>
              <a:cxnLst/>
              <a:rect l="l" t="t" r="r" b="b"/>
              <a:pathLst>
                <a:path w="4328" h="6986" extrusionOk="0">
                  <a:moveTo>
                    <a:pt x="1377" y="1"/>
                  </a:moveTo>
                  <a:lnTo>
                    <a:pt x="0" y="1626"/>
                  </a:lnTo>
                  <a:cubicBezTo>
                    <a:pt x="128" y="1830"/>
                    <a:pt x="262" y="2027"/>
                    <a:pt x="389" y="2238"/>
                  </a:cubicBezTo>
                  <a:cubicBezTo>
                    <a:pt x="1281" y="3716"/>
                    <a:pt x="1970" y="5316"/>
                    <a:pt x="2435" y="6986"/>
                  </a:cubicBezTo>
                  <a:lnTo>
                    <a:pt x="4328" y="6170"/>
                  </a:lnTo>
                  <a:cubicBezTo>
                    <a:pt x="3684" y="3965"/>
                    <a:pt x="2690" y="1887"/>
                    <a:pt x="1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3"/>
            <p:cNvSpPr/>
            <p:nvPr/>
          </p:nvSpPr>
          <p:spPr>
            <a:xfrm>
              <a:off x="7133324" y="4351223"/>
              <a:ext cx="185007" cy="526208"/>
            </a:xfrm>
            <a:custGeom>
              <a:avLst/>
              <a:gdLst/>
              <a:ahLst/>
              <a:cxnLst/>
              <a:rect l="l" t="t" r="r" b="b"/>
              <a:pathLst>
                <a:path w="2716" h="7725" extrusionOk="0">
                  <a:moveTo>
                    <a:pt x="816" y="0"/>
                  </a:moveTo>
                  <a:cubicBezTo>
                    <a:pt x="274" y="1912"/>
                    <a:pt x="0" y="3888"/>
                    <a:pt x="0" y="5877"/>
                  </a:cubicBezTo>
                  <a:lnTo>
                    <a:pt x="0" y="7725"/>
                  </a:lnTo>
                  <a:lnTo>
                    <a:pt x="2046" y="7725"/>
                  </a:lnTo>
                  <a:lnTo>
                    <a:pt x="2046" y="5877"/>
                  </a:lnTo>
                  <a:cubicBezTo>
                    <a:pt x="2046" y="4168"/>
                    <a:pt x="2269" y="2467"/>
                    <a:pt x="2715" y="816"/>
                  </a:cubicBezTo>
                  <a:lnTo>
                    <a:pt x="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3"/>
            <p:cNvSpPr/>
            <p:nvPr/>
          </p:nvSpPr>
          <p:spPr>
            <a:xfrm>
              <a:off x="7194085" y="3907309"/>
              <a:ext cx="294881" cy="475869"/>
            </a:xfrm>
            <a:custGeom>
              <a:avLst/>
              <a:gdLst/>
              <a:ahLst/>
              <a:cxnLst/>
              <a:rect l="l" t="t" r="r" b="b"/>
              <a:pathLst>
                <a:path w="4329" h="6986" extrusionOk="0">
                  <a:moveTo>
                    <a:pt x="2945" y="1"/>
                  </a:moveTo>
                  <a:cubicBezTo>
                    <a:pt x="1639" y="1887"/>
                    <a:pt x="644" y="3965"/>
                    <a:pt x="1" y="6170"/>
                  </a:cubicBezTo>
                  <a:lnTo>
                    <a:pt x="1881" y="6986"/>
                  </a:lnTo>
                  <a:cubicBezTo>
                    <a:pt x="2352" y="5316"/>
                    <a:pt x="3041" y="3716"/>
                    <a:pt x="3933" y="2238"/>
                  </a:cubicBezTo>
                  <a:cubicBezTo>
                    <a:pt x="4060" y="2027"/>
                    <a:pt x="4194" y="1830"/>
                    <a:pt x="4328"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3"/>
            <p:cNvSpPr/>
            <p:nvPr/>
          </p:nvSpPr>
          <p:spPr>
            <a:xfrm>
              <a:off x="7488009" y="5030212"/>
              <a:ext cx="766731" cy="106876"/>
            </a:xfrm>
            <a:custGeom>
              <a:avLst/>
              <a:gdLst/>
              <a:ahLst/>
              <a:cxnLst/>
              <a:rect l="l" t="t" r="r" b="b"/>
              <a:pathLst>
                <a:path w="11256" h="1569" extrusionOk="0">
                  <a:moveTo>
                    <a:pt x="1562" y="0"/>
                  </a:moveTo>
                  <a:lnTo>
                    <a:pt x="0" y="1568"/>
                  </a:lnTo>
                  <a:lnTo>
                    <a:pt x="11256"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3"/>
            <p:cNvSpPr/>
            <p:nvPr/>
          </p:nvSpPr>
          <p:spPr>
            <a:xfrm>
              <a:off x="7616478" y="4085976"/>
              <a:ext cx="510200" cy="910459"/>
            </a:xfrm>
            <a:custGeom>
              <a:avLst/>
              <a:gdLst/>
              <a:ahLst/>
              <a:cxnLst/>
              <a:rect l="l" t="t" r="r" b="b"/>
              <a:pathLst>
                <a:path w="7490" h="13366" extrusionOk="0">
                  <a:moveTo>
                    <a:pt x="3742" y="2441"/>
                  </a:moveTo>
                  <a:lnTo>
                    <a:pt x="3787" y="2460"/>
                  </a:lnTo>
                  <a:cubicBezTo>
                    <a:pt x="4418" y="2722"/>
                    <a:pt x="5074" y="3282"/>
                    <a:pt x="5463" y="3888"/>
                  </a:cubicBezTo>
                  <a:lnTo>
                    <a:pt x="5597" y="4098"/>
                  </a:lnTo>
                  <a:lnTo>
                    <a:pt x="5348" y="4085"/>
                  </a:lnTo>
                  <a:cubicBezTo>
                    <a:pt x="5332" y="4084"/>
                    <a:pt x="5316" y="4084"/>
                    <a:pt x="5300" y="4084"/>
                  </a:cubicBezTo>
                  <a:cubicBezTo>
                    <a:pt x="5126" y="4084"/>
                    <a:pt x="4960" y="4148"/>
                    <a:pt x="4832" y="4270"/>
                  </a:cubicBezTo>
                  <a:cubicBezTo>
                    <a:pt x="4685" y="4398"/>
                    <a:pt x="4602" y="4576"/>
                    <a:pt x="4590" y="4767"/>
                  </a:cubicBezTo>
                  <a:lnTo>
                    <a:pt x="4590" y="6628"/>
                  </a:lnTo>
                  <a:lnTo>
                    <a:pt x="5571" y="6628"/>
                  </a:lnTo>
                  <a:cubicBezTo>
                    <a:pt x="5673" y="6622"/>
                    <a:pt x="5769" y="6571"/>
                    <a:pt x="5839" y="6495"/>
                  </a:cubicBezTo>
                  <a:cubicBezTo>
                    <a:pt x="5909" y="6418"/>
                    <a:pt x="5947" y="6316"/>
                    <a:pt x="5941" y="6214"/>
                  </a:cubicBezTo>
                  <a:lnTo>
                    <a:pt x="5928" y="5972"/>
                  </a:lnTo>
                  <a:lnTo>
                    <a:pt x="6132" y="6099"/>
                  </a:lnTo>
                  <a:cubicBezTo>
                    <a:pt x="6527" y="6354"/>
                    <a:pt x="6839" y="6724"/>
                    <a:pt x="7031" y="7151"/>
                  </a:cubicBezTo>
                  <a:lnTo>
                    <a:pt x="7050" y="7202"/>
                  </a:lnTo>
                  <a:lnTo>
                    <a:pt x="7031" y="7247"/>
                  </a:lnTo>
                  <a:cubicBezTo>
                    <a:pt x="6839" y="7674"/>
                    <a:pt x="6527" y="8043"/>
                    <a:pt x="6138" y="8298"/>
                  </a:cubicBezTo>
                  <a:lnTo>
                    <a:pt x="5928" y="8432"/>
                  </a:lnTo>
                  <a:lnTo>
                    <a:pt x="5941" y="8184"/>
                  </a:lnTo>
                  <a:cubicBezTo>
                    <a:pt x="5947" y="8082"/>
                    <a:pt x="5909" y="7980"/>
                    <a:pt x="5839" y="7903"/>
                  </a:cubicBezTo>
                  <a:cubicBezTo>
                    <a:pt x="5769" y="7827"/>
                    <a:pt x="5673" y="7776"/>
                    <a:pt x="5571" y="7776"/>
                  </a:cubicBezTo>
                  <a:lnTo>
                    <a:pt x="4590" y="7776"/>
                  </a:lnTo>
                  <a:lnTo>
                    <a:pt x="4590" y="10739"/>
                  </a:lnTo>
                  <a:cubicBezTo>
                    <a:pt x="4602" y="10930"/>
                    <a:pt x="4692" y="11109"/>
                    <a:pt x="4832" y="11230"/>
                  </a:cubicBezTo>
                  <a:cubicBezTo>
                    <a:pt x="4960" y="11353"/>
                    <a:pt x="5126" y="11416"/>
                    <a:pt x="5305" y="11416"/>
                  </a:cubicBezTo>
                  <a:cubicBezTo>
                    <a:pt x="5322" y="11416"/>
                    <a:pt x="5338" y="11416"/>
                    <a:pt x="5354" y="11415"/>
                  </a:cubicBezTo>
                  <a:lnTo>
                    <a:pt x="5597" y="11402"/>
                  </a:lnTo>
                  <a:lnTo>
                    <a:pt x="5463" y="11612"/>
                  </a:lnTo>
                  <a:cubicBezTo>
                    <a:pt x="5074" y="12218"/>
                    <a:pt x="4418" y="12779"/>
                    <a:pt x="3793" y="13040"/>
                  </a:cubicBezTo>
                  <a:lnTo>
                    <a:pt x="3742" y="13059"/>
                  </a:lnTo>
                  <a:lnTo>
                    <a:pt x="3697" y="13040"/>
                  </a:lnTo>
                  <a:cubicBezTo>
                    <a:pt x="3066" y="12779"/>
                    <a:pt x="2416" y="12218"/>
                    <a:pt x="2021" y="11612"/>
                  </a:cubicBezTo>
                  <a:lnTo>
                    <a:pt x="1894" y="11402"/>
                  </a:lnTo>
                  <a:lnTo>
                    <a:pt x="1894" y="11402"/>
                  </a:lnTo>
                  <a:lnTo>
                    <a:pt x="2136" y="11415"/>
                  </a:lnTo>
                  <a:cubicBezTo>
                    <a:pt x="2152" y="11416"/>
                    <a:pt x="2168" y="11416"/>
                    <a:pt x="2184" y="11416"/>
                  </a:cubicBezTo>
                  <a:cubicBezTo>
                    <a:pt x="2359" y="11416"/>
                    <a:pt x="2530" y="11353"/>
                    <a:pt x="2659" y="11230"/>
                  </a:cubicBezTo>
                  <a:cubicBezTo>
                    <a:pt x="2799" y="11103"/>
                    <a:pt x="2882" y="10924"/>
                    <a:pt x="2894" y="10733"/>
                  </a:cubicBezTo>
                  <a:lnTo>
                    <a:pt x="2894" y="7769"/>
                  </a:lnTo>
                  <a:lnTo>
                    <a:pt x="1913" y="7769"/>
                  </a:lnTo>
                  <a:cubicBezTo>
                    <a:pt x="1805" y="7776"/>
                    <a:pt x="1709" y="7820"/>
                    <a:pt x="1645" y="7897"/>
                  </a:cubicBezTo>
                  <a:cubicBezTo>
                    <a:pt x="1575" y="7980"/>
                    <a:pt x="1537" y="8082"/>
                    <a:pt x="1543" y="8184"/>
                  </a:cubicBezTo>
                  <a:lnTo>
                    <a:pt x="1556" y="8426"/>
                  </a:lnTo>
                  <a:lnTo>
                    <a:pt x="1556" y="8426"/>
                  </a:lnTo>
                  <a:lnTo>
                    <a:pt x="1352" y="8298"/>
                  </a:lnTo>
                  <a:cubicBezTo>
                    <a:pt x="957" y="8037"/>
                    <a:pt x="645" y="7674"/>
                    <a:pt x="453" y="7247"/>
                  </a:cubicBezTo>
                  <a:lnTo>
                    <a:pt x="434" y="7202"/>
                  </a:lnTo>
                  <a:lnTo>
                    <a:pt x="453" y="7151"/>
                  </a:lnTo>
                  <a:cubicBezTo>
                    <a:pt x="645" y="6724"/>
                    <a:pt x="957" y="6361"/>
                    <a:pt x="1352" y="6106"/>
                  </a:cubicBezTo>
                  <a:lnTo>
                    <a:pt x="1556" y="5972"/>
                  </a:lnTo>
                  <a:lnTo>
                    <a:pt x="1543" y="6214"/>
                  </a:lnTo>
                  <a:cubicBezTo>
                    <a:pt x="1537" y="6323"/>
                    <a:pt x="1575" y="6425"/>
                    <a:pt x="1645" y="6501"/>
                  </a:cubicBezTo>
                  <a:cubicBezTo>
                    <a:pt x="1715" y="6577"/>
                    <a:pt x="1811" y="6622"/>
                    <a:pt x="1919" y="6628"/>
                  </a:cubicBezTo>
                  <a:lnTo>
                    <a:pt x="2888" y="6628"/>
                  </a:lnTo>
                  <a:lnTo>
                    <a:pt x="2888" y="4761"/>
                  </a:lnTo>
                  <a:cubicBezTo>
                    <a:pt x="2875" y="4570"/>
                    <a:pt x="2792" y="4391"/>
                    <a:pt x="2652" y="4270"/>
                  </a:cubicBezTo>
                  <a:cubicBezTo>
                    <a:pt x="2524" y="4148"/>
                    <a:pt x="2358" y="4084"/>
                    <a:pt x="2184" y="4084"/>
                  </a:cubicBezTo>
                  <a:cubicBezTo>
                    <a:pt x="2168" y="4084"/>
                    <a:pt x="2152" y="4084"/>
                    <a:pt x="2136" y="4085"/>
                  </a:cubicBezTo>
                  <a:lnTo>
                    <a:pt x="1887" y="4098"/>
                  </a:lnTo>
                  <a:lnTo>
                    <a:pt x="1887" y="4098"/>
                  </a:lnTo>
                  <a:lnTo>
                    <a:pt x="2021" y="3888"/>
                  </a:lnTo>
                  <a:cubicBezTo>
                    <a:pt x="2410" y="3282"/>
                    <a:pt x="3066" y="2722"/>
                    <a:pt x="3691" y="2460"/>
                  </a:cubicBezTo>
                  <a:lnTo>
                    <a:pt x="3742" y="2441"/>
                  </a:lnTo>
                  <a:close/>
                  <a:moveTo>
                    <a:pt x="3748" y="0"/>
                  </a:moveTo>
                  <a:cubicBezTo>
                    <a:pt x="3149" y="669"/>
                    <a:pt x="2614" y="1402"/>
                    <a:pt x="2155" y="2173"/>
                  </a:cubicBezTo>
                  <a:cubicBezTo>
                    <a:pt x="740" y="4519"/>
                    <a:pt x="1" y="7202"/>
                    <a:pt x="1" y="9943"/>
                  </a:cubicBezTo>
                  <a:lnTo>
                    <a:pt x="1" y="13365"/>
                  </a:lnTo>
                  <a:lnTo>
                    <a:pt x="7483" y="13365"/>
                  </a:lnTo>
                  <a:lnTo>
                    <a:pt x="7483" y="9943"/>
                  </a:lnTo>
                  <a:cubicBezTo>
                    <a:pt x="7490" y="7202"/>
                    <a:pt x="6744"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3"/>
            <p:cNvSpPr/>
            <p:nvPr/>
          </p:nvSpPr>
          <p:spPr>
            <a:xfrm>
              <a:off x="7664228" y="4270913"/>
              <a:ext cx="413814" cy="685535"/>
            </a:xfrm>
            <a:custGeom>
              <a:avLst/>
              <a:gdLst/>
              <a:ahLst/>
              <a:cxnLst/>
              <a:rect l="l" t="t" r="r" b="b"/>
              <a:pathLst>
                <a:path w="6075" h="10064" extrusionOk="0">
                  <a:moveTo>
                    <a:pt x="3041" y="0"/>
                  </a:moveTo>
                  <a:cubicBezTo>
                    <a:pt x="2493" y="262"/>
                    <a:pt x="2015" y="650"/>
                    <a:pt x="1652" y="1135"/>
                  </a:cubicBezTo>
                  <a:cubicBezTo>
                    <a:pt x="1830" y="1167"/>
                    <a:pt x="1989" y="1249"/>
                    <a:pt x="2123" y="1364"/>
                  </a:cubicBezTo>
                  <a:cubicBezTo>
                    <a:pt x="2314" y="1543"/>
                    <a:pt x="2429" y="1785"/>
                    <a:pt x="2442" y="2040"/>
                  </a:cubicBezTo>
                  <a:lnTo>
                    <a:pt x="2442" y="4162"/>
                  </a:lnTo>
                  <a:lnTo>
                    <a:pt x="1205" y="4162"/>
                  </a:lnTo>
                  <a:cubicBezTo>
                    <a:pt x="1033" y="4156"/>
                    <a:pt x="868" y="4079"/>
                    <a:pt x="753" y="3952"/>
                  </a:cubicBezTo>
                  <a:cubicBezTo>
                    <a:pt x="689" y="3882"/>
                    <a:pt x="645" y="3805"/>
                    <a:pt x="619" y="3716"/>
                  </a:cubicBezTo>
                  <a:cubicBezTo>
                    <a:pt x="358" y="3920"/>
                    <a:pt x="148" y="4181"/>
                    <a:pt x="1" y="4481"/>
                  </a:cubicBezTo>
                  <a:cubicBezTo>
                    <a:pt x="148" y="4780"/>
                    <a:pt x="358" y="5042"/>
                    <a:pt x="619" y="5252"/>
                  </a:cubicBezTo>
                  <a:cubicBezTo>
                    <a:pt x="645" y="5163"/>
                    <a:pt x="689" y="5080"/>
                    <a:pt x="753" y="5010"/>
                  </a:cubicBezTo>
                  <a:cubicBezTo>
                    <a:pt x="868" y="4882"/>
                    <a:pt x="1027" y="4806"/>
                    <a:pt x="1199" y="4799"/>
                  </a:cubicBezTo>
                  <a:lnTo>
                    <a:pt x="2442" y="4799"/>
                  </a:lnTo>
                  <a:lnTo>
                    <a:pt x="2442" y="8018"/>
                  </a:lnTo>
                  <a:cubicBezTo>
                    <a:pt x="2429" y="8273"/>
                    <a:pt x="2314" y="8521"/>
                    <a:pt x="2123" y="8693"/>
                  </a:cubicBezTo>
                  <a:cubicBezTo>
                    <a:pt x="1989" y="8815"/>
                    <a:pt x="1830" y="8891"/>
                    <a:pt x="1652" y="8929"/>
                  </a:cubicBezTo>
                  <a:cubicBezTo>
                    <a:pt x="2015" y="9414"/>
                    <a:pt x="2493" y="9802"/>
                    <a:pt x="3041" y="10064"/>
                  </a:cubicBezTo>
                  <a:cubicBezTo>
                    <a:pt x="3583" y="9802"/>
                    <a:pt x="4061" y="9414"/>
                    <a:pt x="4424" y="8929"/>
                  </a:cubicBezTo>
                  <a:cubicBezTo>
                    <a:pt x="4252" y="8897"/>
                    <a:pt x="4086" y="8815"/>
                    <a:pt x="3959" y="8693"/>
                  </a:cubicBezTo>
                  <a:cubicBezTo>
                    <a:pt x="3768" y="8521"/>
                    <a:pt x="3653" y="8279"/>
                    <a:pt x="3640" y="8024"/>
                  </a:cubicBezTo>
                  <a:lnTo>
                    <a:pt x="3640" y="4806"/>
                  </a:lnTo>
                  <a:lnTo>
                    <a:pt x="4870" y="4806"/>
                  </a:lnTo>
                  <a:cubicBezTo>
                    <a:pt x="5042" y="4812"/>
                    <a:pt x="5208" y="4889"/>
                    <a:pt x="5323" y="5016"/>
                  </a:cubicBezTo>
                  <a:cubicBezTo>
                    <a:pt x="5386" y="5086"/>
                    <a:pt x="5431" y="5163"/>
                    <a:pt x="5463" y="5252"/>
                  </a:cubicBezTo>
                  <a:cubicBezTo>
                    <a:pt x="5718" y="5048"/>
                    <a:pt x="5928" y="4787"/>
                    <a:pt x="6075" y="4487"/>
                  </a:cubicBezTo>
                  <a:cubicBezTo>
                    <a:pt x="5928" y="4188"/>
                    <a:pt x="5718" y="3926"/>
                    <a:pt x="5463" y="3722"/>
                  </a:cubicBezTo>
                  <a:cubicBezTo>
                    <a:pt x="5431" y="3805"/>
                    <a:pt x="5386" y="3888"/>
                    <a:pt x="5323" y="3958"/>
                  </a:cubicBezTo>
                  <a:cubicBezTo>
                    <a:pt x="5208" y="4086"/>
                    <a:pt x="5049" y="4162"/>
                    <a:pt x="4877" y="4168"/>
                  </a:cubicBezTo>
                  <a:lnTo>
                    <a:pt x="3640" y="4168"/>
                  </a:lnTo>
                  <a:lnTo>
                    <a:pt x="3640" y="2046"/>
                  </a:lnTo>
                  <a:cubicBezTo>
                    <a:pt x="3653" y="1785"/>
                    <a:pt x="3768" y="1543"/>
                    <a:pt x="3959" y="1364"/>
                  </a:cubicBezTo>
                  <a:cubicBezTo>
                    <a:pt x="4086" y="1249"/>
                    <a:pt x="4252" y="1167"/>
                    <a:pt x="4424" y="1135"/>
                  </a:cubicBezTo>
                  <a:cubicBezTo>
                    <a:pt x="4061" y="650"/>
                    <a:pt x="3589" y="262"/>
                    <a:pt x="3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3"/>
            <p:cNvSpPr/>
            <p:nvPr/>
          </p:nvSpPr>
          <p:spPr>
            <a:xfrm>
              <a:off x="8424412" y="4344075"/>
              <a:ext cx="185007" cy="526208"/>
            </a:xfrm>
            <a:custGeom>
              <a:avLst/>
              <a:gdLst/>
              <a:ahLst/>
              <a:cxnLst/>
              <a:rect l="l" t="t" r="r" b="b"/>
              <a:pathLst>
                <a:path w="2716" h="7725" extrusionOk="0">
                  <a:moveTo>
                    <a:pt x="1900" y="0"/>
                  </a:moveTo>
                  <a:lnTo>
                    <a:pt x="1" y="822"/>
                  </a:lnTo>
                  <a:cubicBezTo>
                    <a:pt x="447" y="2467"/>
                    <a:pt x="670" y="4168"/>
                    <a:pt x="670" y="5877"/>
                  </a:cubicBezTo>
                  <a:lnTo>
                    <a:pt x="670" y="7725"/>
                  </a:lnTo>
                  <a:lnTo>
                    <a:pt x="2716" y="7725"/>
                  </a:lnTo>
                  <a:lnTo>
                    <a:pt x="2716" y="5877"/>
                  </a:lnTo>
                  <a:cubicBezTo>
                    <a:pt x="2716" y="3888"/>
                    <a:pt x="2442" y="1912"/>
                    <a:pt x="1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3"/>
            <p:cNvSpPr/>
            <p:nvPr/>
          </p:nvSpPr>
          <p:spPr>
            <a:xfrm>
              <a:off x="7880022" y="3690898"/>
              <a:ext cx="341269" cy="428118"/>
            </a:xfrm>
            <a:custGeom>
              <a:avLst/>
              <a:gdLst/>
              <a:ahLst/>
              <a:cxnLst/>
              <a:rect l="l" t="t" r="r" b="b"/>
              <a:pathLst>
                <a:path w="5010" h="6285" extrusionOk="0">
                  <a:moveTo>
                    <a:pt x="0" y="0"/>
                  </a:moveTo>
                  <a:lnTo>
                    <a:pt x="0" y="1849"/>
                  </a:lnTo>
                  <a:lnTo>
                    <a:pt x="185" y="1995"/>
                  </a:lnTo>
                  <a:cubicBezTo>
                    <a:pt x="1689" y="3200"/>
                    <a:pt x="2977" y="4653"/>
                    <a:pt x="3997" y="6285"/>
                  </a:cubicBezTo>
                  <a:lnTo>
                    <a:pt x="5010" y="5086"/>
                  </a:lnTo>
                  <a:cubicBezTo>
                    <a:pt x="3678" y="3085"/>
                    <a:pt x="1976"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3"/>
            <p:cNvSpPr/>
            <p:nvPr/>
          </p:nvSpPr>
          <p:spPr>
            <a:xfrm>
              <a:off x="8161753" y="4045382"/>
              <a:ext cx="227172" cy="392084"/>
            </a:xfrm>
            <a:custGeom>
              <a:avLst/>
              <a:gdLst/>
              <a:ahLst/>
              <a:cxnLst/>
              <a:rect l="l" t="t" r="r" b="b"/>
              <a:pathLst>
                <a:path w="3335" h="5756" extrusionOk="0">
                  <a:moveTo>
                    <a:pt x="1021" y="0"/>
                  </a:moveTo>
                  <a:lnTo>
                    <a:pt x="1" y="1192"/>
                  </a:lnTo>
                  <a:cubicBezTo>
                    <a:pt x="14" y="1211"/>
                    <a:pt x="26" y="1224"/>
                    <a:pt x="33" y="1243"/>
                  </a:cubicBezTo>
                  <a:cubicBezTo>
                    <a:pt x="880" y="2652"/>
                    <a:pt x="1518" y="4169"/>
                    <a:pt x="1938" y="5756"/>
                  </a:cubicBezTo>
                  <a:lnTo>
                    <a:pt x="3334" y="5156"/>
                  </a:lnTo>
                  <a:cubicBezTo>
                    <a:pt x="2875" y="3506"/>
                    <a:pt x="2200" y="1932"/>
                    <a:pt x="1320" y="466"/>
                  </a:cubicBezTo>
                  <a:cubicBezTo>
                    <a:pt x="1224" y="306"/>
                    <a:pt x="1116" y="153"/>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3"/>
            <p:cNvSpPr/>
            <p:nvPr/>
          </p:nvSpPr>
          <p:spPr>
            <a:xfrm>
              <a:off x="7306546" y="4894319"/>
              <a:ext cx="102517" cy="242771"/>
            </a:xfrm>
            <a:custGeom>
              <a:avLst/>
              <a:gdLst/>
              <a:ahLst/>
              <a:cxnLst/>
              <a:rect l="l" t="t" r="r" b="b"/>
              <a:pathLst>
                <a:path w="1505" h="3564" extrusionOk="0">
                  <a:moveTo>
                    <a:pt x="0" y="0"/>
                  </a:moveTo>
                  <a:lnTo>
                    <a:pt x="0" y="3563"/>
                  </a:lnTo>
                  <a:lnTo>
                    <a:pt x="1504" y="3563"/>
                  </a:lnTo>
                  <a:lnTo>
                    <a:pt x="1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3"/>
            <p:cNvSpPr/>
            <p:nvPr/>
          </p:nvSpPr>
          <p:spPr>
            <a:xfrm>
              <a:off x="7521455" y="3683750"/>
              <a:ext cx="341269" cy="428118"/>
            </a:xfrm>
            <a:custGeom>
              <a:avLst/>
              <a:gdLst/>
              <a:ahLst/>
              <a:cxnLst/>
              <a:rect l="l" t="t" r="r" b="b"/>
              <a:pathLst>
                <a:path w="5010" h="6285" extrusionOk="0">
                  <a:moveTo>
                    <a:pt x="5010" y="0"/>
                  </a:moveTo>
                  <a:cubicBezTo>
                    <a:pt x="3027" y="1358"/>
                    <a:pt x="1326" y="3085"/>
                    <a:pt x="0" y="5086"/>
                  </a:cubicBezTo>
                  <a:lnTo>
                    <a:pt x="1013" y="6285"/>
                  </a:lnTo>
                  <a:cubicBezTo>
                    <a:pt x="2033"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3"/>
            <p:cNvSpPr/>
            <p:nvPr/>
          </p:nvSpPr>
          <p:spPr>
            <a:xfrm>
              <a:off x="7880022" y="3479263"/>
              <a:ext cx="457681" cy="523619"/>
            </a:xfrm>
            <a:custGeom>
              <a:avLst/>
              <a:gdLst/>
              <a:ahLst/>
              <a:cxnLst/>
              <a:rect l="l" t="t" r="r" b="b"/>
              <a:pathLst>
                <a:path w="6719" h="7687" extrusionOk="0">
                  <a:moveTo>
                    <a:pt x="0" y="1"/>
                  </a:moveTo>
                  <a:lnTo>
                    <a:pt x="0" y="2391"/>
                  </a:lnTo>
                  <a:lnTo>
                    <a:pt x="13" y="2403"/>
                  </a:lnTo>
                  <a:cubicBezTo>
                    <a:pt x="2123" y="3799"/>
                    <a:pt x="3933" y="5590"/>
                    <a:pt x="5348" y="7687"/>
                  </a:cubicBezTo>
                  <a:lnTo>
                    <a:pt x="6718" y="6074"/>
                  </a:lnTo>
                  <a:cubicBezTo>
                    <a:pt x="4946" y="3589"/>
                    <a:pt x="2652"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3"/>
            <p:cNvSpPr/>
            <p:nvPr/>
          </p:nvSpPr>
          <p:spPr>
            <a:xfrm>
              <a:off x="7405111" y="3486411"/>
              <a:ext cx="458022" cy="523619"/>
            </a:xfrm>
            <a:custGeom>
              <a:avLst/>
              <a:gdLst/>
              <a:ahLst/>
              <a:cxnLst/>
              <a:rect l="l" t="t" r="r" b="b"/>
              <a:pathLst>
                <a:path w="6724" h="7687" extrusionOk="0">
                  <a:moveTo>
                    <a:pt x="6724" y="1"/>
                  </a:moveTo>
                  <a:cubicBezTo>
                    <a:pt x="4066" y="1517"/>
                    <a:pt x="1772" y="3589"/>
                    <a:pt x="0" y="6074"/>
                  </a:cubicBezTo>
                  <a:lnTo>
                    <a:pt x="1370" y="7687"/>
                  </a:lnTo>
                  <a:cubicBezTo>
                    <a:pt x="2785" y="5590"/>
                    <a:pt x="4602" y="3799"/>
                    <a:pt x="6711" y="2403"/>
                  </a:cubicBezTo>
                  <a:lnTo>
                    <a:pt x="6724" y="2391"/>
                  </a:lnTo>
                  <a:lnTo>
                    <a:pt x="6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3"/>
            <p:cNvSpPr/>
            <p:nvPr/>
          </p:nvSpPr>
          <p:spPr>
            <a:xfrm>
              <a:off x="7133324" y="4887171"/>
              <a:ext cx="139437" cy="242771"/>
            </a:xfrm>
            <a:custGeom>
              <a:avLst/>
              <a:gdLst/>
              <a:ahLst/>
              <a:cxnLst/>
              <a:rect l="l" t="t" r="r" b="b"/>
              <a:pathLst>
                <a:path w="2047" h="3564" extrusionOk="0">
                  <a:moveTo>
                    <a:pt x="0" y="0"/>
                  </a:moveTo>
                  <a:lnTo>
                    <a:pt x="0" y="3563"/>
                  </a:lnTo>
                  <a:lnTo>
                    <a:pt x="2046" y="3563"/>
                  </a:lnTo>
                  <a:lnTo>
                    <a:pt x="2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3"/>
            <p:cNvSpPr/>
            <p:nvPr/>
          </p:nvSpPr>
          <p:spPr>
            <a:xfrm>
              <a:off x="7353819" y="4052530"/>
              <a:ext cx="227172" cy="392084"/>
            </a:xfrm>
            <a:custGeom>
              <a:avLst/>
              <a:gdLst/>
              <a:ahLst/>
              <a:cxnLst/>
              <a:rect l="l" t="t" r="r" b="b"/>
              <a:pathLst>
                <a:path w="3335" h="5756" extrusionOk="0">
                  <a:moveTo>
                    <a:pt x="2321" y="0"/>
                  </a:moveTo>
                  <a:cubicBezTo>
                    <a:pt x="2219" y="160"/>
                    <a:pt x="2117" y="313"/>
                    <a:pt x="2015" y="472"/>
                  </a:cubicBezTo>
                  <a:cubicBezTo>
                    <a:pt x="1135" y="1932"/>
                    <a:pt x="460" y="3506"/>
                    <a:pt x="1" y="5156"/>
                  </a:cubicBezTo>
                  <a:lnTo>
                    <a:pt x="1397" y="5756"/>
                  </a:lnTo>
                  <a:cubicBezTo>
                    <a:pt x="1817" y="4169"/>
                    <a:pt x="2455" y="2652"/>
                    <a:pt x="3302" y="1243"/>
                  </a:cubicBezTo>
                  <a:cubicBezTo>
                    <a:pt x="3309" y="1224"/>
                    <a:pt x="3321" y="1211"/>
                    <a:pt x="3334" y="1192"/>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3"/>
            <p:cNvSpPr/>
            <p:nvPr/>
          </p:nvSpPr>
          <p:spPr>
            <a:xfrm>
              <a:off x="7306546" y="4413554"/>
              <a:ext cx="138551" cy="456728"/>
            </a:xfrm>
            <a:custGeom>
              <a:avLst/>
              <a:gdLst/>
              <a:ahLst/>
              <a:cxnLst/>
              <a:rect l="l" t="t" r="r" b="b"/>
              <a:pathLst>
                <a:path w="2034" h="6705" extrusionOk="0">
                  <a:moveTo>
                    <a:pt x="638" y="0"/>
                  </a:moveTo>
                  <a:cubicBezTo>
                    <a:pt x="217" y="1581"/>
                    <a:pt x="7" y="3219"/>
                    <a:pt x="0" y="4857"/>
                  </a:cubicBezTo>
                  <a:lnTo>
                    <a:pt x="0" y="6705"/>
                  </a:lnTo>
                  <a:lnTo>
                    <a:pt x="1504" y="6705"/>
                  </a:lnTo>
                  <a:lnTo>
                    <a:pt x="1504" y="4857"/>
                  </a:lnTo>
                  <a:cubicBezTo>
                    <a:pt x="1504" y="3423"/>
                    <a:pt x="1683" y="1989"/>
                    <a:pt x="2033" y="599"/>
                  </a:cubicBez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3"/>
            <p:cNvSpPr/>
            <p:nvPr/>
          </p:nvSpPr>
          <p:spPr>
            <a:xfrm>
              <a:off x="8469982" y="4894319"/>
              <a:ext cx="139437" cy="242771"/>
            </a:xfrm>
            <a:custGeom>
              <a:avLst/>
              <a:gdLst/>
              <a:ahLst/>
              <a:cxnLst/>
              <a:rect l="l" t="t" r="r" b="b"/>
              <a:pathLst>
                <a:path w="2047" h="3564" extrusionOk="0">
                  <a:moveTo>
                    <a:pt x="1" y="0"/>
                  </a:moveTo>
                  <a:lnTo>
                    <a:pt x="1" y="3563"/>
                  </a:lnTo>
                  <a:lnTo>
                    <a:pt x="2047" y="3563"/>
                  </a:lnTo>
                  <a:lnTo>
                    <a:pt x="2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3"/>
            <p:cNvSpPr/>
            <p:nvPr/>
          </p:nvSpPr>
          <p:spPr>
            <a:xfrm>
              <a:off x="8333680" y="4887171"/>
              <a:ext cx="102108" cy="242771"/>
            </a:xfrm>
            <a:custGeom>
              <a:avLst/>
              <a:gdLst/>
              <a:ahLst/>
              <a:cxnLst/>
              <a:rect l="l" t="t" r="r" b="b"/>
              <a:pathLst>
                <a:path w="1499" h="3564" extrusionOk="0">
                  <a:moveTo>
                    <a:pt x="1" y="0"/>
                  </a:moveTo>
                  <a:lnTo>
                    <a:pt x="1"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3"/>
            <p:cNvSpPr/>
            <p:nvPr/>
          </p:nvSpPr>
          <p:spPr>
            <a:xfrm>
              <a:off x="6995660" y="3363528"/>
              <a:ext cx="1751437" cy="5930854"/>
            </a:xfrm>
            <a:custGeom>
              <a:avLst/>
              <a:gdLst/>
              <a:ahLst/>
              <a:cxnLst/>
              <a:rect l="l" t="t" r="r" b="b"/>
              <a:pathLst>
                <a:path w="25712" h="87068" extrusionOk="0">
                  <a:moveTo>
                    <a:pt x="12856" y="294"/>
                  </a:moveTo>
                  <a:lnTo>
                    <a:pt x="13315" y="536"/>
                  </a:lnTo>
                  <a:cubicBezTo>
                    <a:pt x="20797" y="4488"/>
                    <a:pt x="25450" y="12257"/>
                    <a:pt x="25450" y="20816"/>
                  </a:cubicBezTo>
                  <a:lnTo>
                    <a:pt x="25450" y="86812"/>
                  </a:lnTo>
                  <a:lnTo>
                    <a:pt x="262" y="86812"/>
                  </a:lnTo>
                  <a:lnTo>
                    <a:pt x="262" y="20816"/>
                  </a:lnTo>
                  <a:cubicBezTo>
                    <a:pt x="262" y="12257"/>
                    <a:pt x="4915" y="4488"/>
                    <a:pt x="12397" y="536"/>
                  </a:cubicBezTo>
                  <a:lnTo>
                    <a:pt x="12856" y="300"/>
                  </a:lnTo>
                  <a:lnTo>
                    <a:pt x="12856" y="294"/>
                  </a:lnTo>
                  <a:close/>
                  <a:moveTo>
                    <a:pt x="12856" y="1"/>
                  </a:moveTo>
                  <a:lnTo>
                    <a:pt x="12735" y="65"/>
                  </a:lnTo>
                  <a:lnTo>
                    <a:pt x="12276" y="307"/>
                  </a:lnTo>
                  <a:cubicBezTo>
                    <a:pt x="4711" y="4297"/>
                    <a:pt x="1" y="12155"/>
                    <a:pt x="1" y="20810"/>
                  </a:cubicBezTo>
                  <a:lnTo>
                    <a:pt x="1" y="87067"/>
                  </a:lnTo>
                  <a:lnTo>
                    <a:pt x="25711" y="87067"/>
                  </a:lnTo>
                  <a:lnTo>
                    <a:pt x="25711" y="20816"/>
                  </a:lnTo>
                  <a:cubicBezTo>
                    <a:pt x="25711" y="12161"/>
                    <a:pt x="21008" y="4303"/>
                    <a:pt x="13436" y="307"/>
                  </a:cubicBezTo>
                  <a:lnTo>
                    <a:pt x="12977" y="71"/>
                  </a:lnTo>
                  <a:lnTo>
                    <a:pt x="12856" y="7"/>
                  </a:lnTo>
                  <a:lnTo>
                    <a:pt x="1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3"/>
            <p:cNvSpPr/>
            <p:nvPr/>
          </p:nvSpPr>
          <p:spPr>
            <a:xfrm>
              <a:off x="9378185" y="3905807"/>
              <a:ext cx="386022" cy="1217805"/>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3"/>
            <p:cNvSpPr/>
            <p:nvPr/>
          </p:nvSpPr>
          <p:spPr>
            <a:xfrm>
              <a:off x="10199198" y="4420702"/>
              <a:ext cx="138074" cy="456319"/>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3"/>
            <p:cNvSpPr/>
            <p:nvPr/>
          </p:nvSpPr>
          <p:spPr>
            <a:xfrm>
              <a:off x="9781096" y="3905807"/>
              <a:ext cx="386022" cy="1217805"/>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3"/>
            <p:cNvSpPr/>
            <p:nvPr/>
          </p:nvSpPr>
          <p:spPr>
            <a:xfrm>
              <a:off x="10155739" y="3914457"/>
              <a:ext cx="294881" cy="475869"/>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3"/>
            <p:cNvSpPr/>
            <p:nvPr/>
          </p:nvSpPr>
          <p:spPr>
            <a:xfrm>
              <a:off x="9034808" y="4351223"/>
              <a:ext cx="184598" cy="526208"/>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3"/>
            <p:cNvSpPr/>
            <p:nvPr/>
          </p:nvSpPr>
          <p:spPr>
            <a:xfrm>
              <a:off x="9095568" y="3907309"/>
              <a:ext cx="294472" cy="475869"/>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3"/>
            <p:cNvSpPr/>
            <p:nvPr/>
          </p:nvSpPr>
          <p:spPr>
            <a:xfrm>
              <a:off x="9389084" y="5030212"/>
              <a:ext cx="767207" cy="106876"/>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3"/>
            <p:cNvSpPr/>
            <p:nvPr/>
          </p:nvSpPr>
          <p:spPr>
            <a:xfrm>
              <a:off x="9517552" y="4085976"/>
              <a:ext cx="510200" cy="910459"/>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3"/>
            <p:cNvSpPr/>
            <p:nvPr/>
          </p:nvSpPr>
          <p:spPr>
            <a:xfrm>
              <a:off x="9566188" y="4270913"/>
              <a:ext cx="413405" cy="685535"/>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3"/>
            <p:cNvSpPr/>
            <p:nvPr/>
          </p:nvSpPr>
          <p:spPr>
            <a:xfrm>
              <a:off x="10325963" y="4344075"/>
              <a:ext cx="185007" cy="526208"/>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3"/>
            <p:cNvSpPr/>
            <p:nvPr/>
          </p:nvSpPr>
          <p:spPr>
            <a:xfrm>
              <a:off x="9781096" y="3690898"/>
              <a:ext cx="341745" cy="428118"/>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3"/>
            <p:cNvSpPr/>
            <p:nvPr/>
          </p:nvSpPr>
          <p:spPr>
            <a:xfrm>
              <a:off x="10063305" y="4045382"/>
              <a:ext cx="226695" cy="392084"/>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3"/>
            <p:cNvSpPr/>
            <p:nvPr/>
          </p:nvSpPr>
          <p:spPr>
            <a:xfrm>
              <a:off x="9208029" y="4894319"/>
              <a:ext cx="102108" cy="242771"/>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3"/>
            <p:cNvSpPr/>
            <p:nvPr/>
          </p:nvSpPr>
          <p:spPr>
            <a:xfrm>
              <a:off x="9422938" y="3683750"/>
              <a:ext cx="341269" cy="428118"/>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3"/>
            <p:cNvSpPr/>
            <p:nvPr/>
          </p:nvSpPr>
          <p:spPr>
            <a:xfrm>
              <a:off x="9781096" y="3479263"/>
              <a:ext cx="458090" cy="523619"/>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3"/>
            <p:cNvSpPr/>
            <p:nvPr/>
          </p:nvSpPr>
          <p:spPr>
            <a:xfrm>
              <a:off x="9306594" y="3486411"/>
              <a:ext cx="457613" cy="523619"/>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3"/>
            <p:cNvSpPr/>
            <p:nvPr/>
          </p:nvSpPr>
          <p:spPr>
            <a:xfrm>
              <a:off x="9034808" y="4887171"/>
              <a:ext cx="139437" cy="242771"/>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3"/>
            <p:cNvSpPr/>
            <p:nvPr/>
          </p:nvSpPr>
          <p:spPr>
            <a:xfrm>
              <a:off x="9255370" y="4052530"/>
              <a:ext cx="227104" cy="392084"/>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3"/>
            <p:cNvSpPr/>
            <p:nvPr/>
          </p:nvSpPr>
          <p:spPr>
            <a:xfrm>
              <a:off x="9208029" y="4413077"/>
              <a:ext cx="138551" cy="457205"/>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3"/>
            <p:cNvSpPr/>
            <p:nvPr/>
          </p:nvSpPr>
          <p:spPr>
            <a:xfrm>
              <a:off x="10235232" y="4887171"/>
              <a:ext cx="102040" cy="242771"/>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3"/>
            <p:cNvSpPr/>
            <p:nvPr/>
          </p:nvSpPr>
          <p:spPr>
            <a:xfrm>
              <a:off x="8897212" y="3363528"/>
              <a:ext cx="1751369" cy="5930854"/>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3"/>
            <p:cNvSpPr/>
            <p:nvPr/>
          </p:nvSpPr>
          <p:spPr>
            <a:xfrm>
              <a:off x="8812542" y="4621238"/>
              <a:ext cx="17847" cy="4727831"/>
            </a:xfrm>
            <a:custGeom>
              <a:avLst/>
              <a:gdLst/>
              <a:ahLst/>
              <a:cxnLst/>
              <a:rect l="l" t="t" r="r" b="b"/>
              <a:pathLst>
                <a:path w="262" h="69407" extrusionOk="0">
                  <a:moveTo>
                    <a:pt x="134" y="1"/>
                  </a:moveTo>
                  <a:cubicBezTo>
                    <a:pt x="58" y="1"/>
                    <a:pt x="0" y="58"/>
                    <a:pt x="0" y="134"/>
                  </a:cubicBezTo>
                  <a:lnTo>
                    <a:pt x="0" y="69279"/>
                  </a:lnTo>
                  <a:cubicBezTo>
                    <a:pt x="0" y="69349"/>
                    <a:pt x="58" y="69406"/>
                    <a:pt x="134" y="69406"/>
                  </a:cubicBezTo>
                  <a:cubicBezTo>
                    <a:pt x="204" y="69406"/>
                    <a:pt x="262" y="69343"/>
                    <a:pt x="262" y="69273"/>
                  </a:cubicBezTo>
                  <a:lnTo>
                    <a:pt x="262" y="134"/>
                  </a:lnTo>
                  <a:cubicBezTo>
                    <a:pt x="262" y="58"/>
                    <a:pt x="204" y="1"/>
                    <a:pt x="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7_1_1_1">
    <p:spTree>
      <p:nvGrpSpPr>
        <p:cNvPr id="1" name="Shape 3622"/>
        <p:cNvGrpSpPr/>
        <p:nvPr/>
      </p:nvGrpSpPr>
      <p:grpSpPr>
        <a:xfrm>
          <a:off x="0" y="0"/>
          <a:ext cx="0" cy="0"/>
          <a:chOff x="0" y="0"/>
          <a:chExt cx="0" cy="0"/>
        </a:xfrm>
      </p:grpSpPr>
      <p:grpSp>
        <p:nvGrpSpPr>
          <p:cNvPr id="3623" name="Google Shape;3623;p24"/>
          <p:cNvGrpSpPr/>
          <p:nvPr/>
        </p:nvGrpSpPr>
        <p:grpSpPr>
          <a:xfrm>
            <a:off x="-2439416" y="3088297"/>
            <a:ext cx="4624367" cy="6946221"/>
            <a:chOff x="6104509" y="3088297"/>
            <a:chExt cx="4624367" cy="6946221"/>
          </a:xfrm>
        </p:grpSpPr>
        <p:sp>
          <p:nvSpPr>
            <p:cNvPr id="3624" name="Google Shape;3624;p24"/>
            <p:cNvSpPr/>
            <p:nvPr/>
          </p:nvSpPr>
          <p:spPr>
            <a:xfrm>
              <a:off x="6104509" y="5289397"/>
              <a:ext cx="91209" cy="17847"/>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4"/>
            <p:cNvSpPr/>
            <p:nvPr/>
          </p:nvSpPr>
          <p:spPr>
            <a:xfrm>
              <a:off x="10637666" y="5289397"/>
              <a:ext cx="91209" cy="17847"/>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4"/>
            <p:cNvSpPr/>
            <p:nvPr/>
          </p:nvSpPr>
          <p:spPr>
            <a:xfrm>
              <a:off x="10337006" y="4855175"/>
              <a:ext cx="161923" cy="281921"/>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7" name="Google Shape;3627;p24"/>
            <p:cNvGrpSpPr/>
            <p:nvPr/>
          </p:nvGrpSpPr>
          <p:grpSpPr>
            <a:xfrm>
              <a:off x="6324344" y="3088297"/>
              <a:ext cx="4333362" cy="6946221"/>
              <a:chOff x="6914533" y="3363528"/>
              <a:chExt cx="3734048" cy="5985542"/>
            </a:xfrm>
          </p:grpSpPr>
          <p:sp>
            <p:nvSpPr>
              <p:cNvPr id="3628" name="Google Shape;3628;p24"/>
              <p:cNvSpPr/>
              <p:nvPr/>
            </p:nvSpPr>
            <p:spPr>
              <a:xfrm>
                <a:off x="6914533" y="5289397"/>
                <a:ext cx="91209" cy="17847"/>
              </a:xfrm>
              <a:custGeom>
                <a:avLst/>
                <a:gdLst/>
                <a:ahLst/>
                <a:cxnLst/>
                <a:rect l="l" t="t" r="r" b="b"/>
                <a:pathLst>
                  <a:path w="1339" h="262" extrusionOk="0">
                    <a:moveTo>
                      <a:pt x="128" y="0"/>
                    </a:moveTo>
                    <a:cubicBezTo>
                      <a:pt x="57" y="0"/>
                      <a:pt x="0" y="57"/>
                      <a:pt x="0" y="134"/>
                    </a:cubicBezTo>
                    <a:cubicBezTo>
                      <a:pt x="0" y="204"/>
                      <a:pt x="57" y="261"/>
                      <a:pt x="128" y="261"/>
                    </a:cubicBezTo>
                    <a:lnTo>
                      <a:pt x="1205"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4"/>
              <p:cNvSpPr/>
              <p:nvPr/>
            </p:nvSpPr>
            <p:spPr>
              <a:xfrm>
                <a:off x="8377956" y="3596692"/>
                <a:ext cx="887026" cy="776744"/>
              </a:xfrm>
              <a:custGeom>
                <a:avLst/>
                <a:gdLst/>
                <a:ahLst/>
                <a:cxnLst/>
                <a:rect l="l" t="t" r="r" b="b"/>
                <a:pathLst>
                  <a:path w="13022" h="11403" extrusionOk="0">
                    <a:moveTo>
                      <a:pt x="1" y="0"/>
                    </a:moveTo>
                    <a:lnTo>
                      <a:pt x="1" y="0"/>
                    </a:lnTo>
                    <a:cubicBezTo>
                      <a:pt x="3085" y="3442"/>
                      <a:pt x="5367" y="7546"/>
                      <a:pt x="6514" y="11402"/>
                    </a:cubicBezTo>
                    <a:cubicBezTo>
                      <a:pt x="7662" y="7546"/>
                      <a:pt x="9937" y="3442"/>
                      <a:pt x="13022" y="0"/>
                    </a:cubicBezTo>
                    <a:lnTo>
                      <a:pt x="13022" y="0"/>
                    </a:lnTo>
                    <a:cubicBezTo>
                      <a:pt x="10874" y="421"/>
                      <a:pt x="8700" y="638"/>
                      <a:pt x="6514" y="650"/>
                    </a:cubicBezTo>
                    <a:cubicBezTo>
                      <a:pt x="4328" y="638"/>
                      <a:pt x="2149" y="4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4"/>
              <p:cNvSpPr/>
              <p:nvPr/>
            </p:nvSpPr>
            <p:spPr>
              <a:xfrm>
                <a:off x="8571613" y="3596215"/>
                <a:ext cx="500187" cy="500255"/>
              </a:xfrm>
              <a:custGeom>
                <a:avLst/>
                <a:gdLst/>
                <a:ahLst/>
                <a:cxnLst/>
                <a:rect l="l" t="t" r="r" b="b"/>
                <a:pathLst>
                  <a:path w="7343" h="7344" extrusionOk="0">
                    <a:moveTo>
                      <a:pt x="3671" y="1"/>
                    </a:moveTo>
                    <a:cubicBezTo>
                      <a:pt x="1645" y="1"/>
                      <a:pt x="0" y="1645"/>
                      <a:pt x="0" y="3672"/>
                    </a:cubicBezTo>
                    <a:cubicBezTo>
                      <a:pt x="0" y="5699"/>
                      <a:pt x="1645" y="7343"/>
                      <a:pt x="3671" y="7343"/>
                    </a:cubicBezTo>
                    <a:cubicBezTo>
                      <a:pt x="5698" y="7343"/>
                      <a:pt x="7342" y="5699"/>
                      <a:pt x="7342" y="3672"/>
                    </a:cubicBezTo>
                    <a:cubicBezTo>
                      <a:pt x="7342" y="1645"/>
                      <a:pt x="5698" y="1"/>
                      <a:pt x="3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4"/>
              <p:cNvSpPr/>
              <p:nvPr/>
            </p:nvSpPr>
            <p:spPr>
              <a:xfrm>
                <a:off x="8659279" y="3684359"/>
                <a:ext cx="324784" cy="324852"/>
              </a:xfrm>
              <a:custGeom>
                <a:avLst/>
                <a:gdLst/>
                <a:ahLst/>
                <a:cxnLst/>
                <a:rect l="l" t="t" r="r" b="b"/>
                <a:pathLst>
                  <a:path w="4768" h="4769" extrusionOk="0">
                    <a:moveTo>
                      <a:pt x="2123" y="1"/>
                    </a:moveTo>
                    <a:cubicBezTo>
                      <a:pt x="1900" y="20"/>
                      <a:pt x="1677" y="77"/>
                      <a:pt x="1467" y="166"/>
                    </a:cubicBezTo>
                    <a:cubicBezTo>
                      <a:pt x="1256" y="256"/>
                      <a:pt x="1059" y="370"/>
                      <a:pt x="880" y="517"/>
                    </a:cubicBezTo>
                    <a:lnTo>
                      <a:pt x="887" y="517"/>
                    </a:lnTo>
                    <a:cubicBezTo>
                      <a:pt x="982" y="544"/>
                      <a:pt x="1082" y="557"/>
                      <a:pt x="1183" y="557"/>
                    </a:cubicBezTo>
                    <a:cubicBezTo>
                      <a:pt x="1323" y="557"/>
                      <a:pt x="1464" y="531"/>
                      <a:pt x="1594" y="479"/>
                    </a:cubicBezTo>
                    <a:cubicBezTo>
                      <a:pt x="1823" y="383"/>
                      <a:pt x="2008" y="217"/>
                      <a:pt x="2123" y="1"/>
                    </a:cubicBezTo>
                    <a:close/>
                    <a:moveTo>
                      <a:pt x="2639" y="1"/>
                    </a:moveTo>
                    <a:cubicBezTo>
                      <a:pt x="2754" y="217"/>
                      <a:pt x="2945" y="383"/>
                      <a:pt x="3168" y="479"/>
                    </a:cubicBezTo>
                    <a:cubicBezTo>
                      <a:pt x="3301" y="534"/>
                      <a:pt x="3441" y="562"/>
                      <a:pt x="3582" y="562"/>
                    </a:cubicBezTo>
                    <a:cubicBezTo>
                      <a:pt x="3685" y="562"/>
                      <a:pt x="3789" y="547"/>
                      <a:pt x="3888" y="517"/>
                    </a:cubicBezTo>
                    <a:cubicBezTo>
                      <a:pt x="3710" y="370"/>
                      <a:pt x="3512" y="256"/>
                      <a:pt x="3302" y="166"/>
                    </a:cubicBezTo>
                    <a:cubicBezTo>
                      <a:pt x="3092" y="84"/>
                      <a:pt x="2869" y="26"/>
                      <a:pt x="2639" y="1"/>
                    </a:cubicBezTo>
                    <a:close/>
                    <a:moveTo>
                      <a:pt x="517" y="880"/>
                    </a:moveTo>
                    <a:lnTo>
                      <a:pt x="517" y="880"/>
                    </a:lnTo>
                    <a:cubicBezTo>
                      <a:pt x="377" y="1059"/>
                      <a:pt x="256" y="1256"/>
                      <a:pt x="173" y="1467"/>
                    </a:cubicBezTo>
                    <a:cubicBezTo>
                      <a:pt x="84" y="1677"/>
                      <a:pt x="26" y="1900"/>
                      <a:pt x="1" y="2123"/>
                    </a:cubicBezTo>
                    <a:cubicBezTo>
                      <a:pt x="217" y="2008"/>
                      <a:pt x="389" y="1824"/>
                      <a:pt x="479" y="1594"/>
                    </a:cubicBezTo>
                    <a:lnTo>
                      <a:pt x="485" y="1594"/>
                    </a:lnTo>
                    <a:cubicBezTo>
                      <a:pt x="581" y="1365"/>
                      <a:pt x="593" y="1116"/>
                      <a:pt x="517" y="880"/>
                    </a:cubicBezTo>
                    <a:close/>
                    <a:moveTo>
                      <a:pt x="4252" y="880"/>
                    </a:moveTo>
                    <a:lnTo>
                      <a:pt x="4252" y="880"/>
                    </a:lnTo>
                    <a:cubicBezTo>
                      <a:pt x="4182" y="1116"/>
                      <a:pt x="4194" y="1365"/>
                      <a:pt x="4290" y="1594"/>
                    </a:cubicBezTo>
                    <a:cubicBezTo>
                      <a:pt x="4379" y="1824"/>
                      <a:pt x="4551" y="2008"/>
                      <a:pt x="4768" y="2123"/>
                    </a:cubicBezTo>
                    <a:cubicBezTo>
                      <a:pt x="4742" y="1900"/>
                      <a:pt x="4685" y="1677"/>
                      <a:pt x="4596" y="1467"/>
                    </a:cubicBezTo>
                    <a:cubicBezTo>
                      <a:pt x="4513" y="1256"/>
                      <a:pt x="4392" y="1059"/>
                      <a:pt x="4252" y="880"/>
                    </a:cubicBezTo>
                    <a:close/>
                    <a:moveTo>
                      <a:pt x="4762" y="2639"/>
                    </a:moveTo>
                    <a:lnTo>
                      <a:pt x="4762" y="2639"/>
                    </a:lnTo>
                    <a:cubicBezTo>
                      <a:pt x="4551" y="2754"/>
                      <a:pt x="4379" y="2939"/>
                      <a:pt x="4284" y="3168"/>
                    </a:cubicBezTo>
                    <a:cubicBezTo>
                      <a:pt x="4188" y="3398"/>
                      <a:pt x="4175" y="3646"/>
                      <a:pt x="4245" y="3882"/>
                    </a:cubicBezTo>
                    <a:cubicBezTo>
                      <a:pt x="4392" y="3704"/>
                      <a:pt x="4507" y="3506"/>
                      <a:pt x="4596" y="3296"/>
                    </a:cubicBezTo>
                    <a:cubicBezTo>
                      <a:pt x="4685" y="3085"/>
                      <a:pt x="4742" y="2862"/>
                      <a:pt x="4762" y="2639"/>
                    </a:cubicBezTo>
                    <a:close/>
                    <a:moveTo>
                      <a:pt x="1" y="2639"/>
                    </a:moveTo>
                    <a:cubicBezTo>
                      <a:pt x="26" y="2869"/>
                      <a:pt x="77" y="3085"/>
                      <a:pt x="166" y="3302"/>
                    </a:cubicBezTo>
                    <a:cubicBezTo>
                      <a:pt x="256" y="3513"/>
                      <a:pt x="370" y="3710"/>
                      <a:pt x="517" y="3889"/>
                    </a:cubicBezTo>
                    <a:lnTo>
                      <a:pt x="517" y="3882"/>
                    </a:lnTo>
                    <a:cubicBezTo>
                      <a:pt x="587" y="3646"/>
                      <a:pt x="574" y="3398"/>
                      <a:pt x="479" y="3168"/>
                    </a:cubicBezTo>
                    <a:cubicBezTo>
                      <a:pt x="383" y="2945"/>
                      <a:pt x="217" y="2754"/>
                      <a:pt x="1" y="2639"/>
                    </a:cubicBezTo>
                    <a:close/>
                    <a:moveTo>
                      <a:pt x="1186" y="4201"/>
                    </a:moveTo>
                    <a:cubicBezTo>
                      <a:pt x="1083" y="4201"/>
                      <a:pt x="980" y="4216"/>
                      <a:pt x="880" y="4245"/>
                    </a:cubicBezTo>
                    <a:cubicBezTo>
                      <a:pt x="1059" y="4392"/>
                      <a:pt x="1256" y="4507"/>
                      <a:pt x="1467" y="4596"/>
                    </a:cubicBezTo>
                    <a:cubicBezTo>
                      <a:pt x="1677" y="4679"/>
                      <a:pt x="1900" y="4736"/>
                      <a:pt x="2129" y="4762"/>
                    </a:cubicBezTo>
                    <a:cubicBezTo>
                      <a:pt x="2008" y="4545"/>
                      <a:pt x="1823" y="4379"/>
                      <a:pt x="1594" y="4284"/>
                    </a:cubicBezTo>
                    <a:cubicBezTo>
                      <a:pt x="1465" y="4229"/>
                      <a:pt x="1326" y="4201"/>
                      <a:pt x="1186" y="4201"/>
                    </a:cubicBezTo>
                    <a:close/>
                    <a:moveTo>
                      <a:pt x="3596" y="4203"/>
                    </a:moveTo>
                    <a:cubicBezTo>
                      <a:pt x="3451" y="4203"/>
                      <a:pt x="3305" y="4233"/>
                      <a:pt x="3168" y="4290"/>
                    </a:cubicBezTo>
                    <a:cubicBezTo>
                      <a:pt x="2945" y="4379"/>
                      <a:pt x="2754" y="4551"/>
                      <a:pt x="2639" y="4768"/>
                    </a:cubicBezTo>
                    <a:cubicBezTo>
                      <a:pt x="2869" y="4743"/>
                      <a:pt x="3092" y="4685"/>
                      <a:pt x="3302" y="4596"/>
                    </a:cubicBezTo>
                    <a:cubicBezTo>
                      <a:pt x="3512" y="4513"/>
                      <a:pt x="3710" y="4392"/>
                      <a:pt x="3888" y="4252"/>
                    </a:cubicBezTo>
                    <a:lnTo>
                      <a:pt x="3888" y="4245"/>
                    </a:lnTo>
                    <a:cubicBezTo>
                      <a:pt x="3793" y="4217"/>
                      <a:pt x="3695" y="4203"/>
                      <a:pt x="3596" y="4203"/>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4"/>
              <p:cNvSpPr/>
              <p:nvPr/>
            </p:nvSpPr>
            <p:spPr>
              <a:xfrm>
                <a:off x="8607170" y="3632249"/>
                <a:ext cx="428595" cy="428595"/>
              </a:xfrm>
              <a:custGeom>
                <a:avLst/>
                <a:gdLst/>
                <a:ahLst/>
                <a:cxnLst/>
                <a:rect l="l" t="t" r="r" b="b"/>
                <a:pathLst>
                  <a:path w="6292" h="6292" extrusionOk="0">
                    <a:moveTo>
                      <a:pt x="3149" y="281"/>
                    </a:moveTo>
                    <a:cubicBezTo>
                      <a:pt x="4730" y="288"/>
                      <a:pt x="6011" y="1562"/>
                      <a:pt x="6011" y="3143"/>
                    </a:cubicBezTo>
                    <a:cubicBezTo>
                      <a:pt x="6011" y="4724"/>
                      <a:pt x="4730" y="6005"/>
                      <a:pt x="3149" y="6011"/>
                    </a:cubicBezTo>
                    <a:cubicBezTo>
                      <a:pt x="1569" y="6005"/>
                      <a:pt x="288" y="4724"/>
                      <a:pt x="288" y="3143"/>
                    </a:cubicBezTo>
                    <a:cubicBezTo>
                      <a:pt x="288" y="1562"/>
                      <a:pt x="1569" y="288"/>
                      <a:pt x="3149" y="281"/>
                    </a:cubicBezTo>
                    <a:close/>
                    <a:moveTo>
                      <a:pt x="3149" y="1"/>
                    </a:moveTo>
                    <a:cubicBezTo>
                      <a:pt x="1409" y="1"/>
                      <a:pt x="7" y="1409"/>
                      <a:pt x="1" y="3143"/>
                    </a:cubicBezTo>
                    <a:cubicBezTo>
                      <a:pt x="7" y="4883"/>
                      <a:pt x="1409" y="6285"/>
                      <a:pt x="3149" y="6291"/>
                    </a:cubicBezTo>
                    <a:cubicBezTo>
                      <a:pt x="4883" y="6285"/>
                      <a:pt x="6291" y="4883"/>
                      <a:pt x="6291" y="3143"/>
                    </a:cubicBezTo>
                    <a:cubicBezTo>
                      <a:pt x="6291" y="1409"/>
                      <a:pt x="4883" y="1"/>
                      <a:pt x="314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4"/>
              <p:cNvSpPr/>
              <p:nvPr/>
            </p:nvSpPr>
            <p:spPr>
              <a:xfrm>
                <a:off x="8697493" y="3722572"/>
                <a:ext cx="247948" cy="247948"/>
              </a:xfrm>
              <a:custGeom>
                <a:avLst/>
                <a:gdLst/>
                <a:ahLst/>
                <a:cxnLst/>
                <a:rect l="l" t="t" r="r" b="b"/>
                <a:pathLst>
                  <a:path w="3640" h="3640" extrusionOk="0">
                    <a:moveTo>
                      <a:pt x="1823" y="1"/>
                    </a:moveTo>
                    <a:cubicBezTo>
                      <a:pt x="816" y="1"/>
                      <a:pt x="1" y="816"/>
                      <a:pt x="1" y="1817"/>
                    </a:cubicBezTo>
                    <a:cubicBezTo>
                      <a:pt x="1" y="2824"/>
                      <a:pt x="816" y="3640"/>
                      <a:pt x="1823" y="3640"/>
                    </a:cubicBezTo>
                    <a:cubicBezTo>
                      <a:pt x="2830" y="3640"/>
                      <a:pt x="3640" y="2824"/>
                      <a:pt x="3640" y="1817"/>
                    </a:cubicBezTo>
                    <a:cubicBezTo>
                      <a:pt x="3640" y="816"/>
                      <a:pt x="2830"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4"/>
              <p:cNvSpPr/>
              <p:nvPr/>
            </p:nvSpPr>
            <p:spPr>
              <a:xfrm>
                <a:off x="8196970" y="3484708"/>
                <a:ext cx="1249479" cy="1239057"/>
              </a:xfrm>
              <a:custGeom>
                <a:avLst/>
                <a:gdLst/>
                <a:ahLst/>
                <a:cxnLst/>
                <a:rect l="l" t="t" r="r" b="b"/>
                <a:pathLst>
                  <a:path w="18343" h="18190" extrusionOk="0">
                    <a:moveTo>
                      <a:pt x="733" y="529"/>
                    </a:moveTo>
                    <a:cubicBezTo>
                      <a:pt x="2250" y="1013"/>
                      <a:pt x="5672" y="1676"/>
                      <a:pt x="9171" y="1676"/>
                    </a:cubicBezTo>
                    <a:cubicBezTo>
                      <a:pt x="12664" y="1676"/>
                      <a:pt x="16093" y="1013"/>
                      <a:pt x="17610" y="529"/>
                    </a:cubicBezTo>
                    <a:lnTo>
                      <a:pt x="17610" y="529"/>
                    </a:lnTo>
                    <a:cubicBezTo>
                      <a:pt x="13231" y="4761"/>
                      <a:pt x="10019" y="10561"/>
                      <a:pt x="9171" y="15755"/>
                    </a:cubicBezTo>
                    <a:cubicBezTo>
                      <a:pt x="8324" y="10567"/>
                      <a:pt x="5111" y="4761"/>
                      <a:pt x="733" y="529"/>
                    </a:cubicBezTo>
                    <a:close/>
                    <a:moveTo>
                      <a:pt x="166" y="0"/>
                    </a:moveTo>
                    <a:lnTo>
                      <a:pt x="0" y="223"/>
                    </a:lnTo>
                    <a:cubicBezTo>
                      <a:pt x="4908" y="4723"/>
                      <a:pt x="8458" y="11243"/>
                      <a:pt x="9031" y="16832"/>
                    </a:cubicBezTo>
                    <a:lnTo>
                      <a:pt x="9171" y="18190"/>
                    </a:lnTo>
                    <a:lnTo>
                      <a:pt x="9312" y="16832"/>
                    </a:lnTo>
                    <a:cubicBezTo>
                      <a:pt x="9885" y="11243"/>
                      <a:pt x="13429" y="4723"/>
                      <a:pt x="18343" y="223"/>
                    </a:cubicBezTo>
                    <a:lnTo>
                      <a:pt x="18171" y="0"/>
                    </a:lnTo>
                    <a:cubicBezTo>
                      <a:pt x="17520" y="414"/>
                      <a:pt x="13333" y="1396"/>
                      <a:pt x="9171" y="1396"/>
                    </a:cubicBezTo>
                    <a:cubicBezTo>
                      <a:pt x="5010" y="1396"/>
                      <a:pt x="822" y="414"/>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4"/>
              <p:cNvSpPr/>
              <p:nvPr/>
            </p:nvSpPr>
            <p:spPr>
              <a:xfrm>
                <a:off x="7476702" y="3905807"/>
                <a:ext cx="386022" cy="1217805"/>
              </a:xfrm>
              <a:custGeom>
                <a:avLst/>
                <a:gdLst/>
                <a:ahLst/>
                <a:cxnLst/>
                <a:rect l="l" t="t" r="r" b="b"/>
                <a:pathLst>
                  <a:path w="5667" h="17878" extrusionOk="0">
                    <a:moveTo>
                      <a:pt x="5667" y="0"/>
                    </a:moveTo>
                    <a:cubicBezTo>
                      <a:pt x="4360" y="1116"/>
                      <a:pt x="3245" y="2441"/>
                      <a:pt x="2352" y="3913"/>
                    </a:cubicBezTo>
                    <a:cubicBezTo>
                      <a:pt x="810" y="6482"/>
                      <a:pt x="1" y="9420"/>
                      <a:pt x="7" y="12416"/>
                    </a:cubicBezTo>
                    <a:lnTo>
                      <a:pt x="7" y="17877"/>
                    </a:lnTo>
                    <a:lnTo>
                      <a:pt x="1556" y="16329"/>
                    </a:lnTo>
                    <a:lnTo>
                      <a:pt x="1556" y="12588"/>
                    </a:lnTo>
                    <a:cubicBezTo>
                      <a:pt x="1549" y="9758"/>
                      <a:pt x="2314" y="6979"/>
                      <a:pt x="3767" y="4557"/>
                    </a:cubicBezTo>
                    <a:cubicBezTo>
                      <a:pt x="4296" y="3678"/>
                      <a:pt x="4914" y="2855"/>
                      <a:pt x="5609"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4"/>
              <p:cNvSpPr/>
              <p:nvPr/>
            </p:nvSpPr>
            <p:spPr>
              <a:xfrm>
                <a:off x="8297647" y="4420702"/>
                <a:ext cx="138142" cy="456319"/>
              </a:xfrm>
              <a:custGeom>
                <a:avLst/>
                <a:gdLst/>
                <a:ahLst/>
                <a:cxnLst/>
                <a:rect l="l" t="t" r="r" b="b"/>
                <a:pathLst>
                  <a:path w="2028" h="6699" extrusionOk="0">
                    <a:moveTo>
                      <a:pt x="1396" y="0"/>
                    </a:moveTo>
                    <a:lnTo>
                      <a:pt x="1" y="599"/>
                    </a:lnTo>
                    <a:cubicBezTo>
                      <a:pt x="351" y="1989"/>
                      <a:pt x="530" y="3416"/>
                      <a:pt x="530" y="4857"/>
                    </a:cubicBezTo>
                    <a:lnTo>
                      <a:pt x="530" y="6698"/>
                    </a:lnTo>
                    <a:lnTo>
                      <a:pt x="2027" y="6698"/>
                    </a:lnTo>
                    <a:lnTo>
                      <a:pt x="2027" y="4857"/>
                    </a:lnTo>
                    <a:cubicBezTo>
                      <a:pt x="2027" y="3219"/>
                      <a:pt x="1817"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4"/>
              <p:cNvSpPr/>
              <p:nvPr/>
            </p:nvSpPr>
            <p:spPr>
              <a:xfrm>
                <a:off x="7880022" y="3905807"/>
                <a:ext cx="386022" cy="1217805"/>
              </a:xfrm>
              <a:custGeom>
                <a:avLst/>
                <a:gdLst/>
                <a:ahLst/>
                <a:cxnLst/>
                <a:rect l="l" t="t" r="r" b="b"/>
                <a:pathLst>
                  <a:path w="5667" h="17878" extrusionOk="0">
                    <a:moveTo>
                      <a:pt x="0" y="0"/>
                    </a:moveTo>
                    <a:lnTo>
                      <a:pt x="0" y="2033"/>
                    </a:lnTo>
                    <a:lnTo>
                      <a:pt x="58" y="2097"/>
                    </a:lnTo>
                    <a:cubicBezTo>
                      <a:pt x="753" y="2855"/>
                      <a:pt x="1371" y="3678"/>
                      <a:pt x="1900" y="4557"/>
                    </a:cubicBezTo>
                    <a:cubicBezTo>
                      <a:pt x="3353" y="6979"/>
                      <a:pt x="4124" y="9758"/>
                      <a:pt x="4118" y="12588"/>
                    </a:cubicBezTo>
                    <a:lnTo>
                      <a:pt x="4118" y="16329"/>
                    </a:lnTo>
                    <a:lnTo>
                      <a:pt x="5666" y="17877"/>
                    </a:lnTo>
                    <a:lnTo>
                      <a:pt x="5666" y="12416"/>
                    </a:lnTo>
                    <a:cubicBezTo>
                      <a:pt x="5666" y="9420"/>
                      <a:pt x="4857" y="6482"/>
                      <a:pt x="3315" y="3913"/>
                    </a:cubicBezTo>
                    <a:cubicBezTo>
                      <a:pt x="2422"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4"/>
              <p:cNvSpPr/>
              <p:nvPr/>
            </p:nvSpPr>
            <p:spPr>
              <a:xfrm>
                <a:off x="8254256" y="3914457"/>
                <a:ext cx="294813" cy="475869"/>
              </a:xfrm>
              <a:custGeom>
                <a:avLst/>
                <a:gdLst/>
                <a:ahLst/>
                <a:cxnLst/>
                <a:rect l="l" t="t" r="r" b="b"/>
                <a:pathLst>
                  <a:path w="4328" h="6986" extrusionOk="0">
                    <a:moveTo>
                      <a:pt x="1377" y="1"/>
                    </a:moveTo>
                    <a:lnTo>
                      <a:pt x="0" y="1626"/>
                    </a:lnTo>
                    <a:cubicBezTo>
                      <a:pt x="128" y="1830"/>
                      <a:pt x="262" y="2027"/>
                      <a:pt x="389" y="2238"/>
                    </a:cubicBezTo>
                    <a:cubicBezTo>
                      <a:pt x="1281" y="3716"/>
                      <a:pt x="1970" y="5316"/>
                      <a:pt x="2435" y="6986"/>
                    </a:cubicBezTo>
                    <a:lnTo>
                      <a:pt x="4328" y="6170"/>
                    </a:lnTo>
                    <a:cubicBezTo>
                      <a:pt x="3684" y="3965"/>
                      <a:pt x="2690" y="1887"/>
                      <a:pt x="1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4"/>
              <p:cNvSpPr/>
              <p:nvPr/>
            </p:nvSpPr>
            <p:spPr>
              <a:xfrm>
                <a:off x="7133324" y="4351223"/>
                <a:ext cx="185007" cy="526208"/>
              </a:xfrm>
              <a:custGeom>
                <a:avLst/>
                <a:gdLst/>
                <a:ahLst/>
                <a:cxnLst/>
                <a:rect l="l" t="t" r="r" b="b"/>
                <a:pathLst>
                  <a:path w="2716" h="7725" extrusionOk="0">
                    <a:moveTo>
                      <a:pt x="816" y="0"/>
                    </a:moveTo>
                    <a:cubicBezTo>
                      <a:pt x="274" y="1912"/>
                      <a:pt x="0" y="3888"/>
                      <a:pt x="0" y="5877"/>
                    </a:cubicBezTo>
                    <a:lnTo>
                      <a:pt x="0" y="7725"/>
                    </a:lnTo>
                    <a:lnTo>
                      <a:pt x="2046" y="7725"/>
                    </a:lnTo>
                    <a:lnTo>
                      <a:pt x="2046" y="5877"/>
                    </a:lnTo>
                    <a:cubicBezTo>
                      <a:pt x="2046" y="4168"/>
                      <a:pt x="2269" y="2467"/>
                      <a:pt x="2715" y="816"/>
                    </a:cubicBezTo>
                    <a:lnTo>
                      <a:pt x="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4"/>
              <p:cNvSpPr/>
              <p:nvPr/>
            </p:nvSpPr>
            <p:spPr>
              <a:xfrm>
                <a:off x="7194085" y="3907309"/>
                <a:ext cx="294881" cy="475869"/>
              </a:xfrm>
              <a:custGeom>
                <a:avLst/>
                <a:gdLst/>
                <a:ahLst/>
                <a:cxnLst/>
                <a:rect l="l" t="t" r="r" b="b"/>
                <a:pathLst>
                  <a:path w="4329" h="6986" extrusionOk="0">
                    <a:moveTo>
                      <a:pt x="2945" y="1"/>
                    </a:moveTo>
                    <a:cubicBezTo>
                      <a:pt x="1639" y="1887"/>
                      <a:pt x="644" y="3965"/>
                      <a:pt x="1" y="6170"/>
                    </a:cubicBezTo>
                    <a:lnTo>
                      <a:pt x="1881" y="6986"/>
                    </a:lnTo>
                    <a:cubicBezTo>
                      <a:pt x="2352" y="5316"/>
                      <a:pt x="3041" y="3716"/>
                      <a:pt x="3933" y="2238"/>
                    </a:cubicBezTo>
                    <a:cubicBezTo>
                      <a:pt x="4060" y="2027"/>
                      <a:pt x="4194" y="1830"/>
                      <a:pt x="4328"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4"/>
              <p:cNvSpPr/>
              <p:nvPr/>
            </p:nvSpPr>
            <p:spPr>
              <a:xfrm>
                <a:off x="7488009" y="5030212"/>
                <a:ext cx="766731" cy="106876"/>
              </a:xfrm>
              <a:custGeom>
                <a:avLst/>
                <a:gdLst/>
                <a:ahLst/>
                <a:cxnLst/>
                <a:rect l="l" t="t" r="r" b="b"/>
                <a:pathLst>
                  <a:path w="11256" h="1569" extrusionOk="0">
                    <a:moveTo>
                      <a:pt x="1562" y="0"/>
                    </a:moveTo>
                    <a:lnTo>
                      <a:pt x="0" y="1568"/>
                    </a:lnTo>
                    <a:lnTo>
                      <a:pt x="11256"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4"/>
              <p:cNvSpPr/>
              <p:nvPr/>
            </p:nvSpPr>
            <p:spPr>
              <a:xfrm>
                <a:off x="7616478" y="4085976"/>
                <a:ext cx="510200" cy="910459"/>
              </a:xfrm>
              <a:custGeom>
                <a:avLst/>
                <a:gdLst/>
                <a:ahLst/>
                <a:cxnLst/>
                <a:rect l="l" t="t" r="r" b="b"/>
                <a:pathLst>
                  <a:path w="7490" h="13366" extrusionOk="0">
                    <a:moveTo>
                      <a:pt x="3742" y="2441"/>
                    </a:moveTo>
                    <a:lnTo>
                      <a:pt x="3787" y="2460"/>
                    </a:lnTo>
                    <a:cubicBezTo>
                      <a:pt x="4418" y="2722"/>
                      <a:pt x="5074" y="3282"/>
                      <a:pt x="5463" y="3888"/>
                    </a:cubicBezTo>
                    <a:lnTo>
                      <a:pt x="5597" y="4098"/>
                    </a:lnTo>
                    <a:lnTo>
                      <a:pt x="5348" y="4085"/>
                    </a:lnTo>
                    <a:cubicBezTo>
                      <a:pt x="5332" y="4084"/>
                      <a:pt x="5316" y="4084"/>
                      <a:pt x="5300" y="4084"/>
                    </a:cubicBezTo>
                    <a:cubicBezTo>
                      <a:pt x="5126" y="4084"/>
                      <a:pt x="4960" y="4148"/>
                      <a:pt x="4832" y="4270"/>
                    </a:cubicBezTo>
                    <a:cubicBezTo>
                      <a:pt x="4685" y="4398"/>
                      <a:pt x="4602" y="4576"/>
                      <a:pt x="4590" y="4767"/>
                    </a:cubicBezTo>
                    <a:lnTo>
                      <a:pt x="4590" y="6628"/>
                    </a:lnTo>
                    <a:lnTo>
                      <a:pt x="5571" y="6628"/>
                    </a:lnTo>
                    <a:cubicBezTo>
                      <a:pt x="5673" y="6622"/>
                      <a:pt x="5769" y="6571"/>
                      <a:pt x="5839" y="6495"/>
                    </a:cubicBezTo>
                    <a:cubicBezTo>
                      <a:pt x="5909" y="6418"/>
                      <a:pt x="5947" y="6316"/>
                      <a:pt x="5941" y="6214"/>
                    </a:cubicBezTo>
                    <a:lnTo>
                      <a:pt x="5928" y="5972"/>
                    </a:lnTo>
                    <a:lnTo>
                      <a:pt x="6132" y="6099"/>
                    </a:lnTo>
                    <a:cubicBezTo>
                      <a:pt x="6527" y="6354"/>
                      <a:pt x="6839" y="6724"/>
                      <a:pt x="7031" y="7151"/>
                    </a:cubicBezTo>
                    <a:lnTo>
                      <a:pt x="7050" y="7202"/>
                    </a:lnTo>
                    <a:lnTo>
                      <a:pt x="7031" y="7247"/>
                    </a:lnTo>
                    <a:cubicBezTo>
                      <a:pt x="6839" y="7674"/>
                      <a:pt x="6527" y="8043"/>
                      <a:pt x="6138" y="8298"/>
                    </a:cubicBezTo>
                    <a:lnTo>
                      <a:pt x="5928" y="8432"/>
                    </a:lnTo>
                    <a:lnTo>
                      <a:pt x="5941" y="8184"/>
                    </a:lnTo>
                    <a:cubicBezTo>
                      <a:pt x="5947" y="8082"/>
                      <a:pt x="5909" y="7980"/>
                      <a:pt x="5839" y="7903"/>
                    </a:cubicBezTo>
                    <a:cubicBezTo>
                      <a:pt x="5769" y="7827"/>
                      <a:pt x="5673" y="7776"/>
                      <a:pt x="5571" y="7776"/>
                    </a:cubicBezTo>
                    <a:lnTo>
                      <a:pt x="4590" y="7776"/>
                    </a:lnTo>
                    <a:lnTo>
                      <a:pt x="4590" y="10739"/>
                    </a:lnTo>
                    <a:cubicBezTo>
                      <a:pt x="4602" y="10930"/>
                      <a:pt x="4692" y="11109"/>
                      <a:pt x="4832" y="11230"/>
                    </a:cubicBezTo>
                    <a:cubicBezTo>
                      <a:pt x="4960" y="11353"/>
                      <a:pt x="5126" y="11416"/>
                      <a:pt x="5305" y="11416"/>
                    </a:cubicBezTo>
                    <a:cubicBezTo>
                      <a:pt x="5322" y="11416"/>
                      <a:pt x="5338" y="11416"/>
                      <a:pt x="5354" y="11415"/>
                    </a:cubicBezTo>
                    <a:lnTo>
                      <a:pt x="5597" y="11402"/>
                    </a:lnTo>
                    <a:lnTo>
                      <a:pt x="5463" y="11612"/>
                    </a:lnTo>
                    <a:cubicBezTo>
                      <a:pt x="5074" y="12218"/>
                      <a:pt x="4418" y="12779"/>
                      <a:pt x="3793" y="13040"/>
                    </a:cubicBezTo>
                    <a:lnTo>
                      <a:pt x="3742" y="13059"/>
                    </a:lnTo>
                    <a:lnTo>
                      <a:pt x="3697" y="13040"/>
                    </a:lnTo>
                    <a:cubicBezTo>
                      <a:pt x="3066" y="12779"/>
                      <a:pt x="2416" y="12218"/>
                      <a:pt x="2021" y="11612"/>
                    </a:cubicBezTo>
                    <a:lnTo>
                      <a:pt x="1894" y="11402"/>
                    </a:lnTo>
                    <a:lnTo>
                      <a:pt x="1894" y="11402"/>
                    </a:lnTo>
                    <a:lnTo>
                      <a:pt x="2136" y="11415"/>
                    </a:lnTo>
                    <a:cubicBezTo>
                      <a:pt x="2152" y="11416"/>
                      <a:pt x="2168" y="11416"/>
                      <a:pt x="2184" y="11416"/>
                    </a:cubicBezTo>
                    <a:cubicBezTo>
                      <a:pt x="2359" y="11416"/>
                      <a:pt x="2530" y="11353"/>
                      <a:pt x="2659" y="11230"/>
                    </a:cubicBezTo>
                    <a:cubicBezTo>
                      <a:pt x="2799" y="11103"/>
                      <a:pt x="2882" y="10924"/>
                      <a:pt x="2894" y="10733"/>
                    </a:cubicBezTo>
                    <a:lnTo>
                      <a:pt x="2894" y="7769"/>
                    </a:lnTo>
                    <a:lnTo>
                      <a:pt x="1913" y="7769"/>
                    </a:lnTo>
                    <a:cubicBezTo>
                      <a:pt x="1805" y="7776"/>
                      <a:pt x="1709" y="7820"/>
                      <a:pt x="1645" y="7897"/>
                    </a:cubicBezTo>
                    <a:cubicBezTo>
                      <a:pt x="1575" y="7980"/>
                      <a:pt x="1537" y="8082"/>
                      <a:pt x="1543" y="8184"/>
                    </a:cubicBezTo>
                    <a:lnTo>
                      <a:pt x="1556" y="8426"/>
                    </a:lnTo>
                    <a:lnTo>
                      <a:pt x="1556" y="8426"/>
                    </a:lnTo>
                    <a:lnTo>
                      <a:pt x="1352" y="8298"/>
                    </a:lnTo>
                    <a:cubicBezTo>
                      <a:pt x="957" y="8037"/>
                      <a:pt x="645" y="7674"/>
                      <a:pt x="453" y="7247"/>
                    </a:cubicBezTo>
                    <a:lnTo>
                      <a:pt x="434" y="7202"/>
                    </a:lnTo>
                    <a:lnTo>
                      <a:pt x="453" y="7151"/>
                    </a:lnTo>
                    <a:cubicBezTo>
                      <a:pt x="645" y="6724"/>
                      <a:pt x="957" y="6361"/>
                      <a:pt x="1352" y="6106"/>
                    </a:cubicBezTo>
                    <a:lnTo>
                      <a:pt x="1556" y="5972"/>
                    </a:lnTo>
                    <a:lnTo>
                      <a:pt x="1543" y="6214"/>
                    </a:lnTo>
                    <a:cubicBezTo>
                      <a:pt x="1537" y="6323"/>
                      <a:pt x="1575" y="6425"/>
                      <a:pt x="1645" y="6501"/>
                    </a:cubicBezTo>
                    <a:cubicBezTo>
                      <a:pt x="1715" y="6577"/>
                      <a:pt x="1811" y="6622"/>
                      <a:pt x="1919" y="6628"/>
                    </a:cubicBezTo>
                    <a:lnTo>
                      <a:pt x="2888" y="6628"/>
                    </a:lnTo>
                    <a:lnTo>
                      <a:pt x="2888" y="4761"/>
                    </a:lnTo>
                    <a:cubicBezTo>
                      <a:pt x="2875" y="4570"/>
                      <a:pt x="2792" y="4391"/>
                      <a:pt x="2652" y="4270"/>
                    </a:cubicBezTo>
                    <a:cubicBezTo>
                      <a:pt x="2524" y="4148"/>
                      <a:pt x="2358" y="4084"/>
                      <a:pt x="2184" y="4084"/>
                    </a:cubicBezTo>
                    <a:cubicBezTo>
                      <a:pt x="2168" y="4084"/>
                      <a:pt x="2152" y="4084"/>
                      <a:pt x="2136" y="4085"/>
                    </a:cubicBezTo>
                    <a:lnTo>
                      <a:pt x="1887" y="4098"/>
                    </a:lnTo>
                    <a:lnTo>
                      <a:pt x="1887" y="4098"/>
                    </a:lnTo>
                    <a:lnTo>
                      <a:pt x="2021" y="3888"/>
                    </a:lnTo>
                    <a:cubicBezTo>
                      <a:pt x="2410" y="3282"/>
                      <a:pt x="3066" y="2722"/>
                      <a:pt x="3691" y="2460"/>
                    </a:cubicBezTo>
                    <a:lnTo>
                      <a:pt x="3742" y="2441"/>
                    </a:lnTo>
                    <a:close/>
                    <a:moveTo>
                      <a:pt x="3748" y="0"/>
                    </a:moveTo>
                    <a:cubicBezTo>
                      <a:pt x="3149" y="669"/>
                      <a:pt x="2614" y="1402"/>
                      <a:pt x="2155" y="2173"/>
                    </a:cubicBezTo>
                    <a:cubicBezTo>
                      <a:pt x="740" y="4519"/>
                      <a:pt x="1" y="7202"/>
                      <a:pt x="1" y="9943"/>
                    </a:cubicBezTo>
                    <a:lnTo>
                      <a:pt x="1" y="13365"/>
                    </a:lnTo>
                    <a:lnTo>
                      <a:pt x="7483" y="13365"/>
                    </a:lnTo>
                    <a:lnTo>
                      <a:pt x="7483" y="9943"/>
                    </a:lnTo>
                    <a:cubicBezTo>
                      <a:pt x="7490" y="7202"/>
                      <a:pt x="6744"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4"/>
              <p:cNvSpPr/>
              <p:nvPr/>
            </p:nvSpPr>
            <p:spPr>
              <a:xfrm>
                <a:off x="7664228" y="4270913"/>
                <a:ext cx="413814" cy="685535"/>
              </a:xfrm>
              <a:custGeom>
                <a:avLst/>
                <a:gdLst/>
                <a:ahLst/>
                <a:cxnLst/>
                <a:rect l="l" t="t" r="r" b="b"/>
                <a:pathLst>
                  <a:path w="6075" h="10064" extrusionOk="0">
                    <a:moveTo>
                      <a:pt x="3041" y="0"/>
                    </a:moveTo>
                    <a:cubicBezTo>
                      <a:pt x="2493" y="262"/>
                      <a:pt x="2015" y="650"/>
                      <a:pt x="1652" y="1135"/>
                    </a:cubicBezTo>
                    <a:cubicBezTo>
                      <a:pt x="1830" y="1167"/>
                      <a:pt x="1989" y="1249"/>
                      <a:pt x="2123" y="1364"/>
                    </a:cubicBezTo>
                    <a:cubicBezTo>
                      <a:pt x="2314" y="1543"/>
                      <a:pt x="2429" y="1785"/>
                      <a:pt x="2442" y="2040"/>
                    </a:cubicBezTo>
                    <a:lnTo>
                      <a:pt x="2442" y="4162"/>
                    </a:lnTo>
                    <a:lnTo>
                      <a:pt x="1205" y="4162"/>
                    </a:lnTo>
                    <a:cubicBezTo>
                      <a:pt x="1033" y="4156"/>
                      <a:pt x="868" y="4079"/>
                      <a:pt x="753" y="3952"/>
                    </a:cubicBezTo>
                    <a:cubicBezTo>
                      <a:pt x="689" y="3882"/>
                      <a:pt x="645" y="3805"/>
                      <a:pt x="619" y="3716"/>
                    </a:cubicBezTo>
                    <a:cubicBezTo>
                      <a:pt x="358" y="3920"/>
                      <a:pt x="148" y="4181"/>
                      <a:pt x="1" y="4481"/>
                    </a:cubicBezTo>
                    <a:cubicBezTo>
                      <a:pt x="148" y="4780"/>
                      <a:pt x="358" y="5042"/>
                      <a:pt x="619" y="5252"/>
                    </a:cubicBezTo>
                    <a:cubicBezTo>
                      <a:pt x="645" y="5163"/>
                      <a:pt x="689" y="5080"/>
                      <a:pt x="753" y="5010"/>
                    </a:cubicBezTo>
                    <a:cubicBezTo>
                      <a:pt x="868" y="4882"/>
                      <a:pt x="1027" y="4806"/>
                      <a:pt x="1199" y="4799"/>
                    </a:cubicBezTo>
                    <a:lnTo>
                      <a:pt x="2442" y="4799"/>
                    </a:lnTo>
                    <a:lnTo>
                      <a:pt x="2442" y="8018"/>
                    </a:lnTo>
                    <a:cubicBezTo>
                      <a:pt x="2429" y="8273"/>
                      <a:pt x="2314" y="8521"/>
                      <a:pt x="2123" y="8693"/>
                    </a:cubicBezTo>
                    <a:cubicBezTo>
                      <a:pt x="1989" y="8815"/>
                      <a:pt x="1830" y="8891"/>
                      <a:pt x="1652" y="8929"/>
                    </a:cubicBezTo>
                    <a:cubicBezTo>
                      <a:pt x="2015" y="9414"/>
                      <a:pt x="2493" y="9802"/>
                      <a:pt x="3041" y="10064"/>
                    </a:cubicBezTo>
                    <a:cubicBezTo>
                      <a:pt x="3583" y="9802"/>
                      <a:pt x="4061" y="9414"/>
                      <a:pt x="4424" y="8929"/>
                    </a:cubicBezTo>
                    <a:cubicBezTo>
                      <a:pt x="4252" y="8897"/>
                      <a:pt x="4086" y="8815"/>
                      <a:pt x="3959" y="8693"/>
                    </a:cubicBezTo>
                    <a:cubicBezTo>
                      <a:pt x="3768" y="8521"/>
                      <a:pt x="3653" y="8279"/>
                      <a:pt x="3640" y="8024"/>
                    </a:cubicBezTo>
                    <a:lnTo>
                      <a:pt x="3640" y="4806"/>
                    </a:lnTo>
                    <a:lnTo>
                      <a:pt x="4870" y="4806"/>
                    </a:lnTo>
                    <a:cubicBezTo>
                      <a:pt x="5042" y="4812"/>
                      <a:pt x="5208" y="4889"/>
                      <a:pt x="5323" y="5016"/>
                    </a:cubicBezTo>
                    <a:cubicBezTo>
                      <a:pt x="5386" y="5086"/>
                      <a:pt x="5431" y="5163"/>
                      <a:pt x="5463" y="5252"/>
                    </a:cubicBezTo>
                    <a:cubicBezTo>
                      <a:pt x="5718" y="5048"/>
                      <a:pt x="5928" y="4787"/>
                      <a:pt x="6075" y="4487"/>
                    </a:cubicBezTo>
                    <a:cubicBezTo>
                      <a:pt x="5928" y="4188"/>
                      <a:pt x="5718" y="3926"/>
                      <a:pt x="5463" y="3722"/>
                    </a:cubicBezTo>
                    <a:cubicBezTo>
                      <a:pt x="5431" y="3805"/>
                      <a:pt x="5386" y="3888"/>
                      <a:pt x="5323" y="3958"/>
                    </a:cubicBezTo>
                    <a:cubicBezTo>
                      <a:pt x="5208" y="4086"/>
                      <a:pt x="5049" y="4162"/>
                      <a:pt x="4877" y="4168"/>
                    </a:cubicBezTo>
                    <a:lnTo>
                      <a:pt x="3640" y="4168"/>
                    </a:lnTo>
                    <a:lnTo>
                      <a:pt x="3640" y="2046"/>
                    </a:lnTo>
                    <a:cubicBezTo>
                      <a:pt x="3653" y="1785"/>
                      <a:pt x="3768" y="1543"/>
                      <a:pt x="3959" y="1364"/>
                    </a:cubicBezTo>
                    <a:cubicBezTo>
                      <a:pt x="4086" y="1249"/>
                      <a:pt x="4252" y="1167"/>
                      <a:pt x="4424" y="1135"/>
                    </a:cubicBezTo>
                    <a:cubicBezTo>
                      <a:pt x="4061" y="650"/>
                      <a:pt x="3589" y="262"/>
                      <a:pt x="3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4"/>
              <p:cNvSpPr/>
              <p:nvPr/>
            </p:nvSpPr>
            <p:spPr>
              <a:xfrm>
                <a:off x="8424412" y="4344075"/>
                <a:ext cx="185007" cy="526208"/>
              </a:xfrm>
              <a:custGeom>
                <a:avLst/>
                <a:gdLst/>
                <a:ahLst/>
                <a:cxnLst/>
                <a:rect l="l" t="t" r="r" b="b"/>
                <a:pathLst>
                  <a:path w="2716" h="7725" extrusionOk="0">
                    <a:moveTo>
                      <a:pt x="1900" y="0"/>
                    </a:moveTo>
                    <a:lnTo>
                      <a:pt x="1" y="822"/>
                    </a:lnTo>
                    <a:cubicBezTo>
                      <a:pt x="447" y="2467"/>
                      <a:pt x="670" y="4168"/>
                      <a:pt x="670" y="5877"/>
                    </a:cubicBezTo>
                    <a:lnTo>
                      <a:pt x="670" y="7725"/>
                    </a:lnTo>
                    <a:lnTo>
                      <a:pt x="2716" y="7725"/>
                    </a:lnTo>
                    <a:lnTo>
                      <a:pt x="2716" y="5877"/>
                    </a:lnTo>
                    <a:cubicBezTo>
                      <a:pt x="2716" y="3888"/>
                      <a:pt x="2442" y="1912"/>
                      <a:pt x="1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4"/>
              <p:cNvSpPr/>
              <p:nvPr/>
            </p:nvSpPr>
            <p:spPr>
              <a:xfrm>
                <a:off x="7880022" y="3690898"/>
                <a:ext cx="341269" cy="428118"/>
              </a:xfrm>
              <a:custGeom>
                <a:avLst/>
                <a:gdLst/>
                <a:ahLst/>
                <a:cxnLst/>
                <a:rect l="l" t="t" r="r" b="b"/>
                <a:pathLst>
                  <a:path w="5010" h="6285" extrusionOk="0">
                    <a:moveTo>
                      <a:pt x="0" y="0"/>
                    </a:moveTo>
                    <a:lnTo>
                      <a:pt x="0" y="1849"/>
                    </a:lnTo>
                    <a:lnTo>
                      <a:pt x="185" y="1995"/>
                    </a:lnTo>
                    <a:cubicBezTo>
                      <a:pt x="1689" y="3200"/>
                      <a:pt x="2977" y="4653"/>
                      <a:pt x="3997" y="6285"/>
                    </a:cubicBezTo>
                    <a:lnTo>
                      <a:pt x="5010" y="5086"/>
                    </a:lnTo>
                    <a:cubicBezTo>
                      <a:pt x="3678" y="3085"/>
                      <a:pt x="1976"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4"/>
              <p:cNvSpPr/>
              <p:nvPr/>
            </p:nvSpPr>
            <p:spPr>
              <a:xfrm>
                <a:off x="8161753" y="4045382"/>
                <a:ext cx="227172" cy="392084"/>
              </a:xfrm>
              <a:custGeom>
                <a:avLst/>
                <a:gdLst/>
                <a:ahLst/>
                <a:cxnLst/>
                <a:rect l="l" t="t" r="r" b="b"/>
                <a:pathLst>
                  <a:path w="3335" h="5756" extrusionOk="0">
                    <a:moveTo>
                      <a:pt x="1021" y="0"/>
                    </a:moveTo>
                    <a:lnTo>
                      <a:pt x="1" y="1192"/>
                    </a:lnTo>
                    <a:cubicBezTo>
                      <a:pt x="14" y="1211"/>
                      <a:pt x="26" y="1224"/>
                      <a:pt x="33" y="1243"/>
                    </a:cubicBezTo>
                    <a:cubicBezTo>
                      <a:pt x="880" y="2652"/>
                      <a:pt x="1518" y="4169"/>
                      <a:pt x="1938" y="5756"/>
                    </a:cubicBezTo>
                    <a:lnTo>
                      <a:pt x="3334" y="5156"/>
                    </a:lnTo>
                    <a:cubicBezTo>
                      <a:pt x="2875" y="3506"/>
                      <a:pt x="2200" y="1932"/>
                      <a:pt x="1320" y="466"/>
                    </a:cubicBezTo>
                    <a:cubicBezTo>
                      <a:pt x="1224" y="306"/>
                      <a:pt x="1116" y="153"/>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4"/>
              <p:cNvSpPr/>
              <p:nvPr/>
            </p:nvSpPr>
            <p:spPr>
              <a:xfrm>
                <a:off x="7306546" y="4894319"/>
                <a:ext cx="102517" cy="242771"/>
              </a:xfrm>
              <a:custGeom>
                <a:avLst/>
                <a:gdLst/>
                <a:ahLst/>
                <a:cxnLst/>
                <a:rect l="l" t="t" r="r" b="b"/>
                <a:pathLst>
                  <a:path w="1505" h="3564" extrusionOk="0">
                    <a:moveTo>
                      <a:pt x="0" y="0"/>
                    </a:moveTo>
                    <a:lnTo>
                      <a:pt x="0" y="3563"/>
                    </a:lnTo>
                    <a:lnTo>
                      <a:pt x="1504" y="3563"/>
                    </a:lnTo>
                    <a:lnTo>
                      <a:pt x="1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4"/>
              <p:cNvSpPr/>
              <p:nvPr/>
            </p:nvSpPr>
            <p:spPr>
              <a:xfrm>
                <a:off x="7521455" y="3683750"/>
                <a:ext cx="341269" cy="428118"/>
              </a:xfrm>
              <a:custGeom>
                <a:avLst/>
                <a:gdLst/>
                <a:ahLst/>
                <a:cxnLst/>
                <a:rect l="l" t="t" r="r" b="b"/>
                <a:pathLst>
                  <a:path w="5010" h="6285" extrusionOk="0">
                    <a:moveTo>
                      <a:pt x="5010" y="0"/>
                    </a:moveTo>
                    <a:cubicBezTo>
                      <a:pt x="3027" y="1358"/>
                      <a:pt x="1326" y="3085"/>
                      <a:pt x="0" y="5086"/>
                    </a:cubicBezTo>
                    <a:lnTo>
                      <a:pt x="1013" y="6285"/>
                    </a:lnTo>
                    <a:cubicBezTo>
                      <a:pt x="2033"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4"/>
              <p:cNvSpPr/>
              <p:nvPr/>
            </p:nvSpPr>
            <p:spPr>
              <a:xfrm>
                <a:off x="7880022" y="3479263"/>
                <a:ext cx="457681" cy="523619"/>
              </a:xfrm>
              <a:custGeom>
                <a:avLst/>
                <a:gdLst/>
                <a:ahLst/>
                <a:cxnLst/>
                <a:rect l="l" t="t" r="r" b="b"/>
                <a:pathLst>
                  <a:path w="6719" h="7687" extrusionOk="0">
                    <a:moveTo>
                      <a:pt x="0" y="1"/>
                    </a:moveTo>
                    <a:lnTo>
                      <a:pt x="0" y="2391"/>
                    </a:lnTo>
                    <a:lnTo>
                      <a:pt x="13" y="2403"/>
                    </a:lnTo>
                    <a:cubicBezTo>
                      <a:pt x="2123" y="3799"/>
                      <a:pt x="3933" y="5590"/>
                      <a:pt x="5348" y="7687"/>
                    </a:cubicBezTo>
                    <a:lnTo>
                      <a:pt x="6718" y="6074"/>
                    </a:lnTo>
                    <a:cubicBezTo>
                      <a:pt x="4946" y="3589"/>
                      <a:pt x="2652"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4"/>
              <p:cNvSpPr/>
              <p:nvPr/>
            </p:nvSpPr>
            <p:spPr>
              <a:xfrm>
                <a:off x="7405111" y="3486411"/>
                <a:ext cx="458022" cy="523619"/>
              </a:xfrm>
              <a:custGeom>
                <a:avLst/>
                <a:gdLst/>
                <a:ahLst/>
                <a:cxnLst/>
                <a:rect l="l" t="t" r="r" b="b"/>
                <a:pathLst>
                  <a:path w="6724" h="7687" extrusionOk="0">
                    <a:moveTo>
                      <a:pt x="6724" y="1"/>
                    </a:moveTo>
                    <a:cubicBezTo>
                      <a:pt x="4066" y="1517"/>
                      <a:pt x="1772" y="3589"/>
                      <a:pt x="0" y="6074"/>
                    </a:cubicBezTo>
                    <a:lnTo>
                      <a:pt x="1370" y="7687"/>
                    </a:lnTo>
                    <a:cubicBezTo>
                      <a:pt x="2785" y="5590"/>
                      <a:pt x="4602" y="3799"/>
                      <a:pt x="6711" y="2403"/>
                    </a:cubicBezTo>
                    <a:lnTo>
                      <a:pt x="6724" y="2391"/>
                    </a:lnTo>
                    <a:lnTo>
                      <a:pt x="6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4"/>
              <p:cNvSpPr/>
              <p:nvPr/>
            </p:nvSpPr>
            <p:spPr>
              <a:xfrm>
                <a:off x="7133324" y="4887171"/>
                <a:ext cx="139437" cy="242771"/>
              </a:xfrm>
              <a:custGeom>
                <a:avLst/>
                <a:gdLst/>
                <a:ahLst/>
                <a:cxnLst/>
                <a:rect l="l" t="t" r="r" b="b"/>
                <a:pathLst>
                  <a:path w="2047" h="3564" extrusionOk="0">
                    <a:moveTo>
                      <a:pt x="0" y="0"/>
                    </a:moveTo>
                    <a:lnTo>
                      <a:pt x="0" y="3563"/>
                    </a:lnTo>
                    <a:lnTo>
                      <a:pt x="2046" y="3563"/>
                    </a:lnTo>
                    <a:lnTo>
                      <a:pt x="2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4"/>
              <p:cNvSpPr/>
              <p:nvPr/>
            </p:nvSpPr>
            <p:spPr>
              <a:xfrm>
                <a:off x="7353819" y="4052530"/>
                <a:ext cx="227172" cy="392084"/>
              </a:xfrm>
              <a:custGeom>
                <a:avLst/>
                <a:gdLst/>
                <a:ahLst/>
                <a:cxnLst/>
                <a:rect l="l" t="t" r="r" b="b"/>
                <a:pathLst>
                  <a:path w="3335" h="5756" extrusionOk="0">
                    <a:moveTo>
                      <a:pt x="2321" y="0"/>
                    </a:moveTo>
                    <a:cubicBezTo>
                      <a:pt x="2219" y="160"/>
                      <a:pt x="2117" y="313"/>
                      <a:pt x="2015" y="472"/>
                    </a:cubicBezTo>
                    <a:cubicBezTo>
                      <a:pt x="1135" y="1932"/>
                      <a:pt x="460" y="3506"/>
                      <a:pt x="1" y="5156"/>
                    </a:cubicBezTo>
                    <a:lnTo>
                      <a:pt x="1397" y="5756"/>
                    </a:lnTo>
                    <a:cubicBezTo>
                      <a:pt x="1817" y="4169"/>
                      <a:pt x="2455" y="2652"/>
                      <a:pt x="3302" y="1243"/>
                    </a:cubicBezTo>
                    <a:cubicBezTo>
                      <a:pt x="3309" y="1224"/>
                      <a:pt x="3321" y="1211"/>
                      <a:pt x="3334" y="1192"/>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4"/>
              <p:cNvSpPr/>
              <p:nvPr/>
            </p:nvSpPr>
            <p:spPr>
              <a:xfrm>
                <a:off x="7306546" y="4413554"/>
                <a:ext cx="138551" cy="456728"/>
              </a:xfrm>
              <a:custGeom>
                <a:avLst/>
                <a:gdLst/>
                <a:ahLst/>
                <a:cxnLst/>
                <a:rect l="l" t="t" r="r" b="b"/>
                <a:pathLst>
                  <a:path w="2034" h="6705" extrusionOk="0">
                    <a:moveTo>
                      <a:pt x="638" y="0"/>
                    </a:moveTo>
                    <a:cubicBezTo>
                      <a:pt x="217" y="1581"/>
                      <a:pt x="7" y="3219"/>
                      <a:pt x="0" y="4857"/>
                    </a:cubicBezTo>
                    <a:lnTo>
                      <a:pt x="0" y="6705"/>
                    </a:lnTo>
                    <a:lnTo>
                      <a:pt x="1504" y="6705"/>
                    </a:lnTo>
                    <a:lnTo>
                      <a:pt x="1504" y="4857"/>
                    </a:lnTo>
                    <a:cubicBezTo>
                      <a:pt x="1504" y="3423"/>
                      <a:pt x="1683" y="1989"/>
                      <a:pt x="2033" y="599"/>
                    </a:cubicBez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4"/>
              <p:cNvSpPr/>
              <p:nvPr/>
            </p:nvSpPr>
            <p:spPr>
              <a:xfrm>
                <a:off x="8469982" y="4894319"/>
                <a:ext cx="139437" cy="242771"/>
              </a:xfrm>
              <a:custGeom>
                <a:avLst/>
                <a:gdLst/>
                <a:ahLst/>
                <a:cxnLst/>
                <a:rect l="l" t="t" r="r" b="b"/>
                <a:pathLst>
                  <a:path w="2047" h="3564" extrusionOk="0">
                    <a:moveTo>
                      <a:pt x="1" y="0"/>
                    </a:moveTo>
                    <a:lnTo>
                      <a:pt x="1" y="3563"/>
                    </a:lnTo>
                    <a:lnTo>
                      <a:pt x="2047" y="3563"/>
                    </a:lnTo>
                    <a:lnTo>
                      <a:pt x="2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4"/>
              <p:cNvSpPr/>
              <p:nvPr/>
            </p:nvSpPr>
            <p:spPr>
              <a:xfrm>
                <a:off x="8333680" y="4887171"/>
                <a:ext cx="102108" cy="242771"/>
              </a:xfrm>
              <a:custGeom>
                <a:avLst/>
                <a:gdLst/>
                <a:ahLst/>
                <a:cxnLst/>
                <a:rect l="l" t="t" r="r" b="b"/>
                <a:pathLst>
                  <a:path w="1499" h="3564" extrusionOk="0">
                    <a:moveTo>
                      <a:pt x="1" y="0"/>
                    </a:moveTo>
                    <a:lnTo>
                      <a:pt x="1"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4"/>
              <p:cNvSpPr/>
              <p:nvPr/>
            </p:nvSpPr>
            <p:spPr>
              <a:xfrm>
                <a:off x="6995660" y="3363528"/>
                <a:ext cx="1751437" cy="5930854"/>
              </a:xfrm>
              <a:custGeom>
                <a:avLst/>
                <a:gdLst/>
                <a:ahLst/>
                <a:cxnLst/>
                <a:rect l="l" t="t" r="r" b="b"/>
                <a:pathLst>
                  <a:path w="25712" h="87068" extrusionOk="0">
                    <a:moveTo>
                      <a:pt x="12856" y="294"/>
                    </a:moveTo>
                    <a:lnTo>
                      <a:pt x="13315" y="536"/>
                    </a:lnTo>
                    <a:cubicBezTo>
                      <a:pt x="20797" y="4488"/>
                      <a:pt x="25450" y="12257"/>
                      <a:pt x="25450" y="20816"/>
                    </a:cubicBezTo>
                    <a:lnTo>
                      <a:pt x="25450" y="86812"/>
                    </a:lnTo>
                    <a:lnTo>
                      <a:pt x="262" y="86812"/>
                    </a:lnTo>
                    <a:lnTo>
                      <a:pt x="262" y="20816"/>
                    </a:lnTo>
                    <a:cubicBezTo>
                      <a:pt x="262" y="12257"/>
                      <a:pt x="4915" y="4488"/>
                      <a:pt x="12397" y="536"/>
                    </a:cubicBezTo>
                    <a:lnTo>
                      <a:pt x="12856" y="300"/>
                    </a:lnTo>
                    <a:lnTo>
                      <a:pt x="12856" y="294"/>
                    </a:lnTo>
                    <a:close/>
                    <a:moveTo>
                      <a:pt x="12856" y="1"/>
                    </a:moveTo>
                    <a:lnTo>
                      <a:pt x="12735" y="65"/>
                    </a:lnTo>
                    <a:lnTo>
                      <a:pt x="12276" y="307"/>
                    </a:lnTo>
                    <a:cubicBezTo>
                      <a:pt x="4711" y="4297"/>
                      <a:pt x="1" y="12155"/>
                      <a:pt x="1" y="20810"/>
                    </a:cubicBezTo>
                    <a:lnTo>
                      <a:pt x="1" y="87067"/>
                    </a:lnTo>
                    <a:lnTo>
                      <a:pt x="25711" y="87067"/>
                    </a:lnTo>
                    <a:lnTo>
                      <a:pt x="25711" y="20816"/>
                    </a:lnTo>
                    <a:cubicBezTo>
                      <a:pt x="25711" y="12161"/>
                      <a:pt x="21008" y="4303"/>
                      <a:pt x="13436" y="307"/>
                    </a:cubicBezTo>
                    <a:lnTo>
                      <a:pt x="12977" y="71"/>
                    </a:lnTo>
                    <a:lnTo>
                      <a:pt x="12856" y="7"/>
                    </a:lnTo>
                    <a:lnTo>
                      <a:pt x="1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4"/>
              <p:cNvSpPr/>
              <p:nvPr/>
            </p:nvSpPr>
            <p:spPr>
              <a:xfrm>
                <a:off x="9378185" y="3905807"/>
                <a:ext cx="386022" cy="1217805"/>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4"/>
              <p:cNvSpPr/>
              <p:nvPr/>
            </p:nvSpPr>
            <p:spPr>
              <a:xfrm>
                <a:off x="10199198" y="4420702"/>
                <a:ext cx="138074" cy="456319"/>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4"/>
              <p:cNvSpPr/>
              <p:nvPr/>
            </p:nvSpPr>
            <p:spPr>
              <a:xfrm>
                <a:off x="9781096" y="3905807"/>
                <a:ext cx="386022" cy="1217805"/>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4"/>
              <p:cNvSpPr/>
              <p:nvPr/>
            </p:nvSpPr>
            <p:spPr>
              <a:xfrm>
                <a:off x="10155739" y="3914457"/>
                <a:ext cx="294881" cy="475869"/>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4"/>
              <p:cNvSpPr/>
              <p:nvPr/>
            </p:nvSpPr>
            <p:spPr>
              <a:xfrm>
                <a:off x="9034808" y="4351223"/>
                <a:ext cx="184598" cy="526208"/>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4"/>
              <p:cNvSpPr/>
              <p:nvPr/>
            </p:nvSpPr>
            <p:spPr>
              <a:xfrm>
                <a:off x="9095568" y="3907309"/>
                <a:ext cx="294472" cy="475869"/>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4"/>
              <p:cNvSpPr/>
              <p:nvPr/>
            </p:nvSpPr>
            <p:spPr>
              <a:xfrm>
                <a:off x="9389084" y="5030212"/>
                <a:ext cx="767207" cy="106876"/>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4"/>
              <p:cNvSpPr/>
              <p:nvPr/>
            </p:nvSpPr>
            <p:spPr>
              <a:xfrm>
                <a:off x="9517552" y="4085976"/>
                <a:ext cx="510200" cy="910459"/>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4"/>
              <p:cNvSpPr/>
              <p:nvPr/>
            </p:nvSpPr>
            <p:spPr>
              <a:xfrm>
                <a:off x="9566188" y="4270913"/>
                <a:ext cx="413405" cy="685535"/>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4"/>
              <p:cNvSpPr/>
              <p:nvPr/>
            </p:nvSpPr>
            <p:spPr>
              <a:xfrm>
                <a:off x="10325963" y="4344075"/>
                <a:ext cx="185007" cy="526208"/>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4"/>
              <p:cNvSpPr/>
              <p:nvPr/>
            </p:nvSpPr>
            <p:spPr>
              <a:xfrm>
                <a:off x="9781096" y="3690898"/>
                <a:ext cx="341745" cy="428118"/>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4"/>
              <p:cNvSpPr/>
              <p:nvPr/>
            </p:nvSpPr>
            <p:spPr>
              <a:xfrm>
                <a:off x="10063305" y="4045382"/>
                <a:ext cx="226695" cy="392084"/>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4"/>
              <p:cNvSpPr/>
              <p:nvPr/>
            </p:nvSpPr>
            <p:spPr>
              <a:xfrm>
                <a:off x="9208029" y="4894319"/>
                <a:ext cx="102108" cy="242771"/>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4"/>
              <p:cNvSpPr/>
              <p:nvPr/>
            </p:nvSpPr>
            <p:spPr>
              <a:xfrm>
                <a:off x="9422938" y="3683750"/>
                <a:ext cx="341269" cy="428118"/>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4"/>
              <p:cNvSpPr/>
              <p:nvPr/>
            </p:nvSpPr>
            <p:spPr>
              <a:xfrm>
                <a:off x="9781096" y="3479263"/>
                <a:ext cx="458090" cy="523619"/>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4"/>
              <p:cNvSpPr/>
              <p:nvPr/>
            </p:nvSpPr>
            <p:spPr>
              <a:xfrm>
                <a:off x="9306594" y="3486411"/>
                <a:ext cx="457613" cy="523619"/>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4"/>
              <p:cNvSpPr/>
              <p:nvPr/>
            </p:nvSpPr>
            <p:spPr>
              <a:xfrm>
                <a:off x="9034808" y="4887171"/>
                <a:ext cx="139437" cy="242771"/>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4"/>
              <p:cNvSpPr/>
              <p:nvPr/>
            </p:nvSpPr>
            <p:spPr>
              <a:xfrm>
                <a:off x="9255370" y="4052530"/>
                <a:ext cx="227104" cy="392084"/>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4"/>
              <p:cNvSpPr/>
              <p:nvPr/>
            </p:nvSpPr>
            <p:spPr>
              <a:xfrm>
                <a:off x="9208029" y="4413077"/>
                <a:ext cx="138551" cy="457205"/>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4"/>
              <p:cNvSpPr/>
              <p:nvPr/>
            </p:nvSpPr>
            <p:spPr>
              <a:xfrm>
                <a:off x="10235232" y="4887171"/>
                <a:ext cx="102040" cy="242771"/>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4"/>
              <p:cNvSpPr/>
              <p:nvPr/>
            </p:nvSpPr>
            <p:spPr>
              <a:xfrm>
                <a:off x="8897212" y="3363528"/>
                <a:ext cx="1751369" cy="5930854"/>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4"/>
              <p:cNvSpPr/>
              <p:nvPr/>
            </p:nvSpPr>
            <p:spPr>
              <a:xfrm>
                <a:off x="8812542" y="4621238"/>
                <a:ext cx="17847" cy="4727831"/>
              </a:xfrm>
              <a:custGeom>
                <a:avLst/>
                <a:gdLst/>
                <a:ahLst/>
                <a:cxnLst/>
                <a:rect l="l" t="t" r="r" b="b"/>
                <a:pathLst>
                  <a:path w="262" h="69407" extrusionOk="0">
                    <a:moveTo>
                      <a:pt x="134" y="1"/>
                    </a:moveTo>
                    <a:cubicBezTo>
                      <a:pt x="58" y="1"/>
                      <a:pt x="0" y="58"/>
                      <a:pt x="0" y="134"/>
                    </a:cubicBezTo>
                    <a:lnTo>
                      <a:pt x="0" y="69279"/>
                    </a:lnTo>
                    <a:cubicBezTo>
                      <a:pt x="0" y="69349"/>
                      <a:pt x="58" y="69406"/>
                      <a:pt x="134" y="69406"/>
                    </a:cubicBezTo>
                    <a:cubicBezTo>
                      <a:pt x="204" y="69406"/>
                      <a:pt x="262" y="69343"/>
                      <a:pt x="262" y="69273"/>
                    </a:cubicBezTo>
                    <a:lnTo>
                      <a:pt x="262" y="134"/>
                    </a:lnTo>
                    <a:cubicBezTo>
                      <a:pt x="262" y="58"/>
                      <a:pt x="204" y="1"/>
                      <a:pt x="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6"/>
        <p:cNvGrpSpPr/>
        <p:nvPr/>
      </p:nvGrpSpPr>
      <p:grpSpPr>
        <a:xfrm>
          <a:off x="0" y="0"/>
          <a:ext cx="0" cy="0"/>
          <a:chOff x="0" y="0"/>
          <a:chExt cx="0" cy="0"/>
        </a:xfrm>
      </p:grpSpPr>
      <p:sp>
        <p:nvSpPr>
          <p:cNvPr id="457" name="Google Shape;457;p3"/>
          <p:cNvSpPr txBox="1">
            <a:spLocks noGrp="1"/>
          </p:cNvSpPr>
          <p:nvPr>
            <p:ph type="title"/>
          </p:nvPr>
        </p:nvSpPr>
        <p:spPr>
          <a:xfrm>
            <a:off x="4410958" y="1198250"/>
            <a:ext cx="3105000" cy="189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8" name="Google Shape;458;p3"/>
          <p:cNvSpPr txBox="1">
            <a:spLocks noGrp="1"/>
          </p:cNvSpPr>
          <p:nvPr>
            <p:ph type="title" idx="2" hasCustomPrompt="1"/>
          </p:nvPr>
        </p:nvSpPr>
        <p:spPr>
          <a:xfrm>
            <a:off x="813233" y="2148750"/>
            <a:ext cx="225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9" name="Google Shape;459;p3"/>
          <p:cNvSpPr txBox="1">
            <a:spLocks noGrp="1"/>
          </p:cNvSpPr>
          <p:nvPr>
            <p:ph type="subTitle" idx="1"/>
          </p:nvPr>
        </p:nvSpPr>
        <p:spPr>
          <a:xfrm>
            <a:off x="4410958" y="3170275"/>
            <a:ext cx="3105000" cy="72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0"/>
        <p:cNvGrpSpPr/>
        <p:nvPr/>
      </p:nvGrpSpPr>
      <p:grpSpPr>
        <a:xfrm>
          <a:off x="0" y="0"/>
          <a:ext cx="0" cy="0"/>
          <a:chOff x="0" y="0"/>
          <a:chExt cx="0" cy="0"/>
        </a:xfrm>
      </p:grpSpPr>
      <p:sp>
        <p:nvSpPr>
          <p:cNvPr id="461" name="Google Shape;461;p4"/>
          <p:cNvSpPr txBox="1">
            <a:spLocks noGrp="1"/>
          </p:cNvSpPr>
          <p:nvPr>
            <p:ph type="body" idx="1"/>
          </p:nvPr>
        </p:nvSpPr>
        <p:spPr>
          <a:xfrm>
            <a:off x="713225" y="1076275"/>
            <a:ext cx="7173000" cy="35673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AutoNum type="arabicPeriod"/>
              <a:defRPr sz="1100"/>
            </a:lvl1pPr>
            <a:lvl2pPr marL="914400" lvl="1" indent="-304800">
              <a:lnSpc>
                <a:spcPct val="100000"/>
              </a:lnSpc>
              <a:spcBef>
                <a:spcPts val="0"/>
              </a:spcBef>
              <a:spcAft>
                <a:spcPts val="0"/>
              </a:spcAft>
              <a:buSzPts val="1200"/>
              <a:buAutoNum type="alphaLcPeriod"/>
              <a:defRPr sz="1200"/>
            </a:lvl2pPr>
            <a:lvl3pPr marL="1371600" lvl="2" indent="-304800">
              <a:lnSpc>
                <a:spcPct val="100000"/>
              </a:lnSpc>
              <a:spcBef>
                <a:spcPts val="0"/>
              </a:spcBef>
              <a:spcAft>
                <a:spcPts val="0"/>
              </a:spcAft>
              <a:buSzPts val="1200"/>
              <a:buAutoNum type="romanLcPeriod"/>
              <a:defRPr sz="1200"/>
            </a:lvl3pPr>
            <a:lvl4pPr marL="1828800" lvl="3" indent="-304800">
              <a:lnSpc>
                <a:spcPct val="100000"/>
              </a:lnSpc>
              <a:spcBef>
                <a:spcPts val="0"/>
              </a:spcBef>
              <a:spcAft>
                <a:spcPts val="0"/>
              </a:spcAft>
              <a:buSzPts val="1200"/>
              <a:buAutoNum type="arabicPeriod"/>
              <a:defRPr sz="1200"/>
            </a:lvl4pPr>
            <a:lvl5pPr marL="2286000" lvl="4" indent="-304800">
              <a:lnSpc>
                <a:spcPct val="100000"/>
              </a:lnSpc>
              <a:spcBef>
                <a:spcPts val="0"/>
              </a:spcBef>
              <a:spcAft>
                <a:spcPts val="0"/>
              </a:spcAft>
              <a:buSzPts val="1200"/>
              <a:buAutoNum type="alphaLcPeriod"/>
              <a:defRPr sz="1200"/>
            </a:lvl5pPr>
            <a:lvl6pPr marL="2743200" lvl="5" indent="-304800">
              <a:lnSpc>
                <a:spcPct val="100000"/>
              </a:lnSpc>
              <a:spcBef>
                <a:spcPts val="0"/>
              </a:spcBef>
              <a:spcAft>
                <a:spcPts val="0"/>
              </a:spcAft>
              <a:buSzPts val="1200"/>
              <a:buAutoNum type="romanLcPeriod"/>
              <a:defRPr sz="1200"/>
            </a:lvl6pPr>
            <a:lvl7pPr marL="3200400" lvl="6" indent="-304800">
              <a:lnSpc>
                <a:spcPct val="100000"/>
              </a:lnSpc>
              <a:spcBef>
                <a:spcPts val="0"/>
              </a:spcBef>
              <a:spcAft>
                <a:spcPts val="0"/>
              </a:spcAft>
              <a:buSzPts val="1200"/>
              <a:buAutoNum type="arabicPeriod"/>
              <a:defRPr sz="1200"/>
            </a:lvl7pPr>
            <a:lvl8pPr marL="3657600" lvl="7" indent="-304800">
              <a:lnSpc>
                <a:spcPct val="100000"/>
              </a:lnSpc>
              <a:spcBef>
                <a:spcPts val="0"/>
              </a:spcBef>
              <a:spcAft>
                <a:spcPts val="0"/>
              </a:spcAft>
              <a:buSzPts val="1200"/>
              <a:buAutoNum type="alphaLcPeriod"/>
              <a:defRPr sz="1200"/>
            </a:lvl8pPr>
            <a:lvl9pPr marL="4114800" lvl="8" indent="-304800">
              <a:lnSpc>
                <a:spcPct val="100000"/>
              </a:lnSpc>
              <a:spcBef>
                <a:spcPts val="0"/>
              </a:spcBef>
              <a:spcAft>
                <a:spcPts val="0"/>
              </a:spcAft>
              <a:buSzPts val="1200"/>
              <a:buAutoNum type="romanLcPeriod"/>
              <a:defRPr sz="1200"/>
            </a:lvl9pPr>
          </a:lstStyle>
          <a:p>
            <a:endParaRPr/>
          </a:p>
        </p:txBody>
      </p:sp>
      <p:sp>
        <p:nvSpPr>
          <p:cNvPr id="462" name="Google Shape;462;p4"/>
          <p:cNvSpPr txBox="1">
            <a:spLocks noGrp="1"/>
          </p:cNvSpPr>
          <p:nvPr>
            <p:ph type="title"/>
          </p:nvPr>
        </p:nvSpPr>
        <p:spPr>
          <a:xfrm>
            <a:off x="713225" y="368825"/>
            <a:ext cx="772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atin typeface="Fraunces SemiBold"/>
                <a:ea typeface="Fraunces SemiBold"/>
                <a:cs typeface="Fraunces SemiBold"/>
                <a:sym typeface="Fraunces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3" name="Google Shape;463;p4"/>
          <p:cNvGrpSpPr/>
          <p:nvPr/>
        </p:nvGrpSpPr>
        <p:grpSpPr>
          <a:xfrm>
            <a:off x="7914944" y="1033441"/>
            <a:ext cx="2032655" cy="4192966"/>
            <a:chOff x="7886290" y="941513"/>
            <a:chExt cx="2446624" cy="5046902"/>
          </a:xfrm>
        </p:grpSpPr>
        <p:sp>
          <p:nvSpPr>
            <p:cNvPr id="464" name="Google Shape;464;p4"/>
            <p:cNvSpPr/>
            <p:nvPr/>
          </p:nvSpPr>
          <p:spPr>
            <a:xfrm>
              <a:off x="8349439" y="3717637"/>
              <a:ext cx="228884" cy="228884"/>
            </a:xfrm>
            <a:custGeom>
              <a:avLst/>
              <a:gdLst/>
              <a:ahLst/>
              <a:cxnLst/>
              <a:rect l="l" t="t" r="r" b="b"/>
              <a:pathLst>
                <a:path w="3940" h="3940" extrusionOk="0">
                  <a:moveTo>
                    <a:pt x="3939" y="0"/>
                  </a:moveTo>
                  <a:lnTo>
                    <a:pt x="1" y="3939"/>
                  </a:lnTo>
                  <a:lnTo>
                    <a:pt x="3939" y="3939"/>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8349439" y="4004963"/>
              <a:ext cx="228884" cy="229233"/>
            </a:xfrm>
            <a:custGeom>
              <a:avLst/>
              <a:gdLst/>
              <a:ahLst/>
              <a:cxnLst/>
              <a:rect l="l" t="t" r="r" b="b"/>
              <a:pathLst>
                <a:path w="3940" h="3946" extrusionOk="0">
                  <a:moveTo>
                    <a:pt x="1" y="0"/>
                  </a:moveTo>
                  <a:lnTo>
                    <a:pt x="3939" y="394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8349439" y="4523264"/>
              <a:ext cx="228884" cy="228884"/>
            </a:xfrm>
            <a:custGeom>
              <a:avLst/>
              <a:gdLst/>
              <a:ahLst/>
              <a:cxnLst/>
              <a:rect l="l" t="t" r="r" b="b"/>
              <a:pathLst>
                <a:path w="3940" h="3940" extrusionOk="0">
                  <a:moveTo>
                    <a:pt x="3939" y="1"/>
                  </a:moveTo>
                  <a:lnTo>
                    <a:pt x="1" y="3940"/>
                  </a:lnTo>
                  <a:lnTo>
                    <a:pt x="3939" y="3940"/>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8607486" y="4004963"/>
              <a:ext cx="230395" cy="230337"/>
            </a:xfrm>
            <a:custGeom>
              <a:avLst/>
              <a:gdLst/>
              <a:ahLst/>
              <a:cxnLst/>
              <a:rect l="l" t="t" r="r" b="b"/>
              <a:pathLst>
                <a:path w="3966" h="3965" extrusionOk="0">
                  <a:moveTo>
                    <a:pt x="1" y="0"/>
                  </a:moveTo>
                  <a:lnTo>
                    <a:pt x="1"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8315768" y="4008274"/>
              <a:ext cx="266993" cy="740563"/>
            </a:xfrm>
            <a:custGeom>
              <a:avLst/>
              <a:gdLst/>
              <a:ahLst/>
              <a:cxnLst/>
              <a:rect l="l" t="t" r="r" b="b"/>
              <a:pathLst>
                <a:path w="4596" h="12748" extrusionOk="0">
                  <a:moveTo>
                    <a:pt x="0" y="1"/>
                  </a:moveTo>
                  <a:lnTo>
                    <a:pt x="0" y="12747"/>
                  </a:lnTo>
                  <a:lnTo>
                    <a:pt x="4595" y="8152"/>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8607486" y="3716533"/>
              <a:ext cx="230395" cy="229988"/>
            </a:xfrm>
            <a:custGeom>
              <a:avLst/>
              <a:gdLst/>
              <a:ahLst/>
              <a:cxnLst/>
              <a:rect l="l" t="t" r="r" b="b"/>
              <a:pathLst>
                <a:path w="3966" h="3959" extrusionOk="0">
                  <a:moveTo>
                    <a:pt x="1" y="0"/>
                  </a:moveTo>
                  <a:lnTo>
                    <a:pt x="1" y="3958"/>
                  </a:lnTo>
                  <a:lnTo>
                    <a:pt x="3965" y="395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8607486" y="4521812"/>
              <a:ext cx="230395" cy="230337"/>
            </a:xfrm>
            <a:custGeom>
              <a:avLst/>
              <a:gdLst/>
              <a:ahLst/>
              <a:cxnLst/>
              <a:rect l="l" t="t" r="r" b="b"/>
              <a:pathLst>
                <a:path w="3966" h="3965" extrusionOk="0">
                  <a:moveTo>
                    <a:pt x="1" y="0"/>
                  </a:moveTo>
                  <a:lnTo>
                    <a:pt x="1" y="3965"/>
                  </a:lnTo>
                  <a:lnTo>
                    <a:pt x="3965" y="396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8315768" y="3360717"/>
              <a:ext cx="266993" cy="582842"/>
            </a:xfrm>
            <a:custGeom>
              <a:avLst/>
              <a:gdLst/>
              <a:ahLst/>
              <a:cxnLst/>
              <a:rect l="l" t="t" r="r" b="b"/>
              <a:pathLst>
                <a:path w="4596" h="10033" extrusionOk="0">
                  <a:moveTo>
                    <a:pt x="4595" y="1"/>
                  </a:moveTo>
                  <a:lnTo>
                    <a:pt x="0" y="4596"/>
                  </a:lnTo>
                  <a:lnTo>
                    <a:pt x="0" y="10032"/>
                  </a:lnTo>
                  <a:lnTo>
                    <a:pt x="4595" y="5431"/>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8011770" y="3199278"/>
              <a:ext cx="64134" cy="157779"/>
            </a:xfrm>
            <a:custGeom>
              <a:avLst/>
              <a:gdLst/>
              <a:ahLst/>
              <a:cxnLst/>
              <a:rect l="l" t="t" r="r" b="b"/>
              <a:pathLst>
                <a:path w="1104" h="2716" extrusionOk="0">
                  <a:moveTo>
                    <a:pt x="115" y="1"/>
                  </a:moveTo>
                  <a:cubicBezTo>
                    <a:pt x="90" y="326"/>
                    <a:pt x="33" y="1435"/>
                    <a:pt x="20" y="1671"/>
                  </a:cubicBezTo>
                  <a:cubicBezTo>
                    <a:pt x="7" y="2015"/>
                    <a:pt x="7" y="2365"/>
                    <a:pt x="1" y="2716"/>
                  </a:cubicBezTo>
                  <a:lnTo>
                    <a:pt x="989" y="2716"/>
                  </a:lnTo>
                  <a:cubicBezTo>
                    <a:pt x="1008" y="1804"/>
                    <a:pt x="1046" y="899"/>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9647887" y="3064155"/>
              <a:ext cx="235158" cy="77089"/>
            </a:xfrm>
            <a:custGeom>
              <a:avLst/>
              <a:gdLst/>
              <a:ahLst/>
              <a:cxnLst/>
              <a:rect l="l" t="t" r="r" b="b"/>
              <a:pathLst>
                <a:path w="4048" h="1327" extrusionOk="0">
                  <a:moveTo>
                    <a:pt x="2021" y="0"/>
                  </a:moveTo>
                  <a:cubicBezTo>
                    <a:pt x="1148" y="0"/>
                    <a:pt x="351" y="523"/>
                    <a:pt x="1" y="1326"/>
                  </a:cubicBezTo>
                  <a:lnTo>
                    <a:pt x="4048" y="1326"/>
                  </a:lnTo>
                  <a:cubicBezTo>
                    <a:pt x="3691" y="523"/>
                    <a:pt x="2901"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9928938" y="2889006"/>
              <a:ext cx="180726" cy="252238"/>
            </a:xfrm>
            <a:custGeom>
              <a:avLst/>
              <a:gdLst/>
              <a:ahLst/>
              <a:cxnLst/>
              <a:rect l="l" t="t" r="r" b="b"/>
              <a:pathLst>
                <a:path w="3111" h="4342" extrusionOk="0">
                  <a:moveTo>
                    <a:pt x="2568" y="1"/>
                  </a:moveTo>
                  <a:cubicBezTo>
                    <a:pt x="1287" y="1148"/>
                    <a:pt x="389" y="2665"/>
                    <a:pt x="0" y="4341"/>
                  </a:cubicBezTo>
                  <a:lnTo>
                    <a:pt x="3110" y="4341"/>
                  </a:lnTo>
                  <a:cubicBezTo>
                    <a:pt x="2989" y="2875"/>
                    <a:pt x="2804" y="1435"/>
                    <a:pt x="2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8611923" y="3359264"/>
              <a:ext cx="264786" cy="580576"/>
            </a:xfrm>
            <a:custGeom>
              <a:avLst/>
              <a:gdLst/>
              <a:ahLst/>
              <a:cxnLst/>
              <a:rect l="l" t="t" r="r" b="b"/>
              <a:pathLst>
                <a:path w="4558" h="9994" extrusionOk="0">
                  <a:moveTo>
                    <a:pt x="1" y="0"/>
                  </a:moveTo>
                  <a:lnTo>
                    <a:pt x="1" y="5437"/>
                  </a:lnTo>
                  <a:lnTo>
                    <a:pt x="4558" y="9993"/>
                  </a:lnTo>
                  <a:lnTo>
                    <a:pt x="4558" y="455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9924814" y="3199278"/>
              <a:ext cx="197050" cy="747244"/>
            </a:xfrm>
            <a:custGeom>
              <a:avLst/>
              <a:gdLst/>
              <a:ahLst/>
              <a:cxnLst/>
              <a:rect l="l" t="t" r="r" b="b"/>
              <a:pathLst>
                <a:path w="3392" h="12863" extrusionOk="0">
                  <a:moveTo>
                    <a:pt x="1" y="1"/>
                  </a:moveTo>
                  <a:cubicBezTo>
                    <a:pt x="90" y="1256"/>
                    <a:pt x="135" y="2525"/>
                    <a:pt x="135" y="3799"/>
                  </a:cubicBezTo>
                  <a:lnTo>
                    <a:pt x="135" y="12862"/>
                  </a:lnTo>
                  <a:lnTo>
                    <a:pt x="3392" y="12862"/>
                  </a:lnTo>
                  <a:lnTo>
                    <a:pt x="3392" y="3799"/>
                  </a:lnTo>
                  <a:cubicBezTo>
                    <a:pt x="3392" y="2525"/>
                    <a:pt x="3347" y="1256"/>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9168043" y="4004963"/>
              <a:ext cx="145580" cy="747186"/>
            </a:xfrm>
            <a:custGeom>
              <a:avLst/>
              <a:gdLst/>
              <a:ahLst/>
              <a:cxnLst/>
              <a:rect l="l" t="t" r="r" b="b"/>
              <a:pathLst>
                <a:path w="2506" h="12862" extrusionOk="0">
                  <a:moveTo>
                    <a:pt x="1" y="0"/>
                  </a:moveTo>
                  <a:lnTo>
                    <a:pt x="1"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8349439" y="4810589"/>
              <a:ext cx="228884" cy="228884"/>
            </a:xfrm>
            <a:custGeom>
              <a:avLst/>
              <a:gdLst/>
              <a:ahLst/>
              <a:cxnLst/>
              <a:rect l="l" t="t" r="r" b="b"/>
              <a:pathLst>
                <a:path w="3940" h="3940" extrusionOk="0">
                  <a:moveTo>
                    <a:pt x="1" y="1"/>
                  </a:moveTo>
                  <a:lnTo>
                    <a:pt x="3939" y="3939"/>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8905929" y="4004963"/>
              <a:ext cx="145580" cy="747186"/>
            </a:xfrm>
            <a:custGeom>
              <a:avLst/>
              <a:gdLst/>
              <a:ahLst/>
              <a:cxnLst/>
              <a:rect l="l" t="t" r="r" b="b"/>
              <a:pathLst>
                <a:path w="2506" h="12862" extrusionOk="0">
                  <a:moveTo>
                    <a:pt x="0" y="0"/>
                  </a:moveTo>
                  <a:lnTo>
                    <a:pt x="0"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8010666" y="5198589"/>
              <a:ext cx="57453" cy="172244"/>
            </a:xfrm>
            <a:custGeom>
              <a:avLst/>
              <a:gdLst/>
              <a:ahLst/>
              <a:cxnLst/>
              <a:rect l="l" t="t" r="r" b="b"/>
              <a:pathLst>
                <a:path w="989" h="2965" extrusionOk="0">
                  <a:moveTo>
                    <a:pt x="1" y="1"/>
                  </a:moveTo>
                  <a:lnTo>
                    <a:pt x="1"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8010666" y="3789091"/>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8010666" y="4004963"/>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10143648" y="3199278"/>
              <a:ext cx="64134" cy="157779"/>
            </a:xfrm>
            <a:custGeom>
              <a:avLst/>
              <a:gdLst/>
              <a:ahLst/>
              <a:cxnLst/>
              <a:rect l="l" t="t" r="r" b="b"/>
              <a:pathLst>
                <a:path w="1104" h="2716" extrusionOk="0">
                  <a:moveTo>
                    <a:pt x="1" y="1"/>
                  </a:moveTo>
                  <a:cubicBezTo>
                    <a:pt x="58" y="899"/>
                    <a:pt x="90" y="1804"/>
                    <a:pt x="109" y="2716"/>
                  </a:cubicBezTo>
                  <a:lnTo>
                    <a:pt x="1103" y="2716"/>
                  </a:lnTo>
                  <a:cubicBezTo>
                    <a:pt x="1103" y="2512"/>
                    <a:pt x="1103" y="2308"/>
                    <a:pt x="1090" y="2104"/>
                  </a:cubicBezTo>
                  <a:cubicBezTo>
                    <a:pt x="1090" y="1957"/>
                    <a:pt x="1001" y="90"/>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8097282" y="4004963"/>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8010666" y="4392962"/>
              <a:ext cx="57453" cy="172593"/>
            </a:xfrm>
            <a:custGeom>
              <a:avLst/>
              <a:gdLst/>
              <a:ahLst/>
              <a:cxnLst/>
              <a:rect l="l" t="t" r="r" b="b"/>
              <a:pathLst>
                <a:path w="989" h="2971" extrusionOk="0">
                  <a:moveTo>
                    <a:pt x="1" y="0"/>
                  </a:moveTo>
                  <a:lnTo>
                    <a:pt x="1"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8010666" y="4810589"/>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8010666" y="4594369"/>
              <a:ext cx="57453" cy="157779"/>
            </a:xfrm>
            <a:custGeom>
              <a:avLst/>
              <a:gdLst/>
              <a:ahLst/>
              <a:cxnLst/>
              <a:rect l="l" t="t" r="r" b="b"/>
              <a:pathLst>
                <a:path w="989" h="2716" extrusionOk="0">
                  <a:moveTo>
                    <a:pt x="1" y="1"/>
                  </a:moveTo>
                  <a:lnTo>
                    <a:pt x="1"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8097282" y="3199278"/>
              <a:ext cx="197398" cy="747244"/>
            </a:xfrm>
            <a:custGeom>
              <a:avLst/>
              <a:gdLst/>
              <a:ahLst/>
              <a:cxnLst/>
              <a:rect l="l" t="t" r="r" b="b"/>
              <a:pathLst>
                <a:path w="3398" h="12863" extrusionOk="0">
                  <a:moveTo>
                    <a:pt x="135" y="1"/>
                  </a:moveTo>
                  <a:cubicBezTo>
                    <a:pt x="52" y="1256"/>
                    <a:pt x="1" y="2525"/>
                    <a:pt x="1" y="3799"/>
                  </a:cubicBezTo>
                  <a:lnTo>
                    <a:pt x="1" y="12862"/>
                  </a:lnTo>
                  <a:lnTo>
                    <a:pt x="3258" y="12862"/>
                  </a:lnTo>
                  <a:lnTo>
                    <a:pt x="3258" y="3799"/>
                  </a:lnTo>
                  <a:cubicBezTo>
                    <a:pt x="3258" y="2525"/>
                    <a:pt x="3302" y="1256"/>
                    <a:pt x="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8607486" y="4810589"/>
              <a:ext cx="230395" cy="229988"/>
            </a:xfrm>
            <a:custGeom>
              <a:avLst/>
              <a:gdLst/>
              <a:ahLst/>
              <a:cxnLst/>
              <a:rect l="l" t="t" r="r" b="b"/>
              <a:pathLst>
                <a:path w="3966" h="3959" extrusionOk="0">
                  <a:moveTo>
                    <a:pt x="1" y="1"/>
                  </a:moveTo>
                  <a:lnTo>
                    <a:pt x="1" y="3959"/>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8315768" y="3199278"/>
              <a:ext cx="266993" cy="387361"/>
            </a:xfrm>
            <a:custGeom>
              <a:avLst/>
              <a:gdLst/>
              <a:ahLst/>
              <a:cxnLst/>
              <a:rect l="l" t="t" r="r" b="b"/>
              <a:pathLst>
                <a:path w="4596" h="6668" extrusionOk="0">
                  <a:moveTo>
                    <a:pt x="134" y="1"/>
                  </a:moveTo>
                  <a:cubicBezTo>
                    <a:pt x="45" y="1256"/>
                    <a:pt x="0" y="2525"/>
                    <a:pt x="0" y="3799"/>
                  </a:cubicBezTo>
                  <a:lnTo>
                    <a:pt x="0" y="6667"/>
                  </a:lnTo>
                  <a:lnTo>
                    <a:pt x="4595" y="2066"/>
                  </a:lnTo>
                  <a:lnTo>
                    <a:pt x="4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8611923" y="4011585"/>
              <a:ext cx="264786" cy="733883"/>
            </a:xfrm>
            <a:custGeom>
              <a:avLst/>
              <a:gdLst/>
              <a:ahLst/>
              <a:cxnLst/>
              <a:rect l="l" t="t" r="r" b="b"/>
              <a:pathLst>
                <a:path w="4558" h="12633" extrusionOk="0">
                  <a:moveTo>
                    <a:pt x="4558" y="1"/>
                  </a:moveTo>
                  <a:lnTo>
                    <a:pt x="1" y="4558"/>
                  </a:lnTo>
                  <a:lnTo>
                    <a:pt x="1" y="8076"/>
                  </a:lnTo>
                  <a:lnTo>
                    <a:pt x="4558" y="12633"/>
                  </a:lnTo>
                  <a:lnTo>
                    <a:pt x="4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8010666" y="4191904"/>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8010666" y="4997182"/>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8010666" y="3587684"/>
              <a:ext cx="57453" cy="172244"/>
            </a:xfrm>
            <a:custGeom>
              <a:avLst/>
              <a:gdLst/>
              <a:ahLst/>
              <a:cxnLst/>
              <a:rect l="l" t="t" r="r" b="b"/>
              <a:pathLst>
                <a:path w="989" h="2965" extrusionOk="0">
                  <a:moveTo>
                    <a:pt x="1" y="0"/>
                  </a:moveTo>
                  <a:lnTo>
                    <a:pt x="1"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8010666" y="3385871"/>
              <a:ext cx="58209" cy="172593"/>
            </a:xfrm>
            <a:custGeom>
              <a:avLst/>
              <a:gdLst/>
              <a:ahLst/>
              <a:cxnLst/>
              <a:rect l="l" t="t" r="r" b="b"/>
              <a:pathLst>
                <a:path w="1002" h="2971" extrusionOk="0">
                  <a:moveTo>
                    <a:pt x="13" y="1"/>
                  </a:moveTo>
                  <a:cubicBezTo>
                    <a:pt x="13" y="199"/>
                    <a:pt x="1" y="390"/>
                    <a:pt x="1" y="581"/>
                  </a:cubicBezTo>
                  <a:lnTo>
                    <a:pt x="1" y="2971"/>
                  </a:lnTo>
                  <a:lnTo>
                    <a:pt x="988" y="2971"/>
                  </a:lnTo>
                  <a:cubicBezTo>
                    <a:pt x="988" y="2971"/>
                    <a:pt x="995" y="199"/>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9342785" y="3199278"/>
              <a:ext cx="265192" cy="384398"/>
            </a:xfrm>
            <a:custGeom>
              <a:avLst/>
              <a:gdLst/>
              <a:ahLst/>
              <a:cxnLst/>
              <a:rect l="l" t="t" r="r" b="b"/>
              <a:pathLst>
                <a:path w="4565" h="6617" extrusionOk="0">
                  <a:moveTo>
                    <a:pt x="135" y="1"/>
                  </a:moveTo>
                  <a:cubicBezTo>
                    <a:pt x="46" y="1256"/>
                    <a:pt x="1" y="2525"/>
                    <a:pt x="1" y="3799"/>
                  </a:cubicBezTo>
                  <a:lnTo>
                    <a:pt x="1" y="6616"/>
                  </a:lnTo>
                  <a:lnTo>
                    <a:pt x="4564" y="2047"/>
                  </a:lnTo>
                  <a:lnTo>
                    <a:pt x="4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10151084" y="4594369"/>
              <a:ext cx="57395" cy="157779"/>
            </a:xfrm>
            <a:custGeom>
              <a:avLst/>
              <a:gdLst/>
              <a:ahLst/>
              <a:cxnLst/>
              <a:rect l="l" t="t" r="r" b="b"/>
              <a:pathLst>
                <a:path w="988" h="2716" extrusionOk="0">
                  <a:moveTo>
                    <a:pt x="0" y="1"/>
                  </a:moveTo>
                  <a:lnTo>
                    <a:pt x="0"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9637140" y="3199278"/>
              <a:ext cx="266645" cy="386606"/>
            </a:xfrm>
            <a:custGeom>
              <a:avLst/>
              <a:gdLst/>
              <a:ahLst/>
              <a:cxnLst/>
              <a:rect l="l" t="t" r="r" b="b"/>
              <a:pathLst>
                <a:path w="4590" h="6655" extrusionOk="0">
                  <a:moveTo>
                    <a:pt x="1" y="1"/>
                  </a:moveTo>
                  <a:lnTo>
                    <a:pt x="1" y="2066"/>
                  </a:lnTo>
                  <a:lnTo>
                    <a:pt x="4590" y="6655"/>
                  </a:lnTo>
                  <a:lnTo>
                    <a:pt x="4590" y="3799"/>
                  </a:lnTo>
                  <a:cubicBezTo>
                    <a:pt x="4590" y="2525"/>
                    <a:pt x="4539" y="1256"/>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9373551" y="3716533"/>
              <a:ext cx="229988" cy="229988"/>
            </a:xfrm>
            <a:custGeom>
              <a:avLst/>
              <a:gdLst/>
              <a:ahLst/>
              <a:cxnLst/>
              <a:rect l="l" t="t" r="r" b="b"/>
              <a:pathLst>
                <a:path w="3959" h="3959" extrusionOk="0">
                  <a:moveTo>
                    <a:pt x="3958" y="0"/>
                  </a:moveTo>
                  <a:lnTo>
                    <a:pt x="0" y="3958"/>
                  </a:lnTo>
                  <a:lnTo>
                    <a:pt x="3958" y="3958"/>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10151084" y="4810589"/>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9342785" y="3359264"/>
              <a:ext cx="265192" cy="581332"/>
            </a:xfrm>
            <a:custGeom>
              <a:avLst/>
              <a:gdLst/>
              <a:ahLst/>
              <a:cxnLst/>
              <a:rect l="l" t="t" r="r" b="b"/>
              <a:pathLst>
                <a:path w="4565" h="10007" extrusionOk="0">
                  <a:moveTo>
                    <a:pt x="4564" y="0"/>
                  </a:moveTo>
                  <a:lnTo>
                    <a:pt x="1" y="4570"/>
                  </a:lnTo>
                  <a:lnTo>
                    <a:pt x="1" y="10006"/>
                  </a:lnTo>
                  <a:lnTo>
                    <a:pt x="4564" y="5437"/>
                  </a:lnTo>
                  <a:lnTo>
                    <a:pt x="4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9632702" y="3717637"/>
              <a:ext cx="229233" cy="228884"/>
            </a:xfrm>
            <a:custGeom>
              <a:avLst/>
              <a:gdLst/>
              <a:ahLst/>
              <a:cxnLst/>
              <a:rect l="l" t="t" r="r" b="b"/>
              <a:pathLst>
                <a:path w="3946" h="3940" extrusionOk="0">
                  <a:moveTo>
                    <a:pt x="1" y="0"/>
                  </a:moveTo>
                  <a:lnTo>
                    <a:pt x="1" y="3939"/>
                  </a:lnTo>
                  <a:lnTo>
                    <a:pt x="3946" y="39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10151084" y="3587684"/>
              <a:ext cx="57395" cy="172244"/>
            </a:xfrm>
            <a:custGeom>
              <a:avLst/>
              <a:gdLst/>
              <a:ahLst/>
              <a:cxnLst/>
              <a:rect l="l" t="t" r="r" b="b"/>
              <a:pathLst>
                <a:path w="988" h="2965" extrusionOk="0">
                  <a:moveTo>
                    <a:pt x="0" y="0"/>
                  </a:moveTo>
                  <a:lnTo>
                    <a:pt x="0"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9637140" y="3360717"/>
              <a:ext cx="266645" cy="582087"/>
            </a:xfrm>
            <a:custGeom>
              <a:avLst/>
              <a:gdLst/>
              <a:ahLst/>
              <a:cxnLst/>
              <a:rect l="l" t="t" r="r" b="b"/>
              <a:pathLst>
                <a:path w="4590" h="10020" extrusionOk="0">
                  <a:moveTo>
                    <a:pt x="1" y="1"/>
                  </a:moveTo>
                  <a:lnTo>
                    <a:pt x="1" y="5431"/>
                  </a:lnTo>
                  <a:lnTo>
                    <a:pt x="4590" y="10019"/>
                  </a:lnTo>
                  <a:lnTo>
                    <a:pt x="4590" y="45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10151084" y="4997182"/>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8432011" y="1674989"/>
              <a:ext cx="133729" cy="206286"/>
            </a:xfrm>
            <a:custGeom>
              <a:avLst/>
              <a:gdLst/>
              <a:ahLst/>
              <a:cxnLst/>
              <a:rect l="l" t="t" r="r" b="b"/>
              <a:pathLst>
                <a:path w="2302" h="3551" extrusionOk="0">
                  <a:moveTo>
                    <a:pt x="1715" y="1"/>
                  </a:moveTo>
                  <a:cubicBezTo>
                    <a:pt x="1651" y="83"/>
                    <a:pt x="1587" y="166"/>
                    <a:pt x="1530" y="256"/>
                  </a:cubicBezTo>
                  <a:cubicBezTo>
                    <a:pt x="1364" y="498"/>
                    <a:pt x="657" y="1588"/>
                    <a:pt x="466" y="1887"/>
                  </a:cubicBezTo>
                  <a:cubicBezTo>
                    <a:pt x="306" y="2142"/>
                    <a:pt x="153" y="2397"/>
                    <a:pt x="0" y="2652"/>
                  </a:cubicBezTo>
                  <a:cubicBezTo>
                    <a:pt x="211" y="2951"/>
                    <a:pt x="415" y="3245"/>
                    <a:pt x="619" y="3551"/>
                  </a:cubicBezTo>
                  <a:cubicBezTo>
                    <a:pt x="1148" y="2639"/>
                    <a:pt x="1709" y="1747"/>
                    <a:pt x="2301" y="880"/>
                  </a:cubicBezTo>
                  <a:cubicBezTo>
                    <a:pt x="2104" y="587"/>
                    <a:pt x="1912" y="287"/>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9651237" y="1674640"/>
              <a:ext cx="133729" cy="206286"/>
            </a:xfrm>
            <a:custGeom>
              <a:avLst/>
              <a:gdLst/>
              <a:ahLst/>
              <a:cxnLst/>
              <a:rect l="l" t="t" r="r" b="b"/>
              <a:pathLst>
                <a:path w="2302" h="3551" extrusionOk="0">
                  <a:moveTo>
                    <a:pt x="587" y="0"/>
                  </a:moveTo>
                  <a:cubicBezTo>
                    <a:pt x="389" y="293"/>
                    <a:pt x="198" y="587"/>
                    <a:pt x="1" y="880"/>
                  </a:cubicBezTo>
                  <a:cubicBezTo>
                    <a:pt x="593" y="1747"/>
                    <a:pt x="1148" y="2639"/>
                    <a:pt x="1683" y="3550"/>
                  </a:cubicBezTo>
                  <a:cubicBezTo>
                    <a:pt x="1887" y="3251"/>
                    <a:pt x="2097" y="2951"/>
                    <a:pt x="2301" y="2652"/>
                  </a:cubicBezTo>
                  <a:lnTo>
                    <a:pt x="2270" y="2594"/>
                  </a:lnTo>
                  <a:lnTo>
                    <a:pt x="2193" y="2460"/>
                  </a:lnTo>
                  <a:cubicBezTo>
                    <a:pt x="1849" y="1893"/>
                    <a:pt x="1492" y="1326"/>
                    <a:pt x="1122" y="778"/>
                  </a:cubicBezTo>
                  <a:cubicBezTo>
                    <a:pt x="1059" y="676"/>
                    <a:pt x="988" y="574"/>
                    <a:pt x="918" y="478"/>
                  </a:cubicBezTo>
                  <a:cubicBezTo>
                    <a:pt x="810" y="319"/>
                    <a:pt x="695" y="16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8315768" y="4813552"/>
              <a:ext cx="266993" cy="590975"/>
            </a:xfrm>
            <a:custGeom>
              <a:avLst/>
              <a:gdLst/>
              <a:ahLst/>
              <a:cxnLst/>
              <a:rect l="l" t="t" r="r" b="b"/>
              <a:pathLst>
                <a:path w="4596" h="10173" extrusionOk="0">
                  <a:moveTo>
                    <a:pt x="0" y="1"/>
                  </a:moveTo>
                  <a:lnTo>
                    <a:pt x="0" y="5571"/>
                  </a:lnTo>
                  <a:lnTo>
                    <a:pt x="4595" y="10173"/>
                  </a:lnTo>
                  <a:lnTo>
                    <a:pt x="4595" y="46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8611923" y="3199278"/>
              <a:ext cx="264786" cy="383643"/>
            </a:xfrm>
            <a:custGeom>
              <a:avLst/>
              <a:gdLst/>
              <a:ahLst/>
              <a:cxnLst/>
              <a:rect l="l" t="t" r="r" b="b"/>
              <a:pathLst>
                <a:path w="4558" h="6604" extrusionOk="0">
                  <a:moveTo>
                    <a:pt x="1" y="1"/>
                  </a:moveTo>
                  <a:lnTo>
                    <a:pt x="1" y="2047"/>
                  </a:lnTo>
                  <a:lnTo>
                    <a:pt x="4558" y="6604"/>
                  </a:lnTo>
                  <a:lnTo>
                    <a:pt x="4558" y="3799"/>
                  </a:lnTo>
                  <a:cubicBezTo>
                    <a:pt x="4558" y="2525"/>
                    <a:pt x="4507" y="1256"/>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10104029" y="2832017"/>
              <a:ext cx="93006" cy="309226"/>
            </a:xfrm>
            <a:custGeom>
              <a:avLst/>
              <a:gdLst/>
              <a:ahLst/>
              <a:cxnLst/>
              <a:rect l="l" t="t" r="r" b="b"/>
              <a:pathLst>
                <a:path w="1601" h="5323" extrusionOk="0">
                  <a:moveTo>
                    <a:pt x="906" y="0"/>
                  </a:moveTo>
                  <a:cubicBezTo>
                    <a:pt x="593" y="185"/>
                    <a:pt x="287" y="389"/>
                    <a:pt x="1" y="612"/>
                  </a:cubicBezTo>
                  <a:cubicBezTo>
                    <a:pt x="268" y="2161"/>
                    <a:pt x="466" y="3729"/>
                    <a:pt x="606" y="5322"/>
                  </a:cubicBezTo>
                  <a:lnTo>
                    <a:pt x="1600" y="5322"/>
                  </a:lnTo>
                  <a:cubicBezTo>
                    <a:pt x="1575" y="5067"/>
                    <a:pt x="1562" y="4819"/>
                    <a:pt x="1537" y="4564"/>
                  </a:cubicBezTo>
                  <a:cubicBezTo>
                    <a:pt x="1537" y="4519"/>
                    <a:pt x="1416" y="3391"/>
                    <a:pt x="1352" y="2881"/>
                  </a:cubicBezTo>
                  <a:cubicBezTo>
                    <a:pt x="1333" y="2760"/>
                    <a:pt x="1320" y="2645"/>
                    <a:pt x="1307" y="2531"/>
                  </a:cubicBezTo>
                  <a:cubicBezTo>
                    <a:pt x="1237" y="2014"/>
                    <a:pt x="1065" y="899"/>
                    <a:pt x="1065" y="861"/>
                  </a:cubicBezTo>
                  <a:cubicBezTo>
                    <a:pt x="1014" y="574"/>
                    <a:pt x="957" y="287"/>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9954847" y="2260329"/>
              <a:ext cx="196643" cy="575058"/>
            </a:xfrm>
            <a:custGeom>
              <a:avLst/>
              <a:gdLst/>
              <a:ahLst/>
              <a:cxnLst/>
              <a:rect l="l" t="t" r="r" b="b"/>
              <a:pathLst>
                <a:path w="3385" h="9899" extrusionOk="0">
                  <a:moveTo>
                    <a:pt x="733" y="1"/>
                  </a:moveTo>
                  <a:cubicBezTo>
                    <a:pt x="478" y="288"/>
                    <a:pt x="236" y="575"/>
                    <a:pt x="0" y="861"/>
                  </a:cubicBezTo>
                  <a:cubicBezTo>
                    <a:pt x="1090" y="3793"/>
                    <a:pt x="1919" y="6820"/>
                    <a:pt x="2473" y="9899"/>
                  </a:cubicBezTo>
                  <a:cubicBezTo>
                    <a:pt x="2766" y="9688"/>
                    <a:pt x="3066" y="9491"/>
                    <a:pt x="3384" y="9319"/>
                  </a:cubicBezTo>
                  <a:cubicBezTo>
                    <a:pt x="3365" y="9242"/>
                    <a:pt x="2919" y="7120"/>
                    <a:pt x="2875" y="6903"/>
                  </a:cubicBezTo>
                  <a:cubicBezTo>
                    <a:pt x="2798" y="6597"/>
                    <a:pt x="2722" y="6285"/>
                    <a:pt x="2645" y="5979"/>
                  </a:cubicBezTo>
                  <a:cubicBezTo>
                    <a:pt x="2524" y="5520"/>
                    <a:pt x="2403" y="5068"/>
                    <a:pt x="2275" y="4615"/>
                  </a:cubicBezTo>
                  <a:cubicBezTo>
                    <a:pt x="2224" y="4443"/>
                    <a:pt x="2180" y="4277"/>
                    <a:pt x="2129" y="4112"/>
                  </a:cubicBezTo>
                  <a:cubicBezTo>
                    <a:pt x="2033" y="3774"/>
                    <a:pt x="1753" y="2882"/>
                    <a:pt x="1715" y="2773"/>
                  </a:cubicBezTo>
                  <a:cubicBezTo>
                    <a:pt x="1415" y="1836"/>
                    <a:pt x="1084" y="912"/>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9632702" y="4004963"/>
              <a:ext cx="229233" cy="229233"/>
            </a:xfrm>
            <a:custGeom>
              <a:avLst/>
              <a:gdLst/>
              <a:ahLst/>
              <a:cxnLst/>
              <a:rect l="l" t="t" r="r" b="b"/>
              <a:pathLst>
                <a:path w="3946" h="3946" extrusionOk="0">
                  <a:moveTo>
                    <a:pt x="1" y="0"/>
                  </a:moveTo>
                  <a:lnTo>
                    <a:pt x="1" y="3945"/>
                  </a:lnTo>
                  <a:lnTo>
                    <a:pt x="3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10151084" y="4191904"/>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10151084" y="4392962"/>
              <a:ext cx="57395" cy="172593"/>
            </a:xfrm>
            <a:custGeom>
              <a:avLst/>
              <a:gdLst/>
              <a:ahLst/>
              <a:cxnLst/>
              <a:rect l="l" t="t" r="r" b="b"/>
              <a:pathLst>
                <a:path w="988" h="2971" extrusionOk="0">
                  <a:moveTo>
                    <a:pt x="0" y="0"/>
                  </a:moveTo>
                  <a:lnTo>
                    <a:pt x="0"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9932598" y="4004963"/>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9637140" y="4814307"/>
              <a:ext cx="266645" cy="590220"/>
            </a:xfrm>
            <a:custGeom>
              <a:avLst/>
              <a:gdLst/>
              <a:ahLst/>
              <a:cxnLst/>
              <a:rect l="l" t="t" r="r" b="b"/>
              <a:pathLst>
                <a:path w="4590" h="10160" extrusionOk="0">
                  <a:moveTo>
                    <a:pt x="4590" y="0"/>
                  </a:moveTo>
                  <a:lnTo>
                    <a:pt x="1" y="4589"/>
                  </a:lnTo>
                  <a:lnTo>
                    <a:pt x="1" y="10160"/>
                  </a:lnTo>
                  <a:lnTo>
                    <a:pt x="4590" y="5571"/>
                  </a:lnTo>
                  <a:lnTo>
                    <a:pt x="45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10150677" y="3385871"/>
              <a:ext cx="57802" cy="172593"/>
            </a:xfrm>
            <a:custGeom>
              <a:avLst/>
              <a:gdLst/>
              <a:ahLst/>
              <a:cxnLst/>
              <a:rect l="l" t="t" r="r" b="b"/>
              <a:pathLst>
                <a:path w="995" h="2971" extrusionOk="0">
                  <a:moveTo>
                    <a:pt x="1" y="1"/>
                  </a:moveTo>
                  <a:cubicBezTo>
                    <a:pt x="1" y="199"/>
                    <a:pt x="7" y="390"/>
                    <a:pt x="7" y="587"/>
                  </a:cubicBezTo>
                  <a:lnTo>
                    <a:pt x="7" y="2971"/>
                  </a:lnTo>
                  <a:lnTo>
                    <a:pt x="995" y="2971"/>
                  </a:lnTo>
                  <a:cubicBezTo>
                    <a:pt x="995" y="2971"/>
                    <a:pt x="989" y="199"/>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10151084" y="4004963"/>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10151084" y="3789091"/>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9632702" y="4523264"/>
              <a:ext cx="229233" cy="228884"/>
            </a:xfrm>
            <a:custGeom>
              <a:avLst/>
              <a:gdLst/>
              <a:ahLst/>
              <a:cxnLst/>
              <a:rect l="l" t="t" r="r" b="b"/>
              <a:pathLst>
                <a:path w="3946" h="3940" extrusionOk="0">
                  <a:moveTo>
                    <a:pt x="1" y="1"/>
                  </a:moveTo>
                  <a:lnTo>
                    <a:pt x="1" y="3940"/>
                  </a:lnTo>
                  <a:lnTo>
                    <a:pt x="3946" y="39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9373551" y="4521812"/>
              <a:ext cx="229988" cy="230337"/>
            </a:xfrm>
            <a:custGeom>
              <a:avLst/>
              <a:gdLst/>
              <a:ahLst/>
              <a:cxnLst/>
              <a:rect l="l" t="t" r="r" b="b"/>
              <a:pathLst>
                <a:path w="3959" h="3965" extrusionOk="0">
                  <a:moveTo>
                    <a:pt x="3958" y="0"/>
                  </a:moveTo>
                  <a:lnTo>
                    <a:pt x="0" y="3965"/>
                  </a:lnTo>
                  <a:lnTo>
                    <a:pt x="3958" y="3965"/>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9373551" y="4004963"/>
              <a:ext cx="229988" cy="230337"/>
            </a:xfrm>
            <a:custGeom>
              <a:avLst/>
              <a:gdLst/>
              <a:ahLst/>
              <a:cxnLst/>
              <a:rect l="l" t="t" r="r" b="b"/>
              <a:pathLst>
                <a:path w="3959" h="3965" extrusionOk="0">
                  <a:moveTo>
                    <a:pt x="0" y="0"/>
                  </a:moveTo>
                  <a:lnTo>
                    <a:pt x="3958" y="3964"/>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9373551" y="4810589"/>
              <a:ext cx="229988" cy="230337"/>
            </a:xfrm>
            <a:custGeom>
              <a:avLst/>
              <a:gdLst/>
              <a:ahLst/>
              <a:cxnLst/>
              <a:rect l="l" t="t" r="r" b="b"/>
              <a:pathLst>
                <a:path w="3959" h="3965" extrusionOk="0">
                  <a:moveTo>
                    <a:pt x="0" y="1"/>
                  </a:moveTo>
                  <a:lnTo>
                    <a:pt x="3958" y="3965"/>
                  </a:lnTo>
                  <a:lnTo>
                    <a:pt x="3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9637140" y="4009029"/>
              <a:ext cx="266645" cy="739401"/>
            </a:xfrm>
            <a:custGeom>
              <a:avLst/>
              <a:gdLst/>
              <a:ahLst/>
              <a:cxnLst/>
              <a:rect l="l" t="t" r="r" b="b"/>
              <a:pathLst>
                <a:path w="4590" h="12728" extrusionOk="0">
                  <a:moveTo>
                    <a:pt x="4590" y="0"/>
                  </a:moveTo>
                  <a:lnTo>
                    <a:pt x="1" y="4583"/>
                  </a:lnTo>
                  <a:lnTo>
                    <a:pt x="1" y="8139"/>
                  </a:lnTo>
                  <a:lnTo>
                    <a:pt x="4590" y="1272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9342785" y="4010888"/>
              <a:ext cx="265192" cy="735335"/>
            </a:xfrm>
            <a:custGeom>
              <a:avLst/>
              <a:gdLst/>
              <a:ahLst/>
              <a:cxnLst/>
              <a:rect l="l" t="t" r="r" b="b"/>
              <a:pathLst>
                <a:path w="4565" h="12658" extrusionOk="0">
                  <a:moveTo>
                    <a:pt x="1" y="0"/>
                  </a:moveTo>
                  <a:lnTo>
                    <a:pt x="1" y="12658"/>
                  </a:lnTo>
                  <a:lnTo>
                    <a:pt x="4564" y="8088"/>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9632702" y="4810589"/>
              <a:ext cx="229233" cy="228884"/>
            </a:xfrm>
            <a:custGeom>
              <a:avLst/>
              <a:gdLst/>
              <a:ahLst/>
              <a:cxnLst/>
              <a:rect l="l" t="t" r="r" b="b"/>
              <a:pathLst>
                <a:path w="3946" h="3940" extrusionOk="0">
                  <a:moveTo>
                    <a:pt x="1" y="1"/>
                  </a:moveTo>
                  <a:lnTo>
                    <a:pt x="1" y="3939"/>
                  </a:lnTo>
                  <a:lnTo>
                    <a:pt x="3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9342785" y="4816515"/>
              <a:ext cx="265192" cy="589116"/>
            </a:xfrm>
            <a:custGeom>
              <a:avLst/>
              <a:gdLst/>
              <a:ahLst/>
              <a:cxnLst/>
              <a:rect l="l" t="t" r="r" b="b"/>
              <a:pathLst>
                <a:path w="4565" h="10141" extrusionOk="0">
                  <a:moveTo>
                    <a:pt x="1" y="1"/>
                  </a:moveTo>
                  <a:lnTo>
                    <a:pt x="1" y="5571"/>
                  </a:lnTo>
                  <a:lnTo>
                    <a:pt x="4564" y="10141"/>
                  </a:lnTo>
                  <a:lnTo>
                    <a:pt x="4564" y="45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9121782" y="1101499"/>
              <a:ext cx="491753" cy="523181"/>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9124357" y="1490603"/>
              <a:ext cx="316256" cy="1225577"/>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8612678" y="1964173"/>
              <a:ext cx="426573" cy="1177070"/>
            </a:xfrm>
            <a:custGeom>
              <a:avLst/>
              <a:gdLst/>
              <a:ahLst/>
              <a:cxnLst/>
              <a:rect l="l" t="t" r="r" b="b"/>
              <a:pathLst>
                <a:path w="7343" h="20262" extrusionOk="0">
                  <a:moveTo>
                    <a:pt x="1607" y="0"/>
                  </a:moveTo>
                  <a:cubicBezTo>
                    <a:pt x="1033" y="931"/>
                    <a:pt x="504" y="1899"/>
                    <a:pt x="1" y="2894"/>
                  </a:cubicBezTo>
                  <a:cubicBezTo>
                    <a:pt x="2614" y="8120"/>
                    <a:pt x="4258" y="14041"/>
                    <a:pt x="4819" y="20261"/>
                  </a:cubicBezTo>
                  <a:lnTo>
                    <a:pt x="7343" y="20261"/>
                  </a:lnTo>
                  <a:cubicBezTo>
                    <a:pt x="6744" y="12989"/>
                    <a:pt x="4781" y="6061"/>
                    <a:pt x="1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8778939" y="1490603"/>
              <a:ext cx="316256" cy="1225577"/>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9179894" y="1963766"/>
              <a:ext cx="426980" cy="1177477"/>
            </a:xfrm>
            <a:custGeom>
              <a:avLst/>
              <a:gdLst/>
              <a:ahLst/>
              <a:cxnLst/>
              <a:rect l="l" t="t" r="r" b="b"/>
              <a:pathLst>
                <a:path w="7350" h="20269" extrusionOk="0">
                  <a:moveTo>
                    <a:pt x="5737" y="1"/>
                  </a:moveTo>
                  <a:cubicBezTo>
                    <a:pt x="2569" y="6062"/>
                    <a:pt x="606" y="12996"/>
                    <a:pt x="1" y="20268"/>
                  </a:cubicBezTo>
                  <a:lnTo>
                    <a:pt x="2525" y="20268"/>
                  </a:lnTo>
                  <a:cubicBezTo>
                    <a:pt x="3085" y="14048"/>
                    <a:pt x="4736" y="8121"/>
                    <a:pt x="7349" y="2894"/>
                  </a:cubicBezTo>
                  <a:cubicBezTo>
                    <a:pt x="6846" y="1900"/>
                    <a:pt x="6310" y="938"/>
                    <a:pt x="5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9367242" y="2164476"/>
              <a:ext cx="403278" cy="870865"/>
            </a:xfrm>
            <a:custGeom>
              <a:avLst/>
              <a:gdLst/>
              <a:ahLst/>
              <a:cxnLst/>
              <a:rect l="l" t="t" r="r" b="b"/>
              <a:pathLst>
                <a:path w="6942" h="14991" extrusionOk="0">
                  <a:moveTo>
                    <a:pt x="4405" y="0"/>
                  </a:moveTo>
                  <a:cubicBezTo>
                    <a:pt x="2174" y="4564"/>
                    <a:pt x="683" y="9649"/>
                    <a:pt x="1" y="14990"/>
                  </a:cubicBezTo>
                  <a:cubicBezTo>
                    <a:pt x="957" y="13429"/>
                    <a:pt x="2652" y="12479"/>
                    <a:pt x="4481" y="12473"/>
                  </a:cubicBezTo>
                  <a:cubicBezTo>
                    <a:pt x="4551" y="12473"/>
                    <a:pt x="4615" y="12486"/>
                    <a:pt x="4679" y="12486"/>
                  </a:cubicBezTo>
                  <a:cubicBezTo>
                    <a:pt x="5144" y="10351"/>
                    <a:pt x="5902" y="8286"/>
                    <a:pt x="6941" y="6361"/>
                  </a:cubicBezTo>
                  <a:cubicBezTo>
                    <a:pt x="6253" y="4181"/>
                    <a:pt x="5405" y="2052"/>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8449438" y="2165173"/>
              <a:ext cx="402465" cy="870168"/>
            </a:xfrm>
            <a:custGeom>
              <a:avLst/>
              <a:gdLst/>
              <a:ahLst/>
              <a:cxnLst/>
              <a:rect l="l" t="t" r="r" b="b"/>
              <a:pathLst>
                <a:path w="6928" h="14979" extrusionOk="0">
                  <a:moveTo>
                    <a:pt x="2530" y="1"/>
                  </a:moveTo>
                  <a:cubicBezTo>
                    <a:pt x="1530" y="2047"/>
                    <a:pt x="682" y="4169"/>
                    <a:pt x="0" y="6342"/>
                  </a:cubicBezTo>
                  <a:cubicBezTo>
                    <a:pt x="1033" y="8267"/>
                    <a:pt x="1797" y="10332"/>
                    <a:pt x="2263" y="12474"/>
                  </a:cubicBezTo>
                  <a:cubicBezTo>
                    <a:pt x="2326" y="12474"/>
                    <a:pt x="2384" y="12461"/>
                    <a:pt x="2447" y="12461"/>
                  </a:cubicBezTo>
                  <a:cubicBezTo>
                    <a:pt x="4277" y="12467"/>
                    <a:pt x="5972" y="13417"/>
                    <a:pt x="6928" y="14978"/>
                  </a:cubicBezTo>
                  <a:cubicBezTo>
                    <a:pt x="6252" y="9644"/>
                    <a:pt x="4761" y="4558"/>
                    <a:pt x="2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8010666" y="5806934"/>
              <a:ext cx="57453" cy="57453"/>
            </a:xfrm>
            <a:custGeom>
              <a:avLst/>
              <a:gdLst/>
              <a:ahLst/>
              <a:cxnLst/>
              <a:rect l="l" t="t" r="r" b="b"/>
              <a:pathLst>
                <a:path w="989" h="989" extrusionOk="0">
                  <a:moveTo>
                    <a:pt x="1" y="0"/>
                  </a:moveTo>
                  <a:lnTo>
                    <a:pt x="1" y="988"/>
                  </a:lnTo>
                  <a:lnTo>
                    <a:pt x="988" y="988"/>
                  </a:lnTo>
                  <a:lnTo>
                    <a:pt x="98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8234322" y="1856760"/>
              <a:ext cx="216975" cy="421810"/>
            </a:xfrm>
            <a:custGeom>
              <a:avLst/>
              <a:gdLst/>
              <a:ahLst/>
              <a:cxnLst/>
              <a:rect l="l" t="t" r="r" b="b"/>
              <a:pathLst>
                <a:path w="3735" h="7261" extrusionOk="0">
                  <a:moveTo>
                    <a:pt x="3123" y="1"/>
                  </a:moveTo>
                  <a:cubicBezTo>
                    <a:pt x="3034" y="148"/>
                    <a:pt x="2945" y="294"/>
                    <a:pt x="2862" y="447"/>
                  </a:cubicBezTo>
                  <a:cubicBezTo>
                    <a:pt x="2715" y="708"/>
                    <a:pt x="2091" y="1862"/>
                    <a:pt x="1925" y="2181"/>
                  </a:cubicBezTo>
                  <a:cubicBezTo>
                    <a:pt x="1785" y="2455"/>
                    <a:pt x="1651" y="2729"/>
                    <a:pt x="1517" y="3003"/>
                  </a:cubicBezTo>
                  <a:cubicBezTo>
                    <a:pt x="1358" y="3321"/>
                    <a:pt x="1205" y="3640"/>
                    <a:pt x="1058" y="3965"/>
                  </a:cubicBezTo>
                  <a:cubicBezTo>
                    <a:pt x="931" y="4246"/>
                    <a:pt x="803" y="4526"/>
                    <a:pt x="676" y="4806"/>
                  </a:cubicBezTo>
                  <a:cubicBezTo>
                    <a:pt x="535" y="5138"/>
                    <a:pt x="395" y="5463"/>
                    <a:pt x="255" y="5794"/>
                  </a:cubicBezTo>
                  <a:cubicBezTo>
                    <a:pt x="172" y="5998"/>
                    <a:pt x="89" y="6209"/>
                    <a:pt x="0" y="6419"/>
                  </a:cubicBezTo>
                  <a:cubicBezTo>
                    <a:pt x="255" y="6699"/>
                    <a:pt x="497" y="6980"/>
                    <a:pt x="733" y="7260"/>
                  </a:cubicBezTo>
                  <a:cubicBezTo>
                    <a:pt x="1574" y="5074"/>
                    <a:pt x="2581" y="2945"/>
                    <a:pt x="3735" y="906"/>
                  </a:cubicBezTo>
                  <a:cubicBezTo>
                    <a:pt x="3537" y="600"/>
                    <a:pt x="3333" y="300"/>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9767848" y="1856411"/>
              <a:ext cx="217789" cy="422855"/>
            </a:xfrm>
            <a:custGeom>
              <a:avLst/>
              <a:gdLst/>
              <a:ahLst/>
              <a:cxnLst/>
              <a:rect l="l" t="t" r="r" b="b"/>
              <a:pathLst>
                <a:path w="3749" h="7279" extrusionOk="0">
                  <a:moveTo>
                    <a:pt x="619" y="1"/>
                  </a:moveTo>
                  <a:cubicBezTo>
                    <a:pt x="409" y="300"/>
                    <a:pt x="205" y="600"/>
                    <a:pt x="1" y="906"/>
                  </a:cubicBezTo>
                  <a:cubicBezTo>
                    <a:pt x="1161" y="2951"/>
                    <a:pt x="2168" y="5080"/>
                    <a:pt x="3009" y="7279"/>
                  </a:cubicBezTo>
                  <a:cubicBezTo>
                    <a:pt x="3251" y="6992"/>
                    <a:pt x="3493" y="6705"/>
                    <a:pt x="3748" y="6425"/>
                  </a:cubicBezTo>
                  <a:cubicBezTo>
                    <a:pt x="3704" y="6323"/>
                    <a:pt x="3359" y="5475"/>
                    <a:pt x="3219" y="5163"/>
                  </a:cubicBezTo>
                  <a:cubicBezTo>
                    <a:pt x="3143" y="4985"/>
                    <a:pt x="2741" y="4080"/>
                    <a:pt x="2614" y="3812"/>
                  </a:cubicBezTo>
                  <a:cubicBezTo>
                    <a:pt x="2410" y="3372"/>
                    <a:pt x="2199" y="2932"/>
                    <a:pt x="1983" y="2505"/>
                  </a:cubicBezTo>
                  <a:cubicBezTo>
                    <a:pt x="1925" y="2397"/>
                    <a:pt x="1409" y="1409"/>
                    <a:pt x="1205" y="1027"/>
                  </a:cubicBezTo>
                  <a:cubicBezTo>
                    <a:pt x="1148" y="925"/>
                    <a:pt x="1090" y="823"/>
                    <a:pt x="1033" y="714"/>
                  </a:cubicBezTo>
                  <a:cubicBezTo>
                    <a:pt x="899" y="479"/>
                    <a:pt x="759" y="236"/>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9637140" y="5615868"/>
              <a:ext cx="266645" cy="161846"/>
            </a:xfrm>
            <a:custGeom>
              <a:avLst/>
              <a:gdLst/>
              <a:ahLst/>
              <a:cxnLst/>
              <a:rect l="l" t="t" r="r" b="b"/>
              <a:pathLst>
                <a:path w="4590" h="2786" extrusionOk="0">
                  <a:moveTo>
                    <a:pt x="1" y="1"/>
                  </a:moveTo>
                  <a:lnTo>
                    <a:pt x="1" y="2786"/>
                  </a:lnTo>
                  <a:lnTo>
                    <a:pt x="4590" y="2786"/>
                  </a:lnTo>
                  <a:lnTo>
                    <a:pt x="4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9342785" y="5615868"/>
              <a:ext cx="265192" cy="161846"/>
            </a:xfrm>
            <a:custGeom>
              <a:avLst/>
              <a:gdLst/>
              <a:ahLst/>
              <a:cxnLst/>
              <a:rect l="l" t="t" r="r" b="b"/>
              <a:pathLst>
                <a:path w="4565" h="2786" extrusionOk="0">
                  <a:moveTo>
                    <a:pt x="1" y="1"/>
                  </a:moveTo>
                  <a:lnTo>
                    <a:pt x="1" y="2786"/>
                  </a:lnTo>
                  <a:lnTo>
                    <a:pt x="4564" y="2786"/>
                  </a:lnTo>
                  <a:lnTo>
                    <a:pt x="4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9932598" y="5615868"/>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10151084" y="5400054"/>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10151084" y="5615868"/>
              <a:ext cx="57395" cy="161846"/>
            </a:xfrm>
            <a:custGeom>
              <a:avLst/>
              <a:gdLst/>
              <a:ahLst/>
              <a:cxnLst/>
              <a:rect l="l" t="t" r="r" b="b"/>
              <a:pathLst>
                <a:path w="988" h="2786" extrusionOk="0">
                  <a:moveTo>
                    <a:pt x="0" y="1"/>
                  </a:moveTo>
                  <a:lnTo>
                    <a:pt x="0"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8097282" y="5806934"/>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9640102" y="1937102"/>
              <a:ext cx="281458" cy="562510"/>
            </a:xfrm>
            <a:custGeom>
              <a:avLst/>
              <a:gdLst/>
              <a:ahLst/>
              <a:cxnLst/>
              <a:rect l="l" t="t" r="r" b="b"/>
              <a:pathLst>
                <a:path w="4845" h="9683" extrusionOk="0">
                  <a:moveTo>
                    <a:pt x="1900" y="1"/>
                  </a:moveTo>
                  <a:cubicBezTo>
                    <a:pt x="1218" y="1078"/>
                    <a:pt x="587" y="2200"/>
                    <a:pt x="1" y="3353"/>
                  </a:cubicBezTo>
                  <a:cubicBezTo>
                    <a:pt x="1014" y="5399"/>
                    <a:pt x="1875" y="7509"/>
                    <a:pt x="2576" y="9682"/>
                  </a:cubicBezTo>
                  <a:cubicBezTo>
                    <a:pt x="3238" y="8509"/>
                    <a:pt x="4003" y="7388"/>
                    <a:pt x="4845" y="6336"/>
                  </a:cubicBezTo>
                  <a:cubicBezTo>
                    <a:pt x="4016" y="4156"/>
                    <a:pt x="3035" y="2034"/>
                    <a:pt x="1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8611923" y="4817270"/>
              <a:ext cx="264786" cy="588361"/>
            </a:xfrm>
            <a:custGeom>
              <a:avLst/>
              <a:gdLst/>
              <a:ahLst/>
              <a:cxnLst/>
              <a:rect l="l" t="t" r="r" b="b"/>
              <a:pathLst>
                <a:path w="4558" h="10128" extrusionOk="0">
                  <a:moveTo>
                    <a:pt x="4558" y="0"/>
                  </a:moveTo>
                  <a:lnTo>
                    <a:pt x="1" y="4557"/>
                  </a:lnTo>
                  <a:lnTo>
                    <a:pt x="1" y="10128"/>
                  </a:lnTo>
                  <a:lnTo>
                    <a:pt x="4558" y="5571"/>
                  </a:lnTo>
                  <a:lnTo>
                    <a:pt x="4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8485340" y="1752368"/>
              <a:ext cx="204776" cy="348439"/>
            </a:xfrm>
            <a:custGeom>
              <a:avLst/>
              <a:gdLst/>
              <a:ahLst/>
              <a:cxnLst/>
              <a:rect l="l" t="t" r="r" b="b"/>
              <a:pathLst>
                <a:path w="3525" h="5998" extrusionOk="0">
                  <a:moveTo>
                    <a:pt x="1676" y="1"/>
                  </a:moveTo>
                  <a:cubicBezTo>
                    <a:pt x="1084" y="874"/>
                    <a:pt x="536" y="1772"/>
                    <a:pt x="0" y="2697"/>
                  </a:cubicBezTo>
                  <a:cubicBezTo>
                    <a:pt x="682" y="3761"/>
                    <a:pt x="1320" y="4857"/>
                    <a:pt x="1906" y="5998"/>
                  </a:cubicBezTo>
                  <a:cubicBezTo>
                    <a:pt x="2416" y="5016"/>
                    <a:pt x="2951" y="4067"/>
                    <a:pt x="3525" y="3136"/>
                  </a:cubicBezTo>
                  <a:cubicBezTo>
                    <a:pt x="2945" y="2066"/>
                    <a:pt x="2327" y="1014"/>
                    <a:pt x="1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8655260" y="1208099"/>
              <a:ext cx="439935" cy="61688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9124357" y="1208099"/>
              <a:ext cx="439935" cy="616536"/>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8600867" y="1101499"/>
              <a:ext cx="491753" cy="523181"/>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9168043" y="5615868"/>
              <a:ext cx="145580" cy="161846"/>
            </a:xfrm>
            <a:custGeom>
              <a:avLst/>
              <a:gdLst/>
              <a:ahLst/>
              <a:cxnLst/>
              <a:rect l="l" t="t" r="r" b="b"/>
              <a:pathLst>
                <a:path w="2506" h="2786" extrusionOk="0">
                  <a:moveTo>
                    <a:pt x="1" y="1"/>
                  </a:moveTo>
                  <a:lnTo>
                    <a:pt x="1"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9529436" y="1751613"/>
              <a:ext cx="204776" cy="348845"/>
            </a:xfrm>
            <a:custGeom>
              <a:avLst/>
              <a:gdLst/>
              <a:ahLst/>
              <a:cxnLst/>
              <a:rect l="l" t="t" r="r" b="b"/>
              <a:pathLst>
                <a:path w="3525" h="6005" extrusionOk="0">
                  <a:moveTo>
                    <a:pt x="1848" y="1"/>
                  </a:moveTo>
                  <a:cubicBezTo>
                    <a:pt x="1192" y="1021"/>
                    <a:pt x="574" y="2066"/>
                    <a:pt x="0" y="3143"/>
                  </a:cubicBezTo>
                  <a:cubicBezTo>
                    <a:pt x="574" y="4073"/>
                    <a:pt x="1109" y="5023"/>
                    <a:pt x="1619" y="6005"/>
                  </a:cubicBezTo>
                  <a:cubicBezTo>
                    <a:pt x="2205" y="4870"/>
                    <a:pt x="2843" y="3768"/>
                    <a:pt x="3525" y="2703"/>
                  </a:cubicBezTo>
                  <a:cubicBezTo>
                    <a:pt x="2989" y="1779"/>
                    <a:pt x="2441" y="874"/>
                    <a:pt x="1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8315768" y="5806934"/>
              <a:ext cx="266993" cy="57453"/>
            </a:xfrm>
            <a:custGeom>
              <a:avLst/>
              <a:gdLst/>
              <a:ahLst/>
              <a:cxnLst/>
              <a:rect l="l" t="t" r="r" b="b"/>
              <a:pathLst>
                <a:path w="4596" h="989" extrusionOk="0">
                  <a:moveTo>
                    <a:pt x="0" y="0"/>
                  </a:moveTo>
                  <a:lnTo>
                    <a:pt x="0" y="988"/>
                  </a:lnTo>
                  <a:lnTo>
                    <a:pt x="4595" y="988"/>
                  </a:lnTo>
                  <a:lnTo>
                    <a:pt x="4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8905929" y="5806934"/>
              <a:ext cx="145580" cy="57453"/>
            </a:xfrm>
            <a:custGeom>
              <a:avLst/>
              <a:gdLst/>
              <a:ahLst/>
              <a:cxnLst/>
              <a:rect l="l" t="t" r="r" b="b"/>
              <a:pathLst>
                <a:path w="2506" h="989" extrusionOk="0">
                  <a:moveTo>
                    <a:pt x="0" y="0"/>
                  </a:moveTo>
                  <a:lnTo>
                    <a:pt x="0"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8611923" y="5806934"/>
              <a:ext cx="264786" cy="57453"/>
            </a:xfrm>
            <a:custGeom>
              <a:avLst/>
              <a:gdLst/>
              <a:ahLst/>
              <a:cxnLst/>
              <a:rect l="l" t="t" r="r" b="b"/>
              <a:pathLst>
                <a:path w="4558" h="989" extrusionOk="0">
                  <a:moveTo>
                    <a:pt x="1" y="0"/>
                  </a:moveTo>
                  <a:lnTo>
                    <a:pt x="1" y="988"/>
                  </a:lnTo>
                  <a:lnTo>
                    <a:pt x="4558" y="988"/>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9168043" y="5806934"/>
              <a:ext cx="145580" cy="57453"/>
            </a:xfrm>
            <a:custGeom>
              <a:avLst/>
              <a:gdLst/>
              <a:ahLst/>
              <a:cxnLst/>
              <a:rect l="l" t="t" r="r" b="b"/>
              <a:pathLst>
                <a:path w="2506" h="989" extrusionOk="0">
                  <a:moveTo>
                    <a:pt x="1" y="0"/>
                  </a:moveTo>
                  <a:lnTo>
                    <a:pt x="1"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9637140" y="5806934"/>
              <a:ext cx="266645" cy="57453"/>
            </a:xfrm>
            <a:custGeom>
              <a:avLst/>
              <a:gdLst/>
              <a:ahLst/>
              <a:cxnLst/>
              <a:rect l="l" t="t" r="r" b="b"/>
              <a:pathLst>
                <a:path w="4590" h="989" extrusionOk="0">
                  <a:moveTo>
                    <a:pt x="1" y="0"/>
                  </a:moveTo>
                  <a:lnTo>
                    <a:pt x="1" y="988"/>
                  </a:lnTo>
                  <a:lnTo>
                    <a:pt x="4590" y="98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9342785" y="5806934"/>
              <a:ext cx="265192" cy="57453"/>
            </a:xfrm>
            <a:custGeom>
              <a:avLst/>
              <a:gdLst/>
              <a:ahLst/>
              <a:cxnLst/>
              <a:rect l="l" t="t" r="r" b="b"/>
              <a:pathLst>
                <a:path w="4565" h="989" extrusionOk="0">
                  <a:moveTo>
                    <a:pt x="1" y="0"/>
                  </a:moveTo>
                  <a:lnTo>
                    <a:pt x="1" y="988"/>
                  </a:lnTo>
                  <a:lnTo>
                    <a:pt x="4564" y="988"/>
                  </a:lnTo>
                  <a:lnTo>
                    <a:pt x="45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9932598" y="5806934"/>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10151084" y="5806934"/>
              <a:ext cx="57395" cy="57453"/>
            </a:xfrm>
            <a:custGeom>
              <a:avLst/>
              <a:gdLst/>
              <a:ahLst/>
              <a:cxnLst/>
              <a:rect l="l" t="t" r="r" b="b"/>
              <a:pathLst>
                <a:path w="988" h="989" extrusionOk="0">
                  <a:moveTo>
                    <a:pt x="0" y="0"/>
                  </a:moveTo>
                  <a:lnTo>
                    <a:pt x="0" y="988"/>
                  </a:lnTo>
                  <a:lnTo>
                    <a:pt x="988" y="988"/>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8298340" y="1937102"/>
              <a:ext cx="281110" cy="562103"/>
            </a:xfrm>
            <a:custGeom>
              <a:avLst/>
              <a:gdLst/>
              <a:ahLst/>
              <a:cxnLst/>
              <a:rect l="l" t="t" r="r" b="b"/>
              <a:pathLst>
                <a:path w="4839" h="9676" extrusionOk="0">
                  <a:moveTo>
                    <a:pt x="2939" y="1"/>
                  </a:moveTo>
                  <a:cubicBezTo>
                    <a:pt x="1804" y="2034"/>
                    <a:pt x="823" y="4150"/>
                    <a:pt x="1" y="6330"/>
                  </a:cubicBezTo>
                  <a:cubicBezTo>
                    <a:pt x="842" y="7381"/>
                    <a:pt x="1600" y="8503"/>
                    <a:pt x="2270" y="9676"/>
                  </a:cubicBezTo>
                  <a:cubicBezTo>
                    <a:pt x="2964" y="7509"/>
                    <a:pt x="3825" y="5399"/>
                    <a:pt x="4838" y="3360"/>
                  </a:cubicBezTo>
                  <a:cubicBezTo>
                    <a:pt x="4252" y="2206"/>
                    <a:pt x="3621" y="1084"/>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9637140" y="5179012"/>
              <a:ext cx="266645" cy="378821"/>
            </a:xfrm>
            <a:custGeom>
              <a:avLst/>
              <a:gdLst/>
              <a:ahLst/>
              <a:cxnLst/>
              <a:rect l="l" t="t" r="r" b="b"/>
              <a:pathLst>
                <a:path w="4590" h="6521" extrusionOk="0">
                  <a:moveTo>
                    <a:pt x="4590" y="0"/>
                  </a:moveTo>
                  <a:lnTo>
                    <a:pt x="1" y="4589"/>
                  </a:lnTo>
                  <a:lnTo>
                    <a:pt x="1" y="6520"/>
                  </a:lnTo>
                  <a:lnTo>
                    <a:pt x="4590" y="6520"/>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9168043" y="4810589"/>
              <a:ext cx="145580" cy="747244"/>
            </a:xfrm>
            <a:custGeom>
              <a:avLst/>
              <a:gdLst/>
              <a:ahLst/>
              <a:cxnLst/>
              <a:rect l="l" t="t" r="r" b="b"/>
              <a:pathLst>
                <a:path w="2506" h="12863" extrusionOk="0">
                  <a:moveTo>
                    <a:pt x="1" y="1"/>
                  </a:moveTo>
                  <a:lnTo>
                    <a:pt x="1"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9342785" y="5181220"/>
              <a:ext cx="265192" cy="376614"/>
            </a:xfrm>
            <a:custGeom>
              <a:avLst/>
              <a:gdLst/>
              <a:ahLst/>
              <a:cxnLst/>
              <a:rect l="l" t="t" r="r" b="b"/>
              <a:pathLst>
                <a:path w="4565" h="6483" extrusionOk="0">
                  <a:moveTo>
                    <a:pt x="1" y="0"/>
                  </a:moveTo>
                  <a:lnTo>
                    <a:pt x="1" y="6482"/>
                  </a:lnTo>
                  <a:lnTo>
                    <a:pt x="4564" y="6482"/>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8611923" y="5181975"/>
              <a:ext cx="264786" cy="375858"/>
            </a:xfrm>
            <a:custGeom>
              <a:avLst/>
              <a:gdLst/>
              <a:ahLst/>
              <a:cxnLst/>
              <a:rect l="l" t="t" r="r" b="b"/>
              <a:pathLst>
                <a:path w="4558" h="6470" extrusionOk="0">
                  <a:moveTo>
                    <a:pt x="4558" y="0"/>
                  </a:moveTo>
                  <a:lnTo>
                    <a:pt x="1" y="4557"/>
                  </a:lnTo>
                  <a:lnTo>
                    <a:pt x="1" y="6469"/>
                  </a:lnTo>
                  <a:lnTo>
                    <a:pt x="4558" y="6469"/>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8905929" y="4810589"/>
              <a:ext cx="145580" cy="747244"/>
            </a:xfrm>
            <a:custGeom>
              <a:avLst/>
              <a:gdLst/>
              <a:ahLst/>
              <a:cxnLst/>
              <a:rect l="l" t="t" r="r" b="b"/>
              <a:pathLst>
                <a:path w="2506" h="12863" extrusionOk="0">
                  <a:moveTo>
                    <a:pt x="0" y="1"/>
                  </a:moveTo>
                  <a:lnTo>
                    <a:pt x="0" y="5718"/>
                  </a:lnTo>
                  <a:cubicBezTo>
                    <a:pt x="7" y="5756"/>
                    <a:pt x="7" y="5794"/>
                    <a:pt x="0" y="5839"/>
                  </a:cubicBezTo>
                  <a:lnTo>
                    <a:pt x="0"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9801890" y="2337011"/>
              <a:ext cx="270711" cy="748696"/>
            </a:xfrm>
            <a:custGeom>
              <a:avLst/>
              <a:gdLst/>
              <a:ahLst/>
              <a:cxnLst/>
              <a:rect l="l" t="t" r="r" b="b"/>
              <a:pathLst>
                <a:path w="4660" h="12888" extrusionOk="0">
                  <a:moveTo>
                    <a:pt x="2270" y="0"/>
                  </a:moveTo>
                  <a:cubicBezTo>
                    <a:pt x="1422" y="1084"/>
                    <a:pt x="664" y="2237"/>
                    <a:pt x="1" y="3448"/>
                  </a:cubicBezTo>
                  <a:cubicBezTo>
                    <a:pt x="951" y="6527"/>
                    <a:pt x="1594" y="9688"/>
                    <a:pt x="1938" y="12887"/>
                  </a:cubicBezTo>
                  <a:cubicBezTo>
                    <a:pt x="2461" y="11345"/>
                    <a:pt x="3404" y="9975"/>
                    <a:pt x="4660" y="8929"/>
                  </a:cubicBezTo>
                  <a:cubicBezTo>
                    <a:pt x="4125" y="5889"/>
                    <a:pt x="3328" y="2900"/>
                    <a:pt x="2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10151084" y="5198589"/>
              <a:ext cx="57395" cy="172244"/>
            </a:xfrm>
            <a:custGeom>
              <a:avLst/>
              <a:gdLst/>
              <a:ahLst/>
              <a:cxnLst/>
              <a:rect l="l" t="t" r="r" b="b"/>
              <a:pathLst>
                <a:path w="988" h="2965" extrusionOk="0">
                  <a:moveTo>
                    <a:pt x="0" y="1"/>
                  </a:moveTo>
                  <a:lnTo>
                    <a:pt x="0"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9932598" y="4810589"/>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8905929" y="5615868"/>
              <a:ext cx="145580" cy="161846"/>
            </a:xfrm>
            <a:custGeom>
              <a:avLst/>
              <a:gdLst/>
              <a:ahLst/>
              <a:cxnLst/>
              <a:rect l="l" t="t" r="r" b="b"/>
              <a:pathLst>
                <a:path w="2506" h="2786" extrusionOk="0">
                  <a:moveTo>
                    <a:pt x="0" y="1"/>
                  </a:moveTo>
                  <a:lnTo>
                    <a:pt x="0"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8336507" y="3064155"/>
              <a:ext cx="235158" cy="77089"/>
            </a:xfrm>
            <a:custGeom>
              <a:avLst/>
              <a:gdLst/>
              <a:ahLst/>
              <a:cxnLst/>
              <a:rect l="l" t="t" r="r" b="b"/>
              <a:pathLst>
                <a:path w="4048" h="1327" extrusionOk="0">
                  <a:moveTo>
                    <a:pt x="2021" y="0"/>
                  </a:moveTo>
                  <a:cubicBezTo>
                    <a:pt x="1141" y="0"/>
                    <a:pt x="351" y="523"/>
                    <a:pt x="0" y="1326"/>
                  </a:cubicBezTo>
                  <a:lnTo>
                    <a:pt x="4047" y="1326"/>
                  </a:lnTo>
                  <a:cubicBezTo>
                    <a:pt x="3690" y="523"/>
                    <a:pt x="2900"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9668277" y="2574319"/>
              <a:ext cx="208494" cy="443594"/>
            </a:xfrm>
            <a:custGeom>
              <a:avLst/>
              <a:gdLst/>
              <a:ahLst/>
              <a:cxnLst/>
              <a:rect l="l" t="t" r="r" b="b"/>
              <a:pathLst>
                <a:path w="3589" h="7636" extrusionOk="0">
                  <a:moveTo>
                    <a:pt x="1963" y="1"/>
                  </a:moveTo>
                  <a:cubicBezTo>
                    <a:pt x="1084" y="1734"/>
                    <a:pt x="421" y="3570"/>
                    <a:pt x="0" y="5475"/>
                  </a:cubicBezTo>
                  <a:cubicBezTo>
                    <a:pt x="1447" y="5666"/>
                    <a:pt x="2741" y="6450"/>
                    <a:pt x="3588" y="7636"/>
                  </a:cubicBezTo>
                  <a:cubicBezTo>
                    <a:pt x="3244" y="5055"/>
                    <a:pt x="2702" y="2499"/>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8315768" y="5178605"/>
              <a:ext cx="266993" cy="379228"/>
            </a:xfrm>
            <a:custGeom>
              <a:avLst/>
              <a:gdLst/>
              <a:ahLst/>
              <a:cxnLst/>
              <a:rect l="l" t="t" r="r" b="b"/>
              <a:pathLst>
                <a:path w="4596" h="6528" extrusionOk="0">
                  <a:moveTo>
                    <a:pt x="0" y="1"/>
                  </a:moveTo>
                  <a:lnTo>
                    <a:pt x="0" y="6527"/>
                  </a:lnTo>
                  <a:lnTo>
                    <a:pt x="4595" y="6527"/>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8109539" y="2889412"/>
              <a:ext cx="181074" cy="251831"/>
            </a:xfrm>
            <a:custGeom>
              <a:avLst/>
              <a:gdLst/>
              <a:ahLst/>
              <a:cxnLst/>
              <a:rect l="l" t="t" r="r" b="b"/>
              <a:pathLst>
                <a:path w="3117" h="4335" extrusionOk="0">
                  <a:moveTo>
                    <a:pt x="542" y="0"/>
                  </a:moveTo>
                  <a:cubicBezTo>
                    <a:pt x="306" y="1428"/>
                    <a:pt x="128" y="2868"/>
                    <a:pt x="0" y="4334"/>
                  </a:cubicBezTo>
                  <a:lnTo>
                    <a:pt x="3117" y="4334"/>
                  </a:lnTo>
                  <a:cubicBezTo>
                    <a:pt x="2722" y="2658"/>
                    <a:pt x="1823" y="1141"/>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8097282" y="4810589"/>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8010666" y="5400054"/>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8022517" y="2832017"/>
              <a:ext cx="92599" cy="309226"/>
            </a:xfrm>
            <a:custGeom>
              <a:avLst/>
              <a:gdLst/>
              <a:ahLst/>
              <a:cxnLst/>
              <a:rect l="l" t="t" r="r" b="b"/>
              <a:pathLst>
                <a:path w="1594" h="5323" extrusionOk="0">
                  <a:moveTo>
                    <a:pt x="695" y="0"/>
                  </a:moveTo>
                  <a:lnTo>
                    <a:pt x="561" y="810"/>
                  </a:lnTo>
                  <a:cubicBezTo>
                    <a:pt x="510" y="1109"/>
                    <a:pt x="459" y="1409"/>
                    <a:pt x="415" y="1715"/>
                  </a:cubicBezTo>
                  <a:cubicBezTo>
                    <a:pt x="357" y="2110"/>
                    <a:pt x="306" y="2505"/>
                    <a:pt x="255" y="2900"/>
                  </a:cubicBezTo>
                  <a:cubicBezTo>
                    <a:pt x="217" y="3200"/>
                    <a:pt x="173" y="3493"/>
                    <a:pt x="141" y="3786"/>
                  </a:cubicBezTo>
                  <a:cubicBezTo>
                    <a:pt x="96" y="4207"/>
                    <a:pt x="64" y="4627"/>
                    <a:pt x="26" y="5048"/>
                  </a:cubicBezTo>
                  <a:cubicBezTo>
                    <a:pt x="13" y="5137"/>
                    <a:pt x="7" y="5227"/>
                    <a:pt x="1" y="5322"/>
                  </a:cubicBezTo>
                  <a:lnTo>
                    <a:pt x="988" y="5322"/>
                  </a:lnTo>
                  <a:cubicBezTo>
                    <a:pt x="1122" y="3729"/>
                    <a:pt x="1326" y="2161"/>
                    <a:pt x="1594" y="612"/>
                  </a:cubicBezTo>
                  <a:cubicBezTo>
                    <a:pt x="1307" y="389"/>
                    <a:pt x="1008" y="185"/>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8315768" y="5615868"/>
              <a:ext cx="266993" cy="161846"/>
            </a:xfrm>
            <a:custGeom>
              <a:avLst/>
              <a:gdLst/>
              <a:ahLst/>
              <a:cxnLst/>
              <a:rect l="l" t="t" r="r" b="b"/>
              <a:pathLst>
                <a:path w="4596" h="2786" extrusionOk="0">
                  <a:moveTo>
                    <a:pt x="0" y="1"/>
                  </a:moveTo>
                  <a:lnTo>
                    <a:pt x="0" y="2786"/>
                  </a:lnTo>
                  <a:lnTo>
                    <a:pt x="4595" y="2786"/>
                  </a:lnTo>
                  <a:lnTo>
                    <a:pt x="45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8342781" y="2573563"/>
              <a:ext cx="208901" cy="444350"/>
            </a:xfrm>
            <a:custGeom>
              <a:avLst/>
              <a:gdLst/>
              <a:ahLst/>
              <a:cxnLst/>
              <a:rect l="l" t="t" r="r" b="b"/>
              <a:pathLst>
                <a:path w="3596" h="7649" extrusionOk="0">
                  <a:moveTo>
                    <a:pt x="1626" y="1"/>
                  </a:moveTo>
                  <a:cubicBezTo>
                    <a:pt x="886" y="2506"/>
                    <a:pt x="338" y="5061"/>
                    <a:pt x="1" y="7649"/>
                  </a:cubicBezTo>
                  <a:cubicBezTo>
                    <a:pt x="842" y="6463"/>
                    <a:pt x="2148" y="5673"/>
                    <a:pt x="3595" y="5482"/>
                  </a:cubicBezTo>
                  <a:cubicBezTo>
                    <a:pt x="3174" y="3583"/>
                    <a:pt x="2512" y="1734"/>
                    <a:pt x="1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8146893" y="2336604"/>
              <a:ext cx="270711" cy="749103"/>
            </a:xfrm>
            <a:custGeom>
              <a:avLst/>
              <a:gdLst/>
              <a:ahLst/>
              <a:cxnLst/>
              <a:rect l="l" t="t" r="r" b="b"/>
              <a:pathLst>
                <a:path w="4660" h="12895" extrusionOk="0">
                  <a:moveTo>
                    <a:pt x="2397" y="1"/>
                  </a:moveTo>
                  <a:cubicBezTo>
                    <a:pt x="1333" y="2901"/>
                    <a:pt x="530" y="5890"/>
                    <a:pt x="1" y="8936"/>
                  </a:cubicBezTo>
                  <a:cubicBezTo>
                    <a:pt x="1250" y="9982"/>
                    <a:pt x="2193" y="11352"/>
                    <a:pt x="2716" y="12894"/>
                  </a:cubicBezTo>
                  <a:cubicBezTo>
                    <a:pt x="3060" y="9688"/>
                    <a:pt x="3710" y="6521"/>
                    <a:pt x="4660" y="3442"/>
                  </a:cubicBezTo>
                  <a:cubicBezTo>
                    <a:pt x="4003" y="2231"/>
                    <a:pt x="3245" y="1084"/>
                    <a:pt x="2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a:off x="8587118" y="2918284"/>
              <a:ext cx="250727" cy="184792"/>
            </a:xfrm>
            <a:custGeom>
              <a:avLst/>
              <a:gdLst/>
              <a:ahLst/>
              <a:cxnLst/>
              <a:rect l="l" t="t" r="r" b="b"/>
              <a:pathLst>
                <a:path w="4316" h="3181" extrusionOk="0">
                  <a:moveTo>
                    <a:pt x="1" y="0"/>
                  </a:moveTo>
                  <a:cubicBezTo>
                    <a:pt x="199" y="1052"/>
                    <a:pt x="332" y="2110"/>
                    <a:pt x="390" y="3181"/>
                  </a:cubicBezTo>
                  <a:cubicBezTo>
                    <a:pt x="893" y="2448"/>
                    <a:pt x="1728" y="2008"/>
                    <a:pt x="2620" y="2008"/>
                  </a:cubicBezTo>
                  <a:cubicBezTo>
                    <a:pt x="2629" y="2008"/>
                    <a:pt x="2639" y="2008"/>
                    <a:pt x="2648" y="2008"/>
                  </a:cubicBezTo>
                  <a:cubicBezTo>
                    <a:pt x="3256" y="2008"/>
                    <a:pt x="3845" y="2218"/>
                    <a:pt x="4316" y="2601"/>
                  </a:cubicBezTo>
                  <a:cubicBezTo>
                    <a:pt x="3506" y="1007"/>
                    <a:pt x="186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a:off x="8337204" y="2920492"/>
              <a:ext cx="242943" cy="177763"/>
            </a:xfrm>
            <a:custGeom>
              <a:avLst/>
              <a:gdLst/>
              <a:ahLst/>
              <a:cxnLst/>
              <a:rect l="l" t="t" r="r" b="b"/>
              <a:pathLst>
                <a:path w="4182" h="3060" extrusionOk="0">
                  <a:moveTo>
                    <a:pt x="3799" y="1"/>
                  </a:moveTo>
                  <a:cubicBezTo>
                    <a:pt x="2110" y="211"/>
                    <a:pt x="664" y="1307"/>
                    <a:pt x="1" y="2869"/>
                  </a:cubicBezTo>
                  <a:cubicBezTo>
                    <a:pt x="517" y="2301"/>
                    <a:pt x="1244" y="1976"/>
                    <a:pt x="2009" y="1970"/>
                  </a:cubicBezTo>
                  <a:cubicBezTo>
                    <a:pt x="2863" y="1970"/>
                    <a:pt x="3672" y="2378"/>
                    <a:pt x="4182" y="3060"/>
                  </a:cubicBezTo>
                  <a:cubicBezTo>
                    <a:pt x="4124" y="2034"/>
                    <a:pt x="3997" y="1014"/>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a:off x="9640102" y="2920840"/>
              <a:ext cx="241839" cy="176311"/>
            </a:xfrm>
            <a:custGeom>
              <a:avLst/>
              <a:gdLst/>
              <a:ahLst/>
              <a:cxnLst/>
              <a:rect l="l" t="t" r="r" b="b"/>
              <a:pathLst>
                <a:path w="4163" h="3035" extrusionOk="0">
                  <a:moveTo>
                    <a:pt x="383" y="1"/>
                  </a:moveTo>
                  <a:cubicBezTo>
                    <a:pt x="186" y="1002"/>
                    <a:pt x="58" y="2015"/>
                    <a:pt x="1" y="3035"/>
                  </a:cubicBezTo>
                  <a:cubicBezTo>
                    <a:pt x="517" y="2359"/>
                    <a:pt x="1314" y="1964"/>
                    <a:pt x="2155" y="1964"/>
                  </a:cubicBezTo>
                  <a:cubicBezTo>
                    <a:pt x="2920" y="1970"/>
                    <a:pt x="3653" y="2295"/>
                    <a:pt x="4163" y="2863"/>
                  </a:cubicBezTo>
                  <a:cubicBezTo>
                    <a:pt x="3500" y="1301"/>
                    <a:pt x="2059" y="21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8068410" y="2259980"/>
              <a:ext cx="196701" cy="575058"/>
            </a:xfrm>
            <a:custGeom>
              <a:avLst/>
              <a:gdLst/>
              <a:ahLst/>
              <a:cxnLst/>
              <a:rect l="l" t="t" r="r" b="b"/>
              <a:pathLst>
                <a:path w="3386" h="9899" extrusionOk="0">
                  <a:moveTo>
                    <a:pt x="2652" y="1"/>
                  </a:moveTo>
                  <a:cubicBezTo>
                    <a:pt x="2563" y="243"/>
                    <a:pt x="2467" y="485"/>
                    <a:pt x="2378" y="727"/>
                  </a:cubicBezTo>
                  <a:cubicBezTo>
                    <a:pt x="2270" y="1020"/>
                    <a:pt x="2161" y="1313"/>
                    <a:pt x="2059" y="1600"/>
                  </a:cubicBezTo>
                  <a:cubicBezTo>
                    <a:pt x="1938" y="1944"/>
                    <a:pt x="1518" y="3232"/>
                    <a:pt x="1428" y="3531"/>
                  </a:cubicBezTo>
                  <a:cubicBezTo>
                    <a:pt x="1320" y="3882"/>
                    <a:pt x="950" y="5188"/>
                    <a:pt x="874" y="5494"/>
                  </a:cubicBezTo>
                  <a:cubicBezTo>
                    <a:pt x="778" y="5851"/>
                    <a:pt x="453" y="7177"/>
                    <a:pt x="383" y="7483"/>
                  </a:cubicBezTo>
                  <a:cubicBezTo>
                    <a:pt x="300" y="7853"/>
                    <a:pt x="52" y="9076"/>
                    <a:pt x="1" y="9325"/>
                  </a:cubicBezTo>
                  <a:cubicBezTo>
                    <a:pt x="313" y="9497"/>
                    <a:pt x="613" y="9688"/>
                    <a:pt x="899" y="9898"/>
                  </a:cubicBezTo>
                  <a:cubicBezTo>
                    <a:pt x="1460" y="6820"/>
                    <a:pt x="2289" y="3793"/>
                    <a:pt x="3385" y="855"/>
                  </a:cubicBezTo>
                  <a:cubicBezTo>
                    <a:pt x="3149" y="568"/>
                    <a:pt x="2907" y="28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8010666" y="5615868"/>
              <a:ext cx="57453" cy="161846"/>
            </a:xfrm>
            <a:custGeom>
              <a:avLst/>
              <a:gdLst/>
              <a:ahLst/>
              <a:cxnLst/>
              <a:rect l="l" t="t" r="r" b="b"/>
              <a:pathLst>
                <a:path w="989" h="2786" extrusionOk="0">
                  <a:moveTo>
                    <a:pt x="1" y="1"/>
                  </a:moveTo>
                  <a:lnTo>
                    <a:pt x="1"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8097282" y="5615868"/>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8621973" y="3064155"/>
              <a:ext cx="235158" cy="77089"/>
            </a:xfrm>
            <a:custGeom>
              <a:avLst/>
              <a:gdLst/>
              <a:ahLst/>
              <a:cxnLst/>
              <a:rect l="l" t="t" r="r" b="b"/>
              <a:pathLst>
                <a:path w="4048" h="1327" extrusionOk="0">
                  <a:moveTo>
                    <a:pt x="2020" y="0"/>
                  </a:moveTo>
                  <a:cubicBezTo>
                    <a:pt x="1141" y="0"/>
                    <a:pt x="351" y="523"/>
                    <a:pt x="0" y="1326"/>
                  </a:cubicBezTo>
                  <a:lnTo>
                    <a:pt x="4047" y="1326"/>
                  </a:lnTo>
                  <a:cubicBezTo>
                    <a:pt x="3697" y="523"/>
                    <a:pt x="2900"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9362420" y="3064271"/>
              <a:ext cx="235158" cy="76973"/>
            </a:xfrm>
            <a:custGeom>
              <a:avLst/>
              <a:gdLst/>
              <a:ahLst/>
              <a:cxnLst/>
              <a:rect l="l" t="t" r="r" b="b"/>
              <a:pathLst>
                <a:path w="4048" h="1325" extrusionOk="0">
                  <a:moveTo>
                    <a:pt x="2024" y="0"/>
                  </a:moveTo>
                  <a:cubicBezTo>
                    <a:pt x="1205" y="0"/>
                    <a:pt x="386" y="441"/>
                    <a:pt x="1" y="1324"/>
                  </a:cubicBezTo>
                  <a:lnTo>
                    <a:pt x="4048" y="1324"/>
                  </a:lnTo>
                  <a:cubicBezTo>
                    <a:pt x="3662" y="441"/>
                    <a:pt x="2843"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a:off x="9381300" y="2918284"/>
              <a:ext cx="251831" cy="185896"/>
            </a:xfrm>
            <a:custGeom>
              <a:avLst/>
              <a:gdLst/>
              <a:ahLst/>
              <a:cxnLst/>
              <a:rect l="l" t="t" r="r" b="b"/>
              <a:pathLst>
                <a:path w="4335" h="3200" extrusionOk="0">
                  <a:moveTo>
                    <a:pt x="4239" y="0"/>
                  </a:moveTo>
                  <a:cubicBezTo>
                    <a:pt x="2455" y="0"/>
                    <a:pt x="817" y="1007"/>
                    <a:pt x="1" y="2601"/>
                  </a:cubicBezTo>
                  <a:cubicBezTo>
                    <a:pt x="503" y="2200"/>
                    <a:pt x="1100" y="2007"/>
                    <a:pt x="1692" y="2007"/>
                  </a:cubicBezTo>
                  <a:cubicBezTo>
                    <a:pt x="2559" y="2007"/>
                    <a:pt x="3413" y="2420"/>
                    <a:pt x="3940" y="3200"/>
                  </a:cubicBezTo>
                  <a:cubicBezTo>
                    <a:pt x="3997" y="2129"/>
                    <a:pt x="4131" y="1058"/>
                    <a:pt x="4335" y="7"/>
                  </a:cubicBezTo>
                  <a:cubicBezTo>
                    <a:pt x="4303" y="7"/>
                    <a:pt x="4271" y="0"/>
                    <a:pt x="4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a:off x="8611923" y="5615868"/>
              <a:ext cx="264786" cy="161846"/>
            </a:xfrm>
            <a:custGeom>
              <a:avLst/>
              <a:gdLst/>
              <a:ahLst/>
              <a:cxnLst/>
              <a:rect l="l" t="t" r="r" b="b"/>
              <a:pathLst>
                <a:path w="4558" h="2786" extrusionOk="0">
                  <a:moveTo>
                    <a:pt x="1" y="1"/>
                  </a:moveTo>
                  <a:lnTo>
                    <a:pt x="1" y="2786"/>
                  </a:lnTo>
                  <a:lnTo>
                    <a:pt x="4558" y="2786"/>
                  </a:lnTo>
                  <a:lnTo>
                    <a:pt x="4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a:off x="8897796" y="3199278"/>
              <a:ext cx="153713" cy="747244"/>
            </a:xfrm>
            <a:custGeom>
              <a:avLst/>
              <a:gdLst/>
              <a:ahLst/>
              <a:cxnLst/>
              <a:rect l="l" t="t" r="r" b="b"/>
              <a:pathLst>
                <a:path w="2646" h="12863" extrusionOk="0">
                  <a:moveTo>
                    <a:pt x="0" y="1"/>
                  </a:moveTo>
                  <a:cubicBezTo>
                    <a:pt x="89" y="1256"/>
                    <a:pt x="134" y="2525"/>
                    <a:pt x="140" y="3799"/>
                  </a:cubicBezTo>
                  <a:lnTo>
                    <a:pt x="140" y="7158"/>
                  </a:lnTo>
                  <a:cubicBezTo>
                    <a:pt x="147" y="7203"/>
                    <a:pt x="147" y="7241"/>
                    <a:pt x="140" y="7279"/>
                  </a:cubicBezTo>
                  <a:lnTo>
                    <a:pt x="140" y="12862"/>
                  </a:lnTo>
                  <a:lnTo>
                    <a:pt x="2645" y="12862"/>
                  </a:lnTo>
                  <a:lnTo>
                    <a:pt x="2645" y="3799"/>
                  </a:lnTo>
                  <a:cubicBezTo>
                    <a:pt x="2645" y="2525"/>
                    <a:pt x="2601" y="1256"/>
                    <a:pt x="2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a:off x="9168043" y="3199278"/>
              <a:ext cx="153364" cy="747244"/>
            </a:xfrm>
            <a:custGeom>
              <a:avLst/>
              <a:gdLst/>
              <a:ahLst/>
              <a:cxnLst/>
              <a:rect l="l" t="t" r="r" b="b"/>
              <a:pathLst>
                <a:path w="2640" h="12863" extrusionOk="0">
                  <a:moveTo>
                    <a:pt x="128" y="1"/>
                  </a:moveTo>
                  <a:cubicBezTo>
                    <a:pt x="45" y="1256"/>
                    <a:pt x="1" y="2525"/>
                    <a:pt x="1" y="3799"/>
                  </a:cubicBezTo>
                  <a:lnTo>
                    <a:pt x="1" y="12862"/>
                  </a:lnTo>
                  <a:lnTo>
                    <a:pt x="2505" y="12862"/>
                  </a:lnTo>
                  <a:lnTo>
                    <a:pt x="2505" y="3799"/>
                  </a:lnTo>
                  <a:cubicBezTo>
                    <a:pt x="2505" y="2525"/>
                    <a:pt x="2550" y="1256"/>
                    <a:pt x="2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a:off x="7886290" y="941513"/>
              <a:ext cx="2446624" cy="5046902"/>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3"/>
        <p:cNvGrpSpPr/>
        <p:nvPr/>
      </p:nvGrpSpPr>
      <p:grpSpPr>
        <a:xfrm>
          <a:off x="0" y="0"/>
          <a:ext cx="0" cy="0"/>
          <a:chOff x="0" y="0"/>
          <a:chExt cx="0" cy="0"/>
        </a:xfrm>
      </p:grpSpPr>
      <p:sp>
        <p:nvSpPr>
          <p:cNvPr id="594" name="Google Shape;594;p5"/>
          <p:cNvSpPr txBox="1">
            <a:spLocks noGrp="1"/>
          </p:cNvSpPr>
          <p:nvPr>
            <p:ph type="title"/>
          </p:nvPr>
        </p:nvSpPr>
        <p:spPr>
          <a:xfrm>
            <a:off x="713225" y="368825"/>
            <a:ext cx="772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atin typeface="Fraunces SemiBold"/>
                <a:ea typeface="Fraunces SemiBold"/>
                <a:cs typeface="Fraunces SemiBold"/>
                <a:sym typeface="Fraunces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5" name="Google Shape;595;p5"/>
          <p:cNvSpPr txBox="1">
            <a:spLocks noGrp="1"/>
          </p:cNvSpPr>
          <p:nvPr>
            <p:ph type="title" idx="2"/>
          </p:nvPr>
        </p:nvSpPr>
        <p:spPr>
          <a:xfrm>
            <a:off x="1596675" y="2950399"/>
            <a:ext cx="2742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300" b="0">
                <a:latin typeface="Fraunces Medium"/>
                <a:ea typeface="Fraunces Medium"/>
                <a:cs typeface="Fraunces Medium"/>
                <a:sym typeface="Fraunces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5"/>
          <p:cNvSpPr txBox="1">
            <a:spLocks noGrp="1"/>
          </p:cNvSpPr>
          <p:nvPr>
            <p:ph type="title" idx="3"/>
          </p:nvPr>
        </p:nvSpPr>
        <p:spPr>
          <a:xfrm>
            <a:off x="4804724" y="2950399"/>
            <a:ext cx="2742600" cy="36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2300" b="0">
                <a:latin typeface="Fraunces Medium"/>
                <a:ea typeface="Fraunces Medium"/>
                <a:cs typeface="Fraunces Medium"/>
                <a:sym typeface="Fraunces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7" name="Google Shape;597;p5"/>
          <p:cNvSpPr txBox="1">
            <a:spLocks noGrp="1"/>
          </p:cNvSpPr>
          <p:nvPr>
            <p:ph type="subTitle" idx="1"/>
          </p:nvPr>
        </p:nvSpPr>
        <p:spPr>
          <a:xfrm>
            <a:off x="4804724" y="34380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598" name="Google Shape;598;p5"/>
          <p:cNvSpPr txBox="1">
            <a:spLocks noGrp="1"/>
          </p:cNvSpPr>
          <p:nvPr>
            <p:ph type="subTitle" idx="4"/>
          </p:nvPr>
        </p:nvSpPr>
        <p:spPr>
          <a:xfrm>
            <a:off x="1596675" y="3438025"/>
            <a:ext cx="2742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grpSp>
        <p:nvGrpSpPr>
          <p:cNvPr id="599" name="Google Shape;599;p5"/>
          <p:cNvGrpSpPr/>
          <p:nvPr/>
        </p:nvGrpSpPr>
        <p:grpSpPr>
          <a:xfrm>
            <a:off x="-199933" y="1119206"/>
            <a:ext cx="1494217" cy="5060032"/>
            <a:chOff x="-2147950" y="443496"/>
            <a:chExt cx="1351499" cy="4576729"/>
          </a:xfrm>
        </p:grpSpPr>
        <p:sp>
          <p:nvSpPr>
            <p:cNvPr id="600" name="Google Shape;600;p5"/>
            <p:cNvSpPr/>
            <p:nvPr/>
          </p:nvSpPr>
          <p:spPr>
            <a:xfrm>
              <a:off x="-1457508" y="2558133"/>
              <a:ext cx="181665" cy="257674"/>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592863" y="2430821"/>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666875" y="2687811"/>
              <a:ext cx="389349" cy="389296"/>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457140" y="2287108"/>
              <a:ext cx="181297" cy="257674"/>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1666875" y="2025807"/>
              <a:ext cx="389349" cy="388981"/>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668872" y="3934705"/>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1457508" y="3934705"/>
              <a:ext cx="181665" cy="258042"/>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1407572" y="4325684"/>
              <a:ext cx="131728" cy="13104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767064" y="3292151"/>
              <a:ext cx="589359" cy="81108"/>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668872" y="2558133"/>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666875" y="4064699"/>
              <a:ext cx="389349" cy="389034"/>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1249456" y="1924620"/>
              <a:ext cx="81476" cy="1253675"/>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776420" y="1924935"/>
              <a:ext cx="81108" cy="1253044"/>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765381" y="1917576"/>
              <a:ext cx="585995" cy="79110"/>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776420" y="3301560"/>
              <a:ext cx="81108" cy="1253307"/>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908095" y="278243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668872" y="2949112"/>
              <a:ext cx="131675" cy="130677"/>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407572" y="2023127"/>
              <a:ext cx="131728" cy="130677"/>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407572" y="2949112"/>
              <a:ext cx="131728" cy="130677"/>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766696" y="3106228"/>
              <a:ext cx="588675" cy="80792"/>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668872" y="2023127"/>
              <a:ext cx="131675" cy="130677"/>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668872" y="2286793"/>
              <a:ext cx="181612" cy="257989"/>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1908095" y="4667041"/>
              <a:ext cx="78795" cy="110649"/>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2041768" y="1917576"/>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010233" y="4162522"/>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1776788" y="861966"/>
              <a:ext cx="297886" cy="939757"/>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143222" y="1259305"/>
              <a:ext cx="106549" cy="352133"/>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465866" y="861966"/>
              <a:ext cx="297886" cy="939757"/>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1176759" y="868642"/>
              <a:ext cx="227554" cy="367219"/>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2041768" y="1205688"/>
              <a:ext cx="142451" cy="40606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994880" y="863126"/>
              <a:ext cx="227238" cy="367219"/>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1668872" y="3663365"/>
              <a:ext cx="181612" cy="257989"/>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592863" y="3807393"/>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668872" y="3399699"/>
              <a:ext cx="131675" cy="130729"/>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1666875" y="3402380"/>
              <a:ext cx="389349" cy="388981"/>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1768378" y="1729656"/>
              <a:ext cx="592040" cy="82474"/>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1407572" y="3399699"/>
              <a:ext cx="131728" cy="130729"/>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1669240" y="1001000"/>
              <a:ext cx="393712" cy="702584"/>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1631709" y="1143714"/>
              <a:ext cx="319017" cy="529014"/>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1908095" y="329215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1457508" y="3663680"/>
              <a:ext cx="181665" cy="257674"/>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1668872" y="4325684"/>
              <a:ext cx="131675" cy="13104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115415" y="4162522"/>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1115415" y="4667041"/>
              <a:ext cx="78742" cy="110649"/>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045399" y="1200172"/>
              <a:ext cx="142767" cy="40606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465866" y="696123"/>
              <a:ext cx="263719" cy="330371"/>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1248089" y="969675"/>
              <a:ext cx="174936" cy="302564"/>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908095" y="4162522"/>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908095" y="1624789"/>
              <a:ext cx="78795" cy="187342"/>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1776420" y="4667041"/>
              <a:ext cx="608440" cy="110649"/>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908095" y="1917576"/>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742253" y="690607"/>
              <a:ext cx="263351" cy="330371"/>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2041768" y="4162522"/>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115415" y="4804078"/>
              <a:ext cx="203374" cy="107601"/>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465866" y="532807"/>
              <a:ext cx="353500" cy="404067"/>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010233" y="4667041"/>
              <a:ext cx="107601" cy="235228"/>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832034" y="538323"/>
              <a:ext cx="353132" cy="404067"/>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2041768" y="1619273"/>
              <a:ext cx="107601" cy="187342"/>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2041768" y="4667041"/>
              <a:ext cx="107601" cy="235228"/>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871563" y="975191"/>
              <a:ext cx="175252" cy="302564"/>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2032359" y="4804078"/>
              <a:ext cx="203374" cy="107601"/>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
            <p:cNvSpPr/>
            <p:nvPr/>
          </p:nvSpPr>
          <p:spPr>
            <a:xfrm>
              <a:off x="-1776420" y="4804078"/>
              <a:ext cx="608440" cy="107601"/>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
            <p:cNvSpPr/>
            <p:nvPr/>
          </p:nvSpPr>
          <p:spPr>
            <a:xfrm>
              <a:off x="-1010233" y="2329633"/>
              <a:ext cx="107601" cy="444963"/>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
            <p:cNvSpPr/>
            <p:nvPr/>
          </p:nvSpPr>
          <p:spPr>
            <a:xfrm>
              <a:off x="-2041768" y="2329633"/>
              <a:ext cx="107601" cy="444963"/>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
            <p:cNvSpPr/>
            <p:nvPr/>
          </p:nvSpPr>
          <p:spPr>
            <a:xfrm>
              <a:off x="-2041768" y="2787947"/>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
            <p:cNvSpPr/>
            <p:nvPr/>
          </p:nvSpPr>
          <p:spPr>
            <a:xfrm>
              <a:off x="-1908095" y="3704208"/>
              <a:ext cx="78795" cy="445331"/>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
            <p:cNvSpPr/>
            <p:nvPr/>
          </p:nvSpPr>
          <p:spPr>
            <a:xfrm>
              <a:off x="-2041768" y="3292151"/>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
            <p:cNvSpPr/>
            <p:nvPr/>
          </p:nvSpPr>
          <p:spPr>
            <a:xfrm>
              <a:off x="-1908095" y="2329633"/>
              <a:ext cx="78795" cy="444963"/>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
            <p:cNvSpPr/>
            <p:nvPr/>
          </p:nvSpPr>
          <p:spPr>
            <a:xfrm>
              <a:off x="-2041768" y="3704208"/>
              <a:ext cx="107601" cy="445331"/>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
            <p:cNvSpPr/>
            <p:nvPr/>
          </p:nvSpPr>
          <p:spPr>
            <a:xfrm>
              <a:off x="-1115415" y="3292151"/>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1115415" y="2787947"/>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
            <p:cNvSpPr/>
            <p:nvPr/>
          </p:nvSpPr>
          <p:spPr>
            <a:xfrm>
              <a:off x="-1115415" y="2329633"/>
              <a:ext cx="78742" cy="444963"/>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
            <p:cNvSpPr/>
            <p:nvPr/>
          </p:nvSpPr>
          <p:spPr>
            <a:xfrm>
              <a:off x="-1115415" y="1917576"/>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
            <p:cNvSpPr/>
            <p:nvPr/>
          </p:nvSpPr>
          <p:spPr>
            <a:xfrm>
              <a:off x="-1764698" y="4482801"/>
              <a:ext cx="584996" cy="7879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
            <p:cNvSpPr/>
            <p:nvPr/>
          </p:nvSpPr>
          <p:spPr>
            <a:xfrm>
              <a:off x="-1010233" y="1917576"/>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
            <p:cNvSpPr/>
            <p:nvPr/>
          </p:nvSpPr>
          <p:spPr>
            <a:xfrm>
              <a:off x="-1010233" y="2787947"/>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
            <p:cNvSpPr/>
            <p:nvPr/>
          </p:nvSpPr>
          <p:spPr>
            <a:xfrm>
              <a:off x="-1249456" y="3301560"/>
              <a:ext cx="81476" cy="1253307"/>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
            <p:cNvSpPr/>
            <p:nvPr/>
          </p:nvSpPr>
          <p:spPr>
            <a:xfrm>
              <a:off x="-1908095" y="1253421"/>
              <a:ext cx="106917" cy="352816"/>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
            <p:cNvSpPr/>
            <p:nvPr/>
          </p:nvSpPr>
          <p:spPr>
            <a:xfrm>
              <a:off x="-1010233" y="1624789"/>
              <a:ext cx="107601" cy="187342"/>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
            <p:cNvSpPr/>
            <p:nvPr/>
          </p:nvSpPr>
          <p:spPr>
            <a:xfrm>
              <a:off x="-1115415" y="1619273"/>
              <a:ext cx="78742" cy="187342"/>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
            <p:cNvSpPr/>
            <p:nvPr/>
          </p:nvSpPr>
          <p:spPr>
            <a:xfrm>
              <a:off x="-1115415" y="3704208"/>
              <a:ext cx="78742" cy="445331"/>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
            <p:cNvSpPr/>
            <p:nvPr/>
          </p:nvSpPr>
          <p:spPr>
            <a:xfrm>
              <a:off x="-1010233" y="3292151"/>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
            <p:cNvSpPr/>
            <p:nvPr/>
          </p:nvSpPr>
          <p:spPr>
            <a:xfrm>
              <a:off x="-1010233" y="3704208"/>
              <a:ext cx="107601" cy="445331"/>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2147950" y="443496"/>
              <a:ext cx="1351499" cy="4576729"/>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5"/>
          <p:cNvGrpSpPr/>
          <p:nvPr/>
        </p:nvGrpSpPr>
        <p:grpSpPr>
          <a:xfrm>
            <a:off x="7849717" y="1119206"/>
            <a:ext cx="1494217" cy="5060032"/>
            <a:chOff x="-2147950" y="443496"/>
            <a:chExt cx="1351499" cy="4576729"/>
          </a:xfrm>
        </p:grpSpPr>
        <p:sp>
          <p:nvSpPr>
            <p:cNvPr id="685" name="Google Shape;685;p5"/>
            <p:cNvSpPr/>
            <p:nvPr/>
          </p:nvSpPr>
          <p:spPr>
            <a:xfrm>
              <a:off x="-1457508" y="2558133"/>
              <a:ext cx="181665" cy="257674"/>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1592863" y="2430821"/>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1666875" y="2687811"/>
              <a:ext cx="389349" cy="389296"/>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1457140" y="2287108"/>
              <a:ext cx="181297" cy="257674"/>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1666875" y="2025807"/>
              <a:ext cx="389349" cy="388981"/>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1668872" y="3934705"/>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1457508" y="3934705"/>
              <a:ext cx="181665" cy="258042"/>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1407572" y="4325684"/>
              <a:ext cx="131728" cy="13104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1767064" y="3292151"/>
              <a:ext cx="589359" cy="81108"/>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1668872" y="2558133"/>
              <a:ext cx="181612" cy="258042"/>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1666875" y="4064699"/>
              <a:ext cx="389349" cy="389034"/>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1249456" y="1924620"/>
              <a:ext cx="81476" cy="1253675"/>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1776420" y="1924935"/>
              <a:ext cx="81108" cy="1253044"/>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1765381" y="1917576"/>
              <a:ext cx="585995" cy="79110"/>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1776420" y="3301560"/>
              <a:ext cx="81108" cy="1253307"/>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1908095" y="278243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1668872" y="2949112"/>
              <a:ext cx="131675" cy="130677"/>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1407572" y="2023127"/>
              <a:ext cx="131728" cy="130677"/>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1407572" y="2949112"/>
              <a:ext cx="131728" cy="130677"/>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1766696" y="3106228"/>
              <a:ext cx="588675" cy="80792"/>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1668872" y="2023127"/>
              <a:ext cx="131675" cy="130677"/>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1668872" y="2286793"/>
              <a:ext cx="181612" cy="257989"/>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1908095" y="4667041"/>
              <a:ext cx="78795" cy="110649"/>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2041768" y="1917576"/>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1010233" y="4162522"/>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1776788" y="861966"/>
              <a:ext cx="297886" cy="939757"/>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1143222" y="1259305"/>
              <a:ext cx="106549" cy="352133"/>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1465866" y="861966"/>
              <a:ext cx="297886" cy="939757"/>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1176759" y="868642"/>
              <a:ext cx="227554" cy="367219"/>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2041768" y="1205688"/>
              <a:ext cx="142451" cy="40606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1994880" y="863126"/>
              <a:ext cx="227238" cy="367219"/>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1668872" y="3663365"/>
              <a:ext cx="181612" cy="257989"/>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1592863" y="3807393"/>
              <a:ext cx="241273" cy="241273"/>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1668872" y="3399699"/>
              <a:ext cx="131675" cy="130729"/>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1666875" y="3402380"/>
              <a:ext cx="389349" cy="388981"/>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1768378" y="1729656"/>
              <a:ext cx="592040" cy="82474"/>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
            <p:cNvSpPr/>
            <p:nvPr/>
          </p:nvSpPr>
          <p:spPr>
            <a:xfrm>
              <a:off x="-1407572" y="3399699"/>
              <a:ext cx="131728" cy="130729"/>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
            <p:cNvSpPr/>
            <p:nvPr/>
          </p:nvSpPr>
          <p:spPr>
            <a:xfrm>
              <a:off x="-1669240" y="1001000"/>
              <a:ext cx="393712" cy="702584"/>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
            <p:cNvSpPr/>
            <p:nvPr/>
          </p:nvSpPr>
          <p:spPr>
            <a:xfrm>
              <a:off x="-1631709" y="1143714"/>
              <a:ext cx="319017" cy="529014"/>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
            <p:cNvSpPr/>
            <p:nvPr/>
          </p:nvSpPr>
          <p:spPr>
            <a:xfrm>
              <a:off x="-1908095" y="3292151"/>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
            <p:cNvSpPr/>
            <p:nvPr/>
          </p:nvSpPr>
          <p:spPr>
            <a:xfrm>
              <a:off x="-1457508" y="3663680"/>
              <a:ext cx="181665" cy="257674"/>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
            <p:cNvSpPr/>
            <p:nvPr/>
          </p:nvSpPr>
          <p:spPr>
            <a:xfrm>
              <a:off x="-1668872" y="4325684"/>
              <a:ext cx="131675" cy="13104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
            <p:cNvSpPr/>
            <p:nvPr/>
          </p:nvSpPr>
          <p:spPr>
            <a:xfrm>
              <a:off x="-1115415" y="4162522"/>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
            <p:cNvSpPr/>
            <p:nvPr/>
          </p:nvSpPr>
          <p:spPr>
            <a:xfrm>
              <a:off x="-1115415" y="4667041"/>
              <a:ext cx="78742" cy="110649"/>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
            <p:cNvSpPr/>
            <p:nvPr/>
          </p:nvSpPr>
          <p:spPr>
            <a:xfrm>
              <a:off x="-1045399" y="1200172"/>
              <a:ext cx="142767" cy="40606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
            <p:cNvSpPr/>
            <p:nvPr/>
          </p:nvSpPr>
          <p:spPr>
            <a:xfrm>
              <a:off x="-1465866" y="696123"/>
              <a:ext cx="263719" cy="330371"/>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
            <p:cNvSpPr/>
            <p:nvPr/>
          </p:nvSpPr>
          <p:spPr>
            <a:xfrm>
              <a:off x="-1248089" y="969675"/>
              <a:ext cx="174936" cy="302564"/>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
            <p:cNvSpPr/>
            <p:nvPr/>
          </p:nvSpPr>
          <p:spPr>
            <a:xfrm>
              <a:off x="-1908095" y="4162522"/>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
            <p:cNvSpPr/>
            <p:nvPr/>
          </p:nvSpPr>
          <p:spPr>
            <a:xfrm>
              <a:off x="-1908095" y="1624789"/>
              <a:ext cx="78795" cy="187342"/>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
            <p:cNvSpPr/>
            <p:nvPr/>
          </p:nvSpPr>
          <p:spPr>
            <a:xfrm>
              <a:off x="-1776420" y="4667041"/>
              <a:ext cx="608440" cy="110649"/>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
            <p:cNvSpPr/>
            <p:nvPr/>
          </p:nvSpPr>
          <p:spPr>
            <a:xfrm>
              <a:off x="-1908095" y="1917576"/>
              <a:ext cx="78795" cy="399073"/>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
            <p:cNvSpPr/>
            <p:nvPr/>
          </p:nvSpPr>
          <p:spPr>
            <a:xfrm>
              <a:off x="-1742253" y="690607"/>
              <a:ext cx="263351" cy="330371"/>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
            <p:cNvSpPr/>
            <p:nvPr/>
          </p:nvSpPr>
          <p:spPr>
            <a:xfrm>
              <a:off x="-2041768" y="4162522"/>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
            <p:cNvSpPr/>
            <p:nvPr/>
          </p:nvSpPr>
          <p:spPr>
            <a:xfrm>
              <a:off x="-1115415" y="4804078"/>
              <a:ext cx="203374" cy="107601"/>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1465866" y="532807"/>
              <a:ext cx="353500" cy="404067"/>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1010233" y="4667041"/>
              <a:ext cx="107601" cy="235228"/>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1832034" y="538323"/>
              <a:ext cx="353132" cy="404067"/>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2041768" y="1619273"/>
              <a:ext cx="107601" cy="187342"/>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2041768" y="4667041"/>
              <a:ext cx="107601" cy="235228"/>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1871563" y="975191"/>
              <a:ext cx="175252" cy="302564"/>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2032359" y="4804078"/>
              <a:ext cx="203374" cy="107601"/>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1776420" y="4804078"/>
              <a:ext cx="608440" cy="107601"/>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1010233" y="2329633"/>
              <a:ext cx="107601" cy="444963"/>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2041768" y="2329633"/>
              <a:ext cx="107601" cy="444963"/>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2041768" y="2787947"/>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1908095" y="3704208"/>
              <a:ext cx="78795" cy="445331"/>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2041768" y="3292151"/>
              <a:ext cx="107601" cy="399073"/>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1908095" y="2329633"/>
              <a:ext cx="78795" cy="444963"/>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2041768" y="3704208"/>
              <a:ext cx="107601" cy="445331"/>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1115415" y="3292151"/>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1115415" y="2787947"/>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1115415" y="2329633"/>
              <a:ext cx="78742" cy="444963"/>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1115415" y="1917576"/>
              <a:ext cx="78742" cy="399073"/>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1764698" y="4482801"/>
              <a:ext cx="584996" cy="7879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1010233" y="1917576"/>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1010233" y="2787947"/>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1249456" y="3301560"/>
              <a:ext cx="81476" cy="1253307"/>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1908095" y="1253421"/>
              <a:ext cx="106917" cy="352816"/>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1010233" y="1624789"/>
              <a:ext cx="107601" cy="187342"/>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1115415" y="1619273"/>
              <a:ext cx="78742" cy="187342"/>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1115415" y="3704208"/>
              <a:ext cx="78742" cy="445331"/>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1010233" y="3292151"/>
              <a:ext cx="107601" cy="399073"/>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1010233" y="3704208"/>
              <a:ext cx="107601" cy="445331"/>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2147950" y="443496"/>
              <a:ext cx="1351499" cy="4576729"/>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1"/>
        <p:cNvGrpSpPr/>
        <p:nvPr/>
      </p:nvGrpSpPr>
      <p:grpSpPr>
        <a:xfrm>
          <a:off x="0" y="0"/>
          <a:ext cx="0" cy="0"/>
          <a:chOff x="0" y="0"/>
          <a:chExt cx="0" cy="0"/>
        </a:xfrm>
      </p:grpSpPr>
      <p:sp>
        <p:nvSpPr>
          <p:cNvPr id="802" name="Google Shape;802;p7"/>
          <p:cNvSpPr txBox="1">
            <a:spLocks noGrp="1"/>
          </p:cNvSpPr>
          <p:nvPr>
            <p:ph type="body" idx="1"/>
          </p:nvPr>
        </p:nvSpPr>
        <p:spPr>
          <a:xfrm>
            <a:off x="720000" y="2095500"/>
            <a:ext cx="4155300" cy="2516700"/>
          </a:xfrm>
          <a:prstGeom prst="rect">
            <a:avLst/>
          </a:prstGeom>
        </p:spPr>
        <p:txBody>
          <a:bodyPr spcFirstLastPara="1" wrap="square" lIns="91425" tIns="91425" rIns="91425" bIns="91425" anchor="ctr" anchorCtr="0">
            <a:noAutofit/>
          </a:bodyPr>
          <a:lstStyle>
            <a:lvl1pPr marL="457200" lvl="0" indent="-323850" rtl="0">
              <a:lnSpc>
                <a:spcPct val="100000"/>
              </a:lnSpc>
              <a:spcBef>
                <a:spcPts val="0"/>
              </a:spcBef>
              <a:spcAft>
                <a:spcPts val="0"/>
              </a:spcAft>
              <a:buSzPts val="1500"/>
              <a:buChar char="🕇"/>
              <a:defRPr sz="15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803" name="Google Shape;803;p7"/>
          <p:cNvSpPr txBox="1">
            <a:spLocks noGrp="1"/>
          </p:cNvSpPr>
          <p:nvPr>
            <p:ph type="title"/>
          </p:nvPr>
        </p:nvSpPr>
        <p:spPr>
          <a:xfrm>
            <a:off x="713225" y="410500"/>
            <a:ext cx="4249200" cy="14946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04" name="Google Shape;804;p7"/>
          <p:cNvGrpSpPr/>
          <p:nvPr/>
        </p:nvGrpSpPr>
        <p:grpSpPr>
          <a:xfrm flipH="1">
            <a:off x="6493613" y="-49845"/>
            <a:ext cx="7184485" cy="5243197"/>
            <a:chOff x="-4707787" y="-49845"/>
            <a:chExt cx="7184485" cy="5243197"/>
          </a:xfrm>
        </p:grpSpPr>
        <p:sp>
          <p:nvSpPr>
            <p:cNvPr id="805" name="Google Shape;805;p7"/>
            <p:cNvSpPr/>
            <p:nvPr/>
          </p:nvSpPr>
          <p:spPr>
            <a:xfrm rot="5400000">
              <a:off x="-11144" y="1267011"/>
              <a:ext cx="527370" cy="561074"/>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rot="5400000">
              <a:off x="-710957" y="796272"/>
              <a:ext cx="339161" cy="1314343"/>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rot="5400000">
              <a:off x="-710957" y="425839"/>
              <a:ext cx="339161" cy="1314343"/>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rot="5400000">
              <a:off x="-147923" y="685912"/>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rot="5400000">
              <a:off x="-147736" y="1189167"/>
              <a:ext cx="471798" cy="661190"/>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rot="5400000">
              <a:off x="-11144" y="708371"/>
              <a:ext cx="527370" cy="561074"/>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p:nvPr/>
          </p:nvSpPr>
          <p:spPr>
            <a:xfrm rot="5400000">
              <a:off x="-3313482" y="-1438169"/>
              <a:ext cx="2623827" cy="5412437"/>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
            <p:cNvSpPr/>
            <p:nvPr/>
          </p:nvSpPr>
          <p:spPr>
            <a:xfrm rot="5400000">
              <a:off x="-11144" y="3874121"/>
              <a:ext cx="527370" cy="561074"/>
            </a:xfrm>
            <a:custGeom>
              <a:avLst/>
              <a:gdLst/>
              <a:ahLst/>
              <a:cxnLst/>
              <a:rect l="l" t="t" r="r" b="b"/>
              <a:pathLst>
                <a:path w="8465" h="9006" extrusionOk="0">
                  <a:moveTo>
                    <a:pt x="0" y="0"/>
                  </a:moveTo>
                  <a:lnTo>
                    <a:pt x="0" y="1211"/>
                  </a:lnTo>
                  <a:cubicBezTo>
                    <a:pt x="2900" y="3321"/>
                    <a:pt x="5545" y="5940"/>
                    <a:pt x="7871" y="9006"/>
                  </a:cubicBezTo>
                  <a:cubicBezTo>
                    <a:pt x="8063" y="8725"/>
                    <a:pt x="8266" y="8445"/>
                    <a:pt x="8464" y="8165"/>
                  </a:cubicBezTo>
                  <a:cubicBezTo>
                    <a:pt x="5966" y="4921"/>
                    <a:pt x="3130" y="21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rot="5400000">
              <a:off x="-711144" y="3403569"/>
              <a:ext cx="339535" cy="1314343"/>
            </a:xfrm>
            <a:custGeom>
              <a:avLst/>
              <a:gdLst/>
              <a:ahLst/>
              <a:cxnLst/>
              <a:rect l="l" t="t" r="r" b="b"/>
              <a:pathLst>
                <a:path w="5450" h="21097" extrusionOk="0">
                  <a:moveTo>
                    <a:pt x="0" y="1"/>
                  </a:moveTo>
                  <a:lnTo>
                    <a:pt x="0" y="21097"/>
                  </a:lnTo>
                  <a:cubicBezTo>
                    <a:pt x="1116" y="15794"/>
                    <a:pt x="2951" y="10765"/>
                    <a:pt x="5449" y="6234"/>
                  </a:cubicBezTo>
                  <a:cubicBezTo>
                    <a:pt x="5201" y="5877"/>
                    <a:pt x="4952" y="5514"/>
                    <a:pt x="4691" y="5169"/>
                  </a:cubicBezTo>
                  <a:cubicBezTo>
                    <a:pt x="3302" y="3296"/>
                    <a:pt x="1734" y="15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
            <p:cNvSpPr/>
            <p:nvPr/>
          </p:nvSpPr>
          <p:spPr>
            <a:xfrm rot="5400000">
              <a:off x="-710957" y="3032887"/>
              <a:ext cx="339161" cy="1314343"/>
            </a:xfrm>
            <a:custGeom>
              <a:avLst/>
              <a:gdLst/>
              <a:ahLst/>
              <a:cxnLst/>
              <a:rect l="l" t="t" r="r" b="b"/>
              <a:pathLst>
                <a:path w="5444" h="21097" extrusionOk="0">
                  <a:moveTo>
                    <a:pt x="5444" y="1"/>
                  </a:moveTo>
                  <a:cubicBezTo>
                    <a:pt x="3761" y="1524"/>
                    <a:pt x="2225" y="3213"/>
                    <a:pt x="861" y="5029"/>
                  </a:cubicBezTo>
                  <a:cubicBezTo>
                    <a:pt x="829" y="5074"/>
                    <a:pt x="791" y="5125"/>
                    <a:pt x="753" y="5176"/>
                  </a:cubicBezTo>
                  <a:cubicBezTo>
                    <a:pt x="498" y="5526"/>
                    <a:pt x="249" y="5883"/>
                    <a:pt x="1" y="6240"/>
                  </a:cubicBezTo>
                  <a:cubicBezTo>
                    <a:pt x="2506" y="10772"/>
                    <a:pt x="4335" y="15800"/>
                    <a:pt x="5444" y="21097"/>
                  </a:cubicBezTo>
                  <a:lnTo>
                    <a:pt x="5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
            <p:cNvSpPr/>
            <p:nvPr/>
          </p:nvSpPr>
          <p:spPr>
            <a:xfrm rot="5400000">
              <a:off x="-147923" y="3293396"/>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73"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rot="5400000">
              <a:off x="-147923" y="3796464"/>
              <a:ext cx="472172" cy="661190"/>
            </a:xfrm>
            <a:custGeom>
              <a:avLst/>
              <a:gdLst/>
              <a:ahLst/>
              <a:cxnLst/>
              <a:rect l="l" t="t" r="r" b="b"/>
              <a:pathLst>
                <a:path w="7579" h="10613" extrusionOk="0">
                  <a:moveTo>
                    <a:pt x="0" y="1"/>
                  </a:moveTo>
                  <a:lnTo>
                    <a:pt x="0" y="4188"/>
                  </a:lnTo>
                  <a:cubicBezTo>
                    <a:pt x="1893" y="5852"/>
                    <a:pt x="3601" y="7706"/>
                    <a:pt x="5099" y="9733"/>
                  </a:cubicBezTo>
                  <a:cubicBezTo>
                    <a:pt x="5316" y="10020"/>
                    <a:pt x="5520" y="10319"/>
                    <a:pt x="5724" y="10612"/>
                  </a:cubicBezTo>
                  <a:cubicBezTo>
                    <a:pt x="6310" y="9586"/>
                    <a:pt x="6928" y="8586"/>
                    <a:pt x="7578" y="7611"/>
                  </a:cubicBezTo>
                  <a:cubicBezTo>
                    <a:pt x="5335" y="4628"/>
                    <a:pt x="2785" y="207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
            <p:cNvSpPr/>
            <p:nvPr/>
          </p:nvSpPr>
          <p:spPr>
            <a:xfrm rot="5400000">
              <a:off x="-11144" y="3315419"/>
              <a:ext cx="527370" cy="561074"/>
            </a:xfrm>
            <a:custGeom>
              <a:avLst/>
              <a:gdLst/>
              <a:ahLst/>
              <a:cxnLst/>
              <a:rect l="l" t="t" r="r" b="b"/>
              <a:pathLst>
                <a:path w="8465" h="9006" extrusionOk="0">
                  <a:moveTo>
                    <a:pt x="8465" y="0"/>
                  </a:moveTo>
                  <a:cubicBezTo>
                    <a:pt x="5335" y="2180"/>
                    <a:pt x="2499" y="4921"/>
                    <a:pt x="1" y="8165"/>
                  </a:cubicBezTo>
                  <a:cubicBezTo>
                    <a:pt x="205" y="8445"/>
                    <a:pt x="409" y="8725"/>
                    <a:pt x="600" y="9006"/>
                  </a:cubicBezTo>
                  <a:cubicBezTo>
                    <a:pt x="2926" y="5940"/>
                    <a:pt x="5565" y="3321"/>
                    <a:pt x="8465" y="1211"/>
                  </a:cubicBezTo>
                  <a:lnTo>
                    <a:pt x="8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
            <p:cNvSpPr/>
            <p:nvPr/>
          </p:nvSpPr>
          <p:spPr>
            <a:xfrm rot="5400000">
              <a:off x="-3313482" y="1169315"/>
              <a:ext cx="2623827" cy="5412437"/>
            </a:xfrm>
            <a:custGeom>
              <a:avLst/>
              <a:gdLst/>
              <a:ahLst/>
              <a:cxnLst/>
              <a:rect l="l" t="t" r="r" b="b"/>
              <a:pathLst>
                <a:path w="42116" h="86877" extrusionOk="0">
                  <a:moveTo>
                    <a:pt x="21058" y="332"/>
                  </a:moveTo>
                  <a:lnTo>
                    <a:pt x="21160" y="390"/>
                  </a:lnTo>
                  <a:cubicBezTo>
                    <a:pt x="25819" y="3353"/>
                    <a:pt x="41083" y="15017"/>
                    <a:pt x="41822" y="40912"/>
                  </a:cubicBezTo>
                  <a:cubicBezTo>
                    <a:pt x="41835" y="41472"/>
                    <a:pt x="41848" y="83906"/>
                    <a:pt x="41848" y="86615"/>
                  </a:cubicBezTo>
                  <a:lnTo>
                    <a:pt x="261" y="86615"/>
                  </a:lnTo>
                  <a:lnTo>
                    <a:pt x="261" y="42664"/>
                  </a:lnTo>
                  <a:cubicBezTo>
                    <a:pt x="261" y="30172"/>
                    <a:pt x="3760" y="12773"/>
                    <a:pt x="20439" y="785"/>
                  </a:cubicBezTo>
                  <a:cubicBezTo>
                    <a:pt x="20694" y="600"/>
                    <a:pt x="20898" y="453"/>
                    <a:pt x="21058" y="332"/>
                  </a:cubicBezTo>
                  <a:close/>
                  <a:moveTo>
                    <a:pt x="21058" y="1"/>
                  </a:moveTo>
                  <a:lnTo>
                    <a:pt x="20975" y="65"/>
                  </a:lnTo>
                  <a:cubicBezTo>
                    <a:pt x="20809" y="192"/>
                    <a:pt x="20580" y="364"/>
                    <a:pt x="20286" y="568"/>
                  </a:cubicBezTo>
                  <a:cubicBezTo>
                    <a:pt x="18145" y="2111"/>
                    <a:pt x="13123" y="5724"/>
                    <a:pt x="8572" y="12435"/>
                  </a:cubicBezTo>
                  <a:cubicBezTo>
                    <a:pt x="2881" y="20823"/>
                    <a:pt x="0" y="30995"/>
                    <a:pt x="0" y="42664"/>
                  </a:cubicBezTo>
                  <a:lnTo>
                    <a:pt x="0" y="86876"/>
                  </a:lnTo>
                  <a:lnTo>
                    <a:pt x="42115" y="86876"/>
                  </a:lnTo>
                  <a:lnTo>
                    <a:pt x="42115" y="86742"/>
                  </a:lnTo>
                  <a:cubicBezTo>
                    <a:pt x="42115" y="84894"/>
                    <a:pt x="42103" y="41479"/>
                    <a:pt x="42083" y="40905"/>
                  </a:cubicBezTo>
                  <a:cubicBezTo>
                    <a:pt x="41344" y="14876"/>
                    <a:pt x="25991" y="3143"/>
                    <a:pt x="21293" y="173"/>
                  </a:cubicBezTo>
                  <a:cubicBezTo>
                    <a:pt x="21211" y="116"/>
                    <a:pt x="21153" y="84"/>
                    <a:pt x="21134"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rot="5400000">
              <a:off x="251285" y="3514741"/>
              <a:ext cx="850208" cy="2197383"/>
            </a:xfrm>
            <a:custGeom>
              <a:avLst/>
              <a:gdLst/>
              <a:ahLst/>
              <a:cxnLst/>
              <a:rect l="l" t="t" r="r" b="b"/>
              <a:pathLst>
                <a:path w="13647" h="35271" extrusionOk="0">
                  <a:moveTo>
                    <a:pt x="13646" y="0"/>
                  </a:moveTo>
                  <a:cubicBezTo>
                    <a:pt x="12537" y="2798"/>
                    <a:pt x="11122" y="5462"/>
                    <a:pt x="9427" y="7948"/>
                  </a:cubicBezTo>
                  <a:cubicBezTo>
                    <a:pt x="6967" y="11536"/>
                    <a:pt x="3819" y="14857"/>
                    <a:pt x="1" y="17208"/>
                  </a:cubicBezTo>
                  <a:cubicBezTo>
                    <a:pt x="6674" y="21969"/>
                    <a:pt x="10823" y="28585"/>
                    <a:pt x="13646" y="35271"/>
                  </a:cubicBezTo>
                  <a:lnTo>
                    <a:pt x="13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
            <p:cNvSpPr/>
            <p:nvPr/>
          </p:nvSpPr>
          <p:spPr>
            <a:xfrm rot="5400000">
              <a:off x="232257" y="4269163"/>
              <a:ext cx="923971" cy="924407"/>
            </a:xfrm>
            <a:custGeom>
              <a:avLst/>
              <a:gdLst/>
              <a:ahLst/>
              <a:cxnLst/>
              <a:rect l="l" t="t" r="r" b="b"/>
              <a:pathLst>
                <a:path w="14831" h="14838" extrusionOk="0">
                  <a:moveTo>
                    <a:pt x="7419" y="0"/>
                  </a:moveTo>
                  <a:cubicBezTo>
                    <a:pt x="3321" y="0"/>
                    <a:pt x="0" y="3327"/>
                    <a:pt x="0" y="7419"/>
                  </a:cubicBezTo>
                  <a:cubicBezTo>
                    <a:pt x="0" y="11517"/>
                    <a:pt x="3321" y="14837"/>
                    <a:pt x="7419" y="14837"/>
                  </a:cubicBezTo>
                  <a:cubicBezTo>
                    <a:pt x="11510" y="14837"/>
                    <a:pt x="14831" y="11517"/>
                    <a:pt x="14831" y="7419"/>
                  </a:cubicBezTo>
                  <a:cubicBezTo>
                    <a:pt x="14831" y="3327"/>
                    <a:pt x="11510"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rot="5400000">
              <a:off x="394083" y="4431359"/>
              <a:ext cx="600011" cy="600011"/>
            </a:xfrm>
            <a:custGeom>
              <a:avLst/>
              <a:gdLst/>
              <a:ahLst/>
              <a:cxnLst/>
              <a:rect l="l" t="t" r="r" b="b"/>
              <a:pathLst>
                <a:path w="9631" h="9631" extrusionOk="0">
                  <a:moveTo>
                    <a:pt x="4296" y="1"/>
                  </a:moveTo>
                  <a:lnTo>
                    <a:pt x="4296" y="1"/>
                  </a:lnTo>
                  <a:cubicBezTo>
                    <a:pt x="3372" y="96"/>
                    <a:pt x="2499" y="460"/>
                    <a:pt x="1779" y="1040"/>
                  </a:cubicBezTo>
                  <a:cubicBezTo>
                    <a:pt x="1981" y="1103"/>
                    <a:pt x="2192" y="1134"/>
                    <a:pt x="2403" y="1134"/>
                  </a:cubicBezTo>
                  <a:cubicBezTo>
                    <a:pt x="2683" y="1134"/>
                    <a:pt x="2963" y="1079"/>
                    <a:pt x="3225" y="970"/>
                  </a:cubicBezTo>
                  <a:cubicBezTo>
                    <a:pt x="3684" y="778"/>
                    <a:pt x="4060" y="434"/>
                    <a:pt x="4296" y="1"/>
                  </a:cubicBezTo>
                  <a:close/>
                  <a:moveTo>
                    <a:pt x="5335" y="1"/>
                  </a:moveTo>
                  <a:lnTo>
                    <a:pt x="5335" y="1"/>
                  </a:lnTo>
                  <a:cubicBezTo>
                    <a:pt x="5716" y="714"/>
                    <a:pt x="6450" y="1134"/>
                    <a:pt x="7224" y="1134"/>
                  </a:cubicBezTo>
                  <a:cubicBezTo>
                    <a:pt x="7432" y="1134"/>
                    <a:pt x="7644" y="1103"/>
                    <a:pt x="7852" y="1040"/>
                  </a:cubicBezTo>
                  <a:cubicBezTo>
                    <a:pt x="7132" y="460"/>
                    <a:pt x="6259" y="96"/>
                    <a:pt x="5335" y="1"/>
                  </a:cubicBezTo>
                  <a:close/>
                  <a:moveTo>
                    <a:pt x="1039" y="1779"/>
                  </a:moveTo>
                  <a:cubicBezTo>
                    <a:pt x="459" y="2499"/>
                    <a:pt x="96" y="3372"/>
                    <a:pt x="0" y="4296"/>
                  </a:cubicBezTo>
                  <a:cubicBezTo>
                    <a:pt x="899" y="3812"/>
                    <a:pt x="1339" y="2754"/>
                    <a:pt x="1039" y="1779"/>
                  </a:cubicBezTo>
                  <a:close/>
                  <a:moveTo>
                    <a:pt x="8585" y="1779"/>
                  </a:moveTo>
                  <a:lnTo>
                    <a:pt x="8585" y="1779"/>
                  </a:lnTo>
                  <a:cubicBezTo>
                    <a:pt x="8445" y="2251"/>
                    <a:pt x="8471" y="2760"/>
                    <a:pt x="8662" y="3219"/>
                  </a:cubicBezTo>
                  <a:lnTo>
                    <a:pt x="8662" y="3226"/>
                  </a:lnTo>
                  <a:cubicBezTo>
                    <a:pt x="8847" y="3685"/>
                    <a:pt x="9191" y="4061"/>
                    <a:pt x="9631" y="4296"/>
                  </a:cubicBezTo>
                  <a:cubicBezTo>
                    <a:pt x="9535" y="3372"/>
                    <a:pt x="9172" y="2499"/>
                    <a:pt x="8585" y="1779"/>
                  </a:cubicBezTo>
                  <a:close/>
                  <a:moveTo>
                    <a:pt x="9631" y="5329"/>
                  </a:moveTo>
                  <a:cubicBezTo>
                    <a:pt x="8726" y="5813"/>
                    <a:pt x="8292" y="6865"/>
                    <a:pt x="8585" y="7846"/>
                  </a:cubicBezTo>
                  <a:cubicBezTo>
                    <a:pt x="9172" y="7126"/>
                    <a:pt x="9535" y="6253"/>
                    <a:pt x="9631" y="5329"/>
                  </a:cubicBezTo>
                  <a:close/>
                  <a:moveTo>
                    <a:pt x="0" y="5335"/>
                  </a:moveTo>
                  <a:cubicBezTo>
                    <a:pt x="96" y="6259"/>
                    <a:pt x="459" y="7133"/>
                    <a:pt x="1039" y="7853"/>
                  </a:cubicBezTo>
                  <a:cubicBezTo>
                    <a:pt x="1186" y="7375"/>
                    <a:pt x="1160" y="6865"/>
                    <a:pt x="976" y="6406"/>
                  </a:cubicBezTo>
                  <a:lnTo>
                    <a:pt x="969" y="6406"/>
                  </a:lnTo>
                  <a:cubicBezTo>
                    <a:pt x="784" y="5947"/>
                    <a:pt x="440" y="5571"/>
                    <a:pt x="0" y="5335"/>
                  </a:cubicBezTo>
                  <a:close/>
                  <a:moveTo>
                    <a:pt x="2403" y="8492"/>
                  </a:moveTo>
                  <a:cubicBezTo>
                    <a:pt x="2196" y="8492"/>
                    <a:pt x="1986" y="8523"/>
                    <a:pt x="1779" y="8586"/>
                  </a:cubicBezTo>
                  <a:cubicBezTo>
                    <a:pt x="2499" y="9166"/>
                    <a:pt x="3372" y="9529"/>
                    <a:pt x="4296" y="9625"/>
                  </a:cubicBezTo>
                  <a:cubicBezTo>
                    <a:pt x="3914" y="8916"/>
                    <a:pt x="3179" y="8492"/>
                    <a:pt x="2403" y="8492"/>
                  </a:cubicBezTo>
                  <a:close/>
                  <a:moveTo>
                    <a:pt x="7226" y="8492"/>
                  </a:moveTo>
                  <a:cubicBezTo>
                    <a:pt x="6946" y="8492"/>
                    <a:pt x="6667" y="8547"/>
                    <a:pt x="6406" y="8656"/>
                  </a:cubicBezTo>
                  <a:cubicBezTo>
                    <a:pt x="5947" y="8847"/>
                    <a:pt x="5571" y="9191"/>
                    <a:pt x="5335" y="9631"/>
                  </a:cubicBezTo>
                  <a:cubicBezTo>
                    <a:pt x="6259" y="9529"/>
                    <a:pt x="7132" y="9166"/>
                    <a:pt x="7852" y="8586"/>
                  </a:cubicBezTo>
                  <a:cubicBezTo>
                    <a:pt x="7647" y="8523"/>
                    <a:pt x="7436" y="8492"/>
                    <a:pt x="722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rot="5400000">
              <a:off x="428036" y="4465313"/>
              <a:ext cx="532478" cy="532104"/>
            </a:xfrm>
            <a:custGeom>
              <a:avLst/>
              <a:gdLst/>
              <a:ahLst/>
              <a:cxnLst/>
              <a:rect l="l" t="t" r="r" b="b"/>
              <a:pathLst>
                <a:path w="8547" h="8541" extrusionOk="0">
                  <a:moveTo>
                    <a:pt x="4277" y="1"/>
                  </a:moveTo>
                  <a:cubicBezTo>
                    <a:pt x="4028" y="377"/>
                    <a:pt x="3703" y="689"/>
                    <a:pt x="3321" y="912"/>
                  </a:cubicBezTo>
                  <a:cubicBezTo>
                    <a:pt x="3569" y="1116"/>
                    <a:pt x="3882" y="1224"/>
                    <a:pt x="4200" y="1224"/>
                  </a:cubicBezTo>
                  <a:lnTo>
                    <a:pt x="4353" y="1224"/>
                  </a:lnTo>
                  <a:cubicBezTo>
                    <a:pt x="4672" y="1224"/>
                    <a:pt x="4984" y="1116"/>
                    <a:pt x="5233" y="912"/>
                  </a:cubicBezTo>
                  <a:cubicBezTo>
                    <a:pt x="4850" y="689"/>
                    <a:pt x="4519" y="377"/>
                    <a:pt x="4277" y="1"/>
                  </a:cubicBezTo>
                  <a:close/>
                  <a:moveTo>
                    <a:pt x="2473" y="1243"/>
                  </a:moveTo>
                  <a:lnTo>
                    <a:pt x="2473" y="1243"/>
                  </a:lnTo>
                  <a:cubicBezTo>
                    <a:pt x="2265" y="1290"/>
                    <a:pt x="2054" y="1314"/>
                    <a:pt x="1843" y="1314"/>
                  </a:cubicBezTo>
                  <a:cubicBezTo>
                    <a:pt x="1646" y="1314"/>
                    <a:pt x="1449" y="1293"/>
                    <a:pt x="1256" y="1250"/>
                  </a:cubicBezTo>
                  <a:lnTo>
                    <a:pt x="1256" y="1250"/>
                  </a:lnTo>
                  <a:cubicBezTo>
                    <a:pt x="1339" y="1651"/>
                    <a:pt x="1332" y="2072"/>
                    <a:pt x="1243" y="2473"/>
                  </a:cubicBezTo>
                  <a:cubicBezTo>
                    <a:pt x="1925" y="2473"/>
                    <a:pt x="2479" y="1925"/>
                    <a:pt x="2473" y="1243"/>
                  </a:cubicBezTo>
                  <a:close/>
                  <a:moveTo>
                    <a:pt x="6074" y="1243"/>
                  </a:moveTo>
                  <a:lnTo>
                    <a:pt x="6074" y="1243"/>
                  </a:lnTo>
                  <a:cubicBezTo>
                    <a:pt x="6087" y="1568"/>
                    <a:pt x="6214" y="1874"/>
                    <a:pt x="6431" y="2116"/>
                  </a:cubicBezTo>
                  <a:cubicBezTo>
                    <a:pt x="6673" y="2327"/>
                    <a:pt x="6979" y="2454"/>
                    <a:pt x="7304" y="2473"/>
                  </a:cubicBezTo>
                  <a:cubicBezTo>
                    <a:pt x="7215" y="2072"/>
                    <a:pt x="7208" y="1651"/>
                    <a:pt x="7291" y="1250"/>
                  </a:cubicBezTo>
                  <a:lnTo>
                    <a:pt x="7291" y="1250"/>
                  </a:lnTo>
                  <a:cubicBezTo>
                    <a:pt x="7098" y="1293"/>
                    <a:pt x="6901" y="1314"/>
                    <a:pt x="6704" y="1314"/>
                  </a:cubicBezTo>
                  <a:cubicBezTo>
                    <a:pt x="6493" y="1314"/>
                    <a:pt x="6282" y="1290"/>
                    <a:pt x="6074" y="1243"/>
                  </a:cubicBezTo>
                  <a:close/>
                  <a:moveTo>
                    <a:pt x="918" y="3308"/>
                  </a:moveTo>
                  <a:cubicBezTo>
                    <a:pt x="688" y="3697"/>
                    <a:pt x="376" y="4028"/>
                    <a:pt x="0" y="4271"/>
                  </a:cubicBezTo>
                  <a:cubicBezTo>
                    <a:pt x="376" y="4513"/>
                    <a:pt x="688" y="4844"/>
                    <a:pt x="918" y="5227"/>
                  </a:cubicBezTo>
                  <a:cubicBezTo>
                    <a:pt x="1115" y="4978"/>
                    <a:pt x="1224" y="4666"/>
                    <a:pt x="1224" y="4347"/>
                  </a:cubicBezTo>
                  <a:lnTo>
                    <a:pt x="1224" y="4322"/>
                  </a:lnTo>
                  <a:lnTo>
                    <a:pt x="1224" y="4271"/>
                  </a:lnTo>
                  <a:lnTo>
                    <a:pt x="1224" y="4220"/>
                  </a:lnTo>
                  <a:lnTo>
                    <a:pt x="1224" y="4194"/>
                  </a:lnTo>
                  <a:cubicBezTo>
                    <a:pt x="1224" y="3876"/>
                    <a:pt x="1115" y="3563"/>
                    <a:pt x="918" y="3308"/>
                  </a:cubicBezTo>
                  <a:close/>
                  <a:moveTo>
                    <a:pt x="7635" y="3315"/>
                  </a:moveTo>
                  <a:cubicBezTo>
                    <a:pt x="7431" y="3570"/>
                    <a:pt x="7323" y="3876"/>
                    <a:pt x="7323" y="4201"/>
                  </a:cubicBezTo>
                  <a:lnTo>
                    <a:pt x="7323" y="4220"/>
                  </a:lnTo>
                  <a:lnTo>
                    <a:pt x="7323" y="4271"/>
                  </a:lnTo>
                  <a:lnTo>
                    <a:pt x="7323" y="4322"/>
                  </a:lnTo>
                  <a:lnTo>
                    <a:pt x="7323" y="4347"/>
                  </a:lnTo>
                  <a:cubicBezTo>
                    <a:pt x="7323" y="4666"/>
                    <a:pt x="7431" y="4978"/>
                    <a:pt x="7635" y="5227"/>
                  </a:cubicBezTo>
                  <a:cubicBezTo>
                    <a:pt x="7858" y="4844"/>
                    <a:pt x="8171" y="4513"/>
                    <a:pt x="8547" y="4271"/>
                  </a:cubicBezTo>
                  <a:cubicBezTo>
                    <a:pt x="8171" y="4028"/>
                    <a:pt x="7858" y="3703"/>
                    <a:pt x="7635" y="3315"/>
                  </a:cubicBezTo>
                  <a:close/>
                  <a:moveTo>
                    <a:pt x="3142" y="1664"/>
                  </a:moveTo>
                  <a:cubicBezTo>
                    <a:pt x="2989" y="2410"/>
                    <a:pt x="2409" y="2990"/>
                    <a:pt x="1670" y="3143"/>
                  </a:cubicBezTo>
                  <a:cubicBezTo>
                    <a:pt x="1855" y="3474"/>
                    <a:pt x="1950" y="3850"/>
                    <a:pt x="1944" y="4232"/>
                  </a:cubicBezTo>
                  <a:lnTo>
                    <a:pt x="1944" y="4271"/>
                  </a:lnTo>
                  <a:lnTo>
                    <a:pt x="1944" y="4309"/>
                  </a:lnTo>
                  <a:cubicBezTo>
                    <a:pt x="1950" y="4691"/>
                    <a:pt x="1855" y="5067"/>
                    <a:pt x="1670" y="5399"/>
                  </a:cubicBezTo>
                  <a:cubicBezTo>
                    <a:pt x="2409" y="5552"/>
                    <a:pt x="2989" y="6132"/>
                    <a:pt x="3142" y="6877"/>
                  </a:cubicBezTo>
                  <a:cubicBezTo>
                    <a:pt x="3474" y="6693"/>
                    <a:pt x="3856" y="6597"/>
                    <a:pt x="4232" y="6597"/>
                  </a:cubicBezTo>
                  <a:lnTo>
                    <a:pt x="4315" y="6597"/>
                  </a:lnTo>
                  <a:cubicBezTo>
                    <a:pt x="4697" y="6597"/>
                    <a:pt x="5073" y="6693"/>
                    <a:pt x="5405" y="6877"/>
                  </a:cubicBezTo>
                  <a:cubicBezTo>
                    <a:pt x="5558" y="6132"/>
                    <a:pt x="6138" y="5552"/>
                    <a:pt x="6877" y="5399"/>
                  </a:cubicBezTo>
                  <a:cubicBezTo>
                    <a:pt x="6692" y="5067"/>
                    <a:pt x="6597" y="4691"/>
                    <a:pt x="6603" y="4309"/>
                  </a:cubicBezTo>
                  <a:lnTo>
                    <a:pt x="6603" y="4271"/>
                  </a:lnTo>
                  <a:lnTo>
                    <a:pt x="6603" y="4232"/>
                  </a:lnTo>
                  <a:cubicBezTo>
                    <a:pt x="6597" y="3850"/>
                    <a:pt x="6692" y="3474"/>
                    <a:pt x="6877" y="3143"/>
                  </a:cubicBezTo>
                  <a:cubicBezTo>
                    <a:pt x="6138" y="2990"/>
                    <a:pt x="5558" y="2410"/>
                    <a:pt x="5405" y="1664"/>
                  </a:cubicBezTo>
                  <a:cubicBezTo>
                    <a:pt x="5073" y="1849"/>
                    <a:pt x="4697" y="1944"/>
                    <a:pt x="4315" y="1944"/>
                  </a:cubicBezTo>
                  <a:lnTo>
                    <a:pt x="4232" y="1944"/>
                  </a:lnTo>
                  <a:cubicBezTo>
                    <a:pt x="3850" y="1944"/>
                    <a:pt x="3474" y="1849"/>
                    <a:pt x="3142" y="1664"/>
                  </a:cubicBezTo>
                  <a:close/>
                  <a:moveTo>
                    <a:pt x="1243" y="6074"/>
                  </a:moveTo>
                  <a:cubicBezTo>
                    <a:pt x="1332" y="6476"/>
                    <a:pt x="1339" y="6890"/>
                    <a:pt x="1256" y="7292"/>
                  </a:cubicBezTo>
                  <a:cubicBezTo>
                    <a:pt x="1449" y="7252"/>
                    <a:pt x="1646" y="7231"/>
                    <a:pt x="1842" y="7231"/>
                  </a:cubicBezTo>
                  <a:cubicBezTo>
                    <a:pt x="2054" y="7231"/>
                    <a:pt x="2265" y="7255"/>
                    <a:pt x="2473" y="7304"/>
                  </a:cubicBezTo>
                  <a:cubicBezTo>
                    <a:pt x="2460" y="6979"/>
                    <a:pt x="2333" y="6673"/>
                    <a:pt x="2116" y="6431"/>
                  </a:cubicBezTo>
                  <a:cubicBezTo>
                    <a:pt x="1874" y="6215"/>
                    <a:pt x="1568" y="6087"/>
                    <a:pt x="1243" y="6074"/>
                  </a:cubicBezTo>
                  <a:close/>
                  <a:moveTo>
                    <a:pt x="7304" y="6074"/>
                  </a:moveTo>
                  <a:lnTo>
                    <a:pt x="7304" y="6074"/>
                  </a:lnTo>
                  <a:cubicBezTo>
                    <a:pt x="6985" y="6087"/>
                    <a:pt x="6673" y="6215"/>
                    <a:pt x="6431" y="6431"/>
                  </a:cubicBezTo>
                  <a:cubicBezTo>
                    <a:pt x="6221" y="6673"/>
                    <a:pt x="6093" y="6979"/>
                    <a:pt x="6074" y="7304"/>
                  </a:cubicBezTo>
                  <a:cubicBezTo>
                    <a:pt x="6282" y="7255"/>
                    <a:pt x="6495" y="7231"/>
                    <a:pt x="6708" y="7231"/>
                  </a:cubicBezTo>
                  <a:cubicBezTo>
                    <a:pt x="6906" y="7231"/>
                    <a:pt x="7104" y="7252"/>
                    <a:pt x="7298" y="7292"/>
                  </a:cubicBezTo>
                  <a:cubicBezTo>
                    <a:pt x="7215" y="6890"/>
                    <a:pt x="7215" y="6476"/>
                    <a:pt x="7304" y="6074"/>
                  </a:cubicBezTo>
                  <a:close/>
                  <a:moveTo>
                    <a:pt x="4194" y="7324"/>
                  </a:moveTo>
                  <a:cubicBezTo>
                    <a:pt x="3875" y="7324"/>
                    <a:pt x="3563" y="7432"/>
                    <a:pt x="3314" y="7629"/>
                  </a:cubicBezTo>
                  <a:cubicBezTo>
                    <a:pt x="3703" y="7859"/>
                    <a:pt x="4028" y="8171"/>
                    <a:pt x="4277" y="8541"/>
                  </a:cubicBezTo>
                  <a:cubicBezTo>
                    <a:pt x="4519" y="8171"/>
                    <a:pt x="4844" y="7859"/>
                    <a:pt x="5233" y="7629"/>
                  </a:cubicBezTo>
                  <a:cubicBezTo>
                    <a:pt x="4984" y="7432"/>
                    <a:pt x="4672" y="7324"/>
                    <a:pt x="4353"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rot="5400000">
              <a:off x="292720" y="4329811"/>
              <a:ext cx="802922" cy="772520"/>
            </a:xfrm>
            <a:custGeom>
              <a:avLst/>
              <a:gdLst/>
              <a:ahLst/>
              <a:cxnLst/>
              <a:rect l="l" t="t" r="r" b="b"/>
              <a:pathLst>
                <a:path w="12888" h="12400" extrusionOk="0">
                  <a:moveTo>
                    <a:pt x="6693" y="259"/>
                  </a:moveTo>
                  <a:cubicBezTo>
                    <a:pt x="9969" y="265"/>
                    <a:pt x="12626" y="2923"/>
                    <a:pt x="12633" y="6199"/>
                  </a:cubicBezTo>
                  <a:cubicBezTo>
                    <a:pt x="12633" y="8601"/>
                    <a:pt x="11180" y="10768"/>
                    <a:pt x="8962" y="11686"/>
                  </a:cubicBezTo>
                  <a:cubicBezTo>
                    <a:pt x="8226" y="11993"/>
                    <a:pt x="7454" y="12141"/>
                    <a:pt x="6688" y="12141"/>
                  </a:cubicBezTo>
                  <a:cubicBezTo>
                    <a:pt x="5144" y="12141"/>
                    <a:pt x="3626" y="11536"/>
                    <a:pt x="2493" y="10399"/>
                  </a:cubicBezTo>
                  <a:cubicBezTo>
                    <a:pt x="791" y="8703"/>
                    <a:pt x="281" y="6148"/>
                    <a:pt x="1199" y="3930"/>
                  </a:cubicBezTo>
                  <a:cubicBezTo>
                    <a:pt x="2123" y="1705"/>
                    <a:pt x="4290" y="259"/>
                    <a:pt x="6693" y="259"/>
                  </a:cubicBezTo>
                  <a:close/>
                  <a:moveTo>
                    <a:pt x="6686" y="1"/>
                  </a:moveTo>
                  <a:cubicBezTo>
                    <a:pt x="5074" y="1"/>
                    <a:pt x="3492" y="630"/>
                    <a:pt x="2308" y="1814"/>
                  </a:cubicBezTo>
                  <a:cubicBezTo>
                    <a:pt x="530" y="3592"/>
                    <a:pt x="1" y="6256"/>
                    <a:pt x="963" y="8576"/>
                  </a:cubicBezTo>
                  <a:cubicBezTo>
                    <a:pt x="1919" y="10889"/>
                    <a:pt x="4182" y="12400"/>
                    <a:pt x="6693" y="12400"/>
                  </a:cubicBezTo>
                  <a:cubicBezTo>
                    <a:pt x="10109" y="12394"/>
                    <a:pt x="12888" y="9621"/>
                    <a:pt x="12888" y="6199"/>
                  </a:cubicBezTo>
                  <a:cubicBezTo>
                    <a:pt x="12888" y="3694"/>
                    <a:pt x="11377" y="1431"/>
                    <a:pt x="9064" y="475"/>
                  </a:cubicBezTo>
                  <a:cubicBezTo>
                    <a:pt x="8294" y="156"/>
                    <a:pt x="7486"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rot="5400000">
              <a:off x="134374" y="2811345"/>
              <a:ext cx="1192422" cy="3492227"/>
            </a:xfrm>
            <a:custGeom>
              <a:avLst/>
              <a:gdLst/>
              <a:ahLst/>
              <a:cxnLst/>
              <a:rect l="l" t="t" r="r" b="b"/>
              <a:pathLst>
                <a:path w="19140" h="56055" extrusionOk="0">
                  <a:moveTo>
                    <a:pt x="18878" y="1798"/>
                  </a:moveTo>
                  <a:lnTo>
                    <a:pt x="18878" y="54455"/>
                  </a:lnTo>
                  <a:cubicBezTo>
                    <a:pt x="16138" y="46405"/>
                    <a:pt x="11249" y="35303"/>
                    <a:pt x="517" y="28343"/>
                  </a:cubicBezTo>
                  <a:cubicBezTo>
                    <a:pt x="10529" y="22977"/>
                    <a:pt x="17215" y="11084"/>
                    <a:pt x="18878" y="1798"/>
                  </a:cubicBezTo>
                  <a:close/>
                  <a:moveTo>
                    <a:pt x="18878" y="1"/>
                  </a:moveTo>
                  <a:cubicBezTo>
                    <a:pt x="17808" y="9484"/>
                    <a:pt x="10892" y="22594"/>
                    <a:pt x="198" y="28216"/>
                  </a:cubicBezTo>
                  <a:lnTo>
                    <a:pt x="0" y="28318"/>
                  </a:lnTo>
                  <a:lnTo>
                    <a:pt x="192" y="28445"/>
                  </a:lnTo>
                  <a:cubicBezTo>
                    <a:pt x="11326" y="35570"/>
                    <a:pt x="16195" y="47176"/>
                    <a:pt x="18885" y="55296"/>
                  </a:cubicBezTo>
                  <a:lnTo>
                    <a:pt x="19140" y="56054"/>
                  </a:lnTo>
                  <a:lnTo>
                    <a:pt x="19140" y="13"/>
                  </a:lnTo>
                  <a:lnTo>
                    <a:pt x="18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rot="5400000">
              <a:off x="251316" y="-568587"/>
              <a:ext cx="850146" cy="2197383"/>
            </a:xfrm>
            <a:custGeom>
              <a:avLst/>
              <a:gdLst/>
              <a:ahLst/>
              <a:cxnLst/>
              <a:rect l="l" t="t" r="r" b="b"/>
              <a:pathLst>
                <a:path w="13646" h="35271" extrusionOk="0">
                  <a:moveTo>
                    <a:pt x="0" y="0"/>
                  </a:moveTo>
                  <a:lnTo>
                    <a:pt x="0" y="35271"/>
                  </a:lnTo>
                  <a:cubicBezTo>
                    <a:pt x="2824" y="28585"/>
                    <a:pt x="6973" y="21969"/>
                    <a:pt x="13646" y="17208"/>
                  </a:cubicBezTo>
                  <a:cubicBezTo>
                    <a:pt x="9828" y="14857"/>
                    <a:pt x="6673" y="11536"/>
                    <a:pt x="4219" y="7948"/>
                  </a:cubicBezTo>
                  <a:cubicBezTo>
                    <a:pt x="2524" y="5462"/>
                    <a:pt x="1109" y="279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rot="5400000">
              <a:off x="232226" y="-50032"/>
              <a:ext cx="924034" cy="924407"/>
            </a:xfrm>
            <a:custGeom>
              <a:avLst/>
              <a:gdLst/>
              <a:ahLst/>
              <a:cxnLst/>
              <a:rect l="l" t="t" r="r" b="b"/>
              <a:pathLst>
                <a:path w="14832" h="14838" extrusionOk="0">
                  <a:moveTo>
                    <a:pt x="7413" y="0"/>
                  </a:moveTo>
                  <a:cubicBezTo>
                    <a:pt x="3321" y="0"/>
                    <a:pt x="1" y="3327"/>
                    <a:pt x="1" y="7419"/>
                  </a:cubicBezTo>
                  <a:cubicBezTo>
                    <a:pt x="1" y="11517"/>
                    <a:pt x="3321" y="14837"/>
                    <a:pt x="7413" y="14837"/>
                  </a:cubicBezTo>
                  <a:cubicBezTo>
                    <a:pt x="11511" y="14837"/>
                    <a:pt x="14831" y="11517"/>
                    <a:pt x="14831" y="7419"/>
                  </a:cubicBezTo>
                  <a:cubicBezTo>
                    <a:pt x="14831" y="3327"/>
                    <a:pt x="11511" y="0"/>
                    <a:pt x="7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rot="5400000">
              <a:off x="394051" y="112165"/>
              <a:ext cx="600074" cy="600011"/>
            </a:xfrm>
            <a:custGeom>
              <a:avLst/>
              <a:gdLst/>
              <a:ahLst/>
              <a:cxnLst/>
              <a:rect l="l" t="t" r="r" b="b"/>
              <a:pathLst>
                <a:path w="9632" h="9631" extrusionOk="0">
                  <a:moveTo>
                    <a:pt x="4297" y="1"/>
                  </a:moveTo>
                  <a:cubicBezTo>
                    <a:pt x="3838" y="45"/>
                    <a:pt x="3392" y="160"/>
                    <a:pt x="2964" y="339"/>
                  </a:cubicBezTo>
                  <a:cubicBezTo>
                    <a:pt x="2537" y="517"/>
                    <a:pt x="2136" y="753"/>
                    <a:pt x="1779" y="1040"/>
                  </a:cubicBezTo>
                  <a:cubicBezTo>
                    <a:pt x="1984" y="1103"/>
                    <a:pt x="2195" y="1134"/>
                    <a:pt x="2406" y="1134"/>
                  </a:cubicBezTo>
                  <a:cubicBezTo>
                    <a:pt x="2685" y="1134"/>
                    <a:pt x="2964" y="1079"/>
                    <a:pt x="3226" y="970"/>
                  </a:cubicBezTo>
                  <a:cubicBezTo>
                    <a:pt x="3685" y="778"/>
                    <a:pt x="4061" y="434"/>
                    <a:pt x="4297" y="1"/>
                  </a:cubicBezTo>
                  <a:close/>
                  <a:moveTo>
                    <a:pt x="5335" y="1"/>
                  </a:moveTo>
                  <a:cubicBezTo>
                    <a:pt x="5571" y="434"/>
                    <a:pt x="5947" y="778"/>
                    <a:pt x="6406" y="970"/>
                  </a:cubicBezTo>
                  <a:cubicBezTo>
                    <a:pt x="6668" y="1079"/>
                    <a:pt x="6946" y="1134"/>
                    <a:pt x="7226" y="1134"/>
                  </a:cubicBezTo>
                  <a:cubicBezTo>
                    <a:pt x="7437" y="1134"/>
                    <a:pt x="7648" y="1103"/>
                    <a:pt x="7853" y="1040"/>
                  </a:cubicBezTo>
                  <a:cubicBezTo>
                    <a:pt x="7496" y="753"/>
                    <a:pt x="7094" y="517"/>
                    <a:pt x="6667" y="339"/>
                  </a:cubicBezTo>
                  <a:cubicBezTo>
                    <a:pt x="6240" y="160"/>
                    <a:pt x="5794" y="45"/>
                    <a:pt x="5335" y="1"/>
                  </a:cubicBezTo>
                  <a:close/>
                  <a:moveTo>
                    <a:pt x="1046" y="1779"/>
                  </a:moveTo>
                  <a:cubicBezTo>
                    <a:pt x="753" y="2136"/>
                    <a:pt x="517" y="2537"/>
                    <a:pt x="339" y="2964"/>
                  </a:cubicBezTo>
                  <a:cubicBezTo>
                    <a:pt x="160" y="3385"/>
                    <a:pt x="45" y="3838"/>
                    <a:pt x="1" y="4296"/>
                  </a:cubicBezTo>
                  <a:cubicBezTo>
                    <a:pt x="441" y="4061"/>
                    <a:pt x="785" y="3685"/>
                    <a:pt x="970" y="3226"/>
                  </a:cubicBezTo>
                  <a:lnTo>
                    <a:pt x="970" y="3219"/>
                  </a:lnTo>
                  <a:cubicBezTo>
                    <a:pt x="1161" y="2760"/>
                    <a:pt x="1186" y="2251"/>
                    <a:pt x="1046" y="1779"/>
                  </a:cubicBezTo>
                  <a:close/>
                  <a:moveTo>
                    <a:pt x="8586" y="1779"/>
                  </a:moveTo>
                  <a:cubicBezTo>
                    <a:pt x="8446" y="2251"/>
                    <a:pt x="8471" y="2760"/>
                    <a:pt x="8662" y="3219"/>
                  </a:cubicBezTo>
                  <a:cubicBezTo>
                    <a:pt x="8847" y="3678"/>
                    <a:pt x="9191" y="4061"/>
                    <a:pt x="9631" y="4296"/>
                  </a:cubicBezTo>
                  <a:cubicBezTo>
                    <a:pt x="9586" y="3838"/>
                    <a:pt x="9472" y="3385"/>
                    <a:pt x="9293" y="2958"/>
                  </a:cubicBezTo>
                  <a:cubicBezTo>
                    <a:pt x="9115" y="2531"/>
                    <a:pt x="8879" y="2136"/>
                    <a:pt x="8592" y="1779"/>
                  </a:cubicBezTo>
                  <a:close/>
                  <a:moveTo>
                    <a:pt x="1" y="5335"/>
                  </a:moveTo>
                  <a:lnTo>
                    <a:pt x="1" y="5335"/>
                  </a:lnTo>
                  <a:cubicBezTo>
                    <a:pt x="45" y="5794"/>
                    <a:pt x="160" y="6247"/>
                    <a:pt x="339" y="6674"/>
                  </a:cubicBezTo>
                  <a:cubicBezTo>
                    <a:pt x="517" y="7094"/>
                    <a:pt x="753" y="7489"/>
                    <a:pt x="1046" y="7846"/>
                  </a:cubicBezTo>
                  <a:lnTo>
                    <a:pt x="1046" y="7853"/>
                  </a:lnTo>
                  <a:cubicBezTo>
                    <a:pt x="1186" y="7375"/>
                    <a:pt x="1161" y="6865"/>
                    <a:pt x="970" y="6412"/>
                  </a:cubicBezTo>
                  <a:cubicBezTo>
                    <a:pt x="785" y="5947"/>
                    <a:pt x="441" y="5571"/>
                    <a:pt x="1" y="5335"/>
                  </a:cubicBezTo>
                  <a:close/>
                  <a:moveTo>
                    <a:pt x="9631" y="5335"/>
                  </a:moveTo>
                  <a:lnTo>
                    <a:pt x="9631" y="5335"/>
                  </a:lnTo>
                  <a:cubicBezTo>
                    <a:pt x="9191" y="5571"/>
                    <a:pt x="8847" y="5947"/>
                    <a:pt x="8662" y="6406"/>
                  </a:cubicBezTo>
                  <a:lnTo>
                    <a:pt x="8656" y="6406"/>
                  </a:lnTo>
                  <a:cubicBezTo>
                    <a:pt x="8465" y="6865"/>
                    <a:pt x="8446" y="7375"/>
                    <a:pt x="8586" y="7853"/>
                  </a:cubicBezTo>
                  <a:cubicBezTo>
                    <a:pt x="8879" y="7496"/>
                    <a:pt x="9115" y="7094"/>
                    <a:pt x="9293" y="6674"/>
                  </a:cubicBezTo>
                  <a:cubicBezTo>
                    <a:pt x="9472" y="6247"/>
                    <a:pt x="9586" y="5794"/>
                    <a:pt x="9631" y="5335"/>
                  </a:cubicBezTo>
                  <a:close/>
                  <a:moveTo>
                    <a:pt x="7226" y="8492"/>
                  </a:moveTo>
                  <a:cubicBezTo>
                    <a:pt x="6946" y="8492"/>
                    <a:pt x="6668" y="8547"/>
                    <a:pt x="6406" y="8656"/>
                  </a:cubicBezTo>
                  <a:cubicBezTo>
                    <a:pt x="5947" y="8841"/>
                    <a:pt x="5571" y="9185"/>
                    <a:pt x="5335" y="9625"/>
                  </a:cubicBezTo>
                  <a:cubicBezTo>
                    <a:pt x="5794" y="9580"/>
                    <a:pt x="6240" y="9465"/>
                    <a:pt x="6667" y="9287"/>
                  </a:cubicBezTo>
                  <a:cubicBezTo>
                    <a:pt x="7094" y="9108"/>
                    <a:pt x="7496" y="8873"/>
                    <a:pt x="7853" y="8586"/>
                  </a:cubicBezTo>
                  <a:cubicBezTo>
                    <a:pt x="7648" y="8523"/>
                    <a:pt x="7437" y="8492"/>
                    <a:pt x="7226" y="8492"/>
                  </a:cubicBezTo>
                  <a:close/>
                  <a:moveTo>
                    <a:pt x="2406" y="8492"/>
                  </a:moveTo>
                  <a:cubicBezTo>
                    <a:pt x="2195" y="8492"/>
                    <a:pt x="1984" y="8523"/>
                    <a:pt x="1779" y="8586"/>
                  </a:cubicBezTo>
                  <a:cubicBezTo>
                    <a:pt x="2136" y="8873"/>
                    <a:pt x="2537" y="9115"/>
                    <a:pt x="2964" y="9293"/>
                  </a:cubicBezTo>
                  <a:cubicBezTo>
                    <a:pt x="3385" y="9472"/>
                    <a:pt x="3838" y="9580"/>
                    <a:pt x="4297" y="9631"/>
                  </a:cubicBezTo>
                  <a:cubicBezTo>
                    <a:pt x="4061" y="9191"/>
                    <a:pt x="3685" y="8847"/>
                    <a:pt x="3226" y="8656"/>
                  </a:cubicBezTo>
                  <a:cubicBezTo>
                    <a:pt x="2964" y="8547"/>
                    <a:pt x="2685" y="8492"/>
                    <a:pt x="240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
            <p:cNvSpPr/>
            <p:nvPr/>
          </p:nvSpPr>
          <p:spPr>
            <a:xfrm rot="5400000">
              <a:off x="428005" y="146118"/>
              <a:ext cx="532540" cy="532104"/>
            </a:xfrm>
            <a:custGeom>
              <a:avLst/>
              <a:gdLst/>
              <a:ahLst/>
              <a:cxnLst/>
              <a:rect l="l" t="t" r="r" b="b"/>
              <a:pathLst>
                <a:path w="8548" h="8541" extrusionOk="0">
                  <a:moveTo>
                    <a:pt x="4271" y="1"/>
                  </a:moveTo>
                  <a:cubicBezTo>
                    <a:pt x="4029" y="377"/>
                    <a:pt x="3697" y="689"/>
                    <a:pt x="3308" y="912"/>
                  </a:cubicBezTo>
                  <a:cubicBezTo>
                    <a:pt x="3563" y="1116"/>
                    <a:pt x="3869" y="1224"/>
                    <a:pt x="4194" y="1224"/>
                  </a:cubicBezTo>
                  <a:lnTo>
                    <a:pt x="4347" y="1224"/>
                  </a:lnTo>
                  <a:cubicBezTo>
                    <a:pt x="4666" y="1224"/>
                    <a:pt x="4978" y="1116"/>
                    <a:pt x="5227" y="912"/>
                  </a:cubicBezTo>
                  <a:cubicBezTo>
                    <a:pt x="4844" y="689"/>
                    <a:pt x="4513" y="377"/>
                    <a:pt x="4271" y="1"/>
                  </a:cubicBezTo>
                  <a:close/>
                  <a:moveTo>
                    <a:pt x="2473" y="1243"/>
                  </a:moveTo>
                  <a:lnTo>
                    <a:pt x="2473" y="1243"/>
                  </a:lnTo>
                  <a:cubicBezTo>
                    <a:pt x="2266" y="1290"/>
                    <a:pt x="2053" y="1314"/>
                    <a:pt x="1840" y="1314"/>
                  </a:cubicBezTo>
                  <a:cubicBezTo>
                    <a:pt x="1641" y="1314"/>
                    <a:pt x="1443" y="1293"/>
                    <a:pt x="1250" y="1250"/>
                  </a:cubicBezTo>
                  <a:lnTo>
                    <a:pt x="1250" y="1250"/>
                  </a:lnTo>
                  <a:cubicBezTo>
                    <a:pt x="1339" y="1651"/>
                    <a:pt x="1333" y="2072"/>
                    <a:pt x="1243" y="2473"/>
                  </a:cubicBezTo>
                  <a:cubicBezTo>
                    <a:pt x="1562" y="2454"/>
                    <a:pt x="1874" y="2327"/>
                    <a:pt x="2117" y="2116"/>
                  </a:cubicBezTo>
                  <a:cubicBezTo>
                    <a:pt x="2327" y="1874"/>
                    <a:pt x="2454" y="1568"/>
                    <a:pt x="2473" y="1243"/>
                  </a:cubicBezTo>
                  <a:close/>
                  <a:moveTo>
                    <a:pt x="6074" y="1243"/>
                  </a:moveTo>
                  <a:cubicBezTo>
                    <a:pt x="6087" y="1568"/>
                    <a:pt x="6215" y="1874"/>
                    <a:pt x="6431" y="2116"/>
                  </a:cubicBezTo>
                  <a:cubicBezTo>
                    <a:pt x="6674" y="2327"/>
                    <a:pt x="6979" y="2454"/>
                    <a:pt x="7304" y="2473"/>
                  </a:cubicBezTo>
                  <a:cubicBezTo>
                    <a:pt x="7209" y="2072"/>
                    <a:pt x="7209" y="1658"/>
                    <a:pt x="7292" y="1250"/>
                  </a:cubicBezTo>
                  <a:lnTo>
                    <a:pt x="7292" y="1250"/>
                  </a:lnTo>
                  <a:cubicBezTo>
                    <a:pt x="7098" y="1293"/>
                    <a:pt x="6900" y="1314"/>
                    <a:pt x="6703" y="1314"/>
                  </a:cubicBezTo>
                  <a:cubicBezTo>
                    <a:pt x="6491" y="1314"/>
                    <a:pt x="6279" y="1290"/>
                    <a:pt x="6074" y="1243"/>
                  </a:cubicBezTo>
                  <a:close/>
                  <a:moveTo>
                    <a:pt x="7630" y="3308"/>
                  </a:moveTo>
                  <a:cubicBezTo>
                    <a:pt x="7432" y="3563"/>
                    <a:pt x="7324" y="3876"/>
                    <a:pt x="7324" y="4194"/>
                  </a:cubicBezTo>
                  <a:lnTo>
                    <a:pt x="7324" y="4220"/>
                  </a:lnTo>
                  <a:lnTo>
                    <a:pt x="7324" y="4271"/>
                  </a:lnTo>
                  <a:lnTo>
                    <a:pt x="7324" y="4322"/>
                  </a:lnTo>
                  <a:lnTo>
                    <a:pt x="7324" y="4347"/>
                  </a:lnTo>
                  <a:cubicBezTo>
                    <a:pt x="7324" y="4666"/>
                    <a:pt x="7432" y="4978"/>
                    <a:pt x="7630" y="5227"/>
                  </a:cubicBezTo>
                  <a:cubicBezTo>
                    <a:pt x="7859" y="4844"/>
                    <a:pt x="8171" y="4513"/>
                    <a:pt x="8547" y="4271"/>
                  </a:cubicBezTo>
                  <a:cubicBezTo>
                    <a:pt x="8171" y="4028"/>
                    <a:pt x="7859" y="3697"/>
                    <a:pt x="7630" y="3308"/>
                  </a:cubicBezTo>
                  <a:close/>
                  <a:moveTo>
                    <a:pt x="918" y="3315"/>
                  </a:moveTo>
                  <a:cubicBezTo>
                    <a:pt x="689" y="3703"/>
                    <a:pt x="377" y="4028"/>
                    <a:pt x="1" y="4271"/>
                  </a:cubicBezTo>
                  <a:cubicBezTo>
                    <a:pt x="377" y="4513"/>
                    <a:pt x="695" y="4844"/>
                    <a:pt x="918" y="5233"/>
                  </a:cubicBezTo>
                  <a:cubicBezTo>
                    <a:pt x="1116" y="4978"/>
                    <a:pt x="1224" y="4666"/>
                    <a:pt x="1224" y="4347"/>
                  </a:cubicBezTo>
                  <a:lnTo>
                    <a:pt x="1224" y="4322"/>
                  </a:lnTo>
                  <a:lnTo>
                    <a:pt x="1224" y="4271"/>
                  </a:lnTo>
                  <a:lnTo>
                    <a:pt x="1224" y="4220"/>
                  </a:lnTo>
                  <a:lnTo>
                    <a:pt x="1224" y="4201"/>
                  </a:lnTo>
                  <a:cubicBezTo>
                    <a:pt x="1224" y="3876"/>
                    <a:pt x="1116" y="3570"/>
                    <a:pt x="918" y="3315"/>
                  </a:cubicBezTo>
                  <a:close/>
                  <a:moveTo>
                    <a:pt x="3143" y="1664"/>
                  </a:moveTo>
                  <a:cubicBezTo>
                    <a:pt x="3053" y="2027"/>
                    <a:pt x="2875" y="2352"/>
                    <a:pt x="2626" y="2620"/>
                  </a:cubicBezTo>
                  <a:cubicBezTo>
                    <a:pt x="2352" y="2875"/>
                    <a:pt x="2027" y="3053"/>
                    <a:pt x="1670" y="3136"/>
                  </a:cubicBezTo>
                  <a:cubicBezTo>
                    <a:pt x="1855" y="3474"/>
                    <a:pt x="1944" y="3850"/>
                    <a:pt x="1944" y="4232"/>
                  </a:cubicBezTo>
                  <a:lnTo>
                    <a:pt x="1944" y="4271"/>
                  </a:lnTo>
                  <a:lnTo>
                    <a:pt x="1944" y="4309"/>
                  </a:lnTo>
                  <a:cubicBezTo>
                    <a:pt x="1944" y="4691"/>
                    <a:pt x="1855" y="5067"/>
                    <a:pt x="1670" y="5399"/>
                  </a:cubicBezTo>
                  <a:cubicBezTo>
                    <a:pt x="2027" y="5488"/>
                    <a:pt x="2352" y="5666"/>
                    <a:pt x="2626" y="5915"/>
                  </a:cubicBezTo>
                  <a:cubicBezTo>
                    <a:pt x="2875" y="6183"/>
                    <a:pt x="3053" y="6514"/>
                    <a:pt x="3143" y="6871"/>
                  </a:cubicBezTo>
                  <a:cubicBezTo>
                    <a:pt x="3464" y="6692"/>
                    <a:pt x="3827" y="6597"/>
                    <a:pt x="4197" y="6597"/>
                  </a:cubicBezTo>
                  <a:cubicBezTo>
                    <a:pt x="4209" y="6597"/>
                    <a:pt x="4221" y="6597"/>
                    <a:pt x="4233" y="6597"/>
                  </a:cubicBezTo>
                  <a:lnTo>
                    <a:pt x="4309" y="6597"/>
                  </a:lnTo>
                  <a:cubicBezTo>
                    <a:pt x="4321" y="6597"/>
                    <a:pt x="4333" y="6597"/>
                    <a:pt x="4345" y="6597"/>
                  </a:cubicBezTo>
                  <a:cubicBezTo>
                    <a:pt x="4715" y="6597"/>
                    <a:pt x="5078" y="6692"/>
                    <a:pt x="5405" y="6871"/>
                  </a:cubicBezTo>
                  <a:cubicBezTo>
                    <a:pt x="5488" y="6514"/>
                    <a:pt x="5667" y="6183"/>
                    <a:pt x="5921" y="5915"/>
                  </a:cubicBezTo>
                  <a:cubicBezTo>
                    <a:pt x="6189" y="5666"/>
                    <a:pt x="6514" y="5488"/>
                    <a:pt x="6877" y="5399"/>
                  </a:cubicBezTo>
                  <a:cubicBezTo>
                    <a:pt x="6686" y="5067"/>
                    <a:pt x="6597" y="4691"/>
                    <a:pt x="6597" y="4309"/>
                  </a:cubicBezTo>
                  <a:lnTo>
                    <a:pt x="6597" y="4271"/>
                  </a:lnTo>
                  <a:lnTo>
                    <a:pt x="6597" y="4232"/>
                  </a:lnTo>
                  <a:cubicBezTo>
                    <a:pt x="6597" y="3850"/>
                    <a:pt x="6686" y="3474"/>
                    <a:pt x="6877" y="3136"/>
                  </a:cubicBezTo>
                  <a:cubicBezTo>
                    <a:pt x="6514" y="3053"/>
                    <a:pt x="6189" y="2875"/>
                    <a:pt x="5921" y="2620"/>
                  </a:cubicBezTo>
                  <a:cubicBezTo>
                    <a:pt x="5667" y="2352"/>
                    <a:pt x="5488" y="2027"/>
                    <a:pt x="5405" y="1664"/>
                  </a:cubicBezTo>
                  <a:cubicBezTo>
                    <a:pt x="5067" y="1849"/>
                    <a:pt x="4691" y="1944"/>
                    <a:pt x="4309" y="1944"/>
                  </a:cubicBezTo>
                  <a:lnTo>
                    <a:pt x="4233" y="1944"/>
                  </a:lnTo>
                  <a:cubicBezTo>
                    <a:pt x="3850" y="1944"/>
                    <a:pt x="3474" y="1849"/>
                    <a:pt x="3143" y="1664"/>
                  </a:cubicBezTo>
                  <a:close/>
                  <a:moveTo>
                    <a:pt x="1243" y="6074"/>
                  </a:moveTo>
                  <a:cubicBezTo>
                    <a:pt x="1333" y="6476"/>
                    <a:pt x="1333" y="6890"/>
                    <a:pt x="1250" y="7292"/>
                  </a:cubicBezTo>
                  <a:cubicBezTo>
                    <a:pt x="1443" y="7252"/>
                    <a:pt x="1641" y="7231"/>
                    <a:pt x="1840" y="7231"/>
                  </a:cubicBezTo>
                  <a:cubicBezTo>
                    <a:pt x="2052" y="7231"/>
                    <a:pt x="2266" y="7255"/>
                    <a:pt x="2473" y="7304"/>
                  </a:cubicBezTo>
                  <a:cubicBezTo>
                    <a:pt x="2454" y="6979"/>
                    <a:pt x="2327" y="6673"/>
                    <a:pt x="2117" y="6431"/>
                  </a:cubicBezTo>
                  <a:cubicBezTo>
                    <a:pt x="1874" y="6215"/>
                    <a:pt x="1562" y="6087"/>
                    <a:pt x="1243" y="6074"/>
                  </a:cubicBezTo>
                  <a:close/>
                  <a:moveTo>
                    <a:pt x="7298" y="6074"/>
                  </a:moveTo>
                  <a:lnTo>
                    <a:pt x="7298" y="6074"/>
                  </a:lnTo>
                  <a:cubicBezTo>
                    <a:pt x="6979" y="6087"/>
                    <a:pt x="6674" y="6215"/>
                    <a:pt x="6431" y="6431"/>
                  </a:cubicBezTo>
                  <a:cubicBezTo>
                    <a:pt x="6215" y="6673"/>
                    <a:pt x="6087" y="6979"/>
                    <a:pt x="6074" y="7304"/>
                  </a:cubicBezTo>
                  <a:cubicBezTo>
                    <a:pt x="6279" y="7255"/>
                    <a:pt x="6491" y="7231"/>
                    <a:pt x="6703" y="7231"/>
                  </a:cubicBezTo>
                  <a:cubicBezTo>
                    <a:pt x="6900" y="7231"/>
                    <a:pt x="7098" y="7252"/>
                    <a:pt x="7292" y="7292"/>
                  </a:cubicBezTo>
                  <a:cubicBezTo>
                    <a:pt x="7209" y="6890"/>
                    <a:pt x="7209" y="6476"/>
                    <a:pt x="7298" y="6074"/>
                  </a:cubicBezTo>
                  <a:close/>
                  <a:moveTo>
                    <a:pt x="4194" y="7324"/>
                  </a:moveTo>
                  <a:cubicBezTo>
                    <a:pt x="3876" y="7324"/>
                    <a:pt x="3570" y="7432"/>
                    <a:pt x="3315" y="7629"/>
                  </a:cubicBezTo>
                  <a:cubicBezTo>
                    <a:pt x="3704" y="7859"/>
                    <a:pt x="4029" y="8171"/>
                    <a:pt x="4271" y="8541"/>
                  </a:cubicBezTo>
                  <a:cubicBezTo>
                    <a:pt x="4519" y="8171"/>
                    <a:pt x="4844" y="7859"/>
                    <a:pt x="5233" y="7629"/>
                  </a:cubicBezTo>
                  <a:cubicBezTo>
                    <a:pt x="4978" y="7432"/>
                    <a:pt x="4672" y="7324"/>
                    <a:pt x="4347"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
            <p:cNvSpPr/>
            <p:nvPr/>
          </p:nvSpPr>
          <p:spPr>
            <a:xfrm rot="5400000">
              <a:off x="307890" y="26005"/>
              <a:ext cx="772395" cy="772333"/>
            </a:xfrm>
            <a:custGeom>
              <a:avLst/>
              <a:gdLst/>
              <a:ahLst/>
              <a:cxnLst/>
              <a:rect l="l" t="t" r="r" b="b"/>
              <a:pathLst>
                <a:path w="12398" h="12397" extrusionOk="0">
                  <a:moveTo>
                    <a:pt x="6196" y="256"/>
                  </a:moveTo>
                  <a:cubicBezTo>
                    <a:pt x="9478" y="262"/>
                    <a:pt x="12136" y="2920"/>
                    <a:pt x="12136" y="6196"/>
                  </a:cubicBezTo>
                  <a:cubicBezTo>
                    <a:pt x="12136" y="9478"/>
                    <a:pt x="9478" y="12136"/>
                    <a:pt x="6196" y="12136"/>
                  </a:cubicBezTo>
                  <a:cubicBezTo>
                    <a:pt x="2920" y="12136"/>
                    <a:pt x="262" y="9478"/>
                    <a:pt x="256" y="6196"/>
                  </a:cubicBezTo>
                  <a:cubicBezTo>
                    <a:pt x="262" y="2920"/>
                    <a:pt x="2920" y="262"/>
                    <a:pt x="6196" y="256"/>
                  </a:cubicBezTo>
                  <a:close/>
                  <a:moveTo>
                    <a:pt x="6196" y="1"/>
                  </a:moveTo>
                  <a:cubicBezTo>
                    <a:pt x="2773" y="1"/>
                    <a:pt x="1" y="2773"/>
                    <a:pt x="1" y="6196"/>
                  </a:cubicBezTo>
                  <a:cubicBezTo>
                    <a:pt x="1" y="9618"/>
                    <a:pt x="2773" y="12391"/>
                    <a:pt x="6196" y="12397"/>
                  </a:cubicBezTo>
                  <a:cubicBezTo>
                    <a:pt x="9618" y="12391"/>
                    <a:pt x="12397" y="9618"/>
                    <a:pt x="12397" y="6196"/>
                  </a:cubicBezTo>
                  <a:cubicBezTo>
                    <a:pt x="12397" y="2773"/>
                    <a:pt x="9618" y="1"/>
                    <a:pt x="6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rot="5400000">
              <a:off x="134342" y="-1160031"/>
              <a:ext cx="1192484" cy="3492227"/>
            </a:xfrm>
            <a:custGeom>
              <a:avLst/>
              <a:gdLst/>
              <a:ahLst/>
              <a:cxnLst/>
              <a:rect l="l" t="t" r="r" b="b"/>
              <a:pathLst>
                <a:path w="19141" h="56055" extrusionOk="0">
                  <a:moveTo>
                    <a:pt x="262" y="1792"/>
                  </a:moveTo>
                  <a:cubicBezTo>
                    <a:pt x="1926" y="11084"/>
                    <a:pt x="8611" y="22977"/>
                    <a:pt x="18624" y="28343"/>
                  </a:cubicBezTo>
                  <a:cubicBezTo>
                    <a:pt x="7885" y="35303"/>
                    <a:pt x="3003" y="46405"/>
                    <a:pt x="256" y="54455"/>
                  </a:cubicBezTo>
                  <a:lnTo>
                    <a:pt x="256" y="1792"/>
                  </a:lnTo>
                  <a:close/>
                  <a:moveTo>
                    <a:pt x="256" y="1"/>
                  </a:moveTo>
                  <a:lnTo>
                    <a:pt x="1" y="13"/>
                  </a:lnTo>
                  <a:lnTo>
                    <a:pt x="1" y="56054"/>
                  </a:lnTo>
                  <a:lnTo>
                    <a:pt x="256" y="55296"/>
                  </a:lnTo>
                  <a:cubicBezTo>
                    <a:pt x="2945" y="47176"/>
                    <a:pt x="7815" y="35570"/>
                    <a:pt x="18949" y="28439"/>
                  </a:cubicBezTo>
                  <a:lnTo>
                    <a:pt x="19140" y="28324"/>
                  </a:lnTo>
                  <a:lnTo>
                    <a:pt x="18943" y="28216"/>
                  </a:lnTo>
                  <a:cubicBezTo>
                    <a:pt x="8248" y="22601"/>
                    <a:pt x="1333" y="9484"/>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rot="5400000">
              <a:off x="-887236" y="2016880"/>
              <a:ext cx="1267057" cy="1109812"/>
            </a:xfrm>
            <a:custGeom>
              <a:avLst/>
              <a:gdLst/>
              <a:ahLst/>
              <a:cxnLst/>
              <a:rect l="l" t="t" r="r" b="b"/>
              <a:pathLst>
                <a:path w="20338" h="17814" extrusionOk="0">
                  <a:moveTo>
                    <a:pt x="0" y="0"/>
                  </a:moveTo>
                  <a:lnTo>
                    <a:pt x="0" y="0"/>
                  </a:lnTo>
                  <a:cubicBezTo>
                    <a:pt x="4818" y="5379"/>
                    <a:pt x="8375" y="11797"/>
                    <a:pt x="10166" y="17814"/>
                  </a:cubicBezTo>
                  <a:cubicBezTo>
                    <a:pt x="11963" y="11797"/>
                    <a:pt x="15519" y="5379"/>
                    <a:pt x="20337" y="0"/>
                  </a:cubicBezTo>
                  <a:lnTo>
                    <a:pt x="20337" y="0"/>
                  </a:lnTo>
                  <a:cubicBezTo>
                    <a:pt x="17552" y="548"/>
                    <a:pt x="13849" y="1026"/>
                    <a:pt x="10166" y="1026"/>
                  </a:cubicBezTo>
                  <a:cubicBezTo>
                    <a:pt x="6488" y="1026"/>
                    <a:pt x="2785" y="5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rot="5400000">
              <a:off x="-413164" y="2214587"/>
              <a:ext cx="714394" cy="714332"/>
            </a:xfrm>
            <a:custGeom>
              <a:avLst/>
              <a:gdLst/>
              <a:ahLst/>
              <a:cxnLst/>
              <a:rect l="l" t="t" r="r" b="b"/>
              <a:pathLst>
                <a:path w="11467" h="11466" extrusionOk="0">
                  <a:moveTo>
                    <a:pt x="5731" y="0"/>
                  </a:moveTo>
                  <a:cubicBezTo>
                    <a:pt x="2569" y="0"/>
                    <a:pt x="1" y="2569"/>
                    <a:pt x="1" y="5730"/>
                  </a:cubicBezTo>
                  <a:cubicBezTo>
                    <a:pt x="1" y="8898"/>
                    <a:pt x="2569" y="11466"/>
                    <a:pt x="5731" y="11466"/>
                  </a:cubicBezTo>
                  <a:cubicBezTo>
                    <a:pt x="8898" y="11466"/>
                    <a:pt x="11467" y="8898"/>
                    <a:pt x="11467" y="5730"/>
                  </a:cubicBezTo>
                  <a:cubicBezTo>
                    <a:pt x="11467" y="2569"/>
                    <a:pt x="8898" y="0"/>
                    <a:pt x="5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rot="5400000">
              <a:off x="-288283" y="2339840"/>
              <a:ext cx="464197" cy="463823"/>
            </a:xfrm>
            <a:custGeom>
              <a:avLst/>
              <a:gdLst/>
              <a:ahLst/>
              <a:cxnLst/>
              <a:rect l="l" t="t" r="r" b="b"/>
              <a:pathLst>
                <a:path w="7451" h="7445" extrusionOk="0">
                  <a:moveTo>
                    <a:pt x="4124" y="0"/>
                  </a:moveTo>
                  <a:lnTo>
                    <a:pt x="4124" y="0"/>
                  </a:lnTo>
                  <a:cubicBezTo>
                    <a:pt x="4309" y="338"/>
                    <a:pt x="4602" y="599"/>
                    <a:pt x="4959" y="746"/>
                  </a:cubicBezTo>
                  <a:cubicBezTo>
                    <a:pt x="5161" y="830"/>
                    <a:pt x="5377" y="872"/>
                    <a:pt x="5595" y="872"/>
                  </a:cubicBezTo>
                  <a:cubicBezTo>
                    <a:pt x="5755" y="872"/>
                    <a:pt x="5917" y="849"/>
                    <a:pt x="6074" y="803"/>
                  </a:cubicBezTo>
                  <a:cubicBezTo>
                    <a:pt x="5513" y="351"/>
                    <a:pt x="4838" y="70"/>
                    <a:pt x="4124" y="0"/>
                  </a:cubicBezTo>
                  <a:close/>
                  <a:moveTo>
                    <a:pt x="3321" y="0"/>
                  </a:moveTo>
                  <a:lnTo>
                    <a:pt x="3321" y="0"/>
                  </a:lnTo>
                  <a:cubicBezTo>
                    <a:pt x="2607" y="70"/>
                    <a:pt x="1932" y="351"/>
                    <a:pt x="1377" y="803"/>
                  </a:cubicBezTo>
                  <a:cubicBezTo>
                    <a:pt x="1537" y="852"/>
                    <a:pt x="1699" y="875"/>
                    <a:pt x="1859" y="875"/>
                  </a:cubicBezTo>
                  <a:cubicBezTo>
                    <a:pt x="2459" y="875"/>
                    <a:pt x="3029" y="549"/>
                    <a:pt x="3321" y="0"/>
                  </a:cubicBezTo>
                  <a:close/>
                  <a:moveTo>
                    <a:pt x="6642" y="1371"/>
                  </a:moveTo>
                  <a:cubicBezTo>
                    <a:pt x="6643" y="1372"/>
                    <a:pt x="6645" y="1374"/>
                    <a:pt x="6646" y="1376"/>
                  </a:cubicBezTo>
                  <a:lnTo>
                    <a:pt x="6646" y="1376"/>
                  </a:lnTo>
                  <a:cubicBezTo>
                    <a:pt x="6647" y="1374"/>
                    <a:pt x="6647" y="1372"/>
                    <a:pt x="6648" y="1371"/>
                  </a:cubicBezTo>
                  <a:close/>
                  <a:moveTo>
                    <a:pt x="810" y="1371"/>
                  </a:moveTo>
                  <a:lnTo>
                    <a:pt x="810" y="1371"/>
                  </a:lnTo>
                  <a:cubicBezTo>
                    <a:pt x="357" y="1931"/>
                    <a:pt x="77" y="2607"/>
                    <a:pt x="0" y="3321"/>
                  </a:cubicBezTo>
                  <a:cubicBezTo>
                    <a:pt x="345" y="3136"/>
                    <a:pt x="606" y="2843"/>
                    <a:pt x="753" y="2486"/>
                  </a:cubicBezTo>
                  <a:cubicBezTo>
                    <a:pt x="899" y="2135"/>
                    <a:pt x="918" y="1740"/>
                    <a:pt x="810" y="1371"/>
                  </a:cubicBezTo>
                  <a:close/>
                  <a:moveTo>
                    <a:pt x="6646" y="1376"/>
                  </a:moveTo>
                  <a:cubicBezTo>
                    <a:pt x="6414" y="2133"/>
                    <a:pt x="6752" y="2946"/>
                    <a:pt x="7451" y="3321"/>
                  </a:cubicBezTo>
                  <a:cubicBezTo>
                    <a:pt x="7375" y="2609"/>
                    <a:pt x="7096" y="1930"/>
                    <a:pt x="6646" y="1376"/>
                  </a:cubicBezTo>
                  <a:close/>
                  <a:moveTo>
                    <a:pt x="0" y="4124"/>
                  </a:moveTo>
                  <a:lnTo>
                    <a:pt x="0" y="4124"/>
                  </a:lnTo>
                  <a:cubicBezTo>
                    <a:pt x="77" y="4838"/>
                    <a:pt x="357" y="5513"/>
                    <a:pt x="810" y="6068"/>
                  </a:cubicBezTo>
                  <a:cubicBezTo>
                    <a:pt x="1039" y="5309"/>
                    <a:pt x="702" y="4494"/>
                    <a:pt x="0" y="4124"/>
                  </a:cubicBezTo>
                  <a:close/>
                  <a:moveTo>
                    <a:pt x="7451" y="4124"/>
                  </a:moveTo>
                  <a:cubicBezTo>
                    <a:pt x="7113" y="4302"/>
                    <a:pt x="6845" y="4595"/>
                    <a:pt x="6699" y="4952"/>
                  </a:cubicBezTo>
                  <a:cubicBezTo>
                    <a:pt x="6552" y="5303"/>
                    <a:pt x="6533" y="5698"/>
                    <a:pt x="6648" y="6068"/>
                  </a:cubicBezTo>
                  <a:cubicBezTo>
                    <a:pt x="7094" y="5507"/>
                    <a:pt x="7374" y="4831"/>
                    <a:pt x="7451" y="4124"/>
                  </a:cubicBezTo>
                  <a:close/>
                  <a:moveTo>
                    <a:pt x="1857" y="6566"/>
                  </a:moveTo>
                  <a:cubicBezTo>
                    <a:pt x="1696" y="6566"/>
                    <a:pt x="1534" y="6589"/>
                    <a:pt x="1377" y="6635"/>
                  </a:cubicBezTo>
                  <a:cubicBezTo>
                    <a:pt x="1932" y="7087"/>
                    <a:pt x="2607" y="7368"/>
                    <a:pt x="3321" y="7444"/>
                  </a:cubicBezTo>
                  <a:cubicBezTo>
                    <a:pt x="3143" y="7100"/>
                    <a:pt x="2849" y="6839"/>
                    <a:pt x="2492" y="6692"/>
                  </a:cubicBezTo>
                  <a:cubicBezTo>
                    <a:pt x="2291" y="6608"/>
                    <a:pt x="2075" y="6566"/>
                    <a:pt x="1857" y="6566"/>
                  </a:cubicBezTo>
                  <a:close/>
                  <a:moveTo>
                    <a:pt x="5593" y="6564"/>
                  </a:moveTo>
                  <a:cubicBezTo>
                    <a:pt x="4993" y="6564"/>
                    <a:pt x="4422" y="6891"/>
                    <a:pt x="4130" y="7444"/>
                  </a:cubicBezTo>
                  <a:cubicBezTo>
                    <a:pt x="4838" y="7368"/>
                    <a:pt x="5513" y="7087"/>
                    <a:pt x="6074" y="6635"/>
                  </a:cubicBezTo>
                  <a:cubicBezTo>
                    <a:pt x="5915" y="6587"/>
                    <a:pt x="5753" y="6564"/>
                    <a:pt x="5593" y="65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rot="5400000">
              <a:off x="-261868" y="2365881"/>
              <a:ext cx="411803" cy="411803"/>
            </a:xfrm>
            <a:custGeom>
              <a:avLst/>
              <a:gdLst/>
              <a:ahLst/>
              <a:cxnLst/>
              <a:rect l="l" t="t" r="r" b="b"/>
              <a:pathLst>
                <a:path w="6610" h="6610" extrusionOk="0">
                  <a:moveTo>
                    <a:pt x="3308" y="1"/>
                  </a:moveTo>
                  <a:lnTo>
                    <a:pt x="3302" y="7"/>
                  </a:lnTo>
                  <a:cubicBezTo>
                    <a:pt x="3117" y="294"/>
                    <a:pt x="2862" y="536"/>
                    <a:pt x="2562" y="708"/>
                  </a:cubicBezTo>
                  <a:cubicBezTo>
                    <a:pt x="2753" y="861"/>
                    <a:pt x="2996" y="950"/>
                    <a:pt x="3244" y="950"/>
                  </a:cubicBezTo>
                  <a:lnTo>
                    <a:pt x="3365" y="950"/>
                  </a:lnTo>
                  <a:cubicBezTo>
                    <a:pt x="3614" y="950"/>
                    <a:pt x="3850" y="861"/>
                    <a:pt x="4047" y="708"/>
                  </a:cubicBezTo>
                  <a:cubicBezTo>
                    <a:pt x="3748" y="536"/>
                    <a:pt x="3493" y="294"/>
                    <a:pt x="3308" y="1"/>
                  </a:cubicBezTo>
                  <a:close/>
                  <a:moveTo>
                    <a:pt x="1912" y="963"/>
                  </a:moveTo>
                  <a:cubicBezTo>
                    <a:pt x="1752" y="999"/>
                    <a:pt x="1591" y="1016"/>
                    <a:pt x="1429" y="1016"/>
                  </a:cubicBezTo>
                  <a:cubicBezTo>
                    <a:pt x="1275" y="1016"/>
                    <a:pt x="1121" y="1000"/>
                    <a:pt x="969" y="969"/>
                  </a:cubicBezTo>
                  <a:lnTo>
                    <a:pt x="969" y="969"/>
                  </a:lnTo>
                  <a:cubicBezTo>
                    <a:pt x="1033" y="1282"/>
                    <a:pt x="1033" y="1600"/>
                    <a:pt x="962" y="1913"/>
                  </a:cubicBezTo>
                  <a:cubicBezTo>
                    <a:pt x="1211" y="1900"/>
                    <a:pt x="1453" y="1804"/>
                    <a:pt x="1638" y="1639"/>
                  </a:cubicBezTo>
                  <a:cubicBezTo>
                    <a:pt x="1804" y="1454"/>
                    <a:pt x="1899" y="1212"/>
                    <a:pt x="1912" y="963"/>
                  </a:cubicBezTo>
                  <a:close/>
                  <a:moveTo>
                    <a:pt x="4697" y="963"/>
                  </a:moveTo>
                  <a:cubicBezTo>
                    <a:pt x="4691" y="1488"/>
                    <a:pt x="5112" y="1913"/>
                    <a:pt x="5635" y="1913"/>
                  </a:cubicBezTo>
                  <a:cubicBezTo>
                    <a:pt x="5639" y="1913"/>
                    <a:pt x="5643" y="1913"/>
                    <a:pt x="5647" y="1913"/>
                  </a:cubicBezTo>
                  <a:cubicBezTo>
                    <a:pt x="5577" y="1600"/>
                    <a:pt x="5577" y="1282"/>
                    <a:pt x="5641" y="969"/>
                  </a:cubicBezTo>
                  <a:lnTo>
                    <a:pt x="5641" y="969"/>
                  </a:lnTo>
                  <a:cubicBezTo>
                    <a:pt x="5488" y="1000"/>
                    <a:pt x="5334" y="1016"/>
                    <a:pt x="5180" y="1016"/>
                  </a:cubicBezTo>
                  <a:cubicBezTo>
                    <a:pt x="5019" y="1016"/>
                    <a:pt x="4857" y="999"/>
                    <a:pt x="4697" y="963"/>
                  </a:cubicBezTo>
                  <a:close/>
                  <a:moveTo>
                    <a:pt x="708" y="2563"/>
                  </a:moveTo>
                  <a:cubicBezTo>
                    <a:pt x="535" y="2862"/>
                    <a:pt x="293" y="3117"/>
                    <a:pt x="0" y="3308"/>
                  </a:cubicBezTo>
                  <a:cubicBezTo>
                    <a:pt x="293" y="3493"/>
                    <a:pt x="535" y="3748"/>
                    <a:pt x="708" y="4048"/>
                  </a:cubicBezTo>
                  <a:cubicBezTo>
                    <a:pt x="861" y="3850"/>
                    <a:pt x="950" y="3614"/>
                    <a:pt x="950" y="3366"/>
                  </a:cubicBezTo>
                  <a:lnTo>
                    <a:pt x="950" y="3347"/>
                  </a:lnTo>
                  <a:lnTo>
                    <a:pt x="950" y="3308"/>
                  </a:lnTo>
                  <a:lnTo>
                    <a:pt x="950" y="3264"/>
                  </a:lnTo>
                  <a:lnTo>
                    <a:pt x="950" y="3245"/>
                  </a:lnTo>
                  <a:cubicBezTo>
                    <a:pt x="950" y="2996"/>
                    <a:pt x="861" y="2760"/>
                    <a:pt x="708" y="2563"/>
                  </a:cubicBezTo>
                  <a:close/>
                  <a:moveTo>
                    <a:pt x="5902" y="2563"/>
                  </a:moveTo>
                  <a:cubicBezTo>
                    <a:pt x="5749" y="2760"/>
                    <a:pt x="5660" y="2996"/>
                    <a:pt x="5660" y="3245"/>
                  </a:cubicBezTo>
                  <a:lnTo>
                    <a:pt x="5660" y="3264"/>
                  </a:lnTo>
                  <a:lnTo>
                    <a:pt x="5660" y="3308"/>
                  </a:lnTo>
                  <a:lnTo>
                    <a:pt x="5660" y="3347"/>
                  </a:lnTo>
                  <a:lnTo>
                    <a:pt x="5660" y="3366"/>
                  </a:lnTo>
                  <a:cubicBezTo>
                    <a:pt x="5660" y="3614"/>
                    <a:pt x="5749" y="3850"/>
                    <a:pt x="5902" y="4048"/>
                  </a:cubicBezTo>
                  <a:cubicBezTo>
                    <a:pt x="6074" y="3748"/>
                    <a:pt x="6316" y="3493"/>
                    <a:pt x="6609" y="3308"/>
                  </a:cubicBezTo>
                  <a:cubicBezTo>
                    <a:pt x="6316" y="3117"/>
                    <a:pt x="6074" y="2862"/>
                    <a:pt x="5902" y="2563"/>
                  </a:cubicBezTo>
                  <a:close/>
                  <a:moveTo>
                    <a:pt x="4181" y="1288"/>
                  </a:moveTo>
                  <a:cubicBezTo>
                    <a:pt x="3920" y="1435"/>
                    <a:pt x="3633" y="1505"/>
                    <a:pt x="3333" y="1505"/>
                  </a:cubicBezTo>
                  <a:lnTo>
                    <a:pt x="3276" y="1505"/>
                  </a:lnTo>
                  <a:cubicBezTo>
                    <a:pt x="3265" y="1505"/>
                    <a:pt x="3253" y="1505"/>
                    <a:pt x="3242" y="1505"/>
                  </a:cubicBezTo>
                  <a:cubicBezTo>
                    <a:pt x="2960" y="1505"/>
                    <a:pt x="2680" y="1429"/>
                    <a:pt x="2435" y="1294"/>
                  </a:cubicBezTo>
                  <a:cubicBezTo>
                    <a:pt x="2314" y="1862"/>
                    <a:pt x="1868" y="2314"/>
                    <a:pt x="1294" y="2429"/>
                  </a:cubicBezTo>
                  <a:cubicBezTo>
                    <a:pt x="1434" y="2690"/>
                    <a:pt x="1511" y="2977"/>
                    <a:pt x="1504" y="3276"/>
                  </a:cubicBezTo>
                  <a:lnTo>
                    <a:pt x="1504" y="3302"/>
                  </a:lnTo>
                  <a:lnTo>
                    <a:pt x="1504" y="3334"/>
                  </a:lnTo>
                  <a:cubicBezTo>
                    <a:pt x="1511" y="3627"/>
                    <a:pt x="1434" y="3920"/>
                    <a:pt x="1294" y="4175"/>
                  </a:cubicBezTo>
                  <a:cubicBezTo>
                    <a:pt x="1861" y="4296"/>
                    <a:pt x="2314" y="4742"/>
                    <a:pt x="2428" y="5316"/>
                  </a:cubicBezTo>
                  <a:cubicBezTo>
                    <a:pt x="2680" y="5181"/>
                    <a:pt x="2954" y="5105"/>
                    <a:pt x="3241" y="5105"/>
                  </a:cubicBezTo>
                  <a:cubicBezTo>
                    <a:pt x="3253" y="5105"/>
                    <a:pt x="3264" y="5105"/>
                    <a:pt x="3276" y="5106"/>
                  </a:cubicBezTo>
                  <a:lnTo>
                    <a:pt x="3333" y="5106"/>
                  </a:lnTo>
                  <a:cubicBezTo>
                    <a:pt x="3345" y="5105"/>
                    <a:pt x="3357" y="5105"/>
                    <a:pt x="3368" y="5105"/>
                  </a:cubicBezTo>
                  <a:cubicBezTo>
                    <a:pt x="3655" y="5105"/>
                    <a:pt x="3930" y="5181"/>
                    <a:pt x="4181" y="5316"/>
                  </a:cubicBezTo>
                  <a:cubicBezTo>
                    <a:pt x="4296" y="4742"/>
                    <a:pt x="4748" y="4296"/>
                    <a:pt x="5316" y="4175"/>
                  </a:cubicBezTo>
                  <a:cubicBezTo>
                    <a:pt x="5175" y="3920"/>
                    <a:pt x="5099" y="3627"/>
                    <a:pt x="5105" y="3334"/>
                  </a:cubicBezTo>
                  <a:lnTo>
                    <a:pt x="5105" y="3302"/>
                  </a:lnTo>
                  <a:lnTo>
                    <a:pt x="5105" y="3276"/>
                  </a:lnTo>
                  <a:cubicBezTo>
                    <a:pt x="5099" y="2977"/>
                    <a:pt x="5175" y="2690"/>
                    <a:pt x="5316" y="2429"/>
                  </a:cubicBezTo>
                  <a:cubicBezTo>
                    <a:pt x="4742" y="2314"/>
                    <a:pt x="4296" y="1862"/>
                    <a:pt x="4181" y="1288"/>
                  </a:cubicBezTo>
                  <a:close/>
                  <a:moveTo>
                    <a:pt x="962" y="4698"/>
                  </a:moveTo>
                  <a:lnTo>
                    <a:pt x="962" y="4698"/>
                  </a:lnTo>
                  <a:cubicBezTo>
                    <a:pt x="1033" y="5010"/>
                    <a:pt x="1033" y="5329"/>
                    <a:pt x="969" y="5641"/>
                  </a:cubicBezTo>
                  <a:cubicBezTo>
                    <a:pt x="1121" y="5610"/>
                    <a:pt x="1275" y="5594"/>
                    <a:pt x="1429" y="5594"/>
                  </a:cubicBezTo>
                  <a:cubicBezTo>
                    <a:pt x="1591" y="5594"/>
                    <a:pt x="1752" y="5611"/>
                    <a:pt x="1912" y="5647"/>
                  </a:cubicBezTo>
                  <a:cubicBezTo>
                    <a:pt x="1899" y="5399"/>
                    <a:pt x="1804" y="5157"/>
                    <a:pt x="1638" y="4972"/>
                  </a:cubicBezTo>
                  <a:cubicBezTo>
                    <a:pt x="1447" y="4806"/>
                    <a:pt x="1211" y="4710"/>
                    <a:pt x="962" y="4698"/>
                  </a:cubicBezTo>
                  <a:close/>
                  <a:moveTo>
                    <a:pt x="5647" y="4698"/>
                  </a:moveTo>
                  <a:lnTo>
                    <a:pt x="5647" y="4698"/>
                  </a:lnTo>
                  <a:cubicBezTo>
                    <a:pt x="5398" y="4710"/>
                    <a:pt x="5156" y="4806"/>
                    <a:pt x="4971" y="4972"/>
                  </a:cubicBezTo>
                  <a:cubicBezTo>
                    <a:pt x="4806" y="5157"/>
                    <a:pt x="4710" y="5399"/>
                    <a:pt x="4697" y="5647"/>
                  </a:cubicBezTo>
                  <a:cubicBezTo>
                    <a:pt x="4857" y="5611"/>
                    <a:pt x="5019" y="5594"/>
                    <a:pt x="5180" y="5594"/>
                  </a:cubicBezTo>
                  <a:cubicBezTo>
                    <a:pt x="5334" y="5594"/>
                    <a:pt x="5488" y="5610"/>
                    <a:pt x="5641" y="5641"/>
                  </a:cubicBezTo>
                  <a:cubicBezTo>
                    <a:pt x="5577" y="5329"/>
                    <a:pt x="5577" y="5010"/>
                    <a:pt x="5647" y="4698"/>
                  </a:cubicBezTo>
                  <a:close/>
                  <a:moveTo>
                    <a:pt x="3244" y="5660"/>
                  </a:moveTo>
                  <a:cubicBezTo>
                    <a:pt x="2996" y="5660"/>
                    <a:pt x="2760" y="5749"/>
                    <a:pt x="2562" y="5902"/>
                  </a:cubicBezTo>
                  <a:cubicBezTo>
                    <a:pt x="2860" y="6073"/>
                    <a:pt x="3114" y="6314"/>
                    <a:pt x="3305" y="6605"/>
                  </a:cubicBezTo>
                  <a:lnTo>
                    <a:pt x="3305" y="6605"/>
                  </a:lnTo>
                  <a:cubicBezTo>
                    <a:pt x="3496" y="6314"/>
                    <a:pt x="3749" y="6073"/>
                    <a:pt x="4047" y="5902"/>
                  </a:cubicBezTo>
                  <a:cubicBezTo>
                    <a:pt x="3856" y="5749"/>
                    <a:pt x="3614" y="5660"/>
                    <a:pt x="3365" y="5660"/>
                  </a:cubicBezTo>
                  <a:close/>
                  <a:moveTo>
                    <a:pt x="3305" y="6605"/>
                  </a:moveTo>
                  <a:cubicBezTo>
                    <a:pt x="3304" y="6606"/>
                    <a:pt x="3303" y="6608"/>
                    <a:pt x="3302" y="6610"/>
                  </a:cubicBezTo>
                  <a:lnTo>
                    <a:pt x="3308" y="6610"/>
                  </a:lnTo>
                  <a:cubicBezTo>
                    <a:pt x="3307" y="6608"/>
                    <a:pt x="3306" y="6606"/>
                    <a:pt x="3305" y="66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rot="5400000">
              <a:off x="-369180" y="2258757"/>
              <a:ext cx="626177" cy="602192"/>
            </a:xfrm>
            <a:custGeom>
              <a:avLst/>
              <a:gdLst/>
              <a:ahLst/>
              <a:cxnLst/>
              <a:rect l="l" t="t" r="r" b="b"/>
              <a:pathLst>
                <a:path w="10051" h="9666" extrusionOk="0">
                  <a:moveTo>
                    <a:pt x="5214" y="277"/>
                  </a:moveTo>
                  <a:cubicBezTo>
                    <a:pt x="7731" y="284"/>
                    <a:pt x="9764" y="2317"/>
                    <a:pt x="9770" y="4834"/>
                  </a:cubicBezTo>
                  <a:cubicBezTo>
                    <a:pt x="9764" y="6670"/>
                    <a:pt x="8655" y="8333"/>
                    <a:pt x="6960" y="9034"/>
                  </a:cubicBezTo>
                  <a:cubicBezTo>
                    <a:pt x="6396" y="9269"/>
                    <a:pt x="5803" y="9383"/>
                    <a:pt x="5216" y="9383"/>
                  </a:cubicBezTo>
                  <a:cubicBezTo>
                    <a:pt x="4032" y="9383"/>
                    <a:pt x="2868" y="8920"/>
                    <a:pt x="1995" y="8047"/>
                  </a:cubicBezTo>
                  <a:cubicBezTo>
                    <a:pt x="695" y="6746"/>
                    <a:pt x="306" y="4790"/>
                    <a:pt x="1013" y="3088"/>
                  </a:cubicBezTo>
                  <a:cubicBezTo>
                    <a:pt x="1715" y="1386"/>
                    <a:pt x="3378" y="277"/>
                    <a:pt x="5214" y="277"/>
                  </a:cubicBezTo>
                  <a:close/>
                  <a:moveTo>
                    <a:pt x="5219" y="0"/>
                  </a:moveTo>
                  <a:cubicBezTo>
                    <a:pt x="3960" y="0"/>
                    <a:pt x="2723" y="491"/>
                    <a:pt x="1797" y="1412"/>
                  </a:cubicBezTo>
                  <a:cubicBezTo>
                    <a:pt x="414" y="2795"/>
                    <a:pt x="0" y="4873"/>
                    <a:pt x="752" y="6683"/>
                  </a:cubicBezTo>
                  <a:cubicBezTo>
                    <a:pt x="1498" y="8486"/>
                    <a:pt x="3263" y="9665"/>
                    <a:pt x="5214" y="9665"/>
                  </a:cubicBezTo>
                  <a:cubicBezTo>
                    <a:pt x="7884" y="9659"/>
                    <a:pt x="10045" y="7498"/>
                    <a:pt x="10051" y="4834"/>
                  </a:cubicBezTo>
                  <a:cubicBezTo>
                    <a:pt x="10051" y="2878"/>
                    <a:pt x="8872" y="1112"/>
                    <a:pt x="7068" y="367"/>
                  </a:cubicBezTo>
                  <a:cubicBezTo>
                    <a:pt x="6470" y="120"/>
                    <a:pt x="5842" y="0"/>
                    <a:pt x="5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rot="5400000">
              <a:off x="-1291471" y="1712702"/>
              <a:ext cx="1778104" cy="1717736"/>
            </a:xfrm>
            <a:custGeom>
              <a:avLst/>
              <a:gdLst/>
              <a:ahLst/>
              <a:cxnLst/>
              <a:rect l="l" t="t" r="r" b="b"/>
              <a:pathLst>
                <a:path w="28541" h="27572" extrusionOk="0">
                  <a:moveTo>
                    <a:pt x="784" y="568"/>
                  </a:moveTo>
                  <a:cubicBezTo>
                    <a:pt x="2939" y="1326"/>
                    <a:pt x="8541" y="2467"/>
                    <a:pt x="14271" y="2467"/>
                  </a:cubicBezTo>
                  <a:cubicBezTo>
                    <a:pt x="20007" y="2467"/>
                    <a:pt x="25609" y="1326"/>
                    <a:pt x="27763" y="568"/>
                  </a:cubicBezTo>
                  <a:lnTo>
                    <a:pt x="27763" y="568"/>
                  </a:lnTo>
                  <a:cubicBezTo>
                    <a:pt x="20663" y="7323"/>
                    <a:pt x="15481" y="16737"/>
                    <a:pt x="14271" y="25060"/>
                  </a:cubicBezTo>
                  <a:cubicBezTo>
                    <a:pt x="13066" y="16743"/>
                    <a:pt x="7891" y="7323"/>
                    <a:pt x="784" y="568"/>
                  </a:cubicBezTo>
                  <a:close/>
                  <a:moveTo>
                    <a:pt x="166" y="0"/>
                  </a:moveTo>
                  <a:lnTo>
                    <a:pt x="1" y="223"/>
                  </a:lnTo>
                  <a:cubicBezTo>
                    <a:pt x="7687" y="7260"/>
                    <a:pt x="13232" y="17463"/>
                    <a:pt x="14130" y="26214"/>
                  </a:cubicBezTo>
                  <a:lnTo>
                    <a:pt x="14271" y="27572"/>
                  </a:lnTo>
                  <a:lnTo>
                    <a:pt x="14417" y="26214"/>
                  </a:lnTo>
                  <a:cubicBezTo>
                    <a:pt x="15316" y="17463"/>
                    <a:pt x="20861" y="7260"/>
                    <a:pt x="28540" y="223"/>
                  </a:cubicBezTo>
                  <a:lnTo>
                    <a:pt x="28368" y="0"/>
                  </a:lnTo>
                  <a:cubicBezTo>
                    <a:pt x="27349" y="650"/>
                    <a:pt x="20778" y="2186"/>
                    <a:pt x="14271" y="2186"/>
                  </a:cubicBezTo>
                  <a:cubicBezTo>
                    <a:pt x="7763" y="2186"/>
                    <a:pt x="1199" y="65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3"/>
        <p:cNvGrpSpPr/>
        <p:nvPr/>
      </p:nvGrpSpPr>
      <p:grpSpPr>
        <a:xfrm>
          <a:off x="0" y="0"/>
          <a:ext cx="0" cy="0"/>
          <a:chOff x="0" y="0"/>
          <a:chExt cx="0" cy="0"/>
        </a:xfrm>
      </p:grpSpPr>
      <p:sp>
        <p:nvSpPr>
          <p:cNvPr id="1314" name="Google Shape;1314;p10"/>
          <p:cNvSpPr txBox="1">
            <a:spLocks noGrp="1"/>
          </p:cNvSpPr>
          <p:nvPr>
            <p:ph type="title"/>
          </p:nvPr>
        </p:nvSpPr>
        <p:spPr>
          <a:xfrm>
            <a:off x="5608230" y="401171"/>
            <a:ext cx="2995200" cy="218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15"/>
        <p:cNvGrpSpPr/>
        <p:nvPr/>
      </p:nvGrpSpPr>
      <p:grpSpPr>
        <a:xfrm>
          <a:off x="0" y="0"/>
          <a:ext cx="0" cy="0"/>
          <a:chOff x="0" y="0"/>
          <a:chExt cx="0" cy="0"/>
        </a:xfrm>
      </p:grpSpPr>
      <p:grpSp>
        <p:nvGrpSpPr>
          <p:cNvPr id="1316" name="Google Shape;1316;p11"/>
          <p:cNvGrpSpPr/>
          <p:nvPr/>
        </p:nvGrpSpPr>
        <p:grpSpPr>
          <a:xfrm>
            <a:off x="708810" y="-3587586"/>
            <a:ext cx="7726381" cy="15307505"/>
            <a:chOff x="1971751" y="-320964"/>
            <a:chExt cx="5200499" cy="10303228"/>
          </a:xfrm>
        </p:grpSpPr>
        <p:grpSp>
          <p:nvGrpSpPr>
            <p:cNvPr id="1317" name="Google Shape;1317;p11"/>
            <p:cNvGrpSpPr/>
            <p:nvPr/>
          </p:nvGrpSpPr>
          <p:grpSpPr>
            <a:xfrm>
              <a:off x="1971751" y="-320964"/>
              <a:ext cx="5200499" cy="10303228"/>
              <a:chOff x="1971751" y="-320964"/>
              <a:chExt cx="5200499" cy="10303228"/>
            </a:xfrm>
          </p:grpSpPr>
          <p:sp>
            <p:nvSpPr>
              <p:cNvPr id="1318" name="Google Shape;1318;p11"/>
              <p:cNvSpPr/>
              <p:nvPr/>
            </p:nvSpPr>
            <p:spPr>
              <a:xfrm>
                <a:off x="1971751" y="-320964"/>
                <a:ext cx="5200499" cy="10303228"/>
              </a:xfrm>
              <a:custGeom>
                <a:avLst/>
                <a:gdLst/>
                <a:ahLst/>
                <a:cxnLst/>
                <a:rect l="l" t="t" r="r" b="b"/>
                <a:pathLst>
                  <a:path w="89521" h="177359" extrusionOk="0">
                    <a:moveTo>
                      <a:pt x="44761" y="1"/>
                    </a:moveTo>
                    <a:lnTo>
                      <a:pt x="23595" y="11180"/>
                    </a:lnTo>
                    <a:cubicBezTo>
                      <a:pt x="9707" y="18541"/>
                      <a:pt x="0" y="35048"/>
                      <a:pt x="0" y="51306"/>
                    </a:cubicBezTo>
                    <a:lnTo>
                      <a:pt x="0" y="177359"/>
                    </a:lnTo>
                    <a:lnTo>
                      <a:pt x="89521" y="177359"/>
                    </a:lnTo>
                    <a:lnTo>
                      <a:pt x="89521" y="51306"/>
                    </a:lnTo>
                    <a:cubicBezTo>
                      <a:pt x="89521" y="35048"/>
                      <a:pt x="79820" y="18541"/>
                      <a:pt x="65933" y="11180"/>
                    </a:cubicBezTo>
                    <a:lnTo>
                      <a:pt x="447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1"/>
              <p:cNvSpPr/>
              <p:nvPr/>
            </p:nvSpPr>
            <p:spPr>
              <a:xfrm>
                <a:off x="2035071" y="-249510"/>
                <a:ext cx="5074264" cy="10168453"/>
              </a:xfrm>
              <a:custGeom>
                <a:avLst/>
                <a:gdLst/>
                <a:ahLst/>
                <a:cxnLst/>
                <a:rect l="l" t="t" r="r" b="b"/>
                <a:pathLst>
                  <a:path w="87348" h="175039" extrusionOk="0">
                    <a:moveTo>
                      <a:pt x="43671" y="294"/>
                    </a:moveTo>
                    <a:lnTo>
                      <a:pt x="64212" y="11135"/>
                    </a:lnTo>
                    <a:cubicBezTo>
                      <a:pt x="77679" y="18280"/>
                      <a:pt x="87086" y="34290"/>
                      <a:pt x="87086" y="50076"/>
                    </a:cubicBezTo>
                    <a:lnTo>
                      <a:pt x="87086" y="174778"/>
                    </a:lnTo>
                    <a:lnTo>
                      <a:pt x="262" y="174778"/>
                    </a:lnTo>
                    <a:lnTo>
                      <a:pt x="262" y="50076"/>
                    </a:lnTo>
                    <a:cubicBezTo>
                      <a:pt x="262" y="34290"/>
                      <a:pt x="9669" y="18273"/>
                      <a:pt x="23136" y="11135"/>
                    </a:cubicBezTo>
                    <a:lnTo>
                      <a:pt x="43671" y="294"/>
                    </a:lnTo>
                    <a:close/>
                    <a:moveTo>
                      <a:pt x="43671" y="1"/>
                    </a:moveTo>
                    <a:lnTo>
                      <a:pt x="23008" y="10912"/>
                    </a:lnTo>
                    <a:cubicBezTo>
                      <a:pt x="16195" y="14526"/>
                      <a:pt x="10363" y="20357"/>
                      <a:pt x="6150" y="27789"/>
                    </a:cubicBezTo>
                    <a:cubicBezTo>
                      <a:pt x="2180" y="34787"/>
                      <a:pt x="0" y="42702"/>
                      <a:pt x="0" y="50076"/>
                    </a:cubicBezTo>
                    <a:lnTo>
                      <a:pt x="0" y="175039"/>
                    </a:lnTo>
                    <a:lnTo>
                      <a:pt x="87347" y="175039"/>
                    </a:lnTo>
                    <a:lnTo>
                      <a:pt x="87347" y="50076"/>
                    </a:lnTo>
                    <a:cubicBezTo>
                      <a:pt x="87347" y="42702"/>
                      <a:pt x="85161" y="34787"/>
                      <a:pt x="81191" y="27789"/>
                    </a:cubicBezTo>
                    <a:cubicBezTo>
                      <a:pt x="76978" y="20357"/>
                      <a:pt x="71152" y="14526"/>
                      <a:pt x="64333" y="10906"/>
                    </a:cubicBezTo>
                    <a:lnTo>
                      <a:pt x="43734" y="33"/>
                    </a:lnTo>
                    <a:lnTo>
                      <a:pt x="436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1"/>
              <p:cNvSpPr/>
              <p:nvPr/>
            </p:nvSpPr>
            <p:spPr>
              <a:xfrm>
                <a:off x="2084276" y="-85457"/>
                <a:ext cx="4975797" cy="9963328"/>
              </a:xfrm>
              <a:custGeom>
                <a:avLst/>
                <a:gdLst/>
                <a:ahLst/>
                <a:cxnLst/>
                <a:rect l="l" t="t" r="r" b="b"/>
                <a:pathLst>
                  <a:path w="85653" h="171508" extrusionOk="0">
                    <a:moveTo>
                      <a:pt x="42824" y="287"/>
                    </a:moveTo>
                    <a:lnTo>
                      <a:pt x="62970" y="9904"/>
                    </a:lnTo>
                    <a:cubicBezTo>
                      <a:pt x="77004" y="16635"/>
                      <a:pt x="85391" y="34079"/>
                      <a:pt x="85391" y="47048"/>
                    </a:cubicBezTo>
                    <a:lnTo>
                      <a:pt x="85391" y="171246"/>
                    </a:lnTo>
                    <a:lnTo>
                      <a:pt x="269" y="171246"/>
                    </a:lnTo>
                    <a:lnTo>
                      <a:pt x="269" y="47048"/>
                    </a:lnTo>
                    <a:cubicBezTo>
                      <a:pt x="269" y="34079"/>
                      <a:pt x="8650" y="16641"/>
                      <a:pt x="22684" y="9904"/>
                    </a:cubicBezTo>
                    <a:lnTo>
                      <a:pt x="42824" y="287"/>
                    </a:lnTo>
                    <a:close/>
                    <a:moveTo>
                      <a:pt x="42824" y="0"/>
                    </a:moveTo>
                    <a:lnTo>
                      <a:pt x="22569" y="9669"/>
                    </a:lnTo>
                    <a:cubicBezTo>
                      <a:pt x="8446" y="16450"/>
                      <a:pt x="1" y="33996"/>
                      <a:pt x="1" y="47048"/>
                    </a:cubicBezTo>
                    <a:lnTo>
                      <a:pt x="1" y="171508"/>
                    </a:lnTo>
                    <a:lnTo>
                      <a:pt x="85653" y="171508"/>
                    </a:lnTo>
                    <a:lnTo>
                      <a:pt x="85653" y="47048"/>
                    </a:lnTo>
                    <a:cubicBezTo>
                      <a:pt x="85653" y="33996"/>
                      <a:pt x="77208" y="16450"/>
                      <a:pt x="63084" y="9675"/>
                    </a:cubicBezTo>
                    <a:lnTo>
                      <a:pt x="42824" y="0"/>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1"/>
              <p:cNvSpPr/>
              <p:nvPr/>
            </p:nvSpPr>
            <p:spPr>
              <a:xfrm>
                <a:off x="2209814" y="348843"/>
                <a:ext cx="4724721" cy="4724721"/>
              </a:xfrm>
              <a:custGeom>
                <a:avLst/>
                <a:gdLst/>
                <a:ahLst/>
                <a:cxnLst/>
                <a:rect l="l" t="t" r="r" b="b"/>
                <a:pathLst>
                  <a:path w="81331" h="81331" extrusionOk="0">
                    <a:moveTo>
                      <a:pt x="40663" y="262"/>
                    </a:moveTo>
                    <a:cubicBezTo>
                      <a:pt x="62944" y="262"/>
                      <a:pt x="81070" y="18387"/>
                      <a:pt x="81070" y="40662"/>
                    </a:cubicBezTo>
                    <a:cubicBezTo>
                      <a:pt x="81070" y="62944"/>
                      <a:pt x="62944" y="81069"/>
                      <a:pt x="40663" y="81069"/>
                    </a:cubicBezTo>
                    <a:cubicBezTo>
                      <a:pt x="18388" y="81069"/>
                      <a:pt x="262" y="62944"/>
                      <a:pt x="262" y="40662"/>
                    </a:cubicBezTo>
                    <a:cubicBezTo>
                      <a:pt x="262" y="18387"/>
                      <a:pt x="18388" y="262"/>
                      <a:pt x="40663" y="262"/>
                    </a:cubicBezTo>
                    <a:close/>
                    <a:moveTo>
                      <a:pt x="40663" y="0"/>
                    </a:moveTo>
                    <a:cubicBezTo>
                      <a:pt x="18247" y="0"/>
                      <a:pt x="0" y="18247"/>
                      <a:pt x="0" y="40662"/>
                    </a:cubicBezTo>
                    <a:cubicBezTo>
                      <a:pt x="0" y="63084"/>
                      <a:pt x="18241" y="81331"/>
                      <a:pt x="40663" y="81331"/>
                    </a:cubicBezTo>
                    <a:cubicBezTo>
                      <a:pt x="63090" y="81331"/>
                      <a:pt x="81331" y="63084"/>
                      <a:pt x="81331" y="40662"/>
                    </a:cubicBezTo>
                    <a:cubicBezTo>
                      <a:pt x="81331" y="18247"/>
                      <a:pt x="63084" y="0"/>
                      <a:pt x="40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1"/>
              <p:cNvSpPr/>
              <p:nvPr/>
            </p:nvSpPr>
            <p:spPr>
              <a:xfrm>
                <a:off x="2084276" y="-85457"/>
                <a:ext cx="4975797" cy="9963328"/>
              </a:xfrm>
              <a:custGeom>
                <a:avLst/>
                <a:gdLst/>
                <a:ahLst/>
                <a:cxnLst/>
                <a:rect l="l" t="t" r="r" b="b"/>
                <a:pathLst>
                  <a:path w="85653" h="171508" extrusionOk="0">
                    <a:moveTo>
                      <a:pt x="42824" y="287"/>
                    </a:moveTo>
                    <a:lnTo>
                      <a:pt x="62970" y="9904"/>
                    </a:lnTo>
                    <a:cubicBezTo>
                      <a:pt x="77004" y="16635"/>
                      <a:pt x="85391" y="34079"/>
                      <a:pt x="85391" y="47048"/>
                    </a:cubicBezTo>
                    <a:lnTo>
                      <a:pt x="85391" y="171246"/>
                    </a:lnTo>
                    <a:lnTo>
                      <a:pt x="269" y="171246"/>
                    </a:lnTo>
                    <a:lnTo>
                      <a:pt x="269" y="47048"/>
                    </a:lnTo>
                    <a:cubicBezTo>
                      <a:pt x="269" y="34079"/>
                      <a:pt x="8650" y="16641"/>
                      <a:pt x="22684" y="9904"/>
                    </a:cubicBezTo>
                    <a:lnTo>
                      <a:pt x="42824" y="287"/>
                    </a:lnTo>
                    <a:close/>
                    <a:moveTo>
                      <a:pt x="42824" y="0"/>
                    </a:moveTo>
                    <a:lnTo>
                      <a:pt x="22569" y="9669"/>
                    </a:lnTo>
                    <a:cubicBezTo>
                      <a:pt x="8446" y="16450"/>
                      <a:pt x="1" y="33996"/>
                      <a:pt x="1" y="47048"/>
                    </a:cubicBezTo>
                    <a:lnTo>
                      <a:pt x="1" y="171508"/>
                    </a:lnTo>
                    <a:lnTo>
                      <a:pt x="85653" y="171508"/>
                    </a:lnTo>
                    <a:lnTo>
                      <a:pt x="85653" y="47048"/>
                    </a:lnTo>
                    <a:cubicBezTo>
                      <a:pt x="85653" y="33996"/>
                      <a:pt x="77208" y="16450"/>
                      <a:pt x="63084" y="9675"/>
                    </a:cubicBezTo>
                    <a:lnTo>
                      <a:pt x="42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1"/>
              <p:cNvSpPr/>
              <p:nvPr/>
            </p:nvSpPr>
            <p:spPr>
              <a:xfrm>
                <a:off x="3829258" y="13359"/>
                <a:ext cx="1486239" cy="369236"/>
              </a:xfrm>
              <a:custGeom>
                <a:avLst/>
                <a:gdLst/>
                <a:ahLst/>
                <a:cxnLst/>
                <a:rect l="l" t="t" r="r" b="b"/>
                <a:pathLst>
                  <a:path w="25584" h="6356" extrusionOk="0">
                    <a:moveTo>
                      <a:pt x="12786" y="288"/>
                    </a:moveTo>
                    <a:lnTo>
                      <a:pt x="24289" y="5788"/>
                    </a:lnTo>
                    <a:cubicBezTo>
                      <a:pt x="19987" y="4736"/>
                      <a:pt x="16304" y="4252"/>
                      <a:pt x="12786" y="4252"/>
                    </a:cubicBezTo>
                    <a:cubicBezTo>
                      <a:pt x="9274" y="4252"/>
                      <a:pt x="5590" y="4743"/>
                      <a:pt x="1288" y="5788"/>
                    </a:cubicBezTo>
                    <a:lnTo>
                      <a:pt x="12786" y="288"/>
                    </a:lnTo>
                    <a:close/>
                    <a:moveTo>
                      <a:pt x="12786" y="1"/>
                    </a:moveTo>
                    <a:lnTo>
                      <a:pt x="1" y="6113"/>
                    </a:lnTo>
                    <a:lnTo>
                      <a:pt x="90" y="6355"/>
                    </a:lnTo>
                    <a:cubicBezTo>
                      <a:pt x="4921" y="5093"/>
                      <a:pt x="8949" y="4507"/>
                      <a:pt x="12786" y="4507"/>
                    </a:cubicBezTo>
                    <a:cubicBezTo>
                      <a:pt x="16622" y="4507"/>
                      <a:pt x="20663" y="5093"/>
                      <a:pt x="25494" y="6355"/>
                    </a:cubicBezTo>
                    <a:lnTo>
                      <a:pt x="25583" y="6107"/>
                    </a:lnTo>
                    <a:lnTo>
                      <a:pt x="127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1"/>
              <p:cNvSpPr/>
              <p:nvPr/>
            </p:nvSpPr>
            <p:spPr>
              <a:xfrm>
                <a:off x="4219524" y="75982"/>
                <a:ext cx="705708" cy="168875"/>
              </a:xfrm>
              <a:custGeom>
                <a:avLst/>
                <a:gdLst/>
                <a:ahLst/>
                <a:cxnLst/>
                <a:rect l="l" t="t" r="r" b="b"/>
                <a:pathLst>
                  <a:path w="12148" h="2907" extrusionOk="0">
                    <a:moveTo>
                      <a:pt x="6074" y="0"/>
                    </a:moveTo>
                    <a:lnTo>
                      <a:pt x="0" y="2906"/>
                    </a:lnTo>
                    <a:cubicBezTo>
                      <a:pt x="2008" y="2607"/>
                      <a:pt x="4034" y="2454"/>
                      <a:pt x="6068" y="2454"/>
                    </a:cubicBezTo>
                    <a:cubicBezTo>
                      <a:pt x="8107" y="2454"/>
                      <a:pt x="10134" y="2607"/>
                      <a:pt x="12148" y="2906"/>
                    </a:cubicBezTo>
                    <a:lnTo>
                      <a:pt x="6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1"/>
              <p:cNvSpPr/>
              <p:nvPr/>
            </p:nvSpPr>
            <p:spPr>
              <a:xfrm>
                <a:off x="4564593" y="-248406"/>
                <a:ext cx="15220" cy="277798"/>
              </a:xfrm>
              <a:custGeom>
                <a:avLst/>
                <a:gdLst/>
                <a:ahLst/>
                <a:cxnLst/>
                <a:rect l="l" t="t" r="r" b="b"/>
                <a:pathLst>
                  <a:path w="262" h="4782" extrusionOk="0">
                    <a:moveTo>
                      <a:pt x="128" y="1"/>
                    </a:moveTo>
                    <a:cubicBezTo>
                      <a:pt x="57" y="1"/>
                      <a:pt x="0" y="58"/>
                      <a:pt x="0" y="128"/>
                    </a:cubicBezTo>
                    <a:lnTo>
                      <a:pt x="0" y="4654"/>
                    </a:lnTo>
                    <a:cubicBezTo>
                      <a:pt x="0" y="4724"/>
                      <a:pt x="57" y="4781"/>
                      <a:pt x="128" y="4781"/>
                    </a:cubicBezTo>
                    <a:cubicBezTo>
                      <a:pt x="204" y="4781"/>
                      <a:pt x="261" y="4724"/>
                      <a:pt x="261" y="4654"/>
                    </a:cubicBezTo>
                    <a:lnTo>
                      <a:pt x="261" y="128"/>
                    </a:lnTo>
                    <a:cubicBezTo>
                      <a:pt x="261" y="58"/>
                      <a:pt x="204" y="1"/>
                      <a:pt x="128"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1"/>
              <p:cNvSpPr/>
              <p:nvPr/>
            </p:nvSpPr>
            <p:spPr>
              <a:xfrm>
                <a:off x="5303588" y="367607"/>
                <a:ext cx="1849781" cy="2752945"/>
              </a:xfrm>
              <a:custGeom>
                <a:avLst/>
                <a:gdLst/>
                <a:ahLst/>
                <a:cxnLst/>
                <a:rect l="l" t="t" r="r" b="b"/>
                <a:pathLst>
                  <a:path w="31842" h="47389" extrusionOk="0">
                    <a:moveTo>
                      <a:pt x="143" y="1"/>
                    </a:moveTo>
                    <a:cubicBezTo>
                      <a:pt x="91" y="1"/>
                      <a:pt x="39" y="35"/>
                      <a:pt x="19" y="85"/>
                    </a:cubicBezTo>
                    <a:cubicBezTo>
                      <a:pt x="0" y="155"/>
                      <a:pt x="32" y="232"/>
                      <a:pt x="102" y="251"/>
                    </a:cubicBezTo>
                    <a:cubicBezTo>
                      <a:pt x="19586" y="7058"/>
                      <a:pt x="31568" y="26815"/>
                      <a:pt x="28591" y="47242"/>
                    </a:cubicBezTo>
                    <a:cubicBezTo>
                      <a:pt x="28585" y="47312"/>
                      <a:pt x="28629" y="47375"/>
                      <a:pt x="28706" y="47388"/>
                    </a:cubicBezTo>
                    <a:lnTo>
                      <a:pt x="28725" y="47388"/>
                    </a:lnTo>
                    <a:cubicBezTo>
                      <a:pt x="28789" y="47388"/>
                      <a:pt x="28840" y="47337"/>
                      <a:pt x="28853" y="47280"/>
                    </a:cubicBezTo>
                    <a:cubicBezTo>
                      <a:pt x="31842" y="26732"/>
                      <a:pt x="19790" y="6847"/>
                      <a:pt x="185" y="9"/>
                    </a:cubicBezTo>
                    <a:cubicBezTo>
                      <a:pt x="172" y="3"/>
                      <a:pt x="157"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1"/>
              <p:cNvSpPr/>
              <p:nvPr/>
            </p:nvSpPr>
            <p:spPr>
              <a:xfrm>
                <a:off x="1990979" y="367549"/>
                <a:ext cx="1849839" cy="2753004"/>
              </a:xfrm>
              <a:custGeom>
                <a:avLst/>
                <a:gdLst/>
                <a:ahLst/>
                <a:cxnLst/>
                <a:rect l="l" t="t" r="r" b="b"/>
                <a:pathLst>
                  <a:path w="31843" h="47390" extrusionOk="0">
                    <a:moveTo>
                      <a:pt x="31703" y="1"/>
                    </a:moveTo>
                    <a:cubicBezTo>
                      <a:pt x="31687" y="1"/>
                      <a:pt x="31672" y="4"/>
                      <a:pt x="31657" y="10"/>
                    </a:cubicBezTo>
                    <a:cubicBezTo>
                      <a:pt x="12053" y="6848"/>
                      <a:pt x="1" y="26733"/>
                      <a:pt x="2990" y="47275"/>
                    </a:cubicBezTo>
                    <a:cubicBezTo>
                      <a:pt x="3003" y="47338"/>
                      <a:pt x="3054" y="47389"/>
                      <a:pt x="3117" y="47389"/>
                    </a:cubicBezTo>
                    <a:lnTo>
                      <a:pt x="3136" y="47389"/>
                    </a:lnTo>
                    <a:cubicBezTo>
                      <a:pt x="3213" y="47376"/>
                      <a:pt x="3258" y="47313"/>
                      <a:pt x="3251" y="47236"/>
                    </a:cubicBezTo>
                    <a:cubicBezTo>
                      <a:pt x="275" y="26816"/>
                      <a:pt x="12257" y="7059"/>
                      <a:pt x="31740" y="252"/>
                    </a:cubicBezTo>
                    <a:cubicBezTo>
                      <a:pt x="31810" y="226"/>
                      <a:pt x="31842" y="156"/>
                      <a:pt x="31823" y="86"/>
                    </a:cubicBezTo>
                    <a:cubicBezTo>
                      <a:pt x="31803" y="32"/>
                      <a:pt x="31754" y="1"/>
                      <a:pt x="31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1"/>
              <p:cNvSpPr/>
              <p:nvPr/>
            </p:nvSpPr>
            <p:spPr>
              <a:xfrm>
                <a:off x="5248400" y="157428"/>
                <a:ext cx="101139" cy="198851"/>
              </a:xfrm>
              <a:custGeom>
                <a:avLst/>
                <a:gdLst/>
                <a:ahLst/>
                <a:cxnLst/>
                <a:rect l="l" t="t" r="r" b="b"/>
                <a:pathLst>
                  <a:path w="1741" h="3423" extrusionOk="0">
                    <a:moveTo>
                      <a:pt x="1592" y="0"/>
                    </a:moveTo>
                    <a:cubicBezTo>
                      <a:pt x="1543" y="0"/>
                      <a:pt x="1496" y="30"/>
                      <a:pt x="1473" y="77"/>
                    </a:cubicBezTo>
                    <a:lnTo>
                      <a:pt x="26" y="3238"/>
                    </a:lnTo>
                    <a:cubicBezTo>
                      <a:pt x="1" y="3308"/>
                      <a:pt x="26" y="3384"/>
                      <a:pt x="90" y="3410"/>
                    </a:cubicBezTo>
                    <a:cubicBezTo>
                      <a:pt x="109" y="3423"/>
                      <a:pt x="128" y="3423"/>
                      <a:pt x="147" y="3423"/>
                    </a:cubicBezTo>
                    <a:cubicBezTo>
                      <a:pt x="198" y="3423"/>
                      <a:pt x="243" y="3397"/>
                      <a:pt x="262" y="3346"/>
                    </a:cubicBezTo>
                    <a:lnTo>
                      <a:pt x="1715" y="185"/>
                    </a:lnTo>
                    <a:cubicBezTo>
                      <a:pt x="1741" y="121"/>
                      <a:pt x="1715" y="45"/>
                      <a:pt x="1645" y="13"/>
                    </a:cubicBezTo>
                    <a:cubicBezTo>
                      <a:pt x="1628" y="4"/>
                      <a:pt x="1610"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1"/>
              <p:cNvSpPr/>
              <p:nvPr/>
            </p:nvSpPr>
            <p:spPr>
              <a:xfrm>
                <a:off x="3794809" y="157196"/>
                <a:ext cx="101139" cy="199083"/>
              </a:xfrm>
              <a:custGeom>
                <a:avLst/>
                <a:gdLst/>
                <a:ahLst/>
                <a:cxnLst/>
                <a:rect l="l" t="t" r="r" b="b"/>
                <a:pathLst>
                  <a:path w="1741" h="3427" extrusionOk="0">
                    <a:moveTo>
                      <a:pt x="142" y="1"/>
                    </a:moveTo>
                    <a:cubicBezTo>
                      <a:pt x="124" y="1"/>
                      <a:pt x="107" y="4"/>
                      <a:pt x="90" y="11"/>
                    </a:cubicBezTo>
                    <a:cubicBezTo>
                      <a:pt x="26" y="42"/>
                      <a:pt x="1" y="119"/>
                      <a:pt x="26" y="183"/>
                    </a:cubicBezTo>
                    <a:lnTo>
                      <a:pt x="1473" y="3350"/>
                    </a:lnTo>
                    <a:cubicBezTo>
                      <a:pt x="1499" y="3395"/>
                      <a:pt x="1543" y="3427"/>
                      <a:pt x="1594" y="3427"/>
                    </a:cubicBezTo>
                    <a:cubicBezTo>
                      <a:pt x="1613" y="3427"/>
                      <a:pt x="1632" y="3420"/>
                      <a:pt x="1645" y="3414"/>
                    </a:cubicBezTo>
                    <a:cubicBezTo>
                      <a:pt x="1715" y="3382"/>
                      <a:pt x="1741" y="3306"/>
                      <a:pt x="1709" y="3242"/>
                    </a:cubicBezTo>
                    <a:lnTo>
                      <a:pt x="262" y="74"/>
                    </a:lnTo>
                    <a:cubicBezTo>
                      <a:pt x="243" y="27"/>
                      <a:pt x="193" y="1"/>
                      <a:pt x="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11"/>
            <p:cNvSpPr/>
            <p:nvPr/>
          </p:nvSpPr>
          <p:spPr>
            <a:xfrm>
              <a:off x="6992802" y="9795961"/>
              <a:ext cx="118741" cy="122982"/>
            </a:xfrm>
            <a:custGeom>
              <a:avLst/>
              <a:gdLst/>
              <a:ahLst/>
              <a:cxnLst/>
              <a:rect l="l" t="t" r="r" b="b"/>
              <a:pathLst>
                <a:path w="2044" h="2117" extrusionOk="0">
                  <a:moveTo>
                    <a:pt x="185" y="1"/>
                  </a:moveTo>
                  <a:cubicBezTo>
                    <a:pt x="87" y="1"/>
                    <a:pt x="0" y="123"/>
                    <a:pt x="87" y="224"/>
                  </a:cubicBezTo>
                  <a:lnTo>
                    <a:pt x="1776" y="2072"/>
                  </a:lnTo>
                  <a:cubicBezTo>
                    <a:pt x="1801" y="2098"/>
                    <a:pt x="1840" y="2117"/>
                    <a:pt x="1871" y="2117"/>
                  </a:cubicBezTo>
                  <a:lnTo>
                    <a:pt x="1878" y="2117"/>
                  </a:lnTo>
                  <a:cubicBezTo>
                    <a:pt x="1986" y="2117"/>
                    <a:pt x="2043" y="1983"/>
                    <a:pt x="1967" y="1900"/>
                  </a:cubicBezTo>
                  <a:lnTo>
                    <a:pt x="278" y="46"/>
                  </a:lnTo>
                  <a:cubicBezTo>
                    <a:pt x="250" y="14"/>
                    <a:pt x="217" y="1"/>
                    <a:pt x="185"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1"/>
            <p:cNvSpPr/>
            <p:nvPr/>
          </p:nvSpPr>
          <p:spPr>
            <a:xfrm>
              <a:off x="2034316" y="9796194"/>
              <a:ext cx="115197" cy="122749"/>
            </a:xfrm>
            <a:custGeom>
              <a:avLst/>
              <a:gdLst/>
              <a:ahLst/>
              <a:cxnLst/>
              <a:rect l="l" t="t" r="r" b="b"/>
              <a:pathLst>
                <a:path w="1983" h="2113" extrusionOk="0">
                  <a:moveTo>
                    <a:pt x="1834" y="0"/>
                  </a:moveTo>
                  <a:cubicBezTo>
                    <a:pt x="1799" y="0"/>
                    <a:pt x="1764" y="15"/>
                    <a:pt x="1740" y="42"/>
                  </a:cubicBezTo>
                  <a:lnTo>
                    <a:pt x="45" y="1896"/>
                  </a:lnTo>
                  <a:cubicBezTo>
                    <a:pt x="0" y="1947"/>
                    <a:pt x="0" y="2030"/>
                    <a:pt x="58" y="2081"/>
                  </a:cubicBezTo>
                  <a:cubicBezTo>
                    <a:pt x="77" y="2100"/>
                    <a:pt x="109" y="2113"/>
                    <a:pt x="147" y="2113"/>
                  </a:cubicBezTo>
                  <a:cubicBezTo>
                    <a:pt x="179" y="2113"/>
                    <a:pt x="217" y="2100"/>
                    <a:pt x="243" y="2068"/>
                  </a:cubicBezTo>
                  <a:lnTo>
                    <a:pt x="1932" y="220"/>
                  </a:lnTo>
                  <a:cubicBezTo>
                    <a:pt x="1983" y="163"/>
                    <a:pt x="1976" y="80"/>
                    <a:pt x="1925" y="35"/>
                  </a:cubicBezTo>
                  <a:cubicBezTo>
                    <a:pt x="1898" y="11"/>
                    <a:pt x="1866" y="0"/>
                    <a:pt x="1834"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1"/>
            <p:cNvSpPr/>
            <p:nvPr/>
          </p:nvSpPr>
          <p:spPr>
            <a:xfrm>
              <a:off x="6645002" y="1401769"/>
              <a:ext cx="131463" cy="85222"/>
            </a:xfrm>
            <a:custGeom>
              <a:avLst/>
              <a:gdLst/>
              <a:ahLst/>
              <a:cxnLst/>
              <a:rect l="l" t="t" r="r" b="b"/>
              <a:pathLst>
                <a:path w="2263" h="1467" extrusionOk="0">
                  <a:moveTo>
                    <a:pt x="2112" y="1"/>
                  </a:moveTo>
                  <a:cubicBezTo>
                    <a:pt x="2089" y="1"/>
                    <a:pt x="2066" y="7"/>
                    <a:pt x="2046" y="20"/>
                  </a:cubicBezTo>
                  <a:lnTo>
                    <a:pt x="83" y="1225"/>
                  </a:lnTo>
                  <a:cubicBezTo>
                    <a:pt x="19" y="1263"/>
                    <a:pt x="0" y="1346"/>
                    <a:pt x="38" y="1403"/>
                  </a:cubicBezTo>
                  <a:cubicBezTo>
                    <a:pt x="64" y="1441"/>
                    <a:pt x="102" y="1467"/>
                    <a:pt x="147" y="1467"/>
                  </a:cubicBezTo>
                  <a:cubicBezTo>
                    <a:pt x="172" y="1467"/>
                    <a:pt x="198" y="1461"/>
                    <a:pt x="217" y="1448"/>
                  </a:cubicBezTo>
                  <a:lnTo>
                    <a:pt x="2180" y="243"/>
                  </a:lnTo>
                  <a:cubicBezTo>
                    <a:pt x="2243" y="205"/>
                    <a:pt x="2263" y="122"/>
                    <a:pt x="2224" y="65"/>
                  </a:cubicBezTo>
                  <a:cubicBezTo>
                    <a:pt x="2199" y="23"/>
                    <a:pt x="2155"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1"/>
            <p:cNvSpPr/>
            <p:nvPr/>
          </p:nvSpPr>
          <p:spPr>
            <a:xfrm>
              <a:off x="6937846" y="2206583"/>
              <a:ext cx="128501" cy="38690"/>
            </a:xfrm>
            <a:custGeom>
              <a:avLst/>
              <a:gdLst/>
              <a:ahLst/>
              <a:cxnLst/>
              <a:rect l="l" t="t" r="r" b="b"/>
              <a:pathLst>
                <a:path w="2212" h="666" extrusionOk="0">
                  <a:moveTo>
                    <a:pt x="2070" y="1"/>
                  </a:moveTo>
                  <a:cubicBezTo>
                    <a:pt x="2062" y="1"/>
                    <a:pt x="2054" y="1"/>
                    <a:pt x="2046" y="3"/>
                  </a:cubicBezTo>
                  <a:lnTo>
                    <a:pt x="115" y="411"/>
                  </a:lnTo>
                  <a:cubicBezTo>
                    <a:pt x="45" y="423"/>
                    <a:pt x="0" y="494"/>
                    <a:pt x="13" y="564"/>
                  </a:cubicBezTo>
                  <a:cubicBezTo>
                    <a:pt x="26" y="621"/>
                    <a:pt x="77" y="666"/>
                    <a:pt x="141" y="666"/>
                  </a:cubicBezTo>
                  <a:lnTo>
                    <a:pt x="166" y="666"/>
                  </a:lnTo>
                  <a:lnTo>
                    <a:pt x="2097" y="258"/>
                  </a:lnTo>
                  <a:cubicBezTo>
                    <a:pt x="2167" y="245"/>
                    <a:pt x="2212" y="175"/>
                    <a:pt x="2199" y="105"/>
                  </a:cubicBezTo>
                  <a:cubicBezTo>
                    <a:pt x="2188" y="43"/>
                    <a:pt x="2132" y="1"/>
                    <a:pt x="20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1"/>
            <p:cNvSpPr/>
            <p:nvPr/>
          </p:nvSpPr>
          <p:spPr>
            <a:xfrm>
              <a:off x="2077653" y="2206815"/>
              <a:ext cx="128907" cy="38457"/>
            </a:xfrm>
            <a:custGeom>
              <a:avLst/>
              <a:gdLst/>
              <a:ahLst/>
              <a:cxnLst/>
              <a:rect l="l" t="t" r="r" b="b"/>
              <a:pathLst>
                <a:path w="2219" h="662" extrusionOk="0">
                  <a:moveTo>
                    <a:pt x="139" y="1"/>
                  </a:moveTo>
                  <a:cubicBezTo>
                    <a:pt x="81" y="1"/>
                    <a:pt x="30" y="42"/>
                    <a:pt x="19" y="101"/>
                  </a:cubicBezTo>
                  <a:cubicBezTo>
                    <a:pt x="0" y="171"/>
                    <a:pt x="45" y="241"/>
                    <a:pt x="115" y="254"/>
                  </a:cubicBezTo>
                  <a:lnTo>
                    <a:pt x="2052" y="662"/>
                  </a:lnTo>
                  <a:lnTo>
                    <a:pt x="2078" y="662"/>
                  </a:lnTo>
                  <a:cubicBezTo>
                    <a:pt x="2135" y="662"/>
                    <a:pt x="2193" y="623"/>
                    <a:pt x="2205" y="560"/>
                  </a:cubicBezTo>
                  <a:cubicBezTo>
                    <a:pt x="2218" y="490"/>
                    <a:pt x="2173" y="426"/>
                    <a:pt x="2103" y="407"/>
                  </a:cubicBezTo>
                  <a:lnTo>
                    <a:pt x="172" y="5"/>
                  </a:lnTo>
                  <a:cubicBezTo>
                    <a:pt x="161" y="2"/>
                    <a:pt x="150" y="1"/>
                    <a:pt x="13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1"/>
            <p:cNvSpPr/>
            <p:nvPr/>
          </p:nvSpPr>
          <p:spPr>
            <a:xfrm>
              <a:off x="6964511" y="3208214"/>
              <a:ext cx="144825" cy="15278"/>
            </a:xfrm>
            <a:custGeom>
              <a:avLst/>
              <a:gdLst/>
              <a:ahLst/>
              <a:cxnLst/>
              <a:rect l="l" t="t" r="r" b="b"/>
              <a:pathLst>
                <a:path w="2493" h="263" extrusionOk="0">
                  <a:moveTo>
                    <a:pt x="128" y="1"/>
                  </a:moveTo>
                  <a:cubicBezTo>
                    <a:pt x="58" y="1"/>
                    <a:pt x="0" y="58"/>
                    <a:pt x="0" y="135"/>
                  </a:cubicBezTo>
                  <a:cubicBezTo>
                    <a:pt x="0" y="205"/>
                    <a:pt x="58" y="262"/>
                    <a:pt x="128" y="262"/>
                  </a:cubicBezTo>
                  <a:lnTo>
                    <a:pt x="2358" y="262"/>
                  </a:lnTo>
                  <a:cubicBezTo>
                    <a:pt x="2435" y="262"/>
                    <a:pt x="2492" y="205"/>
                    <a:pt x="2492" y="135"/>
                  </a:cubicBezTo>
                  <a:cubicBezTo>
                    <a:pt x="2492" y="58"/>
                    <a:pt x="2435"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1"/>
            <p:cNvSpPr/>
            <p:nvPr/>
          </p:nvSpPr>
          <p:spPr>
            <a:xfrm>
              <a:off x="6961896" y="4605919"/>
              <a:ext cx="149995" cy="14872"/>
            </a:xfrm>
            <a:custGeom>
              <a:avLst/>
              <a:gdLst/>
              <a:ahLst/>
              <a:cxnLst/>
              <a:rect l="l" t="t" r="r" b="b"/>
              <a:pathLst>
                <a:path w="2582" h="256" extrusionOk="0">
                  <a:moveTo>
                    <a:pt x="167" y="0"/>
                  </a:moveTo>
                  <a:cubicBezTo>
                    <a:pt x="1" y="0"/>
                    <a:pt x="3" y="255"/>
                    <a:pt x="173" y="255"/>
                  </a:cubicBezTo>
                  <a:lnTo>
                    <a:pt x="2403" y="255"/>
                  </a:lnTo>
                  <a:cubicBezTo>
                    <a:pt x="2582" y="255"/>
                    <a:pt x="2582" y="0"/>
                    <a:pt x="2403" y="0"/>
                  </a:cubicBezTo>
                  <a:lnTo>
                    <a:pt x="173" y="0"/>
                  </a:lnTo>
                  <a:cubicBezTo>
                    <a:pt x="171" y="0"/>
                    <a:pt x="169"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1"/>
            <p:cNvSpPr/>
            <p:nvPr/>
          </p:nvSpPr>
          <p:spPr>
            <a:xfrm>
              <a:off x="6961896" y="6003218"/>
              <a:ext cx="149995" cy="14872"/>
            </a:xfrm>
            <a:custGeom>
              <a:avLst/>
              <a:gdLst/>
              <a:ahLst/>
              <a:cxnLst/>
              <a:rect l="l" t="t" r="r" b="b"/>
              <a:pathLst>
                <a:path w="2582" h="256" extrusionOk="0">
                  <a:moveTo>
                    <a:pt x="173" y="0"/>
                  </a:moveTo>
                  <a:cubicBezTo>
                    <a:pt x="1" y="0"/>
                    <a:pt x="1" y="255"/>
                    <a:pt x="173" y="255"/>
                  </a:cubicBezTo>
                  <a:lnTo>
                    <a:pt x="2403" y="255"/>
                  </a:lnTo>
                  <a:cubicBezTo>
                    <a:pt x="2582" y="255"/>
                    <a:pt x="2582" y="0"/>
                    <a:pt x="240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1"/>
            <p:cNvSpPr/>
            <p:nvPr/>
          </p:nvSpPr>
          <p:spPr>
            <a:xfrm>
              <a:off x="6993383" y="7400517"/>
              <a:ext cx="118509" cy="15220"/>
            </a:xfrm>
            <a:custGeom>
              <a:avLst/>
              <a:gdLst/>
              <a:ahLst/>
              <a:cxnLst/>
              <a:rect l="l" t="t" r="r" b="b"/>
              <a:pathLst>
                <a:path w="2040" h="262" extrusionOk="0">
                  <a:moveTo>
                    <a:pt x="172" y="0"/>
                  </a:moveTo>
                  <a:cubicBezTo>
                    <a:pt x="0" y="0"/>
                    <a:pt x="0" y="255"/>
                    <a:pt x="172" y="262"/>
                  </a:cubicBezTo>
                  <a:lnTo>
                    <a:pt x="1861" y="262"/>
                  </a:lnTo>
                  <a:cubicBezTo>
                    <a:pt x="2040" y="262"/>
                    <a:pt x="2040" y="0"/>
                    <a:pt x="186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1"/>
            <p:cNvSpPr/>
            <p:nvPr/>
          </p:nvSpPr>
          <p:spPr>
            <a:xfrm>
              <a:off x="6993383" y="8797816"/>
              <a:ext cx="118509" cy="15220"/>
            </a:xfrm>
            <a:custGeom>
              <a:avLst/>
              <a:gdLst/>
              <a:ahLst/>
              <a:cxnLst/>
              <a:rect l="l" t="t" r="r" b="b"/>
              <a:pathLst>
                <a:path w="2040" h="262" extrusionOk="0">
                  <a:moveTo>
                    <a:pt x="172" y="0"/>
                  </a:moveTo>
                  <a:cubicBezTo>
                    <a:pt x="0" y="0"/>
                    <a:pt x="0" y="262"/>
                    <a:pt x="172" y="262"/>
                  </a:cubicBezTo>
                  <a:lnTo>
                    <a:pt x="1861" y="262"/>
                  </a:lnTo>
                  <a:cubicBezTo>
                    <a:pt x="2040" y="262"/>
                    <a:pt x="2040" y="0"/>
                    <a:pt x="186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1"/>
            <p:cNvSpPr/>
            <p:nvPr/>
          </p:nvSpPr>
          <p:spPr>
            <a:xfrm>
              <a:off x="2035071" y="4605919"/>
              <a:ext cx="144825" cy="14872"/>
            </a:xfrm>
            <a:custGeom>
              <a:avLst/>
              <a:gdLst/>
              <a:ahLst/>
              <a:cxnLst/>
              <a:rect l="l" t="t" r="r" b="b"/>
              <a:pathLst>
                <a:path w="2493" h="256" extrusionOk="0">
                  <a:moveTo>
                    <a:pt x="128" y="0"/>
                  </a:moveTo>
                  <a:cubicBezTo>
                    <a:pt x="58" y="0"/>
                    <a:pt x="0" y="58"/>
                    <a:pt x="0" y="128"/>
                  </a:cubicBezTo>
                  <a:cubicBezTo>
                    <a:pt x="0" y="198"/>
                    <a:pt x="58" y="255"/>
                    <a:pt x="128" y="255"/>
                  </a:cubicBezTo>
                  <a:lnTo>
                    <a:pt x="2358" y="255"/>
                  </a:lnTo>
                  <a:cubicBezTo>
                    <a:pt x="2435" y="255"/>
                    <a:pt x="2492" y="198"/>
                    <a:pt x="2492" y="128"/>
                  </a:cubicBezTo>
                  <a:cubicBezTo>
                    <a:pt x="2492" y="58"/>
                    <a:pt x="2435"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1"/>
            <p:cNvSpPr/>
            <p:nvPr/>
          </p:nvSpPr>
          <p:spPr>
            <a:xfrm>
              <a:off x="2035071" y="6003218"/>
              <a:ext cx="144825" cy="14872"/>
            </a:xfrm>
            <a:custGeom>
              <a:avLst/>
              <a:gdLst/>
              <a:ahLst/>
              <a:cxnLst/>
              <a:rect l="l" t="t" r="r" b="b"/>
              <a:pathLst>
                <a:path w="2493" h="256" extrusionOk="0">
                  <a:moveTo>
                    <a:pt x="128" y="0"/>
                  </a:moveTo>
                  <a:cubicBezTo>
                    <a:pt x="58" y="0"/>
                    <a:pt x="0" y="58"/>
                    <a:pt x="0" y="128"/>
                  </a:cubicBezTo>
                  <a:cubicBezTo>
                    <a:pt x="0" y="198"/>
                    <a:pt x="58" y="255"/>
                    <a:pt x="128" y="255"/>
                  </a:cubicBezTo>
                  <a:lnTo>
                    <a:pt x="2358" y="255"/>
                  </a:lnTo>
                  <a:cubicBezTo>
                    <a:pt x="2435" y="255"/>
                    <a:pt x="2492" y="198"/>
                    <a:pt x="2492" y="128"/>
                  </a:cubicBezTo>
                  <a:cubicBezTo>
                    <a:pt x="2492" y="58"/>
                    <a:pt x="2435" y="0"/>
                    <a:pt x="2358"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1"/>
            <p:cNvSpPr/>
            <p:nvPr/>
          </p:nvSpPr>
          <p:spPr>
            <a:xfrm>
              <a:off x="2035071" y="7400517"/>
              <a:ext cx="113338" cy="15220"/>
            </a:xfrm>
            <a:custGeom>
              <a:avLst/>
              <a:gdLst/>
              <a:ahLst/>
              <a:cxnLst/>
              <a:rect l="l" t="t" r="r" b="b"/>
              <a:pathLst>
                <a:path w="1951" h="262" extrusionOk="0">
                  <a:moveTo>
                    <a:pt x="128" y="0"/>
                  </a:moveTo>
                  <a:cubicBezTo>
                    <a:pt x="58" y="0"/>
                    <a:pt x="0" y="58"/>
                    <a:pt x="0" y="128"/>
                  </a:cubicBezTo>
                  <a:cubicBezTo>
                    <a:pt x="0" y="198"/>
                    <a:pt x="58" y="262"/>
                    <a:pt x="128" y="262"/>
                  </a:cubicBezTo>
                  <a:lnTo>
                    <a:pt x="1823" y="262"/>
                  </a:lnTo>
                  <a:cubicBezTo>
                    <a:pt x="1893" y="262"/>
                    <a:pt x="1950" y="198"/>
                    <a:pt x="1950" y="128"/>
                  </a:cubicBezTo>
                  <a:cubicBezTo>
                    <a:pt x="1950" y="58"/>
                    <a:pt x="1893" y="0"/>
                    <a:pt x="182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1"/>
            <p:cNvSpPr/>
            <p:nvPr/>
          </p:nvSpPr>
          <p:spPr>
            <a:xfrm>
              <a:off x="2035071" y="8797816"/>
              <a:ext cx="113338" cy="15220"/>
            </a:xfrm>
            <a:custGeom>
              <a:avLst/>
              <a:gdLst/>
              <a:ahLst/>
              <a:cxnLst/>
              <a:rect l="l" t="t" r="r" b="b"/>
              <a:pathLst>
                <a:path w="1951" h="262" extrusionOk="0">
                  <a:moveTo>
                    <a:pt x="128" y="0"/>
                  </a:moveTo>
                  <a:cubicBezTo>
                    <a:pt x="58" y="0"/>
                    <a:pt x="0" y="58"/>
                    <a:pt x="0" y="128"/>
                  </a:cubicBezTo>
                  <a:cubicBezTo>
                    <a:pt x="0" y="204"/>
                    <a:pt x="58" y="262"/>
                    <a:pt x="128" y="262"/>
                  </a:cubicBezTo>
                  <a:lnTo>
                    <a:pt x="1823" y="262"/>
                  </a:lnTo>
                  <a:cubicBezTo>
                    <a:pt x="1893" y="262"/>
                    <a:pt x="1950" y="204"/>
                    <a:pt x="1950" y="128"/>
                  </a:cubicBezTo>
                  <a:cubicBezTo>
                    <a:pt x="1950" y="58"/>
                    <a:pt x="1893" y="0"/>
                    <a:pt x="182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1"/>
            <p:cNvSpPr/>
            <p:nvPr/>
          </p:nvSpPr>
          <p:spPr>
            <a:xfrm>
              <a:off x="2034665" y="3208214"/>
              <a:ext cx="144825" cy="15278"/>
            </a:xfrm>
            <a:custGeom>
              <a:avLst/>
              <a:gdLst/>
              <a:ahLst/>
              <a:cxnLst/>
              <a:rect l="l" t="t" r="r" b="b"/>
              <a:pathLst>
                <a:path w="2493" h="263" extrusionOk="0">
                  <a:moveTo>
                    <a:pt x="135" y="1"/>
                  </a:moveTo>
                  <a:cubicBezTo>
                    <a:pt x="65" y="1"/>
                    <a:pt x="7" y="58"/>
                    <a:pt x="7" y="135"/>
                  </a:cubicBezTo>
                  <a:cubicBezTo>
                    <a:pt x="1" y="205"/>
                    <a:pt x="65" y="262"/>
                    <a:pt x="135" y="262"/>
                  </a:cubicBezTo>
                  <a:lnTo>
                    <a:pt x="2365" y="262"/>
                  </a:lnTo>
                  <a:cubicBezTo>
                    <a:pt x="2435" y="262"/>
                    <a:pt x="2493" y="205"/>
                    <a:pt x="2493" y="135"/>
                  </a:cubicBezTo>
                  <a:cubicBezTo>
                    <a:pt x="2493" y="58"/>
                    <a:pt x="2435" y="1"/>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1"/>
            <p:cNvSpPr/>
            <p:nvPr/>
          </p:nvSpPr>
          <p:spPr>
            <a:xfrm>
              <a:off x="2596339" y="7540462"/>
              <a:ext cx="228884" cy="228884"/>
            </a:xfrm>
            <a:custGeom>
              <a:avLst/>
              <a:gdLst/>
              <a:ahLst/>
              <a:cxnLst/>
              <a:rect l="l" t="t" r="r" b="b"/>
              <a:pathLst>
                <a:path w="3940" h="3940" extrusionOk="0">
                  <a:moveTo>
                    <a:pt x="3939" y="0"/>
                  </a:moveTo>
                  <a:lnTo>
                    <a:pt x="1" y="3939"/>
                  </a:lnTo>
                  <a:lnTo>
                    <a:pt x="3939" y="3939"/>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2596339" y="7827788"/>
              <a:ext cx="228884" cy="229233"/>
            </a:xfrm>
            <a:custGeom>
              <a:avLst/>
              <a:gdLst/>
              <a:ahLst/>
              <a:cxnLst/>
              <a:rect l="l" t="t" r="r" b="b"/>
              <a:pathLst>
                <a:path w="3940" h="3946" extrusionOk="0">
                  <a:moveTo>
                    <a:pt x="1" y="0"/>
                  </a:moveTo>
                  <a:lnTo>
                    <a:pt x="3939" y="394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1"/>
            <p:cNvSpPr/>
            <p:nvPr/>
          </p:nvSpPr>
          <p:spPr>
            <a:xfrm>
              <a:off x="2596339" y="8346089"/>
              <a:ext cx="228884" cy="228884"/>
            </a:xfrm>
            <a:custGeom>
              <a:avLst/>
              <a:gdLst/>
              <a:ahLst/>
              <a:cxnLst/>
              <a:rect l="l" t="t" r="r" b="b"/>
              <a:pathLst>
                <a:path w="3940" h="3940" extrusionOk="0">
                  <a:moveTo>
                    <a:pt x="3939" y="1"/>
                  </a:moveTo>
                  <a:lnTo>
                    <a:pt x="1" y="3940"/>
                  </a:lnTo>
                  <a:lnTo>
                    <a:pt x="3939" y="3940"/>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1"/>
            <p:cNvSpPr/>
            <p:nvPr/>
          </p:nvSpPr>
          <p:spPr>
            <a:xfrm>
              <a:off x="2854386" y="7827788"/>
              <a:ext cx="230395" cy="230337"/>
            </a:xfrm>
            <a:custGeom>
              <a:avLst/>
              <a:gdLst/>
              <a:ahLst/>
              <a:cxnLst/>
              <a:rect l="l" t="t" r="r" b="b"/>
              <a:pathLst>
                <a:path w="3966" h="3965" extrusionOk="0">
                  <a:moveTo>
                    <a:pt x="1" y="0"/>
                  </a:moveTo>
                  <a:lnTo>
                    <a:pt x="1"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1"/>
            <p:cNvSpPr/>
            <p:nvPr/>
          </p:nvSpPr>
          <p:spPr>
            <a:xfrm>
              <a:off x="2562668" y="7831099"/>
              <a:ext cx="266993" cy="740563"/>
            </a:xfrm>
            <a:custGeom>
              <a:avLst/>
              <a:gdLst/>
              <a:ahLst/>
              <a:cxnLst/>
              <a:rect l="l" t="t" r="r" b="b"/>
              <a:pathLst>
                <a:path w="4596" h="12748" extrusionOk="0">
                  <a:moveTo>
                    <a:pt x="0" y="1"/>
                  </a:moveTo>
                  <a:lnTo>
                    <a:pt x="0" y="12747"/>
                  </a:lnTo>
                  <a:lnTo>
                    <a:pt x="4595" y="8152"/>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1"/>
            <p:cNvSpPr/>
            <p:nvPr/>
          </p:nvSpPr>
          <p:spPr>
            <a:xfrm>
              <a:off x="2854386" y="7539358"/>
              <a:ext cx="230395" cy="229988"/>
            </a:xfrm>
            <a:custGeom>
              <a:avLst/>
              <a:gdLst/>
              <a:ahLst/>
              <a:cxnLst/>
              <a:rect l="l" t="t" r="r" b="b"/>
              <a:pathLst>
                <a:path w="3966" h="3959" extrusionOk="0">
                  <a:moveTo>
                    <a:pt x="1" y="0"/>
                  </a:moveTo>
                  <a:lnTo>
                    <a:pt x="1" y="3958"/>
                  </a:lnTo>
                  <a:lnTo>
                    <a:pt x="3965" y="395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1"/>
            <p:cNvSpPr/>
            <p:nvPr/>
          </p:nvSpPr>
          <p:spPr>
            <a:xfrm>
              <a:off x="2854386" y="8344637"/>
              <a:ext cx="230395" cy="230337"/>
            </a:xfrm>
            <a:custGeom>
              <a:avLst/>
              <a:gdLst/>
              <a:ahLst/>
              <a:cxnLst/>
              <a:rect l="l" t="t" r="r" b="b"/>
              <a:pathLst>
                <a:path w="3966" h="3965" extrusionOk="0">
                  <a:moveTo>
                    <a:pt x="1" y="0"/>
                  </a:moveTo>
                  <a:lnTo>
                    <a:pt x="1" y="3965"/>
                  </a:lnTo>
                  <a:lnTo>
                    <a:pt x="3965" y="396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1"/>
            <p:cNvSpPr/>
            <p:nvPr/>
          </p:nvSpPr>
          <p:spPr>
            <a:xfrm>
              <a:off x="2562668" y="7183542"/>
              <a:ext cx="266993" cy="582842"/>
            </a:xfrm>
            <a:custGeom>
              <a:avLst/>
              <a:gdLst/>
              <a:ahLst/>
              <a:cxnLst/>
              <a:rect l="l" t="t" r="r" b="b"/>
              <a:pathLst>
                <a:path w="4596" h="10033" extrusionOk="0">
                  <a:moveTo>
                    <a:pt x="4595" y="1"/>
                  </a:moveTo>
                  <a:lnTo>
                    <a:pt x="0" y="4596"/>
                  </a:lnTo>
                  <a:lnTo>
                    <a:pt x="0" y="10032"/>
                  </a:lnTo>
                  <a:lnTo>
                    <a:pt x="4595" y="5431"/>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1"/>
            <p:cNvSpPr/>
            <p:nvPr/>
          </p:nvSpPr>
          <p:spPr>
            <a:xfrm>
              <a:off x="2258670" y="7022103"/>
              <a:ext cx="64134" cy="157779"/>
            </a:xfrm>
            <a:custGeom>
              <a:avLst/>
              <a:gdLst/>
              <a:ahLst/>
              <a:cxnLst/>
              <a:rect l="l" t="t" r="r" b="b"/>
              <a:pathLst>
                <a:path w="1104" h="2716" extrusionOk="0">
                  <a:moveTo>
                    <a:pt x="115" y="1"/>
                  </a:moveTo>
                  <a:cubicBezTo>
                    <a:pt x="90" y="326"/>
                    <a:pt x="33" y="1435"/>
                    <a:pt x="20" y="1671"/>
                  </a:cubicBezTo>
                  <a:cubicBezTo>
                    <a:pt x="7" y="2015"/>
                    <a:pt x="7" y="2365"/>
                    <a:pt x="1" y="2716"/>
                  </a:cubicBezTo>
                  <a:lnTo>
                    <a:pt x="989" y="2716"/>
                  </a:lnTo>
                  <a:cubicBezTo>
                    <a:pt x="1008" y="1804"/>
                    <a:pt x="1046" y="899"/>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1"/>
            <p:cNvSpPr/>
            <p:nvPr/>
          </p:nvSpPr>
          <p:spPr>
            <a:xfrm>
              <a:off x="3894787" y="6886980"/>
              <a:ext cx="235158" cy="77089"/>
            </a:xfrm>
            <a:custGeom>
              <a:avLst/>
              <a:gdLst/>
              <a:ahLst/>
              <a:cxnLst/>
              <a:rect l="l" t="t" r="r" b="b"/>
              <a:pathLst>
                <a:path w="4048" h="1327" extrusionOk="0">
                  <a:moveTo>
                    <a:pt x="2021" y="0"/>
                  </a:moveTo>
                  <a:cubicBezTo>
                    <a:pt x="1148" y="0"/>
                    <a:pt x="351" y="523"/>
                    <a:pt x="1" y="1326"/>
                  </a:cubicBezTo>
                  <a:lnTo>
                    <a:pt x="4048" y="1326"/>
                  </a:lnTo>
                  <a:cubicBezTo>
                    <a:pt x="3691" y="523"/>
                    <a:pt x="2901"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1"/>
            <p:cNvSpPr/>
            <p:nvPr/>
          </p:nvSpPr>
          <p:spPr>
            <a:xfrm>
              <a:off x="4175838" y="6711831"/>
              <a:ext cx="180726" cy="252238"/>
            </a:xfrm>
            <a:custGeom>
              <a:avLst/>
              <a:gdLst/>
              <a:ahLst/>
              <a:cxnLst/>
              <a:rect l="l" t="t" r="r" b="b"/>
              <a:pathLst>
                <a:path w="3111" h="4342" extrusionOk="0">
                  <a:moveTo>
                    <a:pt x="2568" y="1"/>
                  </a:moveTo>
                  <a:cubicBezTo>
                    <a:pt x="1287" y="1148"/>
                    <a:pt x="389" y="2665"/>
                    <a:pt x="0" y="4341"/>
                  </a:cubicBezTo>
                  <a:lnTo>
                    <a:pt x="3110" y="4341"/>
                  </a:lnTo>
                  <a:cubicBezTo>
                    <a:pt x="2989" y="2875"/>
                    <a:pt x="2804" y="1435"/>
                    <a:pt x="2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1"/>
            <p:cNvSpPr/>
            <p:nvPr/>
          </p:nvSpPr>
          <p:spPr>
            <a:xfrm>
              <a:off x="2858823" y="7182089"/>
              <a:ext cx="264786" cy="580576"/>
            </a:xfrm>
            <a:custGeom>
              <a:avLst/>
              <a:gdLst/>
              <a:ahLst/>
              <a:cxnLst/>
              <a:rect l="l" t="t" r="r" b="b"/>
              <a:pathLst>
                <a:path w="4558" h="9994" extrusionOk="0">
                  <a:moveTo>
                    <a:pt x="1" y="0"/>
                  </a:moveTo>
                  <a:lnTo>
                    <a:pt x="1" y="5437"/>
                  </a:lnTo>
                  <a:lnTo>
                    <a:pt x="4558" y="9993"/>
                  </a:lnTo>
                  <a:lnTo>
                    <a:pt x="4558" y="455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1"/>
            <p:cNvSpPr/>
            <p:nvPr/>
          </p:nvSpPr>
          <p:spPr>
            <a:xfrm>
              <a:off x="4171714" y="7022103"/>
              <a:ext cx="197050" cy="747244"/>
            </a:xfrm>
            <a:custGeom>
              <a:avLst/>
              <a:gdLst/>
              <a:ahLst/>
              <a:cxnLst/>
              <a:rect l="l" t="t" r="r" b="b"/>
              <a:pathLst>
                <a:path w="3392" h="12863" extrusionOk="0">
                  <a:moveTo>
                    <a:pt x="1" y="1"/>
                  </a:moveTo>
                  <a:cubicBezTo>
                    <a:pt x="90" y="1256"/>
                    <a:pt x="135" y="2525"/>
                    <a:pt x="135" y="3799"/>
                  </a:cubicBezTo>
                  <a:lnTo>
                    <a:pt x="135" y="12862"/>
                  </a:lnTo>
                  <a:lnTo>
                    <a:pt x="3392" y="12862"/>
                  </a:lnTo>
                  <a:lnTo>
                    <a:pt x="3392" y="3799"/>
                  </a:lnTo>
                  <a:cubicBezTo>
                    <a:pt x="3392" y="2525"/>
                    <a:pt x="3347" y="1256"/>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1"/>
            <p:cNvSpPr/>
            <p:nvPr/>
          </p:nvSpPr>
          <p:spPr>
            <a:xfrm>
              <a:off x="3414943" y="7827788"/>
              <a:ext cx="145580" cy="747186"/>
            </a:xfrm>
            <a:custGeom>
              <a:avLst/>
              <a:gdLst/>
              <a:ahLst/>
              <a:cxnLst/>
              <a:rect l="l" t="t" r="r" b="b"/>
              <a:pathLst>
                <a:path w="2506" h="12862" extrusionOk="0">
                  <a:moveTo>
                    <a:pt x="1" y="0"/>
                  </a:moveTo>
                  <a:lnTo>
                    <a:pt x="1"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1"/>
            <p:cNvSpPr/>
            <p:nvPr/>
          </p:nvSpPr>
          <p:spPr>
            <a:xfrm>
              <a:off x="2596339" y="8633414"/>
              <a:ext cx="228884" cy="228884"/>
            </a:xfrm>
            <a:custGeom>
              <a:avLst/>
              <a:gdLst/>
              <a:ahLst/>
              <a:cxnLst/>
              <a:rect l="l" t="t" r="r" b="b"/>
              <a:pathLst>
                <a:path w="3940" h="3940" extrusionOk="0">
                  <a:moveTo>
                    <a:pt x="1" y="1"/>
                  </a:moveTo>
                  <a:lnTo>
                    <a:pt x="3939" y="3939"/>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1"/>
            <p:cNvSpPr/>
            <p:nvPr/>
          </p:nvSpPr>
          <p:spPr>
            <a:xfrm>
              <a:off x="3152829" y="7827788"/>
              <a:ext cx="145580" cy="747186"/>
            </a:xfrm>
            <a:custGeom>
              <a:avLst/>
              <a:gdLst/>
              <a:ahLst/>
              <a:cxnLst/>
              <a:rect l="l" t="t" r="r" b="b"/>
              <a:pathLst>
                <a:path w="2506" h="12862" extrusionOk="0">
                  <a:moveTo>
                    <a:pt x="0" y="0"/>
                  </a:moveTo>
                  <a:lnTo>
                    <a:pt x="0"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1"/>
            <p:cNvSpPr/>
            <p:nvPr/>
          </p:nvSpPr>
          <p:spPr>
            <a:xfrm>
              <a:off x="2257566" y="9021414"/>
              <a:ext cx="57453" cy="172244"/>
            </a:xfrm>
            <a:custGeom>
              <a:avLst/>
              <a:gdLst/>
              <a:ahLst/>
              <a:cxnLst/>
              <a:rect l="l" t="t" r="r" b="b"/>
              <a:pathLst>
                <a:path w="989" h="2965" extrusionOk="0">
                  <a:moveTo>
                    <a:pt x="1" y="1"/>
                  </a:moveTo>
                  <a:lnTo>
                    <a:pt x="1"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1"/>
            <p:cNvSpPr/>
            <p:nvPr/>
          </p:nvSpPr>
          <p:spPr>
            <a:xfrm>
              <a:off x="2257566" y="7611916"/>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1"/>
            <p:cNvSpPr/>
            <p:nvPr/>
          </p:nvSpPr>
          <p:spPr>
            <a:xfrm>
              <a:off x="2257566" y="7827788"/>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1"/>
            <p:cNvSpPr/>
            <p:nvPr/>
          </p:nvSpPr>
          <p:spPr>
            <a:xfrm>
              <a:off x="4390548" y="7022103"/>
              <a:ext cx="64134" cy="157779"/>
            </a:xfrm>
            <a:custGeom>
              <a:avLst/>
              <a:gdLst/>
              <a:ahLst/>
              <a:cxnLst/>
              <a:rect l="l" t="t" r="r" b="b"/>
              <a:pathLst>
                <a:path w="1104" h="2716" extrusionOk="0">
                  <a:moveTo>
                    <a:pt x="1" y="1"/>
                  </a:moveTo>
                  <a:cubicBezTo>
                    <a:pt x="58" y="899"/>
                    <a:pt x="90" y="1804"/>
                    <a:pt x="109" y="2716"/>
                  </a:cubicBezTo>
                  <a:lnTo>
                    <a:pt x="1103" y="2716"/>
                  </a:lnTo>
                  <a:cubicBezTo>
                    <a:pt x="1103" y="2512"/>
                    <a:pt x="1103" y="2308"/>
                    <a:pt x="1090" y="2104"/>
                  </a:cubicBezTo>
                  <a:cubicBezTo>
                    <a:pt x="1090" y="1957"/>
                    <a:pt x="1001" y="90"/>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1"/>
            <p:cNvSpPr/>
            <p:nvPr/>
          </p:nvSpPr>
          <p:spPr>
            <a:xfrm>
              <a:off x="2344182" y="7827788"/>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1"/>
            <p:cNvSpPr/>
            <p:nvPr/>
          </p:nvSpPr>
          <p:spPr>
            <a:xfrm>
              <a:off x="2257566" y="8215787"/>
              <a:ext cx="57453" cy="172593"/>
            </a:xfrm>
            <a:custGeom>
              <a:avLst/>
              <a:gdLst/>
              <a:ahLst/>
              <a:cxnLst/>
              <a:rect l="l" t="t" r="r" b="b"/>
              <a:pathLst>
                <a:path w="989" h="2971" extrusionOk="0">
                  <a:moveTo>
                    <a:pt x="1" y="0"/>
                  </a:moveTo>
                  <a:lnTo>
                    <a:pt x="1"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1"/>
            <p:cNvSpPr/>
            <p:nvPr/>
          </p:nvSpPr>
          <p:spPr>
            <a:xfrm>
              <a:off x="2257566" y="8633414"/>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1"/>
            <p:cNvSpPr/>
            <p:nvPr/>
          </p:nvSpPr>
          <p:spPr>
            <a:xfrm>
              <a:off x="2257566" y="8417194"/>
              <a:ext cx="57453" cy="157779"/>
            </a:xfrm>
            <a:custGeom>
              <a:avLst/>
              <a:gdLst/>
              <a:ahLst/>
              <a:cxnLst/>
              <a:rect l="l" t="t" r="r" b="b"/>
              <a:pathLst>
                <a:path w="989" h="2716" extrusionOk="0">
                  <a:moveTo>
                    <a:pt x="1" y="1"/>
                  </a:moveTo>
                  <a:lnTo>
                    <a:pt x="1"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1"/>
            <p:cNvSpPr/>
            <p:nvPr/>
          </p:nvSpPr>
          <p:spPr>
            <a:xfrm>
              <a:off x="2344182" y="7022103"/>
              <a:ext cx="197398" cy="747244"/>
            </a:xfrm>
            <a:custGeom>
              <a:avLst/>
              <a:gdLst/>
              <a:ahLst/>
              <a:cxnLst/>
              <a:rect l="l" t="t" r="r" b="b"/>
              <a:pathLst>
                <a:path w="3398" h="12863" extrusionOk="0">
                  <a:moveTo>
                    <a:pt x="135" y="1"/>
                  </a:moveTo>
                  <a:cubicBezTo>
                    <a:pt x="52" y="1256"/>
                    <a:pt x="1" y="2525"/>
                    <a:pt x="1" y="3799"/>
                  </a:cubicBezTo>
                  <a:lnTo>
                    <a:pt x="1" y="12862"/>
                  </a:lnTo>
                  <a:lnTo>
                    <a:pt x="3258" y="12862"/>
                  </a:lnTo>
                  <a:lnTo>
                    <a:pt x="3258" y="3799"/>
                  </a:lnTo>
                  <a:cubicBezTo>
                    <a:pt x="3258" y="2525"/>
                    <a:pt x="3302" y="1256"/>
                    <a:pt x="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1"/>
            <p:cNvSpPr/>
            <p:nvPr/>
          </p:nvSpPr>
          <p:spPr>
            <a:xfrm>
              <a:off x="2854386" y="8633414"/>
              <a:ext cx="230395" cy="229988"/>
            </a:xfrm>
            <a:custGeom>
              <a:avLst/>
              <a:gdLst/>
              <a:ahLst/>
              <a:cxnLst/>
              <a:rect l="l" t="t" r="r" b="b"/>
              <a:pathLst>
                <a:path w="3966" h="3959" extrusionOk="0">
                  <a:moveTo>
                    <a:pt x="1" y="1"/>
                  </a:moveTo>
                  <a:lnTo>
                    <a:pt x="1" y="3959"/>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1"/>
            <p:cNvSpPr/>
            <p:nvPr/>
          </p:nvSpPr>
          <p:spPr>
            <a:xfrm>
              <a:off x="2562668" y="7022103"/>
              <a:ext cx="266993" cy="387361"/>
            </a:xfrm>
            <a:custGeom>
              <a:avLst/>
              <a:gdLst/>
              <a:ahLst/>
              <a:cxnLst/>
              <a:rect l="l" t="t" r="r" b="b"/>
              <a:pathLst>
                <a:path w="4596" h="6668" extrusionOk="0">
                  <a:moveTo>
                    <a:pt x="134" y="1"/>
                  </a:moveTo>
                  <a:cubicBezTo>
                    <a:pt x="45" y="1256"/>
                    <a:pt x="0" y="2525"/>
                    <a:pt x="0" y="3799"/>
                  </a:cubicBezTo>
                  <a:lnTo>
                    <a:pt x="0" y="6667"/>
                  </a:lnTo>
                  <a:lnTo>
                    <a:pt x="4595" y="2066"/>
                  </a:lnTo>
                  <a:lnTo>
                    <a:pt x="4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1"/>
            <p:cNvSpPr/>
            <p:nvPr/>
          </p:nvSpPr>
          <p:spPr>
            <a:xfrm>
              <a:off x="2858823" y="7834410"/>
              <a:ext cx="264786" cy="733883"/>
            </a:xfrm>
            <a:custGeom>
              <a:avLst/>
              <a:gdLst/>
              <a:ahLst/>
              <a:cxnLst/>
              <a:rect l="l" t="t" r="r" b="b"/>
              <a:pathLst>
                <a:path w="4558" h="12633" extrusionOk="0">
                  <a:moveTo>
                    <a:pt x="4558" y="1"/>
                  </a:moveTo>
                  <a:lnTo>
                    <a:pt x="1" y="4558"/>
                  </a:lnTo>
                  <a:lnTo>
                    <a:pt x="1" y="8076"/>
                  </a:lnTo>
                  <a:lnTo>
                    <a:pt x="4558" y="12633"/>
                  </a:lnTo>
                  <a:lnTo>
                    <a:pt x="4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1"/>
            <p:cNvSpPr/>
            <p:nvPr/>
          </p:nvSpPr>
          <p:spPr>
            <a:xfrm>
              <a:off x="2257566" y="8014729"/>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1"/>
            <p:cNvSpPr/>
            <p:nvPr/>
          </p:nvSpPr>
          <p:spPr>
            <a:xfrm>
              <a:off x="2257566" y="8820007"/>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1"/>
            <p:cNvSpPr/>
            <p:nvPr/>
          </p:nvSpPr>
          <p:spPr>
            <a:xfrm>
              <a:off x="2257566" y="7410509"/>
              <a:ext cx="57453" cy="172244"/>
            </a:xfrm>
            <a:custGeom>
              <a:avLst/>
              <a:gdLst/>
              <a:ahLst/>
              <a:cxnLst/>
              <a:rect l="l" t="t" r="r" b="b"/>
              <a:pathLst>
                <a:path w="989" h="2965" extrusionOk="0">
                  <a:moveTo>
                    <a:pt x="1" y="0"/>
                  </a:moveTo>
                  <a:lnTo>
                    <a:pt x="1"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1"/>
            <p:cNvSpPr/>
            <p:nvPr/>
          </p:nvSpPr>
          <p:spPr>
            <a:xfrm>
              <a:off x="2257566" y="7208696"/>
              <a:ext cx="58209" cy="172593"/>
            </a:xfrm>
            <a:custGeom>
              <a:avLst/>
              <a:gdLst/>
              <a:ahLst/>
              <a:cxnLst/>
              <a:rect l="l" t="t" r="r" b="b"/>
              <a:pathLst>
                <a:path w="1002" h="2971" extrusionOk="0">
                  <a:moveTo>
                    <a:pt x="13" y="1"/>
                  </a:moveTo>
                  <a:cubicBezTo>
                    <a:pt x="13" y="199"/>
                    <a:pt x="1" y="390"/>
                    <a:pt x="1" y="581"/>
                  </a:cubicBezTo>
                  <a:lnTo>
                    <a:pt x="1" y="2971"/>
                  </a:lnTo>
                  <a:lnTo>
                    <a:pt x="988" y="2971"/>
                  </a:lnTo>
                  <a:cubicBezTo>
                    <a:pt x="988" y="2971"/>
                    <a:pt x="995" y="199"/>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1"/>
            <p:cNvSpPr/>
            <p:nvPr/>
          </p:nvSpPr>
          <p:spPr>
            <a:xfrm>
              <a:off x="3589685" y="7022103"/>
              <a:ext cx="265192" cy="384398"/>
            </a:xfrm>
            <a:custGeom>
              <a:avLst/>
              <a:gdLst/>
              <a:ahLst/>
              <a:cxnLst/>
              <a:rect l="l" t="t" r="r" b="b"/>
              <a:pathLst>
                <a:path w="4565" h="6617" extrusionOk="0">
                  <a:moveTo>
                    <a:pt x="135" y="1"/>
                  </a:moveTo>
                  <a:cubicBezTo>
                    <a:pt x="46" y="1256"/>
                    <a:pt x="1" y="2525"/>
                    <a:pt x="1" y="3799"/>
                  </a:cubicBezTo>
                  <a:lnTo>
                    <a:pt x="1" y="6616"/>
                  </a:lnTo>
                  <a:lnTo>
                    <a:pt x="4564" y="2047"/>
                  </a:lnTo>
                  <a:lnTo>
                    <a:pt x="4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1"/>
            <p:cNvSpPr/>
            <p:nvPr/>
          </p:nvSpPr>
          <p:spPr>
            <a:xfrm>
              <a:off x="4397984" y="8417194"/>
              <a:ext cx="57395" cy="157779"/>
            </a:xfrm>
            <a:custGeom>
              <a:avLst/>
              <a:gdLst/>
              <a:ahLst/>
              <a:cxnLst/>
              <a:rect l="l" t="t" r="r" b="b"/>
              <a:pathLst>
                <a:path w="988" h="2716" extrusionOk="0">
                  <a:moveTo>
                    <a:pt x="0" y="1"/>
                  </a:moveTo>
                  <a:lnTo>
                    <a:pt x="0"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1"/>
            <p:cNvSpPr/>
            <p:nvPr/>
          </p:nvSpPr>
          <p:spPr>
            <a:xfrm>
              <a:off x="3884040" y="7022103"/>
              <a:ext cx="266645" cy="386606"/>
            </a:xfrm>
            <a:custGeom>
              <a:avLst/>
              <a:gdLst/>
              <a:ahLst/>
              <a:cxnLst/>
              <a:rect l="l" t="t" r="r" b="b"/>
              <a:pathLst>
                <a:path w="4590" h="6655" extrusionOk="0">
                  <a:moveTo>
                    <a:pt x="1" y="1"/>
                  </a:moveTo>
                  <a:lnTo>
                    <a:pt x="1" y="2066"/>
                  </a:lnTo>
                  <a:lnTo>
                    <a:pt x="4590" y="6655"/>
                  </a:lnTo>
                  <a:lnTo>
                    <a:pt x="4590" y="3799"/>
                  </a:lnTo>
                  <a:cubicBezTo>
                    <a:pt x="4590" y="2525"/>
                    <a:pt x="4539" y="1256"/>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1"/>
            <p:cNvSpPr/>
            <p:nvPr/>
          </p:nvSpPr>
          <p:spPr>
            <a:xfrm>
              <a:off x="3620451" y="7539358"/>
              <a:ext cx="229988" cy="229988"/>
            </a:xfrm>
            <a:custGeom>
              <a:avLst/>
              <a:gdLst/>
              <a:ahLst/>
              <a:cxnLst/>
              <a:rect l="l" t="t" r="r" b="b"/>
              <a:pathLst>
                <a:path w="3959" h="3959" extrusionOk="0">
                  <a:moveTo>
                    <a:pt x="3958" y="0"/>
                  </a:moveTo>
                  <a:lnTo>
                    <a:pt x="0" y="3958"/>
                  </a:lnTo>
                  <a:lnTo>
                    <a:pt x="3958" y="3958"/>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1"/>
            <p:cNvSpPr/>
            <p:nvPr/>
          </p:nvSpPr>
          <p:spPr>
            <a:xfrm>
              <a:off x="4397984" y="8633414"/>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1"/>
            <p:cNvSpPr/>
            <p:nvPr/>
          </p:nvSpPr>
          <p:spPr>
            <a:xfrm>
              <a:off x="3589685" y="7182089"/>
              <a:ext cx="265192" cy="581332"/>
            </a:xfrm>
            <a:custGeom>
              <a:avLst/>
              <a:gdLst/>
              <a:ahLst/>
              <a:cxnLst/>
              <a:rect l="l" t="t" r="r" b="b"/>
              <a:pathLst>
                <a:path w="4565" h="10007" extrusionOk="0">
                  <a:moveTo>
                    <a:pt x="4564" y="0"/>
                  </a:moveTo>
                  <a:lnTo>
                    <a:pt x="1" y="4570"/>
                  </a:lnTo>
                  <a:lnTo>
                    <a:pt x="1" y="10006"/>
                  </a:lnTo>
                  <a:lnTo>
                    <a:pt x="4564" y="5437"/>
                  </a:lnTo>
                  <a:lnTo>
                    <a:pt x="4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1"/>
            <p:cNvSpPr/>
            <p:nvPr/>
          </p:nvSpPr>
          <p:spPr>
            <a:xfrm>
              <a:off x="3879602" y="7540462"/>
              <a:ext cx="229233" cy="228884"/>
            </a:xfrm>
            <a:custGeom>
              <a:avLst/>
              <a:gdLst/>
              <a:ahLst/>
              <a:cxnLst/>
              <a:rect l="l" t="t" r="r" b="b"/>
              <a:pathLst>
                <a:path w="3946" h="3940" extrusionOk="0">
                  <a:moveTo>
                    <a:pt x="1" y="0"/>
                  </a:moveTo>
                  <a:lnTo>
                    <a:pt x="1" y="3939"/>
                  </a:lnTo>
                  <a:lnTo>
                    <a:pt x="3946" y="39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1"/>
            <p:cNvSpPr/>
            <p:nvPr/>
          </p:nvSpPr>
          <p:spPr>
            <a:xfrm>
              <a:off x="4397984" y="7410509"/>
              <a:ext cx="57395" cy="172244"/>
            </a:xfrm>
            <a:custGeom>
              <a:avLst/>
              <a:gdLst/>
              <a:ahLst/>
              <a:cxnLst/>
              <a:rect l="l" t="t" r="r" b="b"/>
              <a:pathLst>
                <a:path w="988" h="2965" extrusionOk="0">
                  <a:moveTo>
                    <a:pt x="0" y="0"/>
                  </a:moveTo>
                  <a:lnTo>
                    <a:pt x="0"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1"/>
            <p:cNvSpPr/>
            <p:nvPr/>
          </p:nvSpPr>
          <p:spPr>
            <a:xfrm>
              <a:off x="3884040" y="7183542"/>
              <a:ext cx="266645" cy="582087"/>
            </a:xfrm>
            <a:custGeom>
              <a:avLst/>
              <a:gdLst/>
              <a:ahLst/>
              <a:cxnLst/>
              <a:rect l="l" t="t" r="r" b="b"/>
              <a:pathLst>
                <a:path w="4590" h="10020" extrusionOk="0">
                  <a:moveTo>
                    <a:pt x="1" y="1"/>
                  </a:moveTo>
                  <a:lnTo>
                    <a:pt x="1" y="5431"/>
                  </a:lnTo>
                  <a:lnTo>
                    <a:pt x="4590" y="10019"/>
                  </a:lnTo>
                  <a:lnTo>
                    <a:pt x="4590" y="45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1"/>
            <p:cNvSpPr/>
            <p:nvPr/>
          </p:nvSpPr>
          <p:spPr>
            <a:xfrm>
              <a:off x="4397984" y="8820007"/>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1"/>
            <p:cNvSpPr/>
            <p:nvPr/>
          </p:nvSpPr>
          <p:spPr>
            <a:xfrm>
              <a:off x="2678911" y="5497814"/>
              <a:ext cx="133729" cy="206286"/>
            </a:xfrm>
            <a:custGeom>
              <a:avLst/>
              <a:gdLst/>
              <a:ahLst/>
              <a:cxnLst/>
              <a:rect l="l" t="t" r="r" b="b"/>
              <a:pathLst>
                <a:path w="2302" h="3551" extrusionOk="0">
                  <a:moveTo>
                    <a:pt x="1715" y="1"/>
                  </a:moveTo>
                  <a:cubicBezTo>
                    <a:pt x="1651" y="83"/>
                    <a:pt x="1587" y="166"/>
                    <a:pt x="1530" y="256"/>
                  </a:cubicBezTo>
                  <a:cubicBezTo>
                    <a:pt x="1364" y="498"/>
                    <a:pt x="657" y="1588"/>
                    <a:pt x="466" y="1887"/>
                  </a:cubicBezTo>
                  <a:cubicBezTo>
                    <a:pt x="306" y="2142"/>
                    <a:pt x="153" y="2397"/>
                    <a:pt x="0" y="2652"/>
                  </a:cubicBezTo>
                  <a:cubicBezTo>
                    <a:pt x="211" y="2951"/>
                    <a:pt x="415" y="3245"/>
                    <a:pt x="619" y="3551"/>
                  </a:cubicBezTo>
                  <a:cubicBezTo>
                    <a:pt x="1148" y="2639"/>
                    <a:pt x="1709" y="1747"/>
                    <a:pt x="2301" y="880"/>
                  </a:cubicBezTo>
                  <a:cubicBezTo>
                    <a:pt x="2104" y="587"/>
                    <a:pt x="1912" y="287"/>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1"/>
            <p:cNvSpPr/>
            <p:nvPr/>
          </p:nvSpPr>
          <p:spPr>
            <a:xfrm>
              <a:off x="3898137" y="5497465"/>
              <a:ext cx="133729" cy="206286"/>
            </a:xfrm>
            <a:custGeom>
              <a:avLst/>
              <a:gdLst/>
              <a:ahLst/>
              <a:cxnLst/>
              <a:rect l="l" t="t" r="r" b="b"/>
              <a:pathLst>
                <a:path w="2302" h="3551" extrusionOk="0">
                  <a:moveTo>
                    <a:pt x="587" y="0"/>
                  </a:moveTo>
                  <a:cubicBezTo>
                    <a:pt x="389" y="293"/>
                    <a:pt x="198" y="587"/>
                    <a:pt x="1" y="880"/>
                  </a:cubicBezTo>
                  <a:cubicBezTo>
                    <a:pt x="593" y="1747"/>
                    <a:pt x="1148" y="2639"/>
                    <a:pt x="1683" y="3550"/>
                  </a:cubicBezTo>
                  <a:cubicBezTo>
                    <a:pt x="1887" y="3251"/>
                    <a:pt x="2097" y="2951"/>
                    <a:pt x="2301" y="2652"/>
                  </a:cubicBezTo>
                  <a:lnTo>
                    <a:pt x="2270" y="2594"/>
                  </a:lnTo>
                  <a:lnTo>
                    <a:pt x="2193" y="2460"/>
                  </a:lnTo>
                  <a:cubicBezTo>
                    <a:pt x="1849" y="1893"/>
                    <a:pt x="1492" y="1326"/>
                    <a:pt x="1122" y="778"/>
                  </a:cubicBezTo>
                  <a:cubicBezTo>
                    <a:pt x="1059" y="676"/>
                    <a:pt x="988" y="574"/>
                    <a:pt x="918" y="478"/>
                  </a:cubicBezTo>
                  <a:cubicBezTo>
                    <a:pt x="810" y="319"/>
                    <a:pt x="695" y="16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1"/>
            <p:cNvSpPr/>
            <p:nvPr/>
          </p:nvSpPr>
          <p:spPr>
            <a:xfrm>
              <a:off x="2562668" y="8636377"/>
              <a:ext cx="266993" cy="590975"/>
            </a:xfrm>
            <a:custGeom>
              <a:avLst/>
              <a:gdLst/>
              <a:ahLst/>
              <a:cxnLst/>
              <a:rect l="l" t="t" r="r" b="b"/>
              <a:pathLst>
                <a:path w="4596" h="10173" extrusionOk="0">
                  <a:moveTo>
                    <a:pt x="0" y="1"/>
                  </a:moveTo>
                  <a:lnTo>
                    <a:pt x="0" y="5571"/>
                  </a:lnTo>
                  <a:lnTo>
                    <a:pt x="4595" y="10173"/>
                  </a:lnTo>
                  <a:lnTo>
                    <a:pt x="4595" y="46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1"/>
            <p:cNvSpPr/>
            <p:nvPr/>
          </p:nvSpPr>
          <p:spPr>
            <a:xfrm>
              <a:off x="2858823" y="7022103"/>
              <a:ext cx="264786" cy="383643"/>
            </a:xfrm>
            <a:custGeom>
              <a:avLst/>
              <a:gdLst/>
              <a:ahLst/>
              <a:cxnLst/>
              <a:rect l="l" t="t" r="r" b="b"/>
              <a:pathLst>
                <a:path w="4558" h="6604" extrusionOk="0">
                  <a:moveTo>
                    <a:pt x="1" y="1"/>
                  </a:moveTo>
                  <a:lnTo>
                    <a:pt x="1" y="2047"/>
                  </a:lnTo>
                  <a:lnTo>
                    <a:pt x="4558" y="6604"/>
                  </a:lnTo>
                  <a:lnTo>
                    <a:pt x="4558" y="3799"/>
                  </a:lnTo>
                  <a:cubicBezTo>
                    <a:pt x="4558" y="2525"/>
                    <a:pt x="4507" y="1256"/>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1"/>
            <p:cNvSpPr/>
            <p:nvPr/>
          </p:nvSpPr>
          <p:spPr>
            <a:xfrm>
              <a:off x="4350929" y="6654842"/>
              <a:ext cx="93006" cy="309226"/>
            </a:xfrm>
            <a:custGeom>
              <a:avLst/>
              <a:gdLst/>
              <a:ahLst/>
              <a:cxnLst/>
              <a:rect l="l" t="t" r="r" b="b"/>
              <a:pathLst>
                <a:path w="1601" h="5323" extrusionOk="0">
                  <a:moveTo>
                    <a:pt x="906" y="0"/>
                  </a:moveTo>
                  <a:cubicBezTo>
                    <a:pt x="593" y="185"/>
                    <a:pt x="287" y="389"/>
                    <a:pt x="1" y="612"/>
                  </a:cubicBezTo>
                  <a:cubicBezTo>
                    <a:pt x="268" y="2161"/>
                    <a:pt x="466" y="3729"/>
                    <a:pt x="606" y="5322"/>
                  </a:cubicBezTo>
                  <a:lnTo>
                    <a:pt x="1600" y="5322"/>
                  </a:lnTo>
                  <a:cubicBezTo>
                    <a:pt x="1575" y="5067"/>
                    <a:pt x="1562" y="4819"/>
                    <a:pt x="1537" y="4564"/>
                  </a:cubicBezTo>
                  <a:cubicBezTo>
                    <a:pt x="1537" y="4519"/>
                    <a:pt x="1416" y="3391"/>
                    <a:pt x="1352" y="2881"/>
                  </a:cubicBezTo>
                  <a:cubicBezTo>
                    <a:pt x="1333" y="2760"/>
                    <a:pt x="1320" y="2645"/>
                    <a:pt x="1307" y="2531"/>
                  </a:cubicBezTo>
                  <a:cubicBezTo>
                    <a:pt x="1237" y="2014"/>
                    <a:pt x="1065" y="899"/>
                    <a:pt x="1065" y="861"/>
                  </a:cubicBezTo>
                  <a:cubicBezTo>
                    <a:pt x="1014" y="574"/>
                    <a:pt x="957" y="287"/>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1"/>
            <p:cNvSpPr/>
            <p:nvPr/>
          </p:nvSpPr>
          <p:spPr>
            <a:xfrm>
              <a:off x="4201747" y="6083154"/>
              <a:ext cx="196643" cy="575058"/>
            </a:xfrm>
            <a:custGeom>
              <a:avLst/>
              <a:gdLst/>
              <a:ahLst/>
              <a:cxnLst/>
              <a:rect l="l" t="t" r="r" b="b"/>
              <a:pathLst>
                <a:path w="3385" h="9899" extrusionOk="0">
                  <a:moveTo>
                    <a:pt x="733" y="1"/>
                  </a:moveTo>
                  <a:cubicBezTo>
                    <a:pt x="478" y="288"/>
                    <a:pt x="236" y="575"/>
                    <a:pt x="0" y="861"/>
                  </a:cubicBezTo>
                  <a:cubicBezTo>
                    <a:pt x="1090" y="3793"/>
                    <a:pt x="1919" y="6820"/>
                    <a:pt x="2473" y="9899"/>
                  </a:cubicBezTo>
                  <a:cubicBezTo>
                    <a:pt x="2766" y="9688"/>
                    <a:pt x="3066" y="9491"/>
                    <a:pt x="3384" y="9319"/>
                  </a:cubicBezTo>
                  <a:cubicBezTo>
                    <a:pt x="3365" y="9242"/>
                    <a:pt x="2919" y="7120"/>
                    <a:pt x="2875" y="6903"/>
                  </a:cubicBezTo>
                  <a:cubicBezTo>
                    <a:pt x="2798" y="6597"/>
                    <a:pt x="2722" y="6285"/>
                    <a:pt x="2645" y="5979"/>
                  </a:cubicBezTo>
                  <a:cubicBezTo>
                    <a:pt x="2524" y="5520"/>
                    <a:pt x="2403" y="5068"/>
                    <a:pt x="2275" y="4615"/>
                  </a:cubicBezTo>
                  <a:cubicBezTo>
                    <a:pt x="2224" y="4443"/>
                    <a:pt x="2180" y="4277"/>
                    <a:pt x="2129" y="4112"/>
                  </a:cubicBezTo>
                  <a:cubicBezTo>
                    <a:pt x="2033" y="3774"/>
                    <a:pt x="1753" y="2882"/>
                    <a:pt x="1715" y="2773"/>
                  </a:cubicBezTo>
                  <a:cubicBezTo>
                    <a:pt x="1415" y="1836"/>
                    <a:pt x="1084" y="912"/>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1"/>
            <p:cNvSpPr/>
            <p:nvPr/>
          </p:nvSpPr>
          <p:spPr>
            <a:xfrm>
              <a:off x="3879602" y="7827788"/>
              <a:ext cx="229233" cy="229233"/>
            </a:xfrm>
            <a:custGeom>
              <a:avLst/>
              <a:gdLst/>
              <a:ahLst/>
              <a:cxnLst/>
              <a:rect l="l" t="t" r="r" b="b"/>
              <a:pathLst>
                <a:path w="3946" h="3946" extrusionOk="0">
                  <a:moveTo>
                    <a:pt x="1" y="0"/>
                  </a:moveTo>
                  <a:lnTo>
                    <a:pt x="1" y="3945"/>
                  </a:lnTo>
                  <a:lnTo>
                    <a:pt x="3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1"/>
            <p:cNvSpPr/>
            <p:nvPr/>
          </p:nvSpPr>
          <p:spPr>
            <a:xfrm>
              <a:off x="4397984" y="8014729"/>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1"/>
            <p:cNvSpPr/>
            <p:nvPr/>
          </p:nvSpPr>
          <p:spPr>
            <a:xfrm>
              <a:off x="4397984" y="8215787"/>
              <a:ext cx="57395" cy="172593"/>
            </a:xfrm>
            <a:custGeom>
              <a:avLst/>
              <a:gdLst/>
              <a:ahLst/>
              <a:cxnLst/>
              <a:rect l="l" t="t" r="r" b="b"/>
              <a:pathLst>
                <a:path w="988" h="2971" extrusionOk="0">
                  <a:moveTo>
                    <a:pt x="0" y="0"/>
                  </a:moveTo>
                  <a:lnTo>
                    <a:pt x="0"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1"/>
            <p:cNvSpPr/>
            <p:nvPr/>
          </p:nvSpPr>
          <p:spPr>
            <a:xfrm>
              <a:off x="4179498" y="7827788"/>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1"/>
            <p:cNvSpPr/>
            <p:nvPr/>
          </p:nvSpPr>
          <p:spPr>
            <a:xfrm>
              <a:off x="3884040" y="8637132"/>
              <a:ext cx="266645" cy="590220"/>
            </a:xfrm>
            <a:custGeom>
              <a:avLst/>
              <a:gdLst/>
              <a:ahLst/>
              <a:cxnLst/>
              <a:rect l="l" t="t" r="r" b="b"/>
              <a:pathLst>
                <a:path w="4590" h="10160" extrusionOk="0">
                  <a:moveTo>
                    <a:pt x="4590" y="0"/>
                  </a:moveTo>
                  <a:lnTo>
                    <a:pt x="1" y="4589"/>
                  </a:lnTo>
                  <a:lnTo>
                    <a:pt x="1" y="10160"/>
                  </a:lnTo>
                  <a:lnTo>
                    <a:pt x="4590" y="5571"/>
                  </a:lnTo>
                  <a:lnTo>
                    <a:pt x="45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1"/>
            <p:cNvSpPr/>
            <p:nvPr/>
          </p:nvSpPr>
          <p:spPr>
            <a:xfrm>
              <a:off x="4397577" y="7208696"/>
              <a:ext cx="57802" cy="172593"/>
            </a:xfrm>
            <a:custGeom>
              <a:avLst/>
              <a:gdLst/>
              <a:ahLst/>
              <a:cxnLst/>
              <a:rect l="l" t="t" r="r" b="b"/>
              <a:pathLst>
                <a:path w="995" h="2971" extrusionOk="0">
                  <a:moveTo>
                    <a:pt x="1" y="1"/>
                  </a:moveTo>
                  <a:cubicBezTo>
                    <a:pt x="1" y="199"/>
                    <a:pt x="7" y="390"/>
                    <a:pt x="7" y="587"/>
                  </a:cubicBezTo>
                  <a:lnTo>
                    <a:pt x="7" y="2971"/>
                  </a:lnTo>
                  <a:lnTo>
                    <a:pt x="995" y="2971"/>
                  </a:lnTo>
                  <a:cubicBezTo>
                    <a:pt x="995" y="2971"/>
                    <a:pt x="989" y="199"/>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1"/>
            <p:cNvSpPr/>
            <p:nvPr/>
          </p:nvSpPr>
          <p:spPr>
            <a:xfrm>
              <a:off x="4397984" y="7827788"/>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1"/>
            <p:cNvSpPr/>
            <p:nvPr/>
          </p:nvSpPr>
          <p:spPr>
            <a:xfrm>
              <a:off x="4397984" y="7611916"/>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3879602" y="8346089"/>
              <a:ext cx="229233" cy="228884"/>
            </a:xfrm>
            <a:custGeom>
              <a:avLst/>
              <a:gdLst/>
              <a:ahLst/>
              <a:cxnLst/>
              <a:rect l="l" t="t" r="r" b="b"/>
              <a:pathLst>
                <a:path w="3946" h="3940" extrusionOk="0">
                  <a:moveTo>
                    <a:pt x="1" y="1"/>
                  </a:moveTo>
                  <a:lnTo>
                    <a:pt x="1" y="3940"/>
                  </a:lnTo>
                  <a:lnTo>
                    <a:pt x="3946" y="39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1"/>
            <p:cNvSpPr/>
            <p:nvPr/>
          </p:nvSpPr>
          <p:spPr>
            <a:xfrm>
              <a:off x="3620451" y="8344637"/>
              <a:ext cx="229988" cy="230337"/>
            </a:xfrm>
            <a:custGeom>
              <a:avLst/>
              <a:gdLst/>
              <a:ahLst/>
              <a:cxnLst/>
              <a:rect l="l" t="t" r="r" b="b"/>
              <a:pathLst>
                <a:path w="3959" h="3965" extrusionOk="0">
                  <a:moveTo>
                    <a:pt x="3958" y="0"/>
                  </a:moveTo>
                  <a:lnTo>
                    <a:pt x="0" y="3965"/>
                  </a:lnTo>
                  <a:lnTo>
                    <a:pt x="3958" y="3965"/>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1"/>
            <p:cNvSpPr/>
            <p:nvPr/>
          </p:nvSpPr>
          <p:spPr>
            <a:xfrm>
              <a:off x="3620451" y="7827788"/>
              <a:ext cx="229988" cy="230337"/>
            </a:xfrm>
            <a:custGeom>
              <a:avLst/>
              <a:gdLst/>
              <a:ahLst/>
              <a:cxnLst/>
              <a:rect l="l" t="t" r="r" b="b"/>
              <a:pathLst>
                <a:path w="3959" h="3965" extrusionOk="0">
                  <a:moveTo>
                    <a:pt x="0" y="0"/>
                  </a:moveTo>
                  <a:lnTo>
                    <a:pt x="3958" y="3964"/>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1"/>
            <p:cNvSpPr/>
            <p:nvPr/>
          </p:nvSpPr>
          <p:spPr>
            <a:xfrm>
              <a:off x="3620451" y="8633414"/>
              <a:ext cx="229988" cy="230337"/>
            </a:xfrm>
            <a:custGeom>
              <a:avLst/>
              <a:gdLst/>
              <a:ahLst/>
              <a:cxnLst/>
              <a:rect l="l" t="t" r="r" b="b"/>
              <a:pathLst>
                <a:path w="3959" h="3965" extrusionOk="0">
                  <a:moveTo>
                    <a:pt x="0" y="1"/>
                  </a:moveTo>
                  <a:lnTo>
                    <a:pt x="3958" y="3965"/>
                  </a:lnTo>
                  <a:lnTo>
                    <a:pt x="3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1"/>
            <p:cNvSpPr/>
            <p:nvPr/>
          </p:nvSpPr>
          <p:spPr>
            <a:xfrm>
              <a:off x="3884040" y="7831854"/>
              <a:ext cx="266645" cy="739401"/>
            </a:xfrm>
            <a:custGeom>
              <a:avLst/>
              <a:gdLst/>
              <a:ahLst/>
              <a:cxnLst/>
              <a:rect l="l" t="t" r="r" b="b"/>
              <a:pathLst>
                <a:path w="4590" h="12728" extrusionOk="0">
                  <a:moveTo>
                    <a:pt x="4590" y="0"/>
                  </a:moveTo>
                  <a:lnTo>
                    <a:pt x="1" y="4583"/>
                  </a:lnTo>
                  <a:lnTo>
                    <a:pt x="1" y="8139"/>
                  </a:lnTo>
                  <a:lnTo>
                    <a:pt x="4590" y="1272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1"/>
            <p:cNvSpPr/>
            <p:nvPr/>
          </p:nvSpPr>
          <p:spPr>
            <a:xfrm>
              <a:off x="3589685" y="7833713"/>
              <a:ext cx="265192" cy="735335"/>
            </a:xfrm>
            <a:custGeom>
              <a:avLst/>
              <a:gdLst/>
              <a:ahLst/>
              <a:cxnLst/>
              <a:rect l="l" t="t" r="r" b="b"/>
              <a:pathLst>
                <a:path w="4565" h="12658" extrusionOk="0">
                  <a:moveTo>
                    <a:pt x="1" y="0"/>
                  </a:moveTo>
                  <a:lnTo>
                    <a:pt x="1" y="12658"/>
                  </a:lnTo>
                  <a:lnTo>
                    <a:pt x="4564" y="8088"/>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1"/>
            <p:cNvSpPr/>
            <p:nvPr/>
          </p:nvSpPr>
          <p:spPr>
            <a:xfrm>
              <a:off x="3879602" y="8633414"/>
              <a:ext cx="229233" cy="228884"/>
            </a:xfrm>
            <a:custGeom>
              <a:avLst/>
              <a:gdLst/>
              <a:ahLst/>
              <a:cxnLst/>
              <a:rect l="l" t="t" r="r" b="b"/>
              <a:pathLst>
                <a:path w="3946" h="3940" extrusionOk="0">
                  <a:moveTo>
                    <a:pt x="1" y="1"/>
                  </a:moveTo>
                  <a:lnTo>
                    <a:pt x="1" y="3939"/>
                  </a:lnTo>
                  <a:lnTo>
                    <a:pt x="3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1"/>
            <p:cNvSpPr/>
            <p:nvPr/>
          </p:nvSpPr>
          <p:spPr>
            <a:xfrm>
              <a:off x="3589685" y="8639340"/>
              <a:ext cx="265192" cy="589116"/>
            </a:xfrm>
            <a:custGeom>
              <a:avLst/>
              <a:gdLst/>
              <a:ahLst/>
              <a:cxnLst/>
              <a:rect l="l" t="t" r="r" b="b"/>
              <a:pathLst>
                <a:path w="4565" h="10141" extrusionOk="0">
                  <a:moveTo>
                    <a:pt x="1" y="1"/>
                  </a:moveTo>
                  <a:lnTo>
                    <a:pt x="1" y="5571"/>
                  </a:lnTo>
                  <a:lnTo>
                    <a:pt x="4564" y="10141"/>
                  </a:lnTo>
                  <a:lnTo>
                    <a:pt x="4564" y="45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1"/>
            <p:cNvSpPr/>
            <p:nvPr/>
          </p:nvSpPr>
          <p:spPr>
            <a:xfrm>
              <a:off x="3368682" y="4924324"/>
              <a:ext cx="491753" cy="523181"/>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1"/>
            <p:cNvSpPr/>
            <p:nvPr/>
          </p:nvSpPr>
          <p:spPr>
            <a:xfrm>
              <a:off x="3371257" y="5313428"/>
              <a:ext cx="316256" cy="1225577"/>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1"/>
            <p:cNvSpPr/>
            <p:nvPr/>
          </p:nvSpPr>
          <p:spPr>
            <a:xfrm>
              <a:off x="2859578" y="5786998"/>
              <a:ext cx="426573" cy="1177070"/>
            </a:xfrm>
            <a:custGeom>
              <a:avLst/>
              <a:gdLst/>
              <a:ahLst/>
              <a:cxnLst/>
              <a:rect l="l" t="t" r="r" b="b"/>
              <a:pathLst>
                <a:path w="7343" h="20262" extrusionOk="0">
                  <a:moveTo>
                    <a:pt x="1607" y="0"/>
                  </a:moveTo>
                  <a:cubicBezTo>
                    <a:pt x="1033" y="931"/>
                    <a:pt x="504" y="1899"/>
                    <a:pt x="1" y="2894"/>
                  </a:cubicBezTo>
                  <a:cubicBezTo>
                    <a:pt x="2614" y="8120"/>
                    <a:pt x="4258" y="14041"/>
                    <a:pt x="4819" y="20261"/>
                  </a:cubicBezTo>
                  <a:lnTo>
                    <a:pt x="7343" y="20261"/>
                  </a:lnTo>
                  <a:cubicBezTo>
                    <a:pt x="6744" y="12989"/>
                    <a:pt x="4781" y="6061"/>
                    <a:pt x="1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1"/>
            <p:cNvSpPr/>
            <p:nvPr/>
          </p:nvSpPr>
          <p:spPr>
            <a:xfrm>
              <a:off x="3025839" y="5313428"/>
              <a:ext cx="316256" cy="1225577"/>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1"/>
            <p:cNvSpPr/>
            <p:nvPr/>
          </p:nvSpPr>
          <p:spPr>
            <a:xfrm>
              <a:off x="3426793" y="5786591"/>
              <a:ext cx="426980" cy="1177477"/>
            </a:xfrm>
            <a:custGeom>
              <a:avLst/>
              <a:gdLst/>
              <a:ahLst/>
              <a:cxnLst/>
              <a:rect l="l" t="t" r="r" b="b"/>
              <a:pathLst>
                <a:path w="7350" h="20269" extrusionOk="0">
                  <a:moveTo>
                    <a:pt x="5737" y="1"/>
                  </a:moveTo>
                  <a:cubicBezTo>
                    <a:pt x="2569" y="6062"/>
                    <a:pt x="606" y="12996"/>
                    <a:pt x="1" y="20268"/>
                  </a:cubicBezTo>
                  <a:lnTo>
                    <a:pt x="2525" y="20268"/>
                  </a:lnTo>
                  <a:cubicBezTo>
                    <a:pt x="3085" y="14048"/>
                    <a:pt x="4736" y="8121"/>
                    <a:pt x="7349" y="2894"/>
                  </a:cubicBezTo>
                  <a:cubicBezTo>
                    <a:pt x="6846" y="1900"/>
                    <a:pt x="6310" y="938"/>
                    <a:pt x="5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1"/>
            <p:cNvSpPr/>
            <p:nvPr/>
          </p:nvSpPr>
          <p:spPr>
            <a:xfrm>
              <a:off x="3614142" y="5987301"/>
              <a:ext cx="403278" cy="870865"/>
            </a:xfrm>
            <a:custGeom>
              <a:avLst/>
              <a:gdLst/>
              <a:ahLst/>
              <a:cxnLst/>
              <a:rect l="l" t="t" r="r" b="b"/>
              <a:pathLst>
                <a:path w="6942" h="14991" extrusionOk="0">
                  <a:moveTo>
                    <a:pt x="4405" y="0"/>
                  </a:moveTo>
                  <a:cubicBezTo>
                    <a:pt x="2174" y="4564"/>
                    <a:pt x="683" y="9649"/>
                    <a:pt x="1" y="14990"/>
                  </a:cubicBezTo>
                  <a:cubicBezTo>
                    <a:pt x="957" y="13429"/>
                    <a:pt x="2652" y="12479"/>
                    <a:pt x="4481" y="12473"/>
                  </a:cubicBezTo>
                  <a:cubicBezTo>
                    <a:pt x="4551" y="12473"/>
                    <a:pt x="4615" y="12486"/>
                    <a:pt x="4679" y="12486"/>
                  </a:cubicBezTo>
                  <a:cubicBezTo>
                    <a:pt x="5144" y="10351"/>
                    <a:pt x="5902" y="8286"/>
                    <a:pt x="6941" y="6361"/>
                  </a:cubicBezTo>
                  <a:cubicBezTo>
                    <a:pt x="6253" y="4181"/>
                    <a:pt x="5405" y="2052"/>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1"/>
            <p:cNvSpPr/>
            <p:nvPr/>
          </p:nvSpPr>
          <p:spPr>
            <a:xfrm>
              <a:off x="2696338" y="5987998"/>
              <a:ext cx="402465" cy="870168"/>
            </a:xfrm>
            <a:custGeom>
              <a:avLst/>
              <a:gdLst/>
              <a:ahLst/>
              <a:cxnLst/>
              <a:rect l="l" t="t" r="r" b="b"/>
              <a:pathLst>
                <a:path w="6928" h="14979" extrusionOk="0">
                  <a:moveTo>
                    <a:pt x="2530" y="1"/>
                  </a:moveTo>
                  <a:cubicBezTo>
                    <a:pt x="1530" y="2047"/>
                    <a:pt x="682" y="4169"/>
                    <a:pt x="0" y="6342"/>
                  </a:cubicBezTo>
                  <a:cubicBezTo>
                    <a:pt x="1033" y="8267"/>
                    <a:pt x="1797" y="10332"/>
                    <a:pt x="2263" y="12474"/>
                  </a:cubicBezTo>
                  <a:cubicBezTo>
                    <a:pt x="2326" y="12474"/>
                    <a:pt x="2384" y="12461"/>
                    <a:pt x="2447" y="12461"/>
                  </a:cubicBezTo>
                  <a:cubicBezTo>
                    <a:pt x="4277" y="12467"/>
                    <a:pt x="5972" y="13417"/>
                    <a:pt x="6928" y="14978"/>
                  </a:cubicBezTo>
                  <a:cubicBezTo>
                    <a:pt x="6252" y="9644"/>
                    <a:pt x="4761" y="4558"/>
                    <a:pt x="2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1"/>
            <p:cNvSpPr/>
            <p:nvPr/>
          </p:nvSpPr>
          <p:spPr>
            <a:xfrm>
              <a:off x="2257566" y="9629759"/>
              <a:ext cx="57453" cy="57453"/>
            </a:xfrm>
            <a:custGeom>
              <a:avLst/>
              <a:gdLst/>
              <a:ahLst/>
              <a:cxnLst/>
              <a:rect l="l" t="t" r="r" b="b"/>
              <a:pathLst>
                <a:path w="989" h="989" extrusionOk="0">
                  <a:moveTo>
                    <a:pt x="1" y="0"/>
                  </a:moveTo>
                  <a:lnTo>
                    <a:pt x="1" y="988"/>
                  </a:lnTo>
                  <a:lnTo>
                    <a:pt x="988" y="988"/>
                  </a:lnTo>
                  <a:lnTo>
                    <a:pt x="98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1"/>
            <p:cNvSpPr/>
            <p:nvPr/>
          </p:nvSpPr>
          <p:spPr>
            <a:xfrm>
              <a:off x="2481222" y="5679585"/>
              <a:ext cx="216975" cy="421810"/>
            </a:xfrm>
            <a:custGeom>
              <a:avLst/>
              <a:gdLst/>
              <a:ahLst/>
              <a:cxnLst/>
              <a:rect l="l" t="t" r="r" b="b"/>
              <a:pathLst>
                <a:path w="3735" h="7261" extrusionOk="0">
                  <a:moveTo>
                    <a:pt x="3123" y="1"/>
                  </a:moveTo>
                  <a:cubicBezTo>
                    <a:pt x="3034" y="148"/>
                    <a:pt x="2945" y="294"/>
                    <a:pt x="2862" y="447"/>
                  </a:cubicBezTo>
                  <a:cubicBezTo>
                    <a:pt x="2715" y="708"/>
                    <a:pt x="2091" y="1862"/>
                    <a:pt x="1925" y="2181"/>
                  </a:cubicBezTo>
                  <a:cubicBezTo>
                    <a:pt x="1785" y="2455"/>
                    <a:pt x="1651" y="2729"/>
                    <a:pt x="1517" y="3003"/>
                  </a:cubicBezTo>
                  <a:cubicBezTo>
                    <a:pt x="1358" y="3321"/>
                    <a:pt x="1205" y="3640"/>
                    <a:pt x="1058" y="3965"/>
                  </a:cubicBezTo>
                  <a:cubicBezTo>
                    <a:pt x="931" y="4246"/>
                    <a:pt x="803" y="4526"/>
                    <a:pt x="676" y="4806"/>
                  </a:cubicBezTo>
                  <a:cubicBezTo>
                    <a:pt x="535" y="5138"/>
                    <a:pt x="395" y="5463"/>
                    <a:pt x="255" y="5794"/>
                  </a:cubicBezTo>
                  <a:cubicBezTo>
                    <a:pt x="172" y="5998"/>
                    <a:pt x="89" y="6209"/>
                    <a:pt x="0" y="6419"/>
                  </a:cubicBezTo>
                  <a:cubicBezTo>
                    <a:pt x="255" y="6699"/>
                    <a:pt x="497" y="6980"/>
                    <a:pt x="733" y="7260"/>
                  </a:cubicBezTo>
                  <a:cubicBezTo>
                    <a:pt x="1574" y="5074"/>
                    <a:pt x="2581" y="2945"/>
                    <a:pt x="3735" y="906"/>
                  </a:cubicBezTo>
                  <a:cubicBezTo>
                    <a:pt x="3537" y="600"/>
                    <a:pt x="3333" y="300"/>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1"/>
            <p:cNvSpPr/>
            <p:nvPr/>
          </p:nvSpPr>
          <p:spPr>
            <a:xfrm>
              <a:off x="4014748" y="5679236"/>
              <a:ext cx="217789" cy="422855"/>
            </a:xfrm>
            <a:custGeom>
              <a:avLst/>
              <a:gdLst/>
              <a:ahLst/>
              <a:cxnLst/>
              <a:rect l="l" t="t" r="r" b="b"/>
              <a:pathLst>
                <a:path w="3749" h="7279" extrusionOk="0">
                  <a:moveTo>
                    <a:pt x="619" y="1"/>
                  </a:moveTo>
                  <a:cubicBezTo>
                    <a:pt x="409" y="300"/>
                    <a:pt x="205" y="600"/>
                    <a:pt x="1" y="906"/>
                  </a:cubicBezTo>
                  <a:cubicBezTo>
                    <a:pt x="1161" y="2951"/>
                    <a:pt x="2168" y="5080"/>
                    <a:pt x="3009" y="7279"/>
                  </a:cubicBezTo>
                  <a:cubicBezTo>
                    <a:pt x="3251" y="6992"/>
                    <a:pt x="3493" y="6705"/>
                    <a:pt x="3748" y="6425"/>
                  </a:cubicBezTo>
                  <a:cubicBezTo>
                    <a:pt x="3704" y="6323"/>
                    <a:pt x="3359" y="5475"/>
                    <a:pt x="3219" y="5163"/>
                  </a:cubicBezTo>
                  <a:cubicBezTo>
                    <a:pt x="3143" y="4985"/>
                    <a:pt x="2741" y="4080"/>
                    <a:pt x="2614" y="3812"/>
                  </a:cubicBezTo>
                  <a:cubicBezTo>
                    <a:pt x="2410" y="3372"/>
                    <a:pt x="2199" y="2932"/>
                    <a:pt x="1983" y="2505"/>
                  </a:cubicBezTo>
                  <a:cubicBezTo>
                    <a:pt x="1925" y="2397"/>
                    <a:pt x="1409" y="1409"/>
                    <a:pt x="1205" y="1027"/>
                  </a:cubicBezTo>
                  <a:cubicBezTo>
                    <a:pt x="1148" y="925"/>
                    <a:pt x="1090" y="823"/>
                    <a:pt x="1033" y="714"/>
                  </a:cubicBezTo>
                  <a:cubicBezTo>
                    <a:pt x="899" y="479"/>
                    <a:pt x="759" y="236"/>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1"/>
            <p:cNvSpPr/>
            <p:nvPr/>
          </p:nvSpPr>
          <p:spPr>
            <a:xfrm>
              <a:off x="3884040" y="9438693"/>
              <a:ext cx="266645" cy="161846"/>
            </a:xfrm>
            <a:custGeom>
              <a:avLst/>
              <a:gdLst/>
              <a:ahLst/>
              <a:cxnLst/>
              <a:rect l="l" t="t" r="r" b="b"/>
              <a:pathLst>
                <a:path w="4590" h="2786" extrusionOk="0">
                  <a:moveTo>
                    <a:pt x="1" y="1"/>
                  </a:moveTo>
                  <a:lnTo>
                    <a:pt x="1" y="2786"/>
                  </a:lnTo>
                  <a:lnTo>
                    <a:pt x="4590" y="2786"/>
                  </a:lnTo>
                  <a:lnTo>
                    <a:pt x="4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1"/>
            <p:cNvSpPr/>
            <p:nvPr/>
          </p:nvSpPr>
          <p:spPr>
            <a:xfrm>
              <a:off x="3589685" y="9438693"/>
              <a:ext cx="265192" cy="161846"/>
            </a:xfrm>
            <a:custGeom>
              <a:avLst/>
              <a:gdLst/>
              <a:ahLst/>
              <a:cxnLst/>
              <a:rect l="l" t="t" r="r" b="b"/>
              <a:pathLst>
                <a:path w="4565" h="2786" extrusionOk="0">
                  <a:moveTo>
                    <a:pt x="1" y="1"/>
                  </a:moveTo>
                  <a:lnTo>
                    <a:pt x="1" y="2786"/>
                  </a:lnTo>
                  <a:lnTo>
                    <a:pt x="4564" y="2786"/>
                  </a:lnTo>
                  <a:lnTo>
                    <a:pt x="4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1"/>
            <p:cNvSpPr/>
            <p:nvPr/>
          </p:nvSpPr>
          <p:spPr>
            <a:xfrm>
              <a:off x="4179498" y="9438693"/>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1"/>
            <p:cNvSpPr/>
            <p:nvPr/>
          </p:nvSpPr>
          <p:spPr>
            <a:xfrm>
              <a:off x="4397984" y="9222879"/>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1"/>
            <p:cNvSpPr/>
            <p:nvPr/>
          </p:nvSpPr>
          <p:spPr>
            <a:xfrm>
              <a:off x="4397984" y="9438693"/>
              <a:ext cx="57395" cy="161846"/>
            </a:xfrm>
            <a:custGeom>
              <a:avLst/>
              <a:gdLst/>
              <a:ahLst/>
              <a:cxnLst/>
              <a:rect l="l" t="t" r="r" b="b"/>
              <a:pathLst>
                <a:path w="988" h="2786" extrusionOk="0">
                  <a:moveTo>
                    <a:pt x="0" y="1"/>
                  </a:moveTo>
                  <a:lnTo>
                    <a:pt x="0"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1"/>
            <p:cNvSpPr/>
            <p:nvPr/>
          </p:nvSpPr>
          <p:spPr>
            <a:xfrm>
              <a:off x="2344182" y="9629759"/>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1"/>
            <p:cNvSpPr/>
            <p:nvPr/>
          </p:nvSpPr>
          <p:spPr>
            <a:xfrm>
              <a:off x="3887002" y="5759927"/>
              <a:ext cx="281458" cy="562510"/>
            </a:xfrm>
            <a:custGeom>
              <a:avLst/>
              <a:gdLst/>
              <a:ahLst/>
              <a:cxnLst/>
              <a:rect l="l" t="t" r="r" b="b"/>
              <a:pathLst>
                <a:path w="4845" h="9683" extrusionOk="0">
                  <a:moveTo>
                    <a:pt x="1900" y="1"/>
                  </a:moveTo>
                  <a:cubicBezTo>
                    <a:pt x="1218" y="1078"/>
                    <a:pt x="587" y="2200"/>
                    <a:pt x="1" y="3353"/>
                  </a:cubicBezTo>
                  <a:cubicBezTo>
                    <a:pt x="1014" y="5399"/>
                    <a:pt x="1875" y="7509"/>
                    <a:pt x="2576" y="9682"/>
                  </a:cubicBezTo>
                  <a:cubicBezTo>
                    <a:pt x="3238" y="8509"/>
                    <a:pt x="4003" y="7388"/>
                    <a:pt x="4845" y="6336"/>
                  </a:cubicBezTo>
                  <a:cubicBezTo>
                    <a:pt x="4016" y="4156"/>
                    <a:pt x="3035" y="2034"/>
                    <a:pt x="1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1"/>
            <p:cNvSpPr/>
            <p:nvPr/>
          </p:nvSpPr>
          <p:spPr>
            <a:xfrm>
              <a:off x="2858823" y="8640095"/>
              <a:ext cx="264786" cy="588361"/>
            </a:xfrm>
            <a:custGeom>
              <a:avLst/>
              <a:gdLst/>
              <a:ahLst/>
              <a:cxnLst/>
              <a:rect l="l" t="t" r="r" b="b"/>
              <a:pathLst>
                <a:path w="4558" h="10128" extrusionOk="0">
                  <a:moveTo>
                    <a:pt x="4558" y="0"/>
                  </a:moveTo>
                  <a:lnTo>
                    <a:pt x="1" y="4557"/>
                  </a:lnTo>
                  <a:lnTo>
                    <a:pt x="1" y="10128"/>
                  </a:lnTo>
                  <a:lnTo>
                    <a:pt x="4558" y="5571"/>
                  </a:lnTo>
                  <a:lnTo>
                    <a:pt x="4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1"/>
            <p:cNvSpPr/>
            <p:nvPr/>
          </p:nvSpPr>
          <p:spPr>
            <a:xfrm>
              <a:off x="2732240" y="5575193"/>
              <a:ext cx="204776" cy="348439"/>
            </a:xfrm>
            <a:custGeom>
              <a:avLst/>
              <a:gdLst/>
              <a:ahLst/>
              <a:cxnLst/>
              <a:rect l="l" t="t" r="r" b="b"/>
              <a:pathLst>
                <a:path w="3525" h="5998" extrusionOk="0">
                  <a:moveTo>
                    <a:pt x="1676" y="1"/>
                  </a:moveTo>
                  <a:cubicBezTo>
                    <a:pt x="1084" y="874"/>
                    <a:pt x="536" y="1772"/>
                    <a:pt x="0" y="2697"/>
                  </a:cubicBezTo>
                  <a:cubicBezTo>
                    <a:pt x="682" y="3761"/>
                    <a:pt x="1320" y="4857"/>
                    <a:pt x="1906" y="5998"/>
                  </a:cubicBezTo>
                  <a:cubicBezTo>
                    <a:pt x="2416" y="5016"/>
                    <a:pt x="2951" y="4067"/>
                    <a:pt x="3525" y="3136"/>
                  </a:cubicBezTo>
                  <a:cubicBezTo>
                    <a:pt x="2945" y="2066"/>
                    <a:pt x="2327" y="1014"/>
                    <a:pt x="1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1"/>
            <p:cNvSpPr/>
            <p:nvPr/>
          </p:nvSpPr>
          <p:spPr>
            <a:xfrm>
              <a:off x="2902160" y="5030924"/>
              <a:ext cx="439935" cy="61688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1"/>
            <p:cNvSpPr/>
            <p:nvPr/>
          </p:nvSpPr>
          <p:spPr>
            <a:xfrm>
              <a:off x="3371257" y="5030924"/>
              <a:ext cx="439935" cy="616536"/>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1"/>
            <p:cNvSpPr/>
            <p:nvPr/>
          </p:nvSpPr>
          <p:spPr>
            <a:xfrm>
              <a:off x="2847767" y="4924324"/>
              <a:ext cx="491753" cy="523181"/>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1"/>
            <p:cNvSpPr/>
            <p:nvPr/>
          </p:nvSpPr>
          <p:spPr>
            <a:xfrm>
              <a:off x="3414943" y="9438693"/>
              <a:ext cx="145580" cy="161846"/>
            </a:xfrm>
            <a:custGeom>
              <a:avLst/>
              <a:gdLst/>
              <a:ahLst/>
              <a:cxnLst/>
              <a:rect l="l" t="t" r="r" b="b"/>
              <a:pathLst>
                <a:path w="2506" h="2786" extrusionOk="0">
                  <a:moveTo>
                    <a:pt x="1" y="1"/>
                  </a:moveTo>
                  <a:lnTo>
                    <a:pt x="1"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1"/>
            <p:cNvSpPr/>
            <p:nvPr/>
          </p:nvSpPr>
          <p:spPr>
            <a:xfrm>
              <a:off x="3776336" y="5574438"/>
              <a:ext cx="204776" cy="348845"/>
            </a:xfrm>
            <a:custGeom>
              <a:avLst/>
              <a:gdLst/>
              <a:ahLst/>
              <a:cxnLst/>
              <a:rect l="l" t="t" r="r" b="b"/>
              <a:pathLst>
                <a:path w="3525" h="6005" extrusionOk="0">
                  <a:moveTo>
                    <a:pt x="1848" y="1"/>
                  </a:moveTo>
                  <a:cubicBezTo>
                    <a:pt x="1192" y="1021"/>
                    <a:pt x="574" y="2066"/>
                    <a:pt x="0" y="3143"/>
                  </a:cubicBezTo>
                  <a:cubicBezTo>
                    <a:pt x="574" y="4073"/>
                    <a:pt x="1109" y="5023"/>
                    <a:pt x="1619" y="6005"/>
                  </a:cubicBezTo>
                  <a:cubicBezTo>
                    <a:pt x="2205" y="4870"/>
                    <a:pt x="2843" y="3768"/>
                    <a:pt x="3525" y="2703"/>
                  </a:cubicBezTo>
                  <a:cubicBezTo>
                    <a:pt x="2989" y="1779"/>
                    <a:pt x="2441" y="874"/>
                    <a:pt x="1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1"/>
            <p:cNvSpPr/>
            <p:nvPr/>
          </p:nvSpPr>
          <p:spPr>
            <a:xfrm>
              <a:off x="2562668" y="9629759"/>
              <a:ext cx="266993" cy="57453"/>
            </a:xfrm>
            <a:custGeom>
              <a:avLst/>
              <a:gdLst/>
              <a:ahLst/>
              <a:cxnLst/>
              <a:rect l="l" t="t" r="r" b="b"/>
              <a:pathLst>
                <a:path w="4596" h="989" extrusionOk="0">
                  <a:moveTo>
                    <a:pt x="0" y="0"/>
                  </a:moveTo>
                  <a:lnTo>
                    <a:pt x="0" y="988"/>
                  </a:lnTo>
                  <a:lnTo>
                    <a:pt x="4595" y="988"/>
                  </a:lnTo>
                  <a:lnTo>
                    <a:pt x="4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1"/>
            <p:cNvSpPr/>
            <p:nvPr/>
          </p:nvSpPr>
          <p:spPr>
            <a:xfrm>
              <a:off x="3152829" y="9629759"/>
              <a:ext cx="145580" cy="57453"/>
            </a:xfrm>
            <a:custGeom>
              <a:avLst/>
              <a:gdLst/>
              <a:ahLst/>
              <a:cxnLst/>
              <a:rect l="l" t="t" r="r" b="b"/>
              <a:pathLst>
                <a:path w="2506" h="989" extrusionOk="0">
                  <a:moveTo>
                    <a:pt x="0" y="0"/>
                  </a:moveTo>
                  <a:lnTo>
                    <a:pt x="0"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1"/>
            <p:cNvSpPr/>
            <p:nvPr/>
          </p:nvSpPr>
          <p:spPr>
            <a:xfrm>
              <a:off x="2858823" y="9629759"/>
              <a:ext cx="264786" cy="57453"/>
            </a:xfrm>
            <a:custGeom>
              <a:avLst/>
              <a:gdLst/>
              <a:ahLst/>
              <a:cxnLst/>
              <a:rect l="l" t="t" r="r" b="b"/>
              <a:pathLst>
                <a:path w="4558" h="989" extrusionOk="0">
                  <a:moveTo>
                    <a:pt x="1" y="0"/>
                  </a:moveTo>
                  <a:lnTo>
                    <a:pt x="1" y="988"/>
                  </a:lnTo>
                  <a:lnTo>
                    <a:pt x="4558" y="988"/>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1"/>
            <p:cNvSpPr/>
            <p:nvPr/>
          </p:nvSpPr>
          <p:spPr>
            <a:xfrm>
              <a:off x="3414943" y="9629759"/>
              <a:ext cx="145580" cy="57453"/>
            </a:xfrm>
            <a:custGeom>
              <a:avLst/>
              <a:gdLst/>
              <a:ahLst/>
              <a:cxnLst/>
              <a:rect l="l" t="t" r="r" b="b"/>
              <a:pathLst>
                <a:path w="2506" h="989" extrusionOk="0">
                  <a:moveTo>
                    <a:pt x="1" y="0"/>
                  </a:moveTo>
                  <a:lnTo>
                    <a:pt x="1"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1"/>
            <p:cNvSpPr/>
            <p:nvPr/>
          </p:nvSpPr>
          <p:spPr>
            <a:xfrm>
              <a:off x="3884040" y="9629759"/>
              <a:ext cx="266645" cy="57453"/>
            </a:xfrm>
            <a:custGeom>
              <a:avLst/>
              <a:gdLst/>
              <a:ahLst/>
              <a:cxnLst/>
              <a:rect l="l" t="t" r="r" b="b"/>
              <a:pathLst>
                <a:path w="4590" h="989" extrusionOk="0">
                  <a:moveTo>
                    <a:pt x="1" y="0"/>
                  </a:moveTo>
                  <a:lnTo>
                    <a:pt x="1" y="988"/>
                  </a:lnTo>
                  <a:lnTo>
                    <a:pt x="4590" y="98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1"/>
            <p:cNvSpPr/>
            <p:nvPr/>
          </p:nvSpPr>
          <p:spPr>
            <a:xfrm>
              <a:off x="3589685" y="9629759"/>
              <a:ext cx="265192" cy="57453"/>
            </a:xfrm>
            <a:custGeom>
              <a:avLst/>
              <a:gdLst/>
              <a:ahLst/>
              <a:cxnLst/>
              <a:rect l="l" t="t" r="r" b="b"/>
              <a:pathLst>
                <a:path w="4565" h="989" extrusionOk="0">
                  <a:moveTo>
                    <a:pt x="1" y="0"/>
                  </a:moveTo>
                  <a:lnTo>
                    <a:pt x="1" y="988"/>
                  </a:lnTo>
                  <a:lnTo>
                    <a:pt x="4564" y="988"/>
                  </a:lnTo>
                  <a:lnTo>
                    <a:pt x="45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1"/>
            <p:cNvSpPr/>
            <p:nvPr/>
          </p:nvSpPr>
          <p:spPr>
            <a:xfrm>
              <a:off x="4179498" y="9629759"/>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1"/>
            <p:cNvSpPr/>
            <p:nvPr/>
          </p:nvSpPr>
          <p:spPr>
            <a:xfrm>
              <a:off x="4397984" y="9629759"/>
              <a:ext cx="57395" cy="57453"/>
            </a:xfrm>
            <a:custGeom>
              <a:avLst/>
              <a:gdLst/>
              <a:ahLst/>
              <a:cxnLst/>
              <a:rect l="l" t="t" r="r" b="b"/>
              <a:pathLst>
                <a:path w="988" h="989" extrusionOk="0">
                  <a:moveTo>
                    <a:pt x="0" y="0"/>
                  </a:moveTo>
                  <a:lnTo>
                    <a:pt x="0" y="988"/>
                  </a:lnTo>
                  <a:lnTo>
                    <a:pt x="988" y="988"/>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1"/>
            <p:cNvSpPr/>
            <p:nvPr/>
          </p:nvSpPr>
          <p:spPr>
            <a:xfrm>
              <a:off x="2545240" y="5759927"/>
              <a:ext cx="281110" cy="562103"/>
            </a:xfrm>
            <a:custGeom>
              <a:avLst/>
              <a:gdLst/>
              <a:ahLst/>
              <a:cxnLst/>
              <a:rect l="l" t="t" r="r" b="b"/>
              <a:pathLst>
                <a:path w="4839" h="9676" extrusionOk="0">
                  <a:moveTo>
                    <a:pt x="2939" y="1"/>
                  </a:moveTo>
                  <a:cubicBezTo>
                    <a:pt x="1804" y="2034"/>
                    <a:pt x="823" y="4150"/>
                    <a:pt x="1" y="6330"/>
                  </a:cubicBezTo>
                  <a:cubicBezTo>
                    <a:pt x="842" y="7381"/>
                    <a:pt x="1600" y="8503"/>
                    <a:pt x="2270" y="9676"/>
                  </a:cubicBezTo>
                  <a:cubicBezTo>
                    <a:pt x="2964" y="7509"/>
                    <a:pt x="3825" y="5399"/>
                    <a:pt x="4838" y="3360"/>
                  </a:cubicBezTo>
                  <a:cubicBezTo>
                    <a:pt x="4252" y="2206"/>
                    <a:pt x="3621" y="1084"/>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1"/>
            <p:cNvSpPr/>
            <p:nvPr/>
          </p:nvSpPr>
          <p:spPr>
            <a:xfrm>
              <a:off x="3884040" y="9001837"/>
              <a:ext cx="266645" cy="378821"/>
            </a:xfrm>
            <a:custGeom>
              <a:avLst/>
              <a:gdLst/>
              <a:ahLst/>
              <a:cxnLst/>
              <a:rect l="l" t="t" r="r" b="b"/>
              <a:pathLst>
                <a:path w="4590" h="6521" extrusionOk="0">
                  <a:moveTo>
                    <a:pt x="4590" y="0"/>
                  </a:moveTo>
                  <a:lnTo>
                    <a:pt x="1" y="4589"/>
                  </a:lnTo>
                  <a:lnTo>
                    <a:pt x="1" y="6520"/>
                  </a:lnTo>
                  <a:lnTo>
                    <a:pt x="4590" y="6520"/>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1"/>
            <p:cNvSpPr/>
            <p:nvPr/>
          </p:nvSpPr>
          <p:spPr>
            <a:xfrm>
              <a:off x="3414943" y="8633414"/>
              <a:ext cx="145580" cy="747244"/>
            </a:xfrm>
            <a:custGeom>
              <a:avLst/>
              <a:gdLst/>
              <a:ahLst/>
              <a:cxnLst/>
              <a:rect l="l" t="t" r="r" b="b"/>
              <a:pathLst>
                <a:path w="2506" h="12863" extrusionOk="0">
                  <a:moveTo>
                    <a:pt x="1" y="1"/>
                  </a:moveTo>
                  <a:lnTo>
                    <a:pt x="1"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1"/>
            <p:cNvSpPr/>
            <p:nvPr/>
          </p:nvSpPr>
          <p:spPr>
            <a:xfrm>
              <a:off x="3589685" y="9004045"/>
              <a:ext cx="265192" cy="376614"/>
            </a:xfrm>
            <a:custGeom>
              <a:avLst/>
              <a:gdLst/>
              <a:ahLst/>
              <a:cxnLst/>
              <a:rect l="l" t="t" r="r" b="b"/>
              <a:pathLst>
                <a:path w="4565" h="6483" extrusionOk="0">
                  <a:moveTo>
                    <a:pt x="1" y="0"/>
                  </a:moveTo>
                  <a:lnTo>
                    <a:pt x="1" y="6482"/>
                  </a:lnTo>
                  <a:lnTo>
                    <a:pt x="4564" y="6482"/>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1"/>
            <p:cNvSpPr/>
            <p:nvPr/>
          </p:nvSpPr>
          <p:spPr>
            <a:xfrm>
              <a:off x="2858823" y="9004800"/>
              <a:ext cx="264786" cy="375858"/>
            </a:xfrm>
            <a:custGeom>
              <a:avLst/>
              <a:gdLst/>
              <a:ahLst/>
              <a:cxnLst/>
              <a:rect l="l" t="t" r="r" b="b"/>
              <a:pathLst>
                <a:path w="4558" h="6470" extrusionOk="0">
                  <a:moveTo>
                    <a:pt x="4558" y="0"/>
                  </a:moveTo>
                  <a:lnTo>
                    <a:pt x="1" y="4557"/>
                  </a:lnTo>
                  <a:lnTo>
                    <a:pt x="1" y="6469"/>
                  </a:lnTo>
                  <a:lnTo>
                    <a:pt x="4558" y="6469"/>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1"/>
            <p:cNvSpPr/>
            <p:nvPr/>
          </p:nvSpPr>
          <p:spPr>
            <a:xfrm>
              <a:off x="3152829" y="8633414"/>
              <a:ext cx="145580" cy="747244"/>
            </a:xfrm>
            <a:custGeom>
              <a:avLst/>
              <a:gdLst/>
              <a:ahLst/>
              <a:cxnLst/>
              <a:rect l="l" t="t" r="r" b="b"/>
              <a:pathLst>
                <a:path w="2506" h="12863" extrusionOk="0">
                  <a:moveTo>
                    <a:pt x="0" y="1"/>
                  </a:moveTo>
                  <a:lnTo>
                    <a:pt x="0" y="5718"/>
                  </a:lnTo>
                  <a:cubicBezTo>
                    <a:pt x="7" y="5756"/>
                    <a:pt x="7" y="5794"/>
                    <a:pt x="0" y="5839"/>
                  </a:cubicBezTo>
                  <a:lnTo>
                    <a:pt x="0"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1"/>
            <p:cNvSpPr/>
            <p:nvPr/>
          </p:nvSpPr>
          <p:spPr>
            <a:xfrm>
              <a:off x="4048790" y="6159836"/>
              <a:ext cx="270711" cy="748696"/>
            </a:xfrm>
            <a:custGeom>
              <a:avLst/>
              <a:gdLst/>
              <a:ahLst/>
              <a:cxnLst/>
              <a:rect l="l" t="t" r="r" b="b"/>
              <a:pathLst>
                <a:path w="4660" h="12888" extrusionOk="0">
                  <a:moveTo>
                    <a:pt x="2270" y="0"/>
                  </a:moveTo>
                  <a:cubicBezTo>
                    <a:pt x="1422" y="1084"/>
                    <a:pt x="664" y="2237"/>
                    <a:pt x="1" y="3448"/>
                  </a:cubicBezTo>
                  <a:cubicBezTo>
                    <a:pt x="951" y="6527"/>
                    <a:pt x="1594" y="9688"/>
                    <a:pt x="1938" y="12887"/>
                  </a:cubicBezTo>
                  <a:cubicBezTo>
                    <a:pt x="2461" y="11345"/>
                    <a:pt x="3404" y="9975"/>
                    <a:pt x="4660" y="8929"/>
                  </a:cubicBezTo>
                  <a:cubicBezTo>
                    <a:pt x="4125" y="5889"/>
                    <a:pt x="3328" y="2900"/>
                    <a:pt x="2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1"/>
            <p:cNvSpPr/>
            <p:nvPr/>
          </p:nvSpPr>
          <p:spPr>
            <a:xfrm>
              <a:off x="4397984" y="9021414"/>
              <a:ext cx="57395" cy="172244"/>
            </a:xfrm>
            <a:custGeom>
              <a:avLst/>
              <a:gdLst/>
              <a:ahLst/>
              <a:cxnLst/>
              <a:rect l="l" t="t" r="r" b="b"/>
              <a:pathLst>
                <a:path w="988" h="2965" extrusionOk="0">
                  <a:moveTo>
                    <a:pt x="0" y="1"/>
                  </a:moveTo>
                  <a:lnTo>
                    <a:pt x="0"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1"/>
            <p:cNvSpPr/>
            <p:nvPr/>
          </p:nvSpPr>
          <p:spPr>
            <a:xfrm>
              <a:off x="4179498" y="8633414"/>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1"/>
            <p:cNvSpPr/>
            <p:nvPr/>
          </p:nvSpPr>
          <p:spPr>
            <a:xfrm>
              <a:off x="3152829" y="9438693"/>
              <a:ext cx="145580" cy="161846"/>
            </a:xfrm>
            <a:custGeom>
              <a:avLst/>
              <a:gdLst/>
              <a:ahLst/>
              <a:cxnLst/>
              <a:rect l="l" t="t" r="r" b="b"/>
              <a:pathLst>
                <a:path w="2506" h="2786" extrusionOk="0">
                  <a:moveTo>
                    <a:pt x="0" y="1"/>
                  </a:moveTo>
                  <a:lnTo>
                    <a:pt x="0"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1"/>
            <p:cNvSpPr/>
            <p:nvPr/>
          </p:nvSpPr>
          <p:spPr>
            <a:xfrm>
              <a:off x="2583407" y="6886980"/>
              <a:ext cx="235158" cy="77089"/>
            </a:xfrm>
            <a:custGeom>
              <a:avLst/>
              <a:gdLst/>
              <a:ahLst/>
              <a:cxnLst/>
              <a:rect l="l" t="t" r="r" b="b"/>
              <a:pathLst>
                <a:path w="4048" h="1327" extrusionOk="0">
                  <a:moveTo>
                    <a:pt x="2021" y="0"/>
                  </a:moveTo>
                  <a:cubicBezTo>
                    <a:pt x="1141" y="0"/>
                    <a:pt x="351" y="523"/>
                    <a:pt x="0" y="1326"/>
                  </a:cubicBezTo>
                  <a:lnTo>
                    <a:pt x="4047" y="1326"/>
                  </a:lnTo>
                  <a:cubicBezTo>
                    <a:pt x="3690" y="523"/>
                    <a:pt x="2900"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1"/>
            <p:cNvSpPr/>
            <p:nvPr/>
          </p:nvSpPr>
          <p:spPr>
            <a:xfrm>
              <a:off x="3915177" y="6397144"/>
              <a:ext cx="208494" cy="443594"/>
            </a:xfrm>
            <a:custGeom>
              <a:avLst/>
              <a:gdLst/>
              <a:ahLst/>
              <a:cxnLst/>
              <a:rect l="l" t="t" r="r" b="b"/>
              <a:pathLst>
                <a:path w="3589" h="7636" extrusionOk="0">
                  <a:moveTo>
                    <a:pt x="1963" y="1"/>
                  </a:moveTo>
                  <a:cubicBezTo>
                    <a:pt x="1084" y="1734"/>
                    <a:pt x="421" y="3570"/>
                    <a:pt x="0" y="5475"/>
                  </a:cubicBezTo>
                  <a:cubicBezTo>
                    <a:pt x="1447" y="5666"/>
                    <a:pt x="2741" y="6450"/>
                    <a:pt x="3588" y="7636"/>
                  </a:cubicBezTo>
                  <a:cubicBezTo>
                    <a:pt x="3244" y="5055"/>
                    <a:pt x="2702" y="2499"/>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1"/>
            <p:cNvSpPr/>
            <p:nvPr/>
          </p:nvSpPr>
          <p:spPr>
            <a:xfrm>
              <a:off x="2562668" y="9001430"/>
              <a:ext cx="266993" cy="379228"/>
            </a:xfrm>
            <a:custGeom>
              <a:avLst/>
              <a:gdLst/>
              <a:ahLst/>
              <a:cxnLst/>
              <a:rect l="l" t="t" r="r" b="b"/>
              <a:pathLst>
                <a:path w="4596" h="6528" extrusionOk="0">
                  <a:moveTo>
                    <a:pt x="0" y="1"/>
                  </a:moveTo>
                  <a:lnTo>
                    <a:pt x="0" y="6527"/>
                  </a:lnTo>
                  <a:lnTo>
                    <a:pt x="4595" y="6527"/>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1"/>
            <p:cNvSpPr/>
            <p:nvPr/>
          </p:nvSpPr>
          <p:spPr>
            <a:xfrm>
              <a:off x="2356439" y="6712237"/>
              <a:ext cx="181074" cy="251831"/>
            </a:xfrm>
            <a:custGeom>
              <a:avLst/>
              <a:gdLst/>
              <a:ahLst/>
              <a:cxnLst/>
              <a:rect l="l" t="t" r="r" b="b"/>
              <a:pathLst>
                <a:path w="3117" h="4335" extrusionOk="0">
                  <a:moveTo>
                    <a:pt x="542" y="0"/>
                  </a:moveTo>
                  <a:cubicBezTo>
                    <a:pt x="306" y="1428"/>
                    <a:pt x="128" y="2868"/>
                    <a:pt x="0" y="4334"/>
                  </a:cubicBezTo>
                  <a:lnTo>
                    <a:pt x="3117" y="4334"/>
                  </a:lnTo>
                  <a:cubicBezTo>
                    <a:pt x="2722" y="2658"/>
                    <a:pt x="1823" y="1141"/>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1"/>
            <p:cNvSpPr/>
            <p:nvPr/>
          </p:nvSpPr>
          <p:spPr>
            <a:xfrm>
              <a:off x="2344182" y="8633414"/>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1"/>
            <p:cNvSpPr/>
            <p:nvPr/>
          </p:nvSpPr>
          <p:spPr>
            <a:xfrm>
              <a:off x="2257566" y="9222879"/>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1"/>
            <p:cNvSpPr/>
            <p:nvPr/>
          </p:nvSpPr>
          <p:spPr>
            <a:xfrm>
              <a:off x="2269417" y="6654842"/>
              <a:ext cx="92599" cy="309226"/>
            </a:xfrm>
            <a:custGeom>
              <a:avLst/>
              <a:gdLst/>
              <a:ahLst/>
              <a:cxnLst/>
              <a:rect l="l" t="t" r="r" b="b"/>
              <a:pathLst>
                <a:path w="1594" h="5323" extrusionOk="0">
                  <a:moveTo>
                    <a:pt x="695" y="0"/>
                  </a:moveTo>
                  <a:lnTo>
                    <a:pt x="561" y="810"/>
                  </a:lnTo>
                  <a:cubicBezTo>
                    <a:pt x="510" y="1109"/>
                    <a:pt x="459" y="1409"/>
                    <a:pt x="415" y="1715"/>
                  </a:cubicBezTo>
                  <a:cubicBezTo>
                    <a:pt x="357" y="2110"/>
                    <a:pt x="306" y="2505"/>
                    <a:pt x="255" y="2900"/>
                  </a:cubicBezTo>
                  <a:cubicBezTo>
                    <a:pt x="217" y="3200"/>
                    <a:pt x="173" y="3493"/>
                    <a:pt x="141" y="3786"/>
                  </a:cubicBezTo>
                  <a:cubicBezTo>
                    <a:pt x="96" y="4207"/>
                    <a:pt x="64" y="4627"/>
                    <a:pt x="26" y="5048"/>
                  </a:cubicBezTo>
                  <a:cubicBezTo>
                    <a:pt x="13" y="5137"/>
                    <a:pt x="7" y="5227"/>
                    <a:pt x="1" y="5322"/>
                  </a:cubicBezTo>
                  <a:lnTo>
                    <a:pt x="988" y="5322"/>
                  </a:lnTo>
                  <a:cubicBezTo>
                    <a:pt x="1122" y="3729"/>
                    <a:pt x="1326" y="2161"/>
                    <a:pt x="1594" y="612"/>
                  </a:cubicBezTo>
                  <a:cubicBezTo>
                    <a:pt x="1307" y="389"/>
                    <a:pt x="1008" y="185"/>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1"/>
            <p:cNvSpPr/>
            <p:nvPr/>
          </p:nvSpPr>
          <p:spPr>
            <a:xfrm>
              <a:off x="2562668" y="9438693"/>
              <a:ext cx="266993" cy="161846"/>
            </a:xfrm>
            <a:custGeom>
              <a:avLst/>
              <a:gdLst/>
              <a:ahLst/>
              <a:cxnLst/>
              <a:rect l="l" t="t" r="r" b="b"/>
              <a:pathLst>
                <a:path w="4596" h="2786" extrusionOk="0">
                  <a:moveTo>
                    <a:pt x="0" y="1"/>
                  </a:moveTo>
                  <a:lnTo>
                    <a:pt x="0" y="2786"/>
                  </a:lnTo>
                  <a:lnTo>
                    <a:pt x="4595" y="2786"/>
                  </a:lnTo>
                  <a:lnTo>
                    <a:pt x="45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1"/>
            <p:cNvSpPr/>
            <p:nvPr/>
          </p:nvSpPr>
          <p:spPr>
            <a:xfrm>
              <a:off x="2589681" y="6396388"/>
              <a:ext cx="208901" cy="444350"/>
            </a:xfrm>
            <a:custGeom>
              <a:avLst/>
              <a:gdLst/>
              <a:ahLst/>
              <a:cxnLst/>
              <a:rect l="l" t="t" r="r" b="b"/>
              <a:pathLst>
                <a:path w="3596" h="7649" extrusionOk="0">
                  <a:moveTo>
                    <a:pt x="1626" y="1"/>
                  </a:moveTo>
                  <a:cubicBezTo>
                    <a:pt x="886" y="2506"/>
                    <a:pt x="338" y="5061"/>
                    <a:pt x="1" y="7649"/>
                  </a:cubicBezTo>
                  <a:cubicBezTo>
                    <a:pt x="842" y="6463"/>
                    <a:pt x="2148" y="5673"/>
                    <a:pt x="3595" y="5482"/>
                  </a:cubicBezTo>
                  <a:cubicBezTo>
                    <a:pt x="3174" y="3583"/>
                    <a:pt x="2512" y="1734"/>
                    <a:pt x="1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1"/>
            <p:cNvSpPr/>
            <p:nvPr/>
          </p:nvSpPr>
          <p:spPr>
            <a:xfrm>
              <a:off x="2393793" y="6159429"/>
              <a:ext cx="270711" cy="749103"/>
            </a:xfrm>
            <a:custGeom>
              <a:avLst/>
              <a:gdLst/>
              <a:ahLst/>
              <a:cxnLst/>
              <a:rect l="l" t="t" r="r" b="b"/>
              <a:pathLst>
                <a:path w="4660" h="12895" extrusionOk="0">
                  <a:moveTo>
                    <a:pt x="2397" y="1"/>
                  </a:moveTo>
                  <a:cubicBezTo>
                    <a:pt x="1333" y="2901"/>
                    <a:pt x="530" y="5890"/>
                    <a:pt x="1" y="8936"/>
                  </a:cubicBezTo>
                  <a:cubicBezTo>
                    <a:pt x="1250" y="9982"/>
                    <a:pt x="2193" y="11352"/>
                    <a:pt x="2716" y="12894"/>
                  </a:cubicBezTo>
                  <a:cubicBezTo>
                    <a:pt x="3060" y="9688"/>
                    <a:pt x="3710" y="6521"/>
                    <a:pt x="4660" y="3442"/>
                  </a:cubicBezTo>
                  <a:cubicBezTo>
                    <a:pt x="4003" y="2231"/>
                    <a:pt x="3245" y="1084"/>
                    <a:pt x="2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1"/>
            <p:cNvSpPr/>
            <p:nvPr/>
          </p:nvSpPr>
          <p:spPr>
            <a:xfrm>
              <a:off x="2834018" y="6741109"/>
              <a:ext cx="250727" cy="184792"/>
            </a:xfrm>
            <a:custGeom>
              <a:avLst/>
              <a:gdLst/>
              <a:ahLst/>
              <a:cxnLst/>
              <a:rect l="l" t="t" r="r" b="b"/>
              <a:pathLst>
                <a:path w="4316" h="3181" extrusionOk="0">
                  <a:moveTo>
                    <a:pt x="1" y="0"/>
                  </a:moveTo>
                  <a:cubicBezTo>
                    <a:pt x="199" y="1052"/>
                    <a:pt x="332" y="2110"/>
                    <a:pt x="390" y="3181"/>
                  </a:cubicBezTo>
                  <a:cubicBezTo>
                    <a:pt x="893" y="2448"/>
                    <a:pt x="1728" y="2008"/>
                    <a:pt x="2620" y="2008"/>
                  </a:cubicBezTo>
                  <a:cubicBezTo>
                    <a:pt x="2629" y="2008"/>
                    <a:pt x="2639" y="2008"/>
                    <a:pt x="2648" y="2008"/>
                  </a:cubicBezTo>
                  <a:cubicBezTo>
                    <a:pt x="3256" y="2008"/>
                    <a:pt x="3845" y="2218"/>
                    <a:pt x="4316" y="2601"/>
                  </a:cubicBezTo>
                  <a:cubicBezTo>
                    <a:pt x="3506" y="1007"/>
                    <a:pt x="186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1"/>
            <p:cNvSpPr/>
            <p:nvPr/>
          </p:nvSpPr>
          <p:spPr>
            <a:xfrm>
              <a:off x="2584104" y="6743317"/>
              <a:ext cx="242943" cy="177763"/>
            </a:xfrm>
            <a:custGeom>
              <a:avLst/>
              <a:gdLst/>
              <a:ahLst/>
              <a:cxnLst/>
              <a:rect l="l" t="t" r="r" b="b"/>
              <a:pathLst>
                <a:path w="4182" h="3060" extrusionOk="0">
                  <a:moveTo>
                    <a:pt x="3799" y="1"/>
                  </a:moveTo>
                  <a:cubicBezTo>
                    <a:pt x="2110" y="211"/>
                    <a:pt x="664" y="1307"/>
                    <a:pt x="1" y="2869"/>
                  </a:cubicBezTo>
                  <a:cubicBezTo>
                    <a:pt x="517" y="2301"/>
                    <a:pt x="1244" y="1976"/>
                    <a:pt x="2009" y="1970"/>
                  </a:cubicBezTo>
                  <a:cubicBezTo>
                    <a:pt x="2863" y="1970"/>
                    <a:pt x="3672" y="2378"/>
                    <a:pt x="4182" y="3060"/>
                  </a:cubicBezTo>
                  <a:cubicBezTo>
                    <a:pt x="4124" y="2034"/>
                    <a:pt x="3997" y="1014"/>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1"/>
            <p:cNvSpPr/>
            <p:nvPr/>
          </p:nvSpPr>
          <p:spPr>
            <a:xfrm>
              <a:off x="3887002" y="6743665"/>
              <a:ext cx="241839" cy="176311"/>
            </a:xfrm>
            <a:custGeom>
              <a:avLst/>
              <a:gdLst/>
              <a:ahLst/>
              <a:cxnLst/>
              <a:rect l="l" t="t" r="r" b="b"/>
              <a:pathLst>
                <a:path w="4163" h="3035" extrusionOk="0">
                  <a:moveTo>
                    <a:pt x="383" y="1"/>
                  </a:moveTo>
                  <a:cubicBezTo>
                    <a:pt x="186" y="1002"/>
                    <a:pt x="58" y="2015"/>
                    <a:pt x="1" y="3035"/>
                  </a:cubicBezTo>
                  <a:cubicBezTo>
                    <a:pt x="517" y="2359"/>
                    <a:pt x="1314" y="1964"/>
                    <a:pt x="2155" y="1964"/>
                  </a:cubicBezTo>
                  <a:cubicBezTo>
                    <a:pt x="2920" y="1970"/>
                    <a:pt x="3653" y="2295"/>
                    <a:pt x="4163" y="2863"/>
                  </a:cubicBezTo>
                  <a:cubicBezTo>
                    <a:pt x="3500" y="1301"/>
                    <a:pt x="2059" y="21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1"/>
            <p:cNvSpPr/>
            <p:nvPr/>
          </p:nvSpPr>
          <p:spPr>
            <a:xfrm>
              <a:off x="2315310" y="6082805"/>
              <a:ext cx="196701" cy="575058"/>
            </a:xfrm>
            <a:custGeom>
              <a:avLst/>
              <a:gdLst/>
              <a:ahLst/>
              <a:cxnLst/>
              <a:rect l="l" t="t" r="r" b="b"/>
              <a:pathLst>
                <a:path w="3386" h="9899" extrusionOk="0">
                  <a:moveTo>
                    <a:pt x="2652" y="1"/>
                  </a:moveTo>
                  <a:cubicBezTo>
                    <a:pt x="2563" y="243"/>
                    <a:pt x="2467" y="485"/>
                    <a:pt x="2378" y="727"/>
                  </a:cubicBezTo>
                  <a:cubicBezTo>
                    <a:pt x="2270" y="1020"/>
                    <a:pt x="2161" y="1313"/>
                    <a:pt x="2059" y="1600"/>
                  </a:cubicBezTo>
                  <a:cubicBezTo>
                    <a:pt x="1938" y="1944"/>
                    <a:pt x="1518" y="3232"/>
                    <a:pt x="1428" y="3531"/>
                  </a:cubicBezTo>
                  <a:cubicBezTo>
                    <a:pt x="1320" y="3882"/>
                    <a:pt x="950" y="5188"/>
                    <a:pt x="874" y="5494"/>
                  </a:cubicBezTo>
                  <a:cubicBezTo>
                    <a:pt x="778" y="5851"/>
                    <a:pt x="453" y="7177"/>
                    <a:pt x="383" y="7483"/>
                  </a:cubicBezTo>
                  <a:cubicBezTo>
                    <a:pt x="300" y="7853"/>
                    <a:pt x="52" y="9076"/>
                    <a:pt x="1" y="9325"/>
                  </a:cubicBezTo>
                  <a:cubicBezTo>
                    <a:pt x="313" y="9497"/>
                    <a:pt x="613" y="9688"/>
                    <a:pt x="899" y="9898"/>
                  </a:cubicBezTo>
                  <a:cubicBezTo>
                    <a:pt x="1460" y="6820"/>
                    <a:pt x="2289" y="3793"/>
                    <a:pt x="3385" y="855"/>
                  </a:cubicBezTo>
                  <a:cubicBezTo>
                    <a:pt x="3149" y="568"/>
                    <a:pt x="2907" y="28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1"/>
            <p:cNvSpPr/>
            <p:nvPr/>
          </p:nvSpPr>
          <p:spPr>
            <a:xfrm>
              <a:off x="2257566" y="9438693"/>
              <a:ext cx="57453" cy="161846"/>
            </a:xfrm>
            <a:custGeom>
              <a:avLst/>
              <a:gdLst/>
              <a:ahLst/>
              <a:cxnLst/>
              <a:rect l="l" t="t" r="r" b="b"/>
              <a:pathLst>
                <a:path w="989" h="2786" extrusionOk="0">
                  <a:moveTo>
                    <a:pt x="1" y="1"/>
                  </a:moveTo>
                  <a:lnTo>
                    <a:pt x="1"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1"/>
            <p:cNvSpPr/>
            <p:nvPr/>
          </p:nvSpPr>
          <p:spPr>
            <a:xfrm>
              <a:off x="2344182" y="9438693"/>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1"/>
            <p:cNvSpPr/>
            <p:nvPr/>
          </p:nvSpPr>
          <p:spPr>
            <a:xfrm>
              <a:off x="2868873" y="6886980"/>
              <a:ext cx="235158" cy="77089"/>
            </a:xfrm>
            <a:custGeom>
              <a:avLst/>
              <a:gdLst/>
              <a:ahLst/>
              <a:cxnLst/>
              <a:rect l="l" t="t" r="r" b="b"/>
              <a:pathLst>
                <a:path w="4048" h="1327" extrusionOk="0">
                  <a:moveTo>
                    <a:pt x="2020" y="0"/>
                  </a:moveTo>
                  <a:cubicBezTo>
                    <a:pt x="1141" y="0"/>
                    <a:pt x="351" y="523"/>
                    <a:pt x="0" y="1326"/>
                  </a:cubicBezTo>
                  <a:lnTo>
                    <a:pt x="4047" y="1326"/>
                  </a:lnTo>
                  <a:cubicBezTo>
                    <a:pt x="3697" y="523"/>
                    <a:pt x="2900"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1"/>
            <p:cNvSpPr/>
            <p:nvPr/>
          </p:nvSpPr>
          <p:spPr>
            <a:xfrm>
              <a:off x="3609320" y="6887096"/>
              <a:ext cx="235158" cy="76973"/>
            </a:xfrm>
            <a:custGeom>
              <a:avLst/>
              <a:gdLst/>
              <a:ahLst/>
              <a:cxnLst/>
              <a:rect l="l" t="t" r="r" b="b"/>
              <a:pathLst>
                <a:path w="4048" h="1325" extrusionOk="0">
                  <a:moveTo>
                    <a:pt x="2024" y="0"/>
                  </a:moveTo>
                  <a:cubicBezTo>
                    <a:pt x="1205" y="0"/>
                    <a:pt x="386" y="441"/>
                    <a:pt x="1" y="1324"/>
                  </a:cubicBezTo>
                  <a:lnTo>
                    <a:pt x="4048" y="1324"/>
                  </a:lnTo>
                  <a:cubicBezTo>
                    <a:pt x="3662" y="441"/>
                    <a:pt x="2843"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1"/>
            <p:cNvSpPr/>
            <p:nvPr/>
          </p:nvSpPr>
          <p:spPr>
            <a:xfrm>
              <a:off x="3628200" y="6741109"/>
              <a:ext cx="251831" cy="185896"/>
            </a:xfrm>
            <a:custGeom>
              <a:avLst/>
              <a:gdLst/>
              <a:ahLst/>
              <a:cxnLst/>
              <a:rect l="l" t="t" r="r" b="b"/>
              <a:pathLst>
                <a:path w="4335" h="3200" extrusionOk="0">
                  <a:moveTo>
                    <a:pt x="4239" y="0"/>
                  </a:moveTo>
                  <a:cubicBezTo>
                    <a:pt x="2455" y="0"/>
                    <a:pt x="817" y="1007"/>
                    <a:pt x="1" y="2601"/>
                  </a:cubicBezTo>
                  <a:cubicBezTo>
                    <a:pt x="503" y="2200"/>
                    <a:pt x="1100" y="2007"/>
                    <a:pt x="1692" y="2007"/>
                  </a:cubicBezTo>
                  <a:cubicBezTo>
                    <a:pt x="2559" y="2007"/>
                    <a:pt x="3413" y="2420"/>
                    <a:pt x="3940" y="3200"/>
                  </a:cubicBezTo>
                  <a:cubicBezTo>
                    <a:pt x="3997" y="2129"/>
                    <a:pt x="4131" y="1058"/>
                    <a:pt x="4335" y="7"/>
                  </a:cubicBezTo>
                  <a:cubicBezTo>
                    <a:pt x="4303" y="7"/>
                    <a:pt x="4271" y="0"/>
                    <a:pt x="4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1"/>
            <p:cNvSpPr/>
            <p:nvPr/>
          </p:nvSpPr>
          <p:spPr>
            <a:xfrm>
              <a:off x="2858823" y="9438693"/>
              <a:ext cx="264786" cy="161846"/>
            </a:xfrm>
            <a:custGeom>
              <a:avLst/>
              <a:gdLst/>
              <a:ahLst/>
              <a:cxnLst/>
              <a:rect l="l" t="t" r="r" b="b"/>
              <a:pathLst>
                <a:path w="4558" h="2786" extrusionOk="0">
                  <a:moveTo>
                    <a:pt x="1" y="1"/>
                  </a:moveTo>
                  <a:lnTo>
                    <a:pt x="1" y="2786"/>
                  </a:lnTo>
                  <a:lnTo>
                    <a:pt x="4558" y="2786"/>
                  </a:lnTo>
                  <a:lnTo>
                    <a:pt x="4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1"/>
            <p:cNvSpPr/>
            <p:nvPr/>
          </p:nvSpPr>
          <p:spPr>
            <a:xfrm>
              <a:off x="3144696" y="7022103"/>
              <a:ext cx="153713" cy="747244"/>
            </a:xfrm>
            <a:custGeom>
              <a:avLst/>
              <a:gdLst/>
              <a:ahLst/>
              <a:cxnLst/>
              <a:rect l="l" t="t" r="r" b="b"/>
              <a:pathLst>
                <a:path w="2646" h="12863" extrusionOk="0">
                  <a:moveTo>
                    <a:pt x="0" y="1"/>
                  </a:moveTo>
                  <a:cubicBezTo>
                    <a:pt x="89" y="1256"/>
                    <a:pt x="134" y="2525"/>
                    <a:pt x="140" y="3799"/>
                  </a:cubicBezTo>
                  <a:lnTo>
                    <a:pt x="140" y="7158"/>
                  </a:lnTo>
                  <a:cubicBezTo>
                    <a:pt x="147" y="7203"/>
                    <a:pt x="147" y="7241"/>
                    <a:pt x="140" y="7279"/>
                  </a:cubicBezTo>
                  <a:lnTo>
                    <a:pt x="140" y="12862"/>
                  </a:lnTo>
                  <a:lnTo>
                    <a:pt x="2645" y="12862"/>
                  </a:lnTo>
                  <a:lnTo>
                    <a:pt x="2645" y="3799"/>
                  </a:lnTo>
                  <a:cubicBezTo>
                    <a:pt x="2645" y="2525"/>
                    <a:pt x="2601" y="1256"/>
                    <a:pt x="2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1"/>
            <p:cNvSpPr/>
            <p:nvPr/>
          </p:nvSpPr>
          <p:spPr>
            <a:xfrm>
              <a:off x="3414943" y="7022103"/>
              <a:ext cx="153364" cy="747244"/>
            </a:xfrm>
            <a:custGeom>
              <a:avLst/>
              <a:gdLst/>
              <a:ahLst/>
              <a:cxnLst/>
              <a:rect l="l" t="t" r="r" b="b"/>
              <a:pathLst>
                <a:path w="2640" h="12863" extrusionOk="0">
                  <a:moveTo>
                    <a:pt x="128" y="1"/>
                  </a:moveTo>
                  <a:cubicBezTo>
                    <a:pt x="45" y="1256"/>
                    <a:pt x="1" y="2525"/>
                    <a:pt x="1" y="3799"/>
                  </a:cubicBezTo>
                  <a:lnTo>
                    <a:pt x="1" y="12862"/>
                  </a:lnTo>
                  <a:lnTo>
                    <a:pt x="2505" y="12862"/>
                  </a:lnTo>
                  <a:lnTo>
                    <a:pt x="2505" y="3799"/>
                  </a:lnTo>
                  <a:cubicBezTo>
                    <a:pt x="2505" y="2525"/>
                    <a:pt x="2550" y="1256"/>
                    <a:pt x="2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1"/>
            <p:cNvSpPr/>
            <p:nvPr/>
          </p:nvSpPr>
          <p:spPr>
            <a:xfrm>
              <a:off x="2133190" y="4764338"/>
              <a:ext cx="2446624" cy="5046902"/>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1"/>
            <p:cNvSpPr/>
            <p:nvPr/>
          </p:nvSpPr>
          <p:spPr>
            <a:xfrm>
              <a:off x="5031831" y="7540462"/>
              <a:ext cx="229233" cy="228884"/>
            </a:xfrm>
            <a:custGeom>
              <a:avLst/>
              <a:gdLst/>
              <a:ahLst/>
              <a:cxnLst/>
              <a:rect l="l" t="t" r="r" b="b"/>
              <a:pathLst>
                <a:path w="3946" h="3940" extrusionOk="0">
                  <a:moveTo>
                    <a:pt x="3945" y="0"/>
                  </a:moveTo>
                  <a:lnTo>
                    <a:pt x="0" y="3939"/>
                  </a:lnTo>
                  <a:lnTo>
                    <a:pt x="3945" y="3939"/>
                  </a:lnTo>
                  <a:lnTo>
                    <a:pt x="3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1"/>
            <p:cNvSpPr/>
            <p:nvPr/>
          </p:nvSpPr>
          <p:spPr>
            <a:xfrm>
              <a:off x="5031831" y="7827788"/>
              <a:ext cx="229233" cy="229233"/>
            </a:xfrm>
            <a:custGeom>
              <a:avLst/>
              <a:gdLst/>
              <a:ahLst/>
              <a:cxnLst/>
              <a:rect l="l" t="t" r="r" b="b"/>
              <a:pathLst>
                <a:path w="3946" h="3946" extrusionOk="0">
                  <a:moveTo>
                    <a:pt x="0" y="0"/>
                  </a:moveTo>
                  <a:lnTo>
                    <a:pt x="3945" y="3945"/>
                  </a:lnTo>
                  <a:lnTo>
                    <a:pt x="3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1"/>
            <p:cNvSpPr/>
            <p:nvPr/>
          </p:nvSpPr>
          <p:spPr>
            <a:xfrm>
              <a:off x="5027394" y="8346089"/>
              <a:ext cx="229233" cy="228884"/>
            </a:xfrm>
            <a:custGeom>
              <a:avLst/>
              <a:gdLst/>
              <a:ahLst/>
              <a:cxnLst/>
              <a:rect l="l" t="t" r="r" b="b"/>
              <a:pathLst>
                <a:path w="3946" h="3940" extrusionOk="0">
                  <a:moveTo>
                    <a:pt x="3945" y="1"/>
                  </a:moveTo>
                  <a:lnTo>
                    <a:pt x="0" y="3940"/>
                  </a:lnTo>
                  <a:lnTo>
                    <a:pt x="3945" y="3940"/>
                  </a:lnTo>
                  <a:lnTo>
                    <a:pt x="39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1"/>
            <p:cNvSpPr/>
            <p:nvPr/>
          </p:nvSpPr>
          <p:spPr>
            <a:xfrm>
              <a:off x="5289878" y="7827788"/>
              <a:ext cx="230337" cy="230337"/>
            </a:xfrm>
            <a:custGeom>
              <a:avLst/>
              <a:gdLst/>
              <a:ahLst/>
              <a:cxnLst/>
              <a:rect l="l" t="t" r="r" b="b"/>
              <a:pathLst>
                <a:path w="3965" h="3965" extrusionOk="0">
                  <a:moveTo>
                    <a:pt x="0" y="0"/>
                  </a:moveTo>
                  <a:lnTo>
                    <a:pt x="0"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1"/>
            <p:cNvSpPr/>
            <p:nvPr/>
          </p:nvSpPr>
          <p:spPr>
            <a:xfrm>
              <a:off x="4993664" y="7831099"/>
              <a:ext cx="267400" cy="740563"/>
            </a:xfrm>
            <a:custGeom>
              <a:avLst/>
              <a:gdLst/>
              <a:ahLst/>
              <a:cxnLst/>
              <a:rect l="l" t="t" r="r" b="b"/>
              <a:pathLst>
                <a:path w="4603" h="12748" extrusionOk="0">
                  <a:moveTo>
                    <a:pt x="1" y="1"/>
                  </a:moveTo>
                  <a:lnTo>
                    <a:pt x="1" y="12747"/>
                  </a:lnTo>
                  <a:lnTo>
                    <a:pt x="4602" y="8152"/>
                  </a:lnTo>
                  <a:lnTo>
                    <a:pt x="4602" y="45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1"/>
            <p:cNvSpPr/>
            <p:nvPr/>
          </p:nvSpPr>
          <p:spPr>
            <a:xfrm>
              <a:off x="5285441" y="7539358"/>
              <a:ext cx="230337" cy="229988"/>
            </a:xfrm>
            <a:custGeom>
              <a:avLst/>
              <a:gdLst/>
              <a:ahLst/>
              <a:cxnLst/>
              <a:rect l="l" t="t" r="r" b="b"/>
              <a:pathLst>
                <a:path w="3965" h="3959" extrusionOk="0">
                  <a:moveTo>
                    <a:pt x="0" y="0"/>
                  </a:moveTo>
                  <a:lnTo>
                    <a:pt x="0" y="3958"/>
                  </a:lnTo>
                  <a:lnTo>
                    <a:pt x="3965" y="395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1"/>
            <p:cNvSpPr/>
            <p:nvPr/>
          </p:nvSpPr>
          <p:spPr>
            <a:xfrm>
              <a:off x="5285441" y="8344637"/>
              <a:ext cx="230337" cy="230337"/>
            </a:xfrm>
            <a:custGeom>
              <a:avLst/>
              <a:gdLst/>
              <a:ahLst/>
              <a:cxnLst/>
              <a:rect l="l" t="t" r="r" b="b"/>
              <a:pathLst>
                <a:path w="3965" h="3965" extrusionOk="0">
                  <a:moveTo>
                    <a:pt x="0" y="0"/>
                  </a:moveTo>
                  <a:lnTo>
                    <a:pt x="0" y="3965"/>
                  </a:lnTo>
                  <a:lnTo>
                    <a:pt x="3965" y="396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1"/>
            <p:cNvSpPr/>
            <p:nvPr/>
          </p:nvSpPr>
          <p:spPr>
            <a:xfrm>
              <a:off x="4993664" y="7183542"/>
              <a:ext cx="267400" cy="582842"/>
            </a:xfrm>
            <a:custGeom>
              <a:avLst/>
              <a:gdLst/>
              <a:ahLst/>
              <a:cxnLst/>
              <a:rect l="l" t="t" r="r" b="b"/>
              <a:pathLst>
                <a:path w="4603" h="10033" extrusionOk="0">
                  <a:moveTo>
                    <a:pt x="4602" y="1"/>
                  </a:moveTo>
                  <a:lnTo>
                    <a:pt x="1" y="4596"/>
                  </a:lnTo>
                  <a:lnTo>
                    <a:pt x="1" y="10032"/>
                  </a:lnTo>
                  <a:lnTo>
                    <a:pt x="4602" y="5431"/>
                  </a:lnTo>
                  <a:lnTo>
                    <a:pt x="4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1"/>
            <p:cNvSpPr/>
            <p:nvPr/>
          </p:nvSpPr>
          <p:spPr>
            <a:xfrm>
              <a:off x="4690073" y="7022103"/>
              <a:ext cx="63727" cy="157779"/>
            </a:xfrm>
            <a:custGeom>
              <a:avLst/>
              <a:gdLst/>
              <a:ahLst/>
              <a:cxnLst/>
              <a:rect l="l" t="t" r="r" b="b"/>
              <a:pathLst>
                <a:path w="1097" h="2716" extrusionOk="0">
                  <a:moveTo>
                    <a:pt x="109" y="1"/>
                  </a:moveTo>
                  <a:cubicBezTo>
                    <a:pt x="90" y="326"/>
                    <a:pt x="32" y="1435"/>
                    <a:pt x="20" y="1671"/>
                  </a:cubicBezTo>
                  <a:cubicBezTo>
                    <a:pt x="7" y="2015"/>
                    <a:pt x="7" y="2365"/>
                    <a:pt x="1" y="2716"/>
                  </a:cubicBezTo>
                  <a:lnTo>
                    <a:pt x="989" y="2716"/>
                  </a:lnTo>
                  <a:cubicBezTo>
                    <a:pt x="1001" y="1804"/>
                    <a:pt x="1039" y="899"/>
                    <a:pt x="1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1"/>
            <p:cNvSpPr/>
            <p:nvPr/>
          </p:nvSpPr>
          <p:spPr>
            <a:xfrm>
              <a:off x="6323615" y="6886980"/>
              <a:ext cx="234810" cy="77089"/>
            </a:xfrm>
            <a:custGeom>
              <a:avLst/>
              <a:gdLst/>
              <a:ahLst/>
              <a:cxnLst/>
              <a:rect l="l" t="t" r="r" b="b"/>
              <a:pathLst>
                <a:path w="4042" h="1327" extrusionOk="0">
                  <a:moveTo>
                    <a:pt x="2021" y="0"/>
                  </a:moveTo>
                  <a:cubicBezTo>
                    <a:pt x="1141" y="0"/>
                    <a:pt x="351" y="523"/>
                    <a:pt x="1" y="1326"/>
                  </a:cubicBezTo>
                  <a:lnTo>
                    <a:pt x="4041" y="1326"/>
                  </a:lnTo>
                  <a:cubicBezTo>
                    <a:pt x="3691" y="523"/>
                    <a:pt x="2900"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1"/>
            <p:cNvSpPr/>
            <p:nvPr/>
          </p:nvSpPr>
          <p:spPr>
            <a:xfrm>
              <a:off x="6606835" y="6711831"/>
              <a:ext cx="181132" cy="252238"/>
            </a:xfrm>
            <a:custGeom>
              <a:avLst/>
              <a:gdLst/>
              <a:ahLst/>
              <a:cxnLst/>
              <a:rect l="l" t="t" r="r" b="b"/>
              <a:pathLst>
                <a:path w="3118" h="4342" extrusionOk="0">
                  <a:moveTo>
                    <a:pt x="2575" y="1"/>
                  </a:moveTo>
                  <a:cubicBezTo>
                    <a:pt x="1288" y="1148"/>
                    <a:pt x="396" y="2665"/>
                    <a:pt x="1" y="4341"/>
                  </a:cubicBezTo>
                  <a:lnTo>
                    <a:pt x="3117" y="4341"/>
                  </a:lnTo>
                  <a:cubicBezTo>
                    <a:pt x="2990" y="2875"/>
                    <a:pt x="2811" y="1435"/>
                    <a:pt x="2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1"/>
            <p:cNvSpPr/>
            <p:nvPr/>
          </p:nvSpPr>
          <p:spPr>
            <a:xfrm>
              <a:off x="5289878" y="7182089"/>
              <a:ext cx="264786" cy="580576"/>
            </a:xfrm>
            <a:custGeom>
              <a:avLst/>
              <a:gdLst/>
              <a:ahLst/>
              <a:cxnLst/>
              <a:rect l="l" t="t" r="r" b="b"/>
              <a:pathLst>
                <a:path w="4558" h="9994" extrusionOk="0">
                  <a:moveTo>
                    <a:pt x="0" y="0"/>
                  </a:moveTo>
                  <a:lnTo>
                    <a:pt x="0" y="5437"/>
                  </a:lnTo>
                  <a:lnTo>
                    <a:pt x="4557" y="9993"/>
                  </a:lnTo>
                  <a:lnTo>
                    <a:pt x="4557" y="455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1"/>
            <p:cNvSpPr/>
            <p:nvPr/>
          </p:nvSpPr>
          <p:spPr>
            <a:xfrm>
              <a:off x="6602769" y="7022103"/>
              <a:ext cx="197398" cy="747244"/>
            </a:xfrm>
            <a:custGeom>
              <a:avLst/>
              <a:gdLst/>
              <a:ahLst/>
              <a:cxnLst/>
              <a:rect l="l" t="t" r="r" b="b"/>
              <a:pathLst>
                <a:path w="3398" h="12863" extrusionOk="0">
                  <a:moveTo>
                    <a:pt x="0" y="1"/>
                  </a:moveTo>
                  <a:cubicBezTo>
                    <a:pt x="90" y="1256"/>
                    <a:pt x="141" y="2525"/>
                    <a:pt x="141" y="3799"/>
                  </a:cubicBezTo>
                  <a:lnTo>
                    <a:pt x="141" y="12862"/>
                  </a:lnTo>
                  <a:lnTo>
                    <a:pt x="3397" y="12862"/>
                  </a:lnTo>
                  <a:lnTo>
                    <a:pt x="3397" y="3799"/>
                  </a:lnTo>
                  <a:cubicBezTo>
                    <a:pt x="3397" y="2525"/>
                    <a:pt x="3346" y="1256"/>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1"/>
            <p:cNvSpPr/>
            <p:nvPr/>
          </p:nvSpPr>
          <p:spPr>
            <a:xfrm>
              <a:off x="5845998" y="7827788"/>
              <a:ext cx="145580" cy="747186"/>
            </a:xfrm>
            <a:custGeom>
              <a:avLst/>
              <a:gdLst/>
              <a:ahLst/>
              <a:cxnLst/>
              <a:rect l="l" t="t" r="r" b="b"/>
              <a:pathLst>
                <a:path w="2506" h="12862" extrusionOk="0">
                  <a:moveTo>
                    <a:pt x="0" y="0"/>
                  </a:moveTo>
                  <a:lnTo>
                    <a:pt x="0"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1"/>
            <p:cNvSpPr/>
            <p:nvPr/>
          </p:nvSpPr>
          <p:spPr>
            <a:xfrm>
              <a:off x="5027394" y="8633414"/>
              <a:ext cx="229233" cy="228884"/>
            </a:xfrm>
            <a:custGeom>
              <a:avLst/>
              <a:gdLst/>
              <a:ahLst/>
              <a:cxnLst/>
              <a:rect l="l" t="t" r="r" b="b"/>
              <a:pathLst>
                <a:path w="3946" h="3940" extrusionOk="0">
                  <a:moveTo>
                    <a:pt x="0" y="1"/>
                  </a:moveTo>
                  <a:lnTo>
                    <a:pt x="3945" y="3939"/>
                  </a:lnTo>
                  <a:lnTo>
                    <a:pt x="39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1"/>
            <p:cNvSpPr/>
            <p:nvPr/>
          </p:nvSpPr>
          <p:spPr>
            <a:xfrm>
              <a:off x="5583826" y="7827788"/>
              <a:ext cx="145580" cy="747186"/>
            </a:xfrm>
            <a:custGeom>
              <a:avLst/>
              <a:gdLst/>
              <a:ahLst/>
              <a:cxnLst/>
              <a:rect l="l" t="t" r="r" b="b"/>
              <a:pathLst>
                <a:path w="2506" h="12862" extrusionOk="0">
                  <a:moveTo>
                    <a:pt x="1" y="0"/>
                  </a:moveTo>
                  <a:lnTo>
                    <a:pt x="1" y="12862"/>
                  </a:lnTo>
                  <a:lnTo>
                    <a:pt x="2506" y="12862"/>
                  </a:lnTo>
                  <a:lnTo>
                    <a:pt x="2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1"/>
            <p:cNvSpPr/>
            <p:nvPr/>
          </p:nvSpPr>
          <p:spPr>
            <a:xfrm>
              <a:off x="4688969" y="9021414"/>
              <a:ext cx="57453" cy="172244"/>
            </a:xfrm>
            <a:custGeom>
              <a:avLst/>
              <a:gdLst/>
              <a:ahLst/>
              <a:cxnLst/>
              <a:rect l="l" t="t" r="r" b="b"/>
              <a:pathLst>
                <a:path w="989" h="2965" extrusionOk="0">
                  <a:moveTo>
                    <a:pt x="1" y="1"/>
                  </a:moveTo>
                  <a:lnTo>
                    <a:pt x="1"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1"/>
            <p:cNvSpPr/>
            <p:nvPr/>
          </p:nvSpPr>
          <p:spPr>
            <a:xfrm>
              <a:off x="4688969" y="7611916"/>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1"/>
            <p:cNvSpPr/>
            <p:nvPr/>
          </p:nvSpPr>
          <p:spPr>
            <a:xfrm>
              <a:off x="4688969" y="7827788"/>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1"/>
            <p:cNvSpPr/>
            <p:nvPr/>
          </p:nvSpPr>
          <p:spPr>
            <a:xfrm>
              <a:off x="6821603" y="7022103"/>
              <a:ext cx="64076" cy="157779"/>
            </a:xfrm>
            <a:custGeom>
              <a:avLst/>
              <a:gdLst/>
              <a:ahLst/>
              <a:cxnLst/>
              <a:rect l="l" t="t" r="r" b="b"/>
              <a:pathLst>
                <a:path w="1103" h="2716" extrusionOk="0">
                  <a:moveTo>
                    <a:pt x="0" y="1"/>
                  </a:moveTo>
                  <a:cubicBezTo>
                    <a:pt x="57" y="899"/>
                    <a:pt x="96" y="1804"/>
                    <a:pt x="115" y="2716"/>
                  </a:cubicBezTo>
                  <a:lnTo>
                    <a:pt x="1103" y="2716"/>
                  </a:lnTo>
                  <a:cubicBezTo>
                    <a:pt x="1103" y="2512"/>
                    <a:pt x="1103" y="2308"/>
                    <a:pt x="1096" y="2104"/>
                  </a:cubicBezTo>
                  <a:cubicBezTo>
                    <a:pt x="1090" y="1957"/>
                    <a:pt x="1001" y="90"/>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1"/>
            <p:cNvSpPr/>
            <p:nvPr/>
          </p:nvSpPr>
          <p:spPr>
            <a:xfrm>
              <a:off x="4775237" y="7827788"/>
              <a:ext cx="189614" cy="747186"/>
            </a:xfrm>
            <a:custGeom>
              <a:avLst/>
              <a:gdLst/>
              <a:ahLst/>
              <a:cxnLst/>
              <a:rect l="l" t="t" r="r" b="b"/>
              <a:pathLst>
                <a:path w="3264" h="12862" extrusionOk="0">
                  <a:moveTo>
                    <a:pt x="1" y="0"/>
                  </a:moveTo>
                  <a:lnTo>
                    <a:pt x="1" y="12862"/>
                  </a:lnTo>
                  <a:lnTo>
                    <a:pt x="3264" y="12862"/>
                  </a:lnTo>
                  <a:lnTo>
                    <a:pt x="3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1"/>
            <p:cNvSpPr/>
            <p:nvPr/>
          </p:nvSpPr>
          <p:spPr>
            <a:xfrm>
              <a:off x="4688969" y="8215787"/>
              <a:ext cx="57453" cy="172593"/>
            </a:xfrm>
            <a:custGeom>
              <a:avLst/>
              <a:gdLst/>
              <a:ahLst/>
              <a:cxnLst/>
              <a:rect l="l" t="t" r="r" b="b"/>
              <a:pathLst>
                <a:path w="989" h="2971" extrusionOk="0">
                  <a:moveTo>
                    <a:pt x="1" y="0"/>
                  </a:moveTo>
                  <a:lnTo>
                    <a:pt x="1"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1"/>
            <p:cNvSpPr/>
            <p:nvPr/>
          </p:nvSpPr>
          <p:spPr>
            <a:xfrm>
              <a:off x="4688969" y="8633414"/>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1"/>
            <p:cNvSpPr/>
            <p:nvPr/>
          </p:nvSpPr>
          <p:spPr>
            <a:xfrm>
              <a:off x="4688969" y="8417194"/>
              <a:ext cx="57453" cy="157779"/>
            </a:xfrm>
            <a:custGeom>
              <a:avLst/>
              <a:gdLst/>
              <a:ahLst/>
              <a:cxnLst/>
              <a:rect l="l" t="t" r="r" b="b"/>
              <a:pathLst>
                <a:path w="989" h="2716" extrusionOk="0">
                  <a:moveTo>
                    <a:pt x="1" y="1"/>
                  </a:moveTo>
                  <a:lnTo>
                    <a:pt x="1"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1"/>
            <p:cNvSpPr/>
            <p:nvPr/>
          </p:nvSpPr>
          <p:spPr>
            <a:xfrm>
              <a:off x="4775237" y="7022103"/>
              <a:ext cx="197398" cy="747244"/>
            </a:xfrm>
            <a:custGeom>
              <a:avLst/>
              <a:gdLst/>
              <a:ahLst/>
              <a:cxnLst/>
              <a:rect l="l" t="t" r="r" b="b"/>
              <a:pathLst>
                <a:path w="3398" h="12863" extrusionOk="0">
                  <a:moveTo>
                    <a:pt x="134" y="1"/>
                  </a:moveTo>
                  <a:cubicBezTo>
                    <a:pt x="51" y="1256"/>
                    <a:pt x="1" y="2525"/>
                    <a:pt x="1" y="3799"/>
                  </a:cubicBezTo>
                  <a:lnTo>
                    <a:pt x="1" y="12862"/>
                  </a:lnTo>
                  <a:lnTo>
                    <a:pt x="3257" y="12862"/>
                  </a:lnTo>
                  <a:lnTo>
                    <a:pt x="3257" y="3799"/>
                  </a:lnTo>
                  <a:cubicBezTo>
                    <a:pt x="3257" y="2525"/>
                    <a:pt x="3302" y="1256"/>
                    <a:pt x="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1"/>
            <p:cNvSpPr/>
            <p:nvPr/>
          </p:nvSpPr>
          <p:spPr>
            <a:xfrm>
              <a:off x="5285441" y="8633414"/>
              <a:ext cx="230337" cy="229988"/>
            </a:xfrm>
            <a:custGeom>
              <a:avLst/>
              <a:gdLst/>
              <a:ahLst/>
              <a:cxnLst/>
              <a:rect l="l" t="t" r="r" b="b"/>
              <a:pathLst>
                <a:path w="3965" h="3959" extrusionOk="0">
                  <a:moveTo>
                    <a:pt x="0" y="1"/>
                  </a:moveTo>
                  <a:lnTo>
                    <a:pt x="0" y="3959"/>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1"/>
            <p:cNvSpPr/>
            <p:nvPr/>
          </p:nvSpPr>
          <p:spPr>
            <a:xfrm>
              <a:off x="4993664" y="7022103"/>
              <a:ext cx="266993" cy="387361"/>
            </a:xfrm>
            <a:custGeom>
              <a:avLst/>
              <a:gdLst/>
              <a:ahLst/>
              <a:cxnLst/>
              <a:rect l="l" t="t" r="r" b="b"/>
              <a:pathLst>
                <a:path w="4596" h="6668" extrusionOk="0">
                  <a:moveTo>
                    <a:pt x="135" y="1"/>
                  </a:moveTo>
                  <a:cubicBezTo>
                    <a:pt x="52" y="1256"/>
                    <a:pt x="7" y="2525"/>
                    <a:pt x="1" y="3799"/>
                  </a:cubicBezTo>
                  <a:lnTo>
                    <a:pt x="1" y="6667"/>
                  </a:lnTo>
                  <a:lnTo>
                    <a:pt x="4596" y="2066"/>
                  </a:lnTo>
                  <a:lnTo>
                    <a:pt x="459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1"/>
            <p:cNvSpPr/>
            <p:nvPr/>
          </p:nvSpPr>
          <p:spPr>
            <a:xfrm>
              <a:off x="5289878" y="7834410"/>
              <a:ext cx="264786" cy="733883"/>
            </a:xfrm>
            <a:custGeom>
              <a:avLst/>
              <a:gdLst/>
              <a:ahLst/>
              <a:cxnLst/>
              <a:rect l="l" t="t" r="r" b="b"/>
              <a:pathLst>
                <a:path w="4558" h="12633" extrusionOk="0">
                  <a:moveTo>
                    <a:pt x="4557" y="1"/>
                  </a:moveTo>
                  <a:lnTo>
                    <a:pt x="0" y="4558"/>
                  </a:lnTo>
                  <a:lnTo>
                    <a:pt x="0" y="8076"/>
                  </a:lnTo>
                  <a:lnTo>
                    <a:pt x="4557" y="12633"/>
                  </a:lnTo>
                  <a:lnTo>
                    <a:pt x="4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1"/>
            <p:cNvSpPr/>
            <p:nvPr/>
          </p:nvSpPr>
          <p:spPr>
            <a:xfrm>
              <a:off x="4688969" y="8014729"/>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1"/>
            <p:cNvSpPr/>
            <p:nvPr/>
          </p:nvSpPr>
          <p:spPr>
            <a:xfrm>
              <a:off x="4688969" y="8820007"/>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1"/>
            <p:cNvSpPr/>
            <p:nvPr/>
          </p:nvSpPr>
          <p:spPr>
            <a:xfrm>
              <a:off x="4688969" y="7410509"/>
              <a:ext cx="57453" cy="172244"/>
            </a:xfrm>
            <a:custGeom>
              <a:avLst/>
              <a:gdLst/>
              <a:ahLst/>
              <a:cxnLst/>
              <a:rect l="l" t="t" r="r" b="b"/>
              <a:pathLst>
                <a:path w="989" h="2965" extrusionOk="0">
                  <a:moveTo>
                    <a:pt x="1" y="0"/>
                  </a:moveTo>
                  <a:lnTo>
                    <a:pt x="1"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1"/>
            <p:cNvSpPr/>
            <p:nvPr/>
          </p:nvSpPr>
          <p:spPr>
            <a:xfrm>
              <a:off x="4688969" y="7208696"/>
              <a:ext cx="57802" cy="172593"/>
            </a:xfrm>
            <a:custGeom>
              <a:avLst/>
              <a:gdLst/>
              <a:ahLst/>
              <a:cxnLst/>
              <a:rect l="l" t="t" r="r" b="b"/>
              <a:pathLst>
                <a:path w="995" h="2971" extrusionOk="0">
                  <a:moveTo>
                    <a:pt x="7" y="1"/>
                  </a:moveTo>
                  <a:cubicBezTo>
                    <a:pt x="7" y="199"/>
                    <a:pt x="1" y="390"/>
                    <a:pt x="1" y="581"/>
                  </a:cubicBezTo>
                  <a:lnTo>
                    <a:pt x="1" y="2971"/>
                  </a:lnTo>
                  <a:lnTo>
                    <a:pt x="988" y="2971"/>
                  </a:lnTo>
                  <a:cubicBezTo>
                    <a:pt x="988" y="2971"/>
                    <a:pt x="995" y="199"/>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1"/>
            <p:cNvSpPr/>
            <p:nvPr/>
          </p:nvSpPr>
          <p:spPr>
            <a:xfrm>
              <a:off x="6021088" y="7022103"/>
              <a:ext cx="265192" cy="384398"/>
            </a:xfrm>
            <a:custGeom>
              <a:avLst/>
              <a:gdLst/>
              <a:ahLst/>
              <a:cxnLst/>
              <a:rect l="l" t="t" r="r" b="b"/>
              <a:pathLst>
                <a:path w="4565" h="6617" extrusionOk="0">
                  <a:moveTo>
                    <a:pt x="135" y="1"/>
                  </a:moveTo>
                  <a:cubicBezTo>
                    <a:pt x="46" y="1256"/>
                    <a:pt x="1" y="2525"/>
                    <a:pt x="1" y="3799"/>
                  </a:cubicBezTo>
                  <a:lnTo>
                    <a:pt x="1" y="6616"/>
                  </a:lnTo>
                  <a:lnTo>
                    <a:pt x="4564" y="2047"/>
                  </a:lnTo>
                  <a:lnTo>
                    <a:pt x="4564"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1"/>
            <p:cNvSpPr/>
            <p:nvPr/>
          </p:nvSpPr>
          <p:spPr>
            <a:xfrm>
              <a:off x="6829329" y="8417194"/>
              <a:ext cx="57453" cy="157779"/>
            </a:xfrm>
            <a:custGeom>
              <a:avLst/>
              <a:gdLst/>
              <a:ahLst/>
              <a:cxnLst/>
              <a:rect l="l" t="t" r="r" b="b"/>
              <a:pathLst>
                <a:path w="989" h="2716" extrusionOk="0">
                  <a:moveTo>
                    <a:pt x="1" y="1"/>
                  </a:moveTo>
                  <a:lnTo>
                    <a:pt x="1" y="2716"/>
                  </a:lnTo>
                  <a:lnTo>
                    <a:pt x="989" y="2716"/>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1"/>
            <p:cNvSpPr/>
            <p:nvPr/>
          </p:nvSpPr>
          <p:spPr>
            <a:xfrm>
              <a:off x="6315443" y="7022103"/>
              <a:ext cx="266296" cy="386606"/>
            </a:xfrm>
            <a:custGeom>
              <a:avLst/>
              <a:gdLst/>
              <a:ahLst/>
              <a:cxnLst/>
              <a:rect l="l" t="t" r="r" b="b"/>
              <a:pathLst>
                <a:path w="4584" h="6655" extrusionOk="0">
                  <a:moveTo>
                    <a:pt x="1" y="1"/>
                  </a:moveTo>
                  <a:lnTo>
                    <a:pt x="1" y="2066"/>
                  </a:lnTo>
                  <a:lnTo>
                    <a:pt x="4583" y="6655"/>
                  </a:lnTo>
                  <a:lnTo>
                    <a:pt x="4583" y="3799"/>
                  </a:lnTo>
                  <a:cubicBezTo>
                    <a:pt x="4583" y="2525"/>
                    <a:pt x="4539" y="1256"/>
                    <a:pt x="444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1"/>
            <p:cNvSpPr/>
            <p:nvPr/>
          </p:nvSpPr>
          <p:spPr>
            <a:xfrm>
              <a:off x="6051448" y="7539358"/>
              <a:ext cx="230395" cy="229988"/>
            </a:xfrm>
            <a:custGeom>
              <a:avLst/>
              <a:gdLst/>
              <a:ahLst/>
              <a:cxnLst/>
              <a:rect l="l" t="t" r="r" b="b"/>
              <a:pathLst>
                <a:path w="3966" h="3959" extrusionOk="0">
                  <a:moveTo>
                    <a:pt x="3965" y="0"/>
                  </a:moveTo>
                  <a:lnTo>
                    <a:pt x="1" y="3958"/>
                  </a:lnTo>
                  <a:lnTo>
                    <a:pt x="3965" y="3958"/>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1"/>
            <p:cNvSpPr/>
            <p:nvPr/>
          </p:nvSpPr>
          <p:spPr>
            <a:xfrm>
              <a:off x="6829329" y="8633414"/>
              <a:ext cx="57453" cy="157431"/>
            </a:xfrm>
            <a:custGeom>
              <a:avLst/>
              <a:gdLst/>
              <a:ahLst/>
              <a:cxnLst/>
              <a:rect l="l" t="t" r="r" b="b"/>
              <a:pathLst>
                <a:path w="989" h="2710" extrusionOk="0">
                  <a:moveTo>
                    <a:pt x="1" y="1"/>
                  </a:moveTo>
                  <a:lnTo>
                    <a:pt x="1" y="2709"/>
                  </a:lnTo>
                  <a:lnTo>
                    <a:pt x="989" y="2709"/>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1"/>
            <p:cNvSpPr/>
            <p:nvPr/>
          </p:nvSpPr>
          <p:spPr>
            <a:xfrm>
              <a:off x="6020740" y="7182089"/>
              <a:ext cx="265541" cy="581332"/>
            </a:xfrm>
            <a:custGeom>
              <a:avLst/>
              <a:gdLst/>
              <a:ahLst/>
              <a:cxnLst/>
              <a:rect l="l" t="t" r="r" b="b"/>
              <a:pathLst>
                <a:path w="4571" h="10007" extrusionOk="0">
                  <a:moveTo>
                    <a:pt x="4570" y="0"/>
                  </a:moveTo>
                  <a:lnTo>
                    <a:pt x="1" y="4570"/>
                  </a:lnTo>
                  <a:lnTo>
                    <a:pt x="1" y="10006"/>
                  </a:lnTo>
                  <a:lnTo>
                    <a:pt x="4570" y="5437"/>
                  </a:lnTo>
                  <a:lnTo>
                    <a:pt x="4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1"/>
            <p:cNvSpPr/>
            <p:nvPr/>
          </p:nvSpPr>
          <p:spPr>
            <a:xfrm>
              <a:off x="6311006" y="7540462"/>
              <a:ext cx="228884" cy="228884"/>
            </a:xfrm>
            <a:custGeom>
              <a:avLst/>
              <a:gdLst/>
              <a:ahLst/>
              <a:cxnLst/>
              <a:rect l="l" t="t" r="r" b="b"/>
              <a:pathLst>
                <a:path w="3940" h="3940" extrusionOk="0">
                  <a:moveTo>
                    <a:pt x="1" y="0"/>
                  </a:moveTo>
                  <a:lnTo>
                    <a:pt x="1" y="3939"/>
                  </a:lnTo>
                  <a:lnTo>
                    <a:pt x="3939" y="39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1"/>
            <p:cNvSpPr/>
            <p:nvPr/>
          </p:nvSpPr>
          <p:spPr>
            <a:xfrm>
              <a:off x="6829329" y="7410509"/>
              <a:ext cx="57453" cy="172244"/>
            </a:xfrm>
            <a:custGeom>
              <a:avLst/>
              <a:gdLst/>
              <a:ahLst/>
              <a:cxnLst/>
              <a:rect l="l" t="t" r="r" b="b"/>
              <a:pathLst>
                <a:path w="989" h="2965" extrusionOk="0">
                  <a:moveTo>
                    <a:pt x="1" y="0"/>
                  </a:moveTo>
                  <a:lnTo>
                    <a:pt x="1" y="2964"/>
                  </a:lnTo>
                  <a:lnTo>
                    <a:pt x="989" y="2964"/>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1"/>
            <p:cNvSpPr/>
            <p:nvPr/>
          </p:nvSpPr>
          <p:spPr>
            <a:xfrm>
              <a:off x="6315443" y="7183542"/>
              <a:ext cx="266296" cy="582087"/>
            </a:xfrm>
            <a:custGeom>
              <a:avLst/>
              <a:gdLst/>
              <a:ahLst/>
              <a:cxnLst/>
              <a:rect l="l" t="t" r="r" b="b"/>
              <a:pathLst>
                <a:path w="4584" h="10020" extrusionOk="0">
                  <a:moveTo>
                    <a:pt x="1" y="1"/>
                  </a:moveTo>
                  <a:lnTo>
                    <a:pt x="1" y="5431"/>
                  </a:lnTo>
                  <a:lnTo>
                    <a:pt x="4583" y="10019"/>
                  </a:lnTo>
                  <a:lnTo>
                    <a:pt x="4583" y="45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1"/>
            <p:cNvSpPr/>
            <p:nvPr/>
          </p:nvSpPr>
          <p:spPr>
            <a:xfrm>
              <a:off x="6829329" y="8820007"/>
              <a:ext cx="57453" cy="172244"/>
            </a:xfrm>
            <a:custGeom>
              <a:avLst/>
              <a:gdLst/>
              <a:ahLst/>
              <a:cxnLst/>
              <a:rect l="l" t="t" r="r" b="b"/>
              <a:pathLst>
                <a:path w="989" h="2965" extrusionOk="0">
                  <a:moveTo>
                    <a:pt x="1" y="1"/>
                  </a:moveTo>
                  <a:lnTo>
                    <a:pt x="1" y="2964"/>
                  </a:lnTo>
                  <a:lnTo>
                    <a:pt x="989" y="2964"/>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1"/>
            <p:cNvSpPr/>
            <p:nvPr/>
          </p:nvSpPr>
          <p:spPr>
            <a:xfrm>
              <a:off x="5107391" y="5497814"/>
              <a:ext cx="133671" cy="206286"/>
            </a:xfrm>
            <a:custGeom>
              <a:avLst/>
              <a:gdLst/>
              <a:ahLst/>
              <a:cxnLst/>
              <a:rect l="l" t="t" r="r" b="b"/>
              <a:pathLst>
                <a:path w="2301" h="3551" extrusionOk="0">
                  <a:moveTo>
                    <a:pt x="1714" y="1"/>
                  </a:moveTo>
                  <a:cubicBezTo>
                    <a:pt x="1651" y="83"/>
                    <a:pt x="1593" y="166"/>
                    <a:pt x="1530" y="256"/>
                  </a:cubicBezTo>
                  <a:cubicBezTo>
                    <a:pt x="1364" y="498"/>
                    <a:pt x="656" y="1588"/>
                    <a:pt x="465" y="1887"/>
                  </a:cubicBezTo>
                  <a:cubicBezTo>
                    <a:pt x="306" y="2142"/>
                    <a:pt x="153" y="2397"/>
                    <a:pt x="0" y="2652"/>
                  </a:cubicBezTo>
                  <a:cubicBezTo>
                    <a:pt x="210" y="2951"/>
                    <a:pt x="421" y="3245"/>
                    <a:pt x="618" y="3551"/>
                  </a:cubicBezTo>
                  <a:cubicBezTo>
                    <a:pt x="1154" y="2639"/>
                    <a:pt x="1708" y="1747"/>
                    <a:pt x="2301" y="880"/>
                  </a:cubicBezTo>
                  <a:cubicBezTo>
                    <a:pt x="2103" y="587"/>
                    <a:pt x="1912" y="287"/>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1"/>
            <p:cNvSpPr/>
            <p:nvPr/>
          </p:nvSpPr>
          <p:spPr>
            <a:xfrm>
              <a:off x="6329541" y="5497465"/>
              <a:ext cx="133729" cy="206286"/>
            </a:xfrm>
            <a:custGeom>
              <a:avLst/>
              <a:gdLst/>
              <a:ahLst/>
              <a:cxnLst/>
              <a:rect l="l" t="t" r="r" b="b"/>
              <a:pathLst>
                <a:path w="2302" h="3551" extrusionOk="0">
                  <a:moveTo>
                    <a:pt x="587" y="0"/>
                  </a:moveTo>
                  <a:cubicBezTo>
                    <a:pt x="383" y="293"/>
                    <a:pt x="192" y="587"/>
                    <a:pt x="1" y="880"/>
                  </a:cubicBezTo>
                  <a:cubicBezTo>
                    <a:pt x="593" y="1747"/>
                    <a:pt x="1148" y="2639"/>
                    <a:pt x="1677" y="3550"/>
                  </a:cubicBezTo>
                  <a:cubicBezTo>
                    <a:pt x="1881" y="3251"/>
                    <a:pt x="2091" y="2951"/>
                    <a:pt x="2301" y="2652"/>
                  </a:cubicBezTo>
                  <a:lnTo>
                    <a:pt x="2269" y="2594"/>
                  </a:lnTo>
                  <a:lnTo>
                    <a:pt x="2187" y="2460"/>
                  </a:lnTo>
                  <a:cubicBezTo>
                    <a:pt x="1842" y="1893"/>
                    <a:pt x="1486" y="1326"/>
                    <a:pt x="1122" y="778"/>
                  </a:cubicBezTo>
                  <a:cubicBezTo>
                    <a:pt x="1052" y="676"/>
                    <a:pt x="988" y="574"/>
                    <a:pt x="918" y="478"/>
                  </a:cubicBezTo>
                  <a:cubicBezTo>
                    <a:pt x="810" y="319"/>
                    <a:pt x="695" y="16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1"/>
            <p:cNvSpPr/>
            <p:nvPr/>
          </p:nvSpPr>
          <p:spPr>
            <a:xfrm>
              <a:off x="4993664" y="8636377"/>
              <a:ext cx="267400" cy="590975"/>
            </a:xfrm>
            <a:custGeom>
              <a:avLst/>
              <a:gdLst/>
              <a:ahLst/>
              <a:cxnLst/>
              <a:rect l="l" t="t" r="r" b="b"/>
              <a:pathLst>
                <a:path w="4603" h="10173" extrusionOk="0">
                  <a:moveTo>
                    <a:pt x="1" y="1"/>
                  </a:moveTo>
                  <a:lnTo>
                    <a:pt x="1" y="5571"/>
                  </a:lnTo>
                  <a:lnTo>
                    <a:pt x="4602" y="10173"/>
                  </a:lnTo>
                  <a:lnTo>
                    <a:pt x="4602" y="46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1"/>
            <p:cNvSpPr/>
            <p:nvPr/>
          </p:nvSpPr>
          <p:spPr>
            <a:xfrm>
              <a:off x="5289878" y="7022103"/>
              <a:ext cx="264786" cy="383643"/>
            </a:xfrm>
            <a:custGeom>
              <a:avLst/>
              <a:gdLst/>
              <a:ahLst/>
              <a:cxnLst/>
              <a:rect l="l" t="t" r="r" b="b"/>
              <a:pathLst>
                <a:path w="4558" h="6604" extrusionOk="0">
                  <a:moveTo>
                    <a:pt x="0" y="1"/>
                  </a:moveTo>
                  <a:lnTo>
                    <a:pt x="0" y="2047"/>
                  </a:lnTo>
                  <a:lnTo>
                    <a:pt x="4557" y="6604"/>
                  </a:lnTo>
                  <a:lnTo>
                    <a:pt x="4557" y="3799"/>
                  </a:lnTo>
                  <a:cubicBezTo>
                    <a:pt x="4557" y="2525"/>
                    <a:pt x="4513" y="1256"/>
                    <a:pt x="442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1"/>
            <p:cNvSpPr/>
            <p:nvPr/>
          </p:nvSpPr>
          <p:spPr>
            <a:xfrm>
              <a:off x="6779757" y="6654842"/>
              <a:ext cx="92599" cy="309226"/>
            </a:xfrm>
            <a:custGeom>
              <a:avLst/>
              <a:gdLst/>
              <a:ahLst/>
              <a:cxnLst/>
              <a:rect l="l" t="t" r="r" b="b"/>
              <a:pathLst>
                <a:path w="1594" h="5323" extrusionOk="0">
                  <a:moveTo>
                    <a:pt x="906" y="0"/>
                  </a:moveTo>
                  <a:cubicBezTo>
                    <a:pt x="587" y="185"/>
                    <a:pt x="287" y="389"/>
                    <a:pt x="1" y="612"/>
                  </a:cubicBezTo>
                  <a:cubicBezTo>
                    <a:pt x="262" y="2161"/>
                    <a:pt x="466" y="3729"/>
                    <a:pt x="600" y="5322"/>
                  </a:cubicBezTo>
                  <a:lnTo>
                    <a:pt x="1594" y="5322"/>
                  </a:lnTo>
                  <a:cubicBezTo>
                    <a:pt x="1575" y="5067"/>
                    <a:pt x="1556" y="4819"/>
                    <a:pt x="1537" y="4564"/>
                  </a:cubicBezTo>
                  <a:cubicBezTo>
                    <a:pt x="1530" y="4519"/>
                    <a:pt x="1409" y="3391"/>
                    <a:pt x="1345" y="2881"/>
                  </a:cubicBezTo>
                  <a:cubicBezTo>
                    <a:pt x="1333" y="2760"/>
                    <a:pt x="1320" y="2645"/>
                    <a:pt x="1301" y="2531"/>
                  </a:cubicBezTo>
                  <a:cubicBezTo>
                    <a:pt x="1231" y="2014"/>
                    <a:pt x="1065" y="899"/>
                    <a:pt x="1059" y="861"/>
                  </a:cubicBezTo>
                  <a:cubicBezTo>
                    <a:pt x="1014" y="574"/>
                    <a:pt x="957" y="287"/>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1"/>
            <p:cNvSpPr/>
            <p:nvPr/>
          </p:nvSpPr>
          <p:spPr>
            <a:xfrm>
              <a:off x="6630169" y="6083154"/>
              <a:ext cx="196643" cy="575058"/>
            </a:xfrm>
            <a:custGeom>
              <a:avLst/>
              <a:gdLst/>
              <a:ahLst/>
              <a:cxnLst/>
              <a:rect l="l" t="t" r="r" b="b"/>
              <a:pathLst>
                <a:path w="3385" h="9899" extrusionOk="0">
                  <a:moveTo>
                    <a:pt x="734" y="1"/>
                  </a:moveTo>
                  <a:cubicBezTo>
                    <a:pt x="485" y="288"/>
                    <a:pt x="237" y="575"/>
                    <a:pt x="1" y="861"/>
                  </a:cubicBezTo>
                  <a:cubicBezTo>
                    <a:pt x="1097" y="3793"/>
                    <a:pt x="1925" y="6820"/>
                    <a:pt x="2480" y="9899"/>
                  </a:cubicBezTo>
                  <a:cubicBezTo>
                    <a:pt x="2767" y="9688"/>
                    <a:pt x="3073" y="9491"/>
                    <a:pt x="3385" y="9319"/>
                  </a:cubicBezTo>
                  <a:cubicBezTo>
                    <a:pt x="3372" y="9242"/>
                    <a:pt x="2926" y="7120"/>
                    <a:pt x="2875" y="6903"/>
                  </a:cubicBezTo>
                  <a:cubicBezTo>
                    <a:pt x="2805" y="6597"/>
                    <a:pt x="2722" y="6285"/>
                    <a:pt x="2646" y="5979"/>
                  </a:cubicBezTo>
                  <a:cubicBezTo>
                    <a:pt x="2531" y="5520"/>
                    <a:pt x="2410" y="5068"/>
                    <a:pt x="2276" y="4615"/>
                  </a:cubicBezTo>
                  <a:cubicBezTo>
                    <a:pt x="2231" y="4443"/>
                    <a:pt x="2187" y="4277"/>
                    <a:pt x="2136" y="4112"/>
                  </a:cubicBezTo>
                  <a:cubicBezTo>
                    <a:pt x="2034" y="3774"/>
                    <a:pt x="1753" y="2882"/>
                    <a:pt x="1722" y="2773"/>
                  </a:cubicBezTo>
                  <a:cubicBezTo>
                    <a:pt x="1416" y="1836"/>
                    <a:pt x="1091" y="912"/>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1"/>
            <p:cNvSpPr/>
            <p:nvPr/>
          </p:nvSpPr>
          <p:spPr>
            <a:xfrm>
              <a:off x="6311006" y="7827788"/>
              <a:ext cx="228884" cy="229233"/>
            </a:xfrm>
            <a:custGeom>
              <a:avLst/>
              <a:gdLst/>
              <a:ahLst/>
              <a:cxnLst/>
              <a:rect l="l" t="t" r="r" b="b"/>
              <a:pathLst>
                <a:path w="3940" h="3946" extrusionOk="0">
                  <a:moveTo>
                    <a:pt x="1" y="0"/>
                  </a:moveTo>
                  <a:lnTo>
                    <a:pt x="1" y="394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1"/>
            <p:cNvSpPr/>
            <p:nvPr/>
          </p:nvSpPr>
          <p:spPr>
            <a:xfrm>
              <a:off x="6829329" y="8014729"/>
              <a:ext cx="57453" cy="172244"/>
            </a:xfrm>
            <a:custGeom>
              <a:avLst/>
              <a:gdLst/>
              <a:ahLst/>
              <a:cxnLst/>
              <a:rect l="l" t="t" r="r" b="b"/>
              <a:pathLst>
                <a:path w="989" h="2965" extrusionOk="0">
                  <a:moveTo>
                    <a:pt x="1" y="1"/>
                  </a:moveTo>
                  <a:lnTo>
                    <a:pt x="1" y="2964"/>
                  </a:lnTo>
                  <a:lnTo>
                    <a:pt x="989" y="2964"/>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1"/>
            <p:cNvSpPr/>
            <p:nvPr/>
          </p:nvSpPr>
          <p:spPr>
            <a:xfrm>
              <a:off x="6829329" y="8215787"/>
              <a:ext cx="57453" cy="172593"/>
            </a:xfrm>
            <a:custGeom>
              <a:avLst/>
              <a:gdLst/>
              <a:ahLst/>
              <a:cxnLst/>
              <a:rect l="l" t="t" r="r" b="b"/>
              <a:pathLst>
                <a:path w="989" h="2971" extrusionOk="0">
                  <a:moveTo>
                    <a:pt x="1" y="0"/>
                  </a:moveTo>
                  <a:lnTo>
                    <a:pt x="1" y="2970"/>
                  </a:lnTo>
                  <a:lnTo>
                    <a:pt x="989" y="2970"/>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1"/>
            <p:cNvSpPr/>
            <p:nvPr/>
          </p:nvSpPr>
          <p:spPr>
            <a:xfrm>
              <a:off x="6610902" y="7827788"/>
              <a:ext cx="189265" cy="747186"/>
            </a:xfrm>
            <a:custGeom>
              <a:avLst/>
              <a:gdLst/>
              <a:ahLst/>
              <a:cxnLst/>
              <a:rect l="l" t="t" r="r" b="b"/>
              <a:pathLst>
                <a:path w="3258" h="12862" extrusionOk="0">
                  <a:moveTo>
                    <a:pt x="1" y="0"/>
                  </a:moveTo>
                  <a:lnTo>
                    <a:pt x="1" y="12862"/>
                  </a:lnTo>
                  <a:lnTo>
                    <a:pt x="3257" y="12862"/>
                  </a:lnTo>
                  <a:lnTo>
                    <a:pt x="32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1"/>
            <p:cNvSpPr/>
            <p:nvPr/>
          </p:nvSpPr>
          <p:spPr>
            <a:xfrm>
              <a:off x="6315443" y="8637132"/>
              <a:ext cx="266296" cy="590220"/>
            </a:xfrm>
            <a:custGeom>
              <a:avLst/>
              <a:gdLst/>
              <a:ahLst/>
              <a:cxnLst/>
              <a:rect l="l" t="t" r="r" b="b"/>
              <a:pathLst>
                <a:path w="4584" h="10160" extrusionOk="0">
                  <a:moveTo>
                    <a:pt x="4583" y="0"/>
                  </a:moveTo>
                  <a:lnTo>
                    <a:pt x="1" y="4589"/>
                  </a:lnTo>
                  <a:lnTo>
                    <a:pt x="1" y="10160"/>
                  </a:lnTo>
                  <a:lnTo>
                    <a:pt x="4583" y="5571"/>
                  </a:lnTo>
                  <a:lnTo>
                    <a:pt x="4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1"/>
            <p:cNvSpPr/>
            <p:nvPr/>
          </p:nvSpPr>
          <p:spPr>
            <a:xfrm>
              <a:off x="6828632" y="7208696"/>
              <a:ext cx="58151" cy="172593"/>
            </a:xfrm>
            <a:custGeom>
              <a:avLst/>
              <a:gdLst/>
              <a:ahLst/>
              <a:cxnLst/>
              <a:rect l="l" t="t" r="r" b="b"/>
              <a:pathLst>
                <a:path w="1001" h="2971" extrusionOk="0">
                  <a:moveTo>
                    <a:pt x="0" y="1"/>
                  </a:moveTo>
                  <a:cubicBezTo>
                    <a:pt x="0" y="199"/>
                    <a:pt x="13" y="390"/>
                    <a:pt x="13" y="587"/>
                  </a:cubicBezTo>
                  <a:lnTo>
                    <a:pt x="13" y="2971"/>
                  </a:lnTo>
                  <a:lnTo>
                    <a:pt x="1001" y="2971"/>
                  </a:lnTo>
                  <a:cubicBezTo>
                    <a:pt x="1001" y="2971"/>
                    <a:pt x="994" y="199"/>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1"/>
            <p:cNvSpPr/>
            <p:nvPr/>
          </p:nvSpPr>
          <p:spPr>
            <a:xfrm>
              <a:off x="6829329" y="7827788"/>
              <a:ext cx="57453" cy="157779"/>
            </a:xfrm>
            <a:custGeom>
              <a:avLst/>
              <a:gdLst/>
              <a:ahLst/>
              <a:cxnLst/>
              <a:rect l="l" t="t" r="r" b="b"/>
              <a:pathLst>
                <a:path w="989" h="2716" extrusionOk="0">
                  <a:moveTo>
                    <a:pt x="1" y="0"/>
                  </a:moveTo>
                  <a:lnTo>
                    <a:pt x="1" y="2715"/>
                  </a:lnTo>
                  <a:lnTo>
                    <a:pt x="989" y="2715"/>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1"/>
            <p:cNvSpPr/>
            <p:nvPr/>
          </p:nvSpPr>
          <p:spPr>
            <a:xfrm>
              <a:off x="6829329" y="7611916"/>
              <a:ext cx="57453" cy="157431"/>
            </a:xfrm>
            <a:custGeom>
              <a:avLst/>
              <a:gdLst/>
              <a:ahLst/>
              <a:cxnLst/>
              <a:rect l="l" t="t" r="r" b="b"/>
              <a:pathLst>
                <a:path w="989" h="2710" extrusionOk="0">
                  <a:moveTo>
                    <a:pt x="1" y="1"/>
                  </a:moveTo>
                  <a:lnTo>
                    <a:pt x="1" y="2709"/>
                  </a:lnTo>
                  <a:lnTo>
                    <a:pt x="989" y="2709"/>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1"/>
            <p:cNvSpPr/>
            <p:nvPr/>
          </p:nvSpPr>
          <p:spPr>
            <a:xfrm>
              <a:off x="6315443" y="8346089"/>
              <a:ext cx="228884" cy="228884"/>
            </a:xfrm>
            <a:custGeom>
              <a:avLst/>
              <a:gdLst/>
              <a:ahLst/>
              <a:cxnLst/>
              <a:rect l="l" t="t" r="r" b="b"/>
              <a:pathLst>
                <a:path w="3940" h="3940" extrusionOk="0">
                  <a:moveTo>
                    <a:pt x="1" y="1"/>
                  </a:moveTo>
                  <a:lnTo>
                    <a:pt x="1" y="3940"/>
                  </a:lnTo>
                  <a:lnTo>
                    <a:pt x="3939" y="39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1"/>
            <p:cNvSpPr/>
            <p:nvPr/>
          </p:nvSpPr>
          <p:spPr>
            <a:xfrm>
              <a:off x="6051448" y="8344637"/>
              <a:ext cx="230395" cy="230337"/>
            </a:xfrm>
            <a:custGeom>
              <a:avLst/>
              <a:gdLst/>
              <a:ahLst/>
              <a:cxnLst/>
              <a:rect l="l" t="t" r="r" b="b"/>
              <a:pathLst>
                <a:path w="3966" h="3965" extrusionOk="0">
                  <a:moveTo>
                    <a:pt x="3965" y="0"/>
                  </a:moveTo>
                  <a:lnTo>
                    <a:pt x="1" y="3965"/>
                  </a:lnTo>
                  <a:lnTo>
                    <a:pt x="3965" y="3965"/>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1"/>
            <p:cNvSpPr/>
            <p:nvPr/>
          </p:nvSpPr>
          <p:spPr>
            <a:xfrm>
              <a:off x="6051448" y="7827788"/>
              <a:ext cx="230395" cy="230337"/>
            </a:xfrm>
            <a:custGeom>
              <a:avLst/>
              <a:gdLst/>
              <a:ahLst/>
              <a:cxnLst/>
              <a:rect l="l" t="t" r="r" b="b"/>
              <a:pathLst>
                <a:path w="3966" h="3965" extrusionOk="0">
                  <a:moveTo>
                    <a:pt x="1" y="0"/>
                  </a:moveTo>
                  <a:lnTo>
                    <a:pt x="3965"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1"/>
            <p:cNvSpPr/>
            <p:nvPr/>
          </p:nvSpPr>
          <p:spPr>
            <a:xfrm>
              <a:off x="6055886" y="8633414"/>
              <a:ext cx="230395" cy="230337"/>
            </a:xfrm>
            <a:custGeom>
              <a:avLst/>
              <a:gdLst/>
              <a:ahLst/>
              <a:cxnLst/>
              <a:rect l="l" t="t" r="r" b="b"/>
              <a:pathLst>
                <a:path w="3966" h="3965" extrusionOk="0">
                  <a:moveTo>
                    <a:pt x="1" y="1"/>
                  </a:moveTo>
                  <a:lnTo>
                    <a:pt x="3965" y="3965"/>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1"/>
            <p:cNvSpPr/>
            <p:nvPr/>
          </p:nvSpPr>
          <p:spPr>
            <a:xfrm>
              <a:off x="6315443" y="7831854"/>
              <a:ext cx="266296" cy="739401"/>
            </a:xfrm>
            <a:custGeom>
              <a:avLst/>
              <a:gdLst/>
              <a:ahLst/>
              <a:cxnLst/>
              <a:rect l="l" t="t" r="r" b="b"/>
              <a:pathLst>
                <a:path w="4584" h="12728" extrusionOk="0">
                  <a:moveTo>
                    <a:pt x="4583" y="0"/>
                  </a:moveTo>
                  <a:lnTo>
                    <a:pt x="1" y="4583"/>
                  </a:lnTo>
                  <a:lnTo>
                    <a:pt x="1" y="8139"/>
                  </a:lnTo>
                  <a:lnTo>
                    <a:pt x="4583" y="12728"/>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1"/>
            <p:cNvSpPr/>
            <p:nvPr/>
          </p:nvSpPr>
          <p:spPr>
            <a:xfrm>
              <a:off x="6020740" y="7833713"/>
              <a:ext cx="265541" cy="735335"/>
            </a:xfrm>
            <a:custGeom>
              <a:avLst/>
              <a:gdLst/>
              <a:ahLst/>
              <a:cxnLst/>
              <a:rect l="l" t="t" r="r" b="b"/>
              <a:pathLst>
                <a:path w="4571" h="12658" extrusionOk="0">
                  <a:moveTo>
                    <a:pt x="1" y="0"/>
                  </a:moveTo>
                  <a:lnTo>
                    <a:pt x="1" y="12658"/>
                  </a:lnTo>
                  <a:lnTo>
                    <a:pt x="4570" y="8088"/>
                  </a:lnTo>
                  <a:lnTo>
                    <a:pt x="4570"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1"/>
            <p:cNvSpPr/>
            <p:nvPr/>
          </p:nvSpPr>
          <p:spPr>
            <a:xfrm>
              <a:off x="6315443" y="8633414"/>
              <a:ext cx="228884" cy="228884"/>
            </a:xfrm>
            <a:custGeom>
              <a:avLst/>
              <a:gdLst/>
              <a:ahLst/>
              <a:cxnLst/>
              <a:rect l="l" t="t" r="r" b="b"/>
              <a:pathLst>
                <a:path w="3940" h="3940" extrusionOk="0">
                  <a:moveTo>
                    <a:pt x="1" y="1"/>
                  </a:moveTo>
                  <a:lnTo>
                    <a:pt x="1" y="3939"/>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1"/>
            <p:cNvSpPr/>
            <p:nvPr/>
          </p:nvSpPr>
          <p:spPr>
            <a:xfrm>
              <a:off x="6020740" y="8639340"/>
              <a:ext cx="265541" cy="589116"/>
            </a:xfrm>
            <a:custGeom>
              <a:avLst/>
              <a:gdLst/>
              <a:ahLst/>
              <a:cxnLst/>
              <a:rect l="l" t="t" r="r" b="b"/>
              <a:pathLst>
                <a:path w="4571" h="10141" extrusionOk="0">
                  <a:moveTo>
                    <a:pt x="1" y="1"/>
                  </a:moveTo>
                  <a:lnTo>
                    <a:pt x="1" y="5571"/>
                  </a:lnTo>
                  <a:lnTo>
                    <a:pt x="4570" y="10141"/>
                  </a:lnTo>
                  <a:lnTo>
                    <a:pt x="4570" y="45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1"/>
            <p:cNvSpPr/>
            <p:nvPr/>
          </p:nvSpPr>
          <p:spPr>
            <a:xfrm>
              <a:off x="5799737" y="4924324"/>
              <a:ext cx="491753" cy="523181"/>
            </a:xfrm>
            <a:custGeom>
              <a:avLst/>
              <a:gdLst/>
              <a:ahLst/>
              <a:cxnLst/>
              <a:rect l="l" t="t" r="r" b="b"/>
              <a:pathLst>
                <a:path w="8465" h="9006" extrusionOk="0">
                  <a:moveTo>
                    <a:pt x="0" y="0"/>
                  </a:moveTo>
                  <a:lnTo>
                    <a:pt x="0" y="1211"/>
                  </a:lnTo>
                  <a:cubicBezTo>
                    <a:pt x="2900" y="3321"/>
                    <a:pt x="5545" y="5940"/>
                    <a:pt x="7871" y="9006"/>
                  </a:cubicBezTo>
                  <a:cubicBezTo>
                    <a:pt x="8063" y="8725"/>
                    <a:pt x="8266" y="8445"/>
                    <a:pt x="8464" y="8165"/>
                  </a:cubicBezTo>
                  <a:cubicBezTo>
                    <a:pt x="5966" y="4921"/>
                    <a:pt x="3130" y="21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1"/>
            <p:cNvSpPr/>
            <p:nvPr/>
          </p:nvSpPr>
          <p:spPr>
            <a:xfrm>
              <a:off x="5802312" y="5313428"/>
              <a:ext cx="316604" cy="1225577"/>
            </a:xfrm>
            <a:custGeom>
              <a:avLst/>
              <a:gdLst/>
              <a:ahLst/>
              <a:cxnLst/>
              <a:rect l="l" t="t" r="r" b="b"/>
              <a:pathLst>
                <a:path w="5450" h="21097" extrusionOk="0">
                  <a:moveTo>
                    <a:pt x="0" y="1"/>
                  </a:moveTo>
                  <a:lnTo>
                    <a:pt x="0" y="21097"/>
                  </a:lnTo>
                  <a:cubicBezTo>
                    <a:pt x="1116" y="15794"/>
                    <a:pt x="2951" y="10765"/>
                    <a:pt x="5449" y="6234"/>
                  </a:cubicBezTo>
                  <a:cubicBezTo>
                    <a:pt x="5201" y="5877"/>
                    <a:pt x="4952" y="5514"/>
                    <a:pt x="4691" y="5169"/>
                  </a:cubicBezTo>
                  <a:cubicBezTo>
                    <a:pt x="3302" y="3296"/>
                    <a:pt x="1734" y="15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1"/>
            <p:cNvSpPr/>
            <p:nvPr/>
          </p:nvSpPr>
          <p:spPr>
            <a:xfrm>
              <a:off x="5290633" y="5786998"/>
              <a:ext cx="426922" cy="1177070"/>
            </a:xfrm>
            <a:custGeom>
              <a:avLst/>
              <a:gdLst/>
              <a:ahLst/>
              <a:cxnLst/>
              <a:rect l="l" t="t" r="r" b="b"/>
              <a:pathLst>
                <a:path w="7349" h="20262" extrusionOk="0">
                  <a:moveTo>
                    <a:pt x="1613" y="0"/>
                  </a:moveTo>
                  <a:cubicBezTo>
                    <a:pt x="1039" y="931"/>
                    <a:pt x="504" y="1899"/>
                    <a:pt x="0" y="2894"/>
                  </a:cubicBezTo>
                  <a:cubicBezTo>
                    <a:pt x="2620" y="8120"/>
                    <a:pt x="4264" y="14041"/>
                    <a:pt x="4825" y="20261"/>
                  </a:cubicBezTo>
                  <a:lnTo>
                    <a:pt x="7349" y="20261"/>
                  </a:lnTo>
                  <a:cubicBezTo>
                    <a:pt x="6743" y="12989"/>
                    <a:pt x="4780" y="6061"/>
                    <a:pt x="1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1"/>
            <p:cNvSpPr/>
            <p:nvPr/>
          </p:nvSpPr>
          <p:spPr>
            <a:xfrm>
              <a:off x="5456836" y="5313428"/>
              <a:ext cx="316256" cy="1225577"/>
            </a:xfrm>
            <a:custGeom>
              <a:avLst/>
              <a:gdLst/>
              <a:ahLst/>
              <a:cxnLst/>
              <a:rect l="l" t="t" r="r" b="b"/>
              <a:pathLst>
                <a:path w="5444" h="21097" extrusionOk="0">
                  <a:moveTo>
                    <a:pt x="5444" y="1"/>
                  </a:moveTo>
                  <a:cubicBezTo>
                    <a:pt x="3761" y="1524"/>
                    <a:pt x="2225" y="3213"/>
                    <a:pt x="861" y="5029"/>
                  </a:cubicBezTo>
                  <a:cubicBezTo>
                    <a:pt x="829" y="5074"/>
                    <a:pt x="791" y="5125"/>
                    <a:pt x="753" y="5176"/>
                  </a:cubicBezTo>
                  <a:cubicBezTo>
                    <a:pt x="498" y="5526"/>
                    <a:pt x="249" y="5883"/>
                    <a:pt x="1" y="6240"/>
                  </a:cubicBezTo>
                  <a:cubicBezTo>
                    <a:pt x="2506" y="10772"/>
                    <a:pt x="4335" y="15800"/>
                    <a:pt x="5444" y="21097"/>
                  </a:cubicBezTo>
                  <a:lnTo>
                    <a:pt x="5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1"/>
            <p:cNvSpPr/>
            <p:nvPr/>
          </p:nvSpPr>
          <p:spPr>
            <a:xfrm>
              <a:off x="5858197" y="5786591"/>
              <a:ext cx="426980" cy="1177477"/>
            </a:xfrm>
            <a:custGeom>
              <a:avLst/>
              <a:gdLst/>
              <a:ahLst/>
              <a:cxnLst/>
              <a:rect l="l" t="t" r="r" b="b"/>
              <a:pathLst>
                <a:path w="7350" h="20269" extrusionOk="0">
                  <a:moveTo>
                    <a:pt x="5737" y="1"/>
                  </a:moveTo>
                  <a:cubicBezTo>
                    <a:pt x="2563" y="6062"/>
                    <a:pt x="600" y="12996"/>
                    <a:pt x="1" y="20268"/>
                  </a:cubicBezTo>
                  <a:lnTo>
                    <a:pt x="2524" y="20268"/>
                  </a:lnTo>
                  <a:cubicBezTo>
                    <a:pt x="3085" y="14048"/>
                    <a:pt x="4730" y="8121"/>
                    <a:pt x="7349" y="2894"/>
                  </a:cubicBezTo>
                  <a:cubicBezTo>
                    <a:pt x="6846" y="1900"/>
                    <a:pt x="6310" y="938"/>
                    <a:pt x="5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1"/>
            <p:cNvSpPr/>
            <p:nvPr/>
          </p:nvSpPr>
          <p:spPr>
            <a:xfrm>
              <a:off x="6045545" y="5987301"/>
              <a:ext cx="402871" cy="870865"/>
            </a:xfrm>
            <a:custGeom>
              <a:avLst/>
              <a:gdLst/>
              <a:ahLst/>
              <a:cxnLst/>
              <a:rect l="l" t="t" r="r" b="b"/>
              <a:pathLst>
                <a:path w="6935" h="14991" extrusionOk="0">
                  <a:moveTo>
                    <a:pt x="4405" y="0"/>
                  </a:moveTo>
                  <a:cubicBezTo>
                    <a:pt x="2174" y="4564"/>
                    <a:pt x="682" y="9649"/>
                    <a:pt x="1" y="14990"/>
                  </a:cubicBezTo>
                  <a:cubicBezTo>
                    <a:pt x="957" y="13429"/>
                    <a:pt x="2652" y="12479"/>
                    <a:pt x="4481" y="12473"/>
                  </a:cubicBezTo>
                  <a:cubicBezTo>
                    <a:pt x="4545" y="12473"/>
                    <a:pt x="4608" y="12486"/>
                    <a:pt x="4679" y="12486"/>
                  </a:cubicBezTo>
                  <a:cubicBezTo>
                    <a:pt x="5144" y="10351"/>
                    <a:pt x="5902" y="8286"/>
                    <a:pt x="6935" y="6361"/>
                  </a:cubicBezTo>
                  <a:cubicBezTo>
                    <a:pt x="6253" y="4181"/>
                    <a:pt x="5405" y="2052"/>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1"/>
            <p:cNvSpPr/>
            <p:nvPr/>
          </p:nvSpPr>
          <p:spPr>
            <a:xfrm>
              <a:off x="5127335" y="5987998"/>
              <a:ext cx="402871" cy="870168"/>
            </a:xfrm>
            <a:custGeom>
              <a:avLst/>
              <a:gdLst/>
              <a:ahLst/>
              <a:cxnLst/>
              <a:rect l="l" t="t" r="r" b="b"/>
              <a:pathLst>
                <a:path w="6935" h="14979" extrusionOk="0">
                  <a:moveTo>
                    <a:pt x="2531" y="1"/>
                  </a:moveTo>
                  <a:cubicBezTo>
                    <a:pt x="1530" y="2047"/>
                    <a:pt x="683" y="4169"/>
                    <a:pt x="1" y="6342"/>
                  </a:cubicBezTo>
                  <a:cubicBezTo>
                    <a:pt x="1039" y="8267"/>
                    <a:pt x="1804" y="10332"/>
                    <a:pt x="2269" y="12474"/>
                  </a:cubicBezTo>
                  <a:cubicBezTo>
                    <a:pt x="2327" y="12474"/>
                    <a:pt x="2391" y="12461"/>
                    <a:pt x="2454" y="12461"/>
                  </a:cubicBezTo>
                  <a:cubicBezTo>
                    <a:pt x="4277" y="12467"/>
                    <a:pt x="5979" y="13417"/>
                    <a:pt x="6935" y="14978"/>
                  </a:cubicBezTo>
                  <a:cubicBezTo>
                    <a:pt x="6253" y="9644"/>
                    <a:pt x="4761" y="4558"/>
                    <a:pt x="2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1"/>
            <p:cNvSpPr/>
            <p:nvPr/>
          </p:nvSpPr>
          <p:spPr>
            <a:xfrm>
              <a:off x="4688969" y="9629759"/>
              <a:ext cx="57453" cy="57453"/>
            </a:xfrm>
            <a:custGeom>
              <a:avLst/>
              <a:gdLst/>
              <a:ahLst/>
              <a:cxnLst/>
              <a:rect l="l" t="t" r="r" b="b"/>
              <a:pathLst>
                <a:path w="989" h="989" extrusionOk="0">
                  <a:moveTo>
                    <a:pt x="1" y="0"/>
                  </a:moveTo>
                  <a:lnTo>
                    <a:pt x="1" y="988"/>
                  </a:lnTo>
                  <a:lnTo>
                    <a:pt x="988" y="988"/>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1"/>
            <p:cNvSpPr/>
            <p:nvPr/>
          </p:nvSpPr>
          <p:spPr>
            <a:xfrm>
              <a:off x="4910050" y="5679585"/>
              <a:ext cx="216975" cy="421810"/>
            </a:xfrm>
            <a:custGeom>
              <a:avLst/>
              <a:gdLst/>
              <a:ahLst/>
              <a:cxnLst/>
              <a:rect l="l" t="t" r="r" b="b"/>
              <a:pathLst>
                <a:path w="3735" h="7261" extrusionOk="0">
                  <a:moveTo>
                    <a:pt x="3123" y="1"/>
                  </a:moveTo>
                  <a:cubicBezTo>
                    <a:pt x="3034" y="148"/>
                    <a:pt x="2945" y="294"/>
                    <a:pt x="2862" y="447"/>
                  </a:cubicBezTo>
                  <a:cubicBezTo>
                    <a:pt x="2709" y="708"/>
                    <a:pt x="2084" y="1862"/>
                    <a:pt x="1925" y="2181"/>
                  </a:cubicBezTo>
                  <a:cubicBezTo>
                    <a:pt x="1785" y="2455"/>
                    <a:pt x="1644" y="2729"/>
                    <a:pt x="1511" y="3003"/>
                  </a:cubicBezTo>
                  <a:cubicBezTo>
                    <a:pt x="1358" y="3321"/>
                    <a:pt x="1205" y="3640"/>
                    <a:pt x="1052" y="3965"/>
                  </a:cubicBezTo>
                  <a:cubicBezTo>
                    <a:pt x="924" y="4246"/>
                    <a:pt x="797" y="4526"/>
                    <a:pt x="676" y="4806"/>
                  </a:cubicBezTo>
                  <a:cubicBezTo>
                    <a:pt x="529" y="5138"/>
                    <a:pt x="389" y="5463"/>
                    <a:pt x="255" y="5794"/>
                  </a:cubicBezTo>
                  <a:cubicBezTo>
                    <a:pt x="166" y="5998"/>
                    <a:pt x="83" y="6209"/>
                    <a:pt x="0" y="6419"/>
                  </a:cubicBezTo>
                  <a:cubicBezTo>
                    <a:pt x="249" y="6699"/>
                    <a:pt x="491" y="6980"/>
                    <a:pt x="727" y="7260"/>
                  </a:cubicBezTo>
                  <a:cubicBezTo>
                    <a:pt x="1574" y="5074"/>
                    <a:pt x="2581" y="2945"/>
                    <a:pt x="3735" y="906"/>
                  </a:cubicBezTo>
                  <a:cubicBezTo>
                    <a:pt x="3537" y="600"/>
                    <a:pt x="3327" y="300"/>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1"/>
            <p:cNvSpPr/>
            <p:nvPr/>
          </p:nvSpPr>
          <p:spPr>
            <a:xfrm>
              <a:off x="6443576" y="5679236"/>
              <a:ext cx="217382" cy="422855"/>
            </a:xfrm>
            <a:custGeom>
              <a:avLst/>
              <a:gdLst/>
              <a:ahLst/>
              <a:cxnLst/>
              <a:rect l="l" t="t" r="r" b="b"/>
              <a:pathLst>
                <a:path w="3742" h="7279" extrusionOk="0">
                  <a:moveTo>
                    <a:pt x="612" y="1"/>
                  </a:moveTo>
                  <a:cubicBezTo>
                    <a:pt x="408" y="300"/>
                    <a:pt x="198" y="600"/>
                    <a:pt x="1" y="906"/>
                  </a:cubicBezTo>
                  <a:cubicBezTo>
                    <a:pt x="1154" y="2951"/>
                    <a:pt x="2161" y="5080"/>
                    <a:pt x="3009" y="7279"/>
                  </a:cubicBezTo>
                  <a:cubicBezTo>
                    <a:pt x="3245" y="6992"/>
                    <a:pt x="3493" y="6705"/>
                    <a:pt x="3742" y="6425"/>
                  </a:cubicBezTo>
                  <a:cubicBezTo>
                    <a:pt x="3703" y="6323"/>
                    <a:pt x="3353" y="5475"/>
                    <a:pt x="3219" y="5163"/>
                  </a:cubicBezTo>
                  <a:cubicBezTo>
                    <a:pt x="3136" y="4985"/>
                    <a:pt x="2741" y="4080"/>
                    <a:pt x="2614" y="3812"/>
                  </a:cubicBezTo>
                  <a:cubicBezTo>
                    <a:pt x="2410" y="3372"/>
                    <a:pt x="2199" y="2932"/>
                    <a:pt x="1976" y="2505"/>
                  </a:cubicBezTo>
                  <a:cubicBezTo>
                    <a:pt x="1925" y="2397"/>
                    <a:pt x="1409" y="1409"/>
                    <a:pt x="1199" y="1027"/>
                  </a:cubicBezTo>
                  <a:cubicBezTo>
                    <a:pt x="1141" y="925"/>
                    <a:pt x="1084" y="823"/>
                    <a:pt x="1027" y="714"/>
                  </a:cubicBezTo>
                  <a:cubicBezTo>
                    <a:pt x="893" y="479"/>
                    <a:pt x="753" y="236"/>
                    <a:pt x="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1"/>
            <p:cNvSpPr/>
            <p:nvPr/>
          </p:nvSpPr>
          <p:spPr>
            <a:xfrm>
              <a:off x="6315443" y="9438693"/>
              <a:ext cx="266296" cy="161846"/>
            </a:xfrm>
            <a:custGeom>
              <a:avLst/>
              <a:gdLst/>
              <a:ahLst/>
              <a:cxnLst/>
              <a:rect l="l" t="t" r="r" b="b"/>
              <a:pathLst>
                <a:path w="4584" h="2786" extrusionOk="0">
                  <a:moveTo>
                    <a:pt x="1" y="1"/>
                  </a:moveTo>
                  <a:lnTo>
                    <a:pt x="1" y="2786"/>
                  </a:lnTo>
                  <a:lnTo>
                    <a:pt x="4583" y="2786"/>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1"/>
            <p:cNvSpPr/>
            <p:nvPr/>
          </p:nvSpPr>
          <p:spPr>
            <a:xfrm>
              <a:off x="6020740" y="9438693"/>
              <a:ext cx="265541" cy="161846"/>
            </a:xfrm>
            <a:custGeom>
              <a:avLst/>
              <a:gdLst/>
              <a:ahLst/>
              <a:cxnLst/>
              <a:rect l="l" t="t" r="r" b="b"/>
              <a:pathLst>
                <a:path w="4571" h="2786" extrusionOk="0">
                  <a:moveTo>
                    <a:pt x="1" y="1"/>
                  </a:moveTo>
                  <a:lnTo>
                    <a:pt x="1" y="2786"/>
                  </a:lnTo>
                  <a:lnTo>
                    <a:pt x="4570" y="2786"/>
                  </a:lnTo>
                  <a:lnTo>
                    <a:pt x="45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1"/>
            <p:cNvSpPr/>
            <p:nvPr/>
          </p:nvSpPr>
          <p:spPr>
            <a:xfrm>
              <a:off x="6610902" y="9438693"/>
              <a:ext cx="189265" cy="161846"/>
            </a:xfrm>
            <a:custGeom>
              <a:avLst/>
              <a:gdLst/>
              <a:ahLst/>
              <a:cxnLst/>
              <a:rect l="l" t="t" r="r" b="b"/>
              <a:pathLst>
                <a:path w="3258" h="2786" extrusionOk="0">
                  <a:moveTo>
                    <a:pt x="1" y="1"/>
                  </a:moveTo>
                  <a:lnTo>
                    <a:pt x="1" y="2786"/>
                  </a:lnTo>
                  <a:lnTo>
                    <a:pt x="3257" y="2786"/>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1"/>
            <p:cNvSpPr/>
            <p:nvPr/>
          </p:nvSpPr>
          <p:spPr>
            <a:xfrm>
              <a:off x="6829329" y="9222879"/>
              <a:ext cx="57453" cy="157779"/>
            </a:xfrm>
            <a:custGeom>
              <a:avLst/>
              <a:gdLst/>
              <a:ahLst/>
              <a:cxnLst/>
              <a:rect l="l" t="t" r="r" b="b"/>
              <a:pathLst>
                <a:path w="989" h="2716" extrusionOk="0">
                  <a:moveTo>
                    <a:pt x="1" y="0"/>
                  </a:moveTo>
                  <a:lnTo>
                    <a:pt x="1" y="2715"/>
                  </a:lnTo>
                  <a:lnTo>
                    <a:pt x="989" y="2715"/>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1"/>
            <p:cNvSpPr/>
            <p:nvPr/>
          </p:nvSpPr>
          <p:spPr>
            <a:xfrm>
              <a:off x="6829329" y="9438693"/>
              <a:ext cx="57453" cy="161846"/>
            </a:xfrm>
            <a:custGeom>
              <a:avLst/>
              <a:gdLst/>
              <a:ahLst/>
              <a:cxnLst/>
              <a:rect l="l" t="t" r="r" b="b"/>
              <a:pathLst>
                <a:path w="989" h="2786" extrusionOk="0">
                  <a:moveTo>
                    <a:pt x="1" y="1"/>
                  </a:moveTo>
                  <a:lnTo>
                    <a:pt x="1" y="2786"/>
                  </a:lnTo>
                  <a:lnTo>
                    <a:pt x="989" y="2786"/>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1"/>
            <p:cNvSpPr/>
            <p:nvPr/>
          </p:nvSpPr>
          <p:spPr>
            <a:xfrm>
              <a:off x="4775237" y="9629759"/>
              <a:ext cx="189614" cy="57453"/>
            </a:xfrm>
            <a:custGeom>
              <a:avLst/>
              <a:gdLst/>
              <a:ahLst/>
              <a:cxnLst/>
              <a:rect l="l" t="t" r="r" b="b"/>
              <a:pathLst>
                <a:path w="3264" h="989" extrusionOk="0">
                  <a:moveTo>
                    <a:pt x="1" y="0"/>
                  </a:moveTo>
                  <a:lnTo>
                    <a:pt x="1" y="988"/>
                  </a:lnTo>
                  <a:lnTo>
                    <a:pt x="3264" y="988"/>
                  </a:lnTo>
                  <a:lnTo>
                    <a:pt x="3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1"/>
            <p:cNvSpPr/>
            <p:nvPr/>
          </p:nvSpPr>
          <p:spPr>
            <a:xfrm>
              <a:off x="6318057" y="5759927"/>
              <a:ext cx="281458" cy="562510"/>
            </a:xfrm>
            <a:custGeom>
              <a:avLst/>
              <a:gdLst/>
              <a:ahLst/>
              <a:cxnLst/>
              <a:rect l="l" t="t" r="r" b="b"/>
              <a:pathLst>
                <a:path w="4845" h="9683" extrusionOk="0">
                  <a:moveTo>
                    <a:pt x="1906" y="1"/>
                  </a:moveTo>
                  <a:cubicBezTo>
                    <a:pt x="1224" y="1078"/>
                    <a:pt x="587" y="2200"/>
                    <a:pt x="0" y="3353"/>
                  </a:cubicBezTo>
                  <a:cubicBezTo>
                    <a:pt x="1014" y="5399"/>
                    <a:pt x="1874" y="7509"/>
                    <a:pt x="2575" y="9682"/>
                  </a:cubicBezTo>
                  <a:cubicBezTo>
                    <a:pt x="3244" y="8509"/>
                    <a:pt x="4003" y="7388"/>
                    <a:pt x="4844" y="6336"/>
                  </a:cubicBezTo>
                  <a:cubicBezTo>
                    <a:pt x="4022" y="4156"/>
                    <a:pt x="3040" y="2034"/>
                    <a:pt x="1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1"/>
            <p:cNvSpPr/>
            <p:nvPr/>
          </p:nvSpPr>
          <p:spPr>
            <a:xfrm>
              <a:off x="5289878" y="8640095"/>
              <a:ext cx="264786" cy="588361"/>
            </a:xfrm>
            <a:custGeom>
              <a:avLst/>
              <a:gdLst/>
              <a:ahLst/>
              <a:cxnLst/>
              <a:rect l="l" t="t" r="r" b="b"/>
              <a:pathLst>
                <a:path w="4558" h="10128" extrusionOk="0">
                  <a:moveTo>
                    <a:pt x="4557" y="0"/>
                  </a:moveTo>
                  <a:lnTo>
                    <a:pt x="0" y="4557"/>
                  </a:lnTo>
                  <a:lnTo>
                    <a:pt x="0" y="10128"/>
                  </a:lnTo>
                  <a:lnTo>
                    <a:pt x="4557" y="5571"/>
                  </a:lnTo>
                  <a:lnTo>
                    <a:pt x="4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1"/>
            <p:cNvSpPr/>
            <p:nvPr/>
          </p:nvSpPr>
          <p:spPr>
            <a:xfrm>
              <a:off x="5163643" y="5575193"/>
              <a:ext cx="204776" cy="348439"/>
            </a:xfrm>
            <a:custGeom>
              <a:avLst/>
              <a:gdLst/>
              <a:ahLst/>
              <a:cxnLst/>
              <a:rect l="l" t="t" r="r" b="b"/>
              <a:pathLst>
                <a:path w="3525" h="5998" extrusionOk="0">
                  <a:moveTo>
                    <a:pt x="1670" y="1"/>
                  </a:moveTo>
                  <a:cubicBezTo>
                    <a:pt x="1084" y="874"/>
                    <a:pt x="529" y="1772"/>
                    <a:pt x="0" y="2697"/>
                  </a:cubicBezTo>
                  <a:cubicBezTo>
                    <a:pt x="676" y="3761"/>
                    <a:pt x="1313" y="4857"/>
                    <a:pt x="1906" y="5998"/>
                  </a:cubicBezTo>
                  <a:cubicBezTo>
                    <a:pt x="2409" y="5016"/>
                    <a:pt x="2951" y="4067"/>
                    <a:pt x="3525" y="3136"/>
                  </a:cubicBezTo>
                  <a:cubicBezTo>
                    <a:pt x="2945" y="2066"/>
                    <a:pt x="2326" y="1014"/>
                    <a:pt x="1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1"/>
            <p:cNvSpPr/>
            <p:nvPr/>
          </p:nvSpPr>
          <p:spPr>
            <a:xfrm>
              <a:off x="5333564" y="5030924"/>
              <a:ext cx="439935" cy="61688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73"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1"/>
            <p:cNvSpPr/>
            <p:nvPr/>
          </p:nvSpPr>
          <p:spPr>
            <a:xfrm>
              <a:off x="5802312" y="5030924"/>
              <a:ext cx="440283" cy="616536"/>
            </a:xfrm>
            <a:custGeom>
              <a:avLst/>
              <a:gdLst/>
              <a:ahLst/>
              <a:cxnLst/>
              <a:rect l="l" t="t" r="r" b="b"/>
              <a:pathLst>
                <a:path w="7579" h="10613" extrusionOk="0">
                  <a:moveTo>
                    <a:pt x="0" y="1"/>
                  </a:moveTo>
                  <a:lnTo>
                    <a:pt x="0" y="4188"/>
                  </a:lnTo>
                  <a:cubicBezTo>
                    <a:pt x="1893" y="5852"/>
                    <a:pt x="3601" y="7706"/>
                    <a:pt x="5099" y="9733"/>
                  </a:cubicBezTo>
                  <a:cubicBezTo>
                    <a:pt x="5316" y="10020"/>
                    <a:pt x="5520" y="10319"/>
                    <a:pt x="5724" y="10612"/>
                  </a:cubicBezTo>
                  <a:cubicBezTo>
                    <a:pt x="6310" y="9586"/>
                    <a:pt x="6928" y="8586"/>
                    <a:pt x="7578" y="7611"/>
                  </a:cubicBezTo>
                  <a:cubicBezTo>
                    <a:pt x="5335" y="4628"/>
                    <a:pt x="2785" y="207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1"/>
            <p:cNvSpPr/>
            <p:nvPr/>
          </p:nvSpPr>
          <p:spPr>
            <a:xfrm>
              <a:off x="5278763" y="4924324"/>
              <a:ext cx="491753" cy="523181"/>
            </a:xfrm>
            <a:custGeom>
              <a:avLst/>
              <a:gdLst/>
              <a:ahLst/>
              <a:cxnLst/>
              <a:rect l="l" t="t" r="r" b="b"/>
              <a:pathLst>
                <a:path w="8465" h="9006" extrusionOk="0">
                  <a:moveTo>
                    <a:pt x="8465" y="0"/>
                  </a:moveTo>
                  <a:cubicBezTo>
                    <a:pt x="5335" y="2180"/>
                    <a:pt x="2499" y="4921"/>
                    <a:pt x="1" y="8165"/>
                  </a:cubicBezTo>
                  <a:cubicBezTo>
                    <a:pt x="205" y="8445"/>
                    <a:pt x="409" y="8725"/>
                    <a:pt x="600" y="9006"/>
                  </a:cubicBezTo>
                  <a:cubicBezTo>
                    <a:pt x="2926" y="5940"/>
                    <a:pt x="5565" y="3321"/>
                    <a:pt x="8465" y="1211"/>
                  </a:cubicBezTo>
                  <a:lnTo>
                    <a:pt x="8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1"/>
            <p:cNvSpPr/>
            <p:nvPr/>
          </p:nvSpPr>
          <p:spPr>
            <a:xfrm>
              <a:off x="5845998" y="9438693"/>
              <a:ext cx="145580" cy="161846"/>
            </a:xfrm>
            <a:custGeom>
              <a:avLst/>
              <a:gdLst/>
              <a:ahLst/>
              <a:cxnLst/>
              <a:rect l="l" t="t" r="r" b="b"/>
              <a:pathLst>
                <a:path w="2506" h="2786" extrusionOk="0">
                  <a:moveTo>
                    <a:pt x="0" y="1"/>
                  </a:moveTo>
                  <a:lnTo>
                    <a:pt x="0"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1"/>
            <p:cNvSpPr/>
            <p:nvPr/>
          </p:nvSpPr>
          <p:spPr>
            <a:xfrm>
              <a:off x="6207333" y="5574438"/>
              <a:ext cx="204834" cy="348845"/>
            </a:xfrm>
            <a:custGeom>
              <a:avLst/>
              <a:gdLst/>
              <a:ahLst/>
              <a:cxnLst/>
              <a:rect l="l" t="t" r="r" b="b"/>
              <a:pathLst>
                <a:path w="3526" h="6005" extrusionOk="0">
                  <a:moveTo>
                    <a:pt x="1855" y="1"/>
                  </a:moveTo>
                  <a:cubicBezTo>
                    <a:pt x="1199" y="1021"/>
                    <a:pt x="581" y="2066"/>
                    <a:pt x="1" y="3143"/>
                  </a:cubicBezTo>
                  <a:cubicBezTo>
                    <a:pt x="574" y="4073"/>
                    <a:pt x="1116" y="5023"/>
                    <a:pt x="1620" y="6005"/>
                  </a:cubicBezTo>
                  <a:cubicBezTo>
                    <a:pt x="2212" y="4870"/>
                    <a:pt x="2843" y="3768"/>
                    <a:pt x="3525" y="2703"/>
                  </a:cubicBezTo>
                  <a:cubicBezTo>
                    <a:pt x="2996" y="1779"/>
                    <a:pt x="2442" y="874"/>
                    <a:pt x="1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1"/>
            <p:cNvSpPr/>
            <p:nvPr/>
          </p:nvSpPr>
          <p:spPr>
            <a:xfrm>
              <a:off x="4993664" y="9629759"/>
              <a:ext cx="267400" cy="57453"/>
            </a:xfrm>
            <a:custGeom>
              <a:avLst/>
              <a:gdLst/>
              <a:ahLst/>
              <a:cxnLst/>
              <a:rect l="l" t="t" r="r" b="b"/>
              <a:pathLst>
                <a:path w="4603" h="989" extrusionOk="0">
                  <a:moveTo>
                    <a:pt x="1" y="0"/>
                  </a:moveTo>
                  <a:lnTo>
                    <a:pt x="1" y="988"/>
                  </a:lnTo>
                  <a:lnTo>
                    <a:pt x="4602" y="988"/>
                  </a:lnTo>
                  <a:lnTo>
                    <a:pt x="4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1"/>
            <p:cNvSpPr/>
            <p:nvPr/>
          </p:nvSpPr>
          <p:spPr>
            <a:xfrm>
              <a:off x="5583826" y="9629759"/>
              <a:ext cx="145580" cy="57453"/>
            </a:xfrm>
            <a:custGeom>
              <a:avLst/>
              <a:gdLst/>
              <a:ahLst/>
              <a:cxnLst/>
              <a:rect l="l" t="t" r="r" b="b"/>
              <a:pathLst>
                <a:path w="2506" h="989" extrusionOk="0">
                  <a:moveTo>
                    <a:pt x="1" y="0"/>
                  </a:moveTo>
                  <a:lnTo>
                    <a:pt x="1" y="988"/>
                  </a:lnTo>
                  <a:lnTo>
                    <a:pt x="2506" y="988"/>
                  </a:lnTo>
                  <a:lnTo>
                    <a:pt x="2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1"/>
            <p:cNvSpPr/>
            <p:nvPr/>
          </p:nvSpPr>
          <p:spPr>
            <a:xfrm>
              <a:off x="5289878" y="9629759"/>
              <a:ext cx="264786" cy="57453"/>
            </a:xfrm>
            <a:custGeom>
              <a:avLst/>
              <a:gdLst/>
              <a:ahLst/>
              <a:cxnLst/>
              <a:rect l="l" t="t" r="r" b="b"/>
              <a:pathLst>
                <a:path w="4558" h="989" extrusionOk="0">
                  <a:moveTo>
                    <a:pt x="0" y="0"/>
                  </a:moveTo>
                  <a:lnTo>
                    <a:pt x="0" y="988"/>
                  </a:lnTo>
                  <a:lnTo>
                    <a:pt x="4557" y="988"/>
                  </a:lnTo>
                  <a:lnTo>
                    <a:pt x="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1"/>
            <p:cNvSpPr/>
            <p:nvPr/>
          </p:nvSpPr>
          <p:spPr>
            <a:xfrm>
              <a:off x="5845998" y="9629759"/>
              <a:ext cx="145580" cy="57453"/>
            </a:xfrm>
            <a:custGeom>
              <a:avLst/>
              <a:gdLst/>
              <a:ahLst/>
              <a:cxnLst/>
              <a:rect l="l" t="t" r="r" b="b"/>
              <a:pathLst>
                <a:path w="2506" h="989" extrusionOk="0">
                  <a:moveTo>
                    <a:pt x="0" y="0"/>
                  </a:moveTo>
                  <a:lnTo>
                    <a:pt x="0"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1"/>
            <p:cNvSpPr/>
            <p:nvPr/>
          </p:nvSpPr>
          <p:spPr>
            <a:xfrm>
              <a:off x="6315443" y="9629759"/>
              <a:ext cx="266296" cy="57453"/>
            </a:xfrm>
            <a:custGeom>
              <a:avLst/>
              <a:gdLst/>
              <a:ahLst/>
              <a:cxnLst/>
              <a:rect l="l" t="t" r="r" b="b"/>
              <a:pathLst>
                <a:path w="4584" h="989" extrusionOk="0">
                  <a:moveTo>
                    <a:pt x="1" y="0"/>
                  </a:moveTo>
                  <a:lnTo>
                    <a:pt x="1" y="988"/>
                  </a:lnTo>
                  <a:lnTo>
                    <a:pt x="4583" y="988"/>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1"/>
            <p:cNvSpPr/>
            <p:nvPr/>
          </p:nvSpPr>
          <p:spPr>
            <a:xfrm>
              <a:off x="6020740" y="9629759"/>
              <a:ext cx="265541" cy="57453"/>
            </a:xfrm>
            <a:custGeom>
              <a:avLst/>
              <a:gdLst/>
              <a:ahLst/>
              <a:cxnLst/>
              <a:rect l="l" t="t" r="r" b="b"/>
              <a:pathLst>
                <a:path w="4571" h="989" extrusionOk="0">
                  <a:moveTo>
                    <a:pt x="1" y="0"/>
                  </a:moveTo>
                  <a:lnTo>
                    <a:pt x="1" y="988"/>
                  </a:lnTo>
                  <a:lnTo>
                    <a:pt x="4570" y="988"/>
                  </a:lnTo>
                  <a:lnTo>
                    <a:pt x="4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1"/>
            <p:cNvSpPr/>
            <p:nvPr/>
          </p:nvSpPr>
          <p:spPr>
            <a:xfrm>
              <a:off x="6610902" y="9629759"/>
              <a:ext cx="189265" cy="57453"/>
            </a:xfrm>
            <a:custGeom>
              <a:avLst/>
              <a:gdLst/>
              <a:ahLst/>
              <a:cxnLst/>
              <a:rect l="l" t="t" r="r" b="b"/>
              <a:pathLst>
                <a:path w="3258" h="989" extrusionOk="0">
                  <a:moveTo>
                    <a:pt x="1" y="0"/>
                  </a:moveTo>
                  <a:lnTo>
                    <a:pt x="1" y="988"/>
                  </a:lnTo>
                  <a:lnTo>
                    <a:pt x="3257" y="988"/>
                  </a:lnTo>
                  <a:lnTo>
                    <a:pt x="3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1"/>
            <p:cNvSpPr/>
            <p:nvPr/>
          </p:nvSpPr>
          <p:spPr>
            <a:xfrm>
              <a:off x="6829329" y="9629759"/>
              <a:ext cx="57453" cy="57453"/>
            </a:xfrm>
            <a:custGeom>
              <a:avLst/>
              <a:gdLst/>
              <a:ahLst/>
              <a:cxnLst/>
              <a:rect l="l" t="t" r="r" b="b"/>
              <a:pathLst>
                <a:path w="989" h="989" extrusionOk="0">
                  <a:moveTo>
                    <a:pt x="1" y="0"/>
                  </a:moveTo>
                  <a:lnTo>
                    <a:pt x="1" y="988"/>
                  </a:lnTo>
                  <a:lnTo>
                    <a:pt x="989" y="988"/>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1"/>
            <p:cNvSpPr/>
            <p:nvPr/>
          </p:nvSpPr>
          <p:spPr>
            <a:xfrm>
              <a:off x="4976295" y="5760334"/>
              <a:ext cx="281400" cy="561696"/>
            </a:xfrm>
            <a:custGeom>
              <a:avLst/>
              <a:gdLst/>
              <a:ahLst/>
              <a:cxnLst/>
              <a:rect l="l" t="t" r="r" b="b"/>
              <a:pathLst>
                <a:path w="4844" h="9669" extrusionOk="0">
                  <a:moveTo>
                    <a:pt x="2938" y="0"/>
                  </a:moveTo>
                  <a:cubicBezTo>
                    <a:pt x="1804" y="2033"/>
                    <a:pt x="822" y="4143"/>
                    <a:pt x="0" y="6323"/>
                  </a:cubicBezTo>
                  <a:cubicBezTo>
                    <a:pt x="842" y="7374"/>
                    <a:pt x="1600" y="8496"/>
                    <a:pt x="2269" y="9669"/>
                  </a:cubicBezTo>
                  <a:cubicBezTo>
                    <a:pt x="2970" y="7502"/>
                    <a:pt x="3831" y="5392"/>
                    <a:pt x="4844" y="3353"/>
                  </a:cubicBezTo>
                  <a:cubicBezTo>
                    <a:pt x="4258" y="2199"/>
                    <a:pt x="3620" y="1084"/>
                    <a:pt x="29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1"/>
            <p:cNvSpPr/>
            <p:nvPr/>
          </p:nvSpPr>
          <p:spPr>
            <a:xfrm>
              <a:off x="6315443" y="9001837"/>
              <a:ext cx="266296" cy="378821"/>
            </a:xfrm>
            <a:custGeom>
              <a:avLst/>
              <a:gdLst/>
              <a:ahLst/>
              <a:cxnLst/>
              <a:rect l="l" t="t" r="r" b="b"/>
              <a:pathLst>
                <a:path w="4584" h="6521" extrusionOk="0">
                  <a:moveTo>
                    <a:pt x="4583" y="0"/>
                  </a:moveTo>
                  <a:lnTo>
                    <a:pt x="1" y="4589"/>
                  </a:lnTo>
                  <a:lnTo>
                    <a:pt x="1" y="6520"/>
                  </a:lnTo>
                  <a:lnTo>
                    <a:pt x="4583" y="6520"/>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1"/>
            <p:cNvSpPr/>
            <p:nvPr/>
          </p:nvSpPr>
          <p:spPr>
            <a:xfrm>
              <a:off x="5845998" y="8633414"/>
              <a:ext cx="145580" cy="747244"/>
            </a:xfrm>
            <a:custGeom>
              <a:avLst/>
              <a:gdLst/>
              <a:ahLst/>
              <a:cxnLst/>
              <a:rect l="l" t="t" r="r" b="b"/>
              <a:pathLst>
                <a:path w="2506" h="12863" extrusionOk="0">
                  <a:moveTo>
                    <a:pt x="0" y="1"/>
                  </a:moveTo>
                  <a:lnTo>
                    <a:pt x="0"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1"/>
            <p:cNvSpPr/>
            <p:nvPr/>
          </p:nvSpPr>
          <p:spPr>
            <a:xfrm>
              <a:off x="6020740" y="9004045"/>
              <a:ext cx="265541" cy="376614"/>
            </a:xfrm>
            <a:custGeom>
              <a:avLst/>
              <a:gdLst/>
              <a:ahLst/>
              <a:cxnLst/>
              <a:rect l="l" t="t" r="r" b="b"/>
              <a:pathLst>
                <a:path w="4571" h="6483" extrusionOk="0">
                  <a:moveTo>
                    <a:pt x="1" y="0"/>
                  </a:moveTo>
                  <a:lnTo>
                    <a:pt x="1" y="6482"/>
                  </a:lnTo>
                  <a:lnTo>
                    <a:pt x="4570" y="6482"/>
                  </a:lnTo>
                  <a:lnTo>
                    <a:pt x="4570"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1"/>
            <p:cNvSpPr/>
            <p:nvPr/>
          </p:nvSpPr>
          <p:spPr>
            <a:xfrm>
              <a:off x="5289878" y="9004800"/>
              <a:ext cx="264786" cy="375858"/>
            </a:xfrm>
            <a:custGeom>
              <a:avLst/>
              <a:gdLst/>
              <a:ahLst/>
              <a:cxnLst/>
              <a:rect l="l" t="t" r="r" b="b"/>
              <a:pathLst>
                <a:path w="4558" h="6470" extrusionOk="0">
                  <a:moveTo>
                    <a:pt x="4557" y="0"/>
                  </a:moveTo>
                  <a:lnTo>
                    <a:pt x="0" y="4557"/>
                  </a:lnTo>
                  <a:lnTo>
                    <a:pt x="0" y="6469"/>
                  </a:lnTo>
                  <a:lnTo>
                    <a:pt x="4557" y="6469"/>
                  </a:lnTo>
                  <a:lnTo>
                    <a:pt x="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1"/>
            <p:cNvSpPr/>
            <p:nvPr/>
          </p:nvSpPr>
          <p:spPr>
            <a:xfrm>
              <a:off x="5583826" y="8633414"/>
              <a:ext cx="145580" cy="747244"/>
            </a:xfrm>
            <a:custGeom>
              <a:avLst/>
              <a:gdLst/>
              <a:ahLst/>
              <a:cxnLst/>
              <a:rect l="l" t="t" r="r" b="b"/>
              <a:pathLst>
                <a:path w="2506" h="12863" extrusionOk="0">
                  <a:moveTo>
                    <a:pt x="1" y="1"/>
                  </a:moveTo>
                  <a:lnTo>
                    <a:pt x="1" y="5718"/>
                  </a:lnTo>
                  <a:cubicBezTo>
                    <a:pt x="14" y="5756"/>
                    <a:pt x="14" y="5794"/>
                    <a:pt x="1" y="5839"/>
                  </a:cubicBezTo>
                  <a:lnTo>
                    <a:pt x="1" y="12862"/>
                  </a:lnTo>
                  <a:lnTo>
                    <a:pt x="2506" y="12862"/>
                  </a:lnTo>
                  <a:lnTo>
                    <a:pt x="2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1"/>
            <p:cNvSpPr/>
            <p:nvPr/>
          </p:nvSpPr>
          <p:spPr>
            <a:xfrm>
              <a:off x="6480193" y="6159836"/>
              <a:ext cx="270362" cy="748696"/>
            </a:xfrm>
            <a:custGeom>
              <a:avLst/>
              <a:gdLst/>
              <a:ahLst/>
              <a:cxnLst/>
              <a:rect l="l" t="t" r="r" b="b"/>
              <a:pathLst>
                <a:path w="4654" h="12888" extrusionOk="0">
                  <a:moveTo>
                    <a:pt x="2263" y="0"/>
                  </a:moveTo>
                  <a:cubicBezTo>
                    <a:pt x="1416" y="1084"/>
                    <a:pt x="657" y="2237"/>
                    <a:pt x="1" y="3448"/>
                  </a:cubicBezTo>
                  <a:cubicBezTo>
                    <a:pt x="944" y="6527"/>
                    <a:pt x="1594" y="9688"/>
                    <a:pt x="1938" y="12887"/>
                  </a:cubicBezTo>
                  <a:cubicBezTo>
                    <a:pt x="2461" y="11345"/>
                    <a:pt x="3398" y="9975"/>
                    <a:pt x="4653" y="8929"/>
                  </a:cubicBezTo>
                  <a:cubicBezTo>
                    <a:pt x="4124" y="5889"/>
                    <a:pt x="3321" y="2900"/>
                    <a:pt x="2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1"/>
            <p:cNvSpPr/>
            <p:nvPr/>
          </p:nvSpPr>
          <p:spPr>
            <a:xfrm>
              <a:off x="6829329" y="9021414"/>
              <a:ext cx="57453" cy="172244"/>
            </a:xfrm>
            <a:custGeom>
              <a:avLst/>
              <a:gdLst/>
              <a:ahLst/>
              <a:cxnLst/>
              <a:rect l="l" t="t" r="r" b="b"/>
              <a:pathLst>
                <a:path w="989" h="2965" extrusionOk="0">
                  <a:moveTo>
                    <a:pt x="1" y="1"/>
                  </a:moveTo>
                  <a:lnTo>
                    <a:pt x="1" y="2965"/>
                  </a:lnTo>
                  <a:lnTo>
                    <a:pt x="989" y="2965"/>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1"/>
            <p:cNvSpPr/>
            <p:nvPr/>
          </p:nvSpPr>
          <p:spPr>
            <a:xfrm>
              <a:off x="6610902" y="8633414"/>
              <a:ext cx="189265" cy="747244"/>
            </a:xfrm>
            <a:custGeom>
              <a:avLst/>
              <a:gdLst/>
              <a:ahLst/>
              <a:cxnLst/>
              <a:rect l="l" t="t" r="r" b="b"/>
              <a:pathLst>
                <a:path w="3258" h="12863" extrusionOk="0">
                  <a:moveTo>
                    <a:pt x="1" y="1"/>
                  </a:moveTo>
                  <a:lnTo>
                    <a:pt x="1" y="12862"/>
                  </a:lnTo>
                  <a:lnTo>
                    <a:pt x="3257" y="12862"/>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1"/>
            <p:cNvSpPr/>
            <p:nvPr/>
          </p:nvSpPr>
          <p:spPr>
            <a:xfrm>
              <a:off x="5583826" y="9438693"/>
              <a:ext cx="145580" cy="161846"/>
            </a:xfrm>
            <a:custGeom>
              <a:avLst/>
              <a:gdLst/>
              <a:ahLst/>
              <a:cxnLst/>
              <a:rect l="l" t="t" r="r" b="b"/>
              <a:pathLst>
                <a:path w="2506" h="2786" extrusionOk="0">
                  <a:moveTo>
                    <a:pt x="1" y="1"/>
                  </a:moveTo>
                  <a:lnTo>
                    <a:pt x="1" y="2786"/>
                  </a:lnTo>
                  <a:lnTo>
                    <a:pt x="2506" y="2786"/>
                  </a:lnTo>
                  <a:lnTo>
                    <a:pt x="25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1"/>
            <p:cNvSpPr/>
            <p:nvPr/>
          </p:nvSpPr>
          <p:spPr>
            <a:xfrm>
              <a:off x="5014403" y="6886980"/>
              <a:ext cx="235158" cy="77089"/>
            </a:xfrm>
            <a:custGeom>
              <a:avLst/>
              <a:gdLst/>
              <a:ahLst/>
              <a:cxnLst/>
              <a:rect l="l" t="t" r="r" b="b"/>
              <a:pathLst>
                <a:path w="4048" h="1327" extrusionOk="0">
                  <a:moveTo>
                    <a:pt x="2027" y="0"/>
                  </a:moveTo>
                  <a:cubicBezTo>
                    <a:pt x="1148" y="0"/>
                    <a:pt x="358" y="523"/>
                    <a:pt x="1" y="1326"/>
                  </a:cubicBezTo>
                  <a:lnTo>
                    <a:pt x="4048" y="1326"/>
                  </a:lnTo>
                  <a:cubicBezTo>
                    <a:pt x="3697" y="523"/>
                    <a:pt x="2901" y="0"/>
                    <a:pt x="2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1"/>
            <p:cNvSpPr/>
            <p:nvPr/>
          </p:nvSpPr>
          <p:spPr>
            <a:xfrm>
              <a:off x="6346581" y="6397144"/>
              <a:ext cx="208087" cy="443594"/>
            </a:xfrm>
            <a:custGeom>
              <a:avLst/>
              <a:gdLst/>
              <a:ahLst/>
              <a:cxnLst/>
              <a:rect l="l" t="t" r="r" b="b"/>
              <a:pathLst>
                <a:path w="3582" h="7636" extrusionOk="0">
                  <a:moveTo>
                    <a:pt x="1963" y="1"/>
                  </a:moveTo>
                  <a:cubicBezTo>
                    <a:pt x="1077" y="1734"/>
                    <a:pt x="421" y="3570"/>
                    <a:pt x="0" y="5475"/>
                  </a:cubicBezTo>
                  <a:cubicBezTo>
                    <a:pt x="1440" y="5666"/>
                    <a:pt x="2741" y="6450"/>
                    <a:pt x="3582" y="7636"/>
                  </a:cubicBezTo>
                  <a:cubicBezTo>
                    <a:pt x="3244" y="5055"/>
                    <a:pt x="2702" y="2499"/>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1"/>
            <p:cNvSpPr/>
            <p:nvPr/>
          </p:nvSpPr>
          <p:spPr>
            <a:xfrm>
              <a:off x="4993664" y="9001430"/>
              <a:ext cx="267400" cy="379228"/>
            </a:xfrm>
            <a:custGeom>
              <a:avLst/>
              <a:gdLst/>
              <a:ahLst/>
              <a:cxnLst/>
              <a:rect l="l" t="t" r="r" b="b"/>
              <a:pathLst>
                <a:path w="4603" h="6528" extrusionOk="0">
                  <a:moveTo>
                    <a:pt x="1" y="1"/>
                  </a:moveTo>
                  <a:lnTo>
                    <a:pt x="1" y="6527"/>
                  </a:lnTo>
                  <a:lnTo>
                    <a:pt x="4602" y="6527"/>
                  </a:lnTo>
                  <a:lnTo>
                    <a:pt x="4602" y="45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1"/>
            <p:cNvSpPr/>
            <p:nvPr/>
          </p:nvSpPr>
          <p:spPr>
            <a:xfrm>
              <a:off x="4787843" y="6712237"/>
              <a:ext cx="180726" cy="251831"/>
            </a:xfrm>
            <a:custGeom>
              <a:avLst/>
              <a:gdLst/>
              <a:ahLst/>
              <a:cxnLst/>
              <a:rect l="l" t="t" r="r" b="b"/>
              <a:pathLst>
                <a:path w="3111" h="4335" extrusionOk="0">
                  <a:moveTo>
                    <a:pt x="542" y="0"/>
                  </a:moveTo>
                  <a:cubicBezTo>
                    <a:pt x="306" y="1428"/>
                    <a:pt x="121" y="2868"/>
                    <a:pt x="0" y="4334"/>
                  </a:cubicBezTo>
                  <a:lnTo>
                    <a:pt x="3110" y="4334"/>
                  </a:lnTo>
                  <a:cubicBezTo>
                    <a:pt x="2722" y="2658"/>
                    <a:pt x="1823" y="1141"/>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1"/>
            <p:cNvSpPr/>
            <p:nvPr/>
          </p:nvSpPr>
          <p:spPr>
            <a:xfrm>
              <a:off x="4775237" y="8633414"/>
              <a:ext cx="189614" cy="747244"/>
            </a:xfrm>
            <a:custGeom>
              <a:avLst/>
              <a:gdLst/>
              <a:ahLst/>
              <a:cxnLst/>
              <a:rect l="l" t="t" r="r" b="b"/>
              <a:pathLst>
                <a:path w="3264" h="12863" extrusionOk="0">
                  <a:moveTo>
                    <a:pt x="1" y="1"/>
                  </a:moveTo>
                  <a:lnTo>
                    <a:pt x="1" y="12862"/>
                  </a:lnTo>
                  <a:lnTo>
                    <a:pt x="3264" y="12862"/>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1"/>
            <p:cNvSpPr/>
            <p:nvPr/>
          </p:nvSpPr>
          <p:spPr>
            <a:xfrm>
              <a:off x="4688969" y="9222879"/>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1"/>
            <p:cNvSpPr/>
            <p:nvPr/>
          </p:nvSpPr>
          <p:spPr>
            <a:xfrm>
              <a:off x="4697897" y="6654842"/>
              <a:ext cx="92599" cy="309226"/>
            </a:xfrm>
            <a:custGeom>
              <a:avLst/>
              <a:gdLst/>
              <a:ahLst/>
              <a:cxnLst/>
              <a:rect l="l" t="t" r="r" b="b"/>
              <a:pathLst>
                <a:path w="1594" h="5323" extrusionOk="0">
                  <a:moveTo>
                    <a:pt x="695" y="0"/>
                  </a:moveTo>
                  <a:cubicBezTo>
                    <a:pt x="650" y="268"/>
                    <a:pt x="606" y="542"/>
                    <a:pt x="561" y="810"/>
                  </a:cubicBezTo>
                  <a:cubicBezTo>
                    <a:pt x="510" y="1109"/>
                    <a:pt x="459" y="1409"/>
                    <a:pt x="414" y="1715"/>
                  </a:cubicBezTo>
                  <a:cubicBezTo>
                    <a:pt x="357" y="2110"/>
                    <a:pt x="306" y="2505"/>
                    <a:pt x="255" y="2900"/>
                  </a:cubicBezTo>
                  <a:cubicBezTo>
                    <a:pt x="217" y="3200"/>
                    <a:pt x="179" y="3493"/>
                    <a:pt x="147" y="3786"/>
                  </a:cubicBezTo>
                  <a:cubicBezTo>
                    <a:pt x="96" y="4207"/>
                    <a:pt x="64" y="4627"/>
                    <a:pt x="26" y="5048"/>
                  </a:cubicBezTo>
                  <a:cubicBezTo>
                    <a:pt x="19" y="5137"/>
                    <a:pt x="6" y="5227"/>
                    <a:pt x="0" y="5322"/>
                  </a:cubicBezTo>
                  <a:lnTo>
                    <a:pt x="994" y="5322"/>
                  </a:lnTo>
                  <a:cubicBezTo>
                    <a:pt x="1128" y="3729"/>
                    <a:pt x="1326" y="2161"/>
                    <a:pt x="1593" y="612"/>
                  </a:cubicBezTo>
                  <a:cubicBezTo>
                    <a:pt x="1307" y="389"/>
                    <a:pt x="1007" y="185"/>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1"/>
            <p:cNvSpPr/>
            <p:nvPr/>
          </p:nvSpPr>
          <p:spPr>
            <a:xfrm>
              <a:off x="4993664" y="9438693"/>
              <a:ext cx="267400" cy="161846"/>
            </a:xfrm>
            <a:custGeom>
              <a:avLst/>
              <a:gdLst/>
              <a:ahLst/>
              <a:cxnLst/>
              <a:rect l="l" t="t" r="r" b="b"/>
              <a:pathLst>
                <a:path w="4603" h="2786" extrusionOk="0">
                  <a:moveTo>
                    <a:pt x="1" y="1"/>
                  </a:moveTo>
                  <a:lnTo>
                    <a:pt x="1" y="2786"/>
                  </a:lnTo>
                  <a:lnTo>
                    <a:pt x="4602" y="2786"/>
                  </a:lnTo>
                  <a:lnTo>
                    <a:pt x="46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1"/>
            <p:cNvSpPr/>
            <p:nvPr/>
          </p:nvSpPr>
          <p:spPr>
            <a:xfrm>
              <a:off x="5020736" y="6396388"/>
              <a:ext cx="208843" cy="444350"/>
            </a:xfrm>
            <a:custGeom>
              <a:avLst/>
              <a:gdLst/>
              <a:ahLst/>
              <a:cxnLst/>
              <a:rect l="l" t="t" r="r" b="b"/>
              <a:pathLst>
                <a:path w="3595" h="7649" extrusionOk="0">
                  <a:moveTo>
                    <a:pt x="1632" y="1"/>
                  </a:moveTo>
                  <a:cubicBezTo>
                    <a:pt x="886" y="2506"/>
                    <a:pt x="344" y="5061"/>
                    <a:pt x="0" y="7649"/>
                  </a:cubicBezTo>
                  <a:cubicBezTo>
                    <a:pt x="848" y="6463"/>
                    <a:pt x="2148" y="5673"/>
                    <a:pt x="3595" y="5482"/>
                  </a:cubicBezTo>
                  <a:cubicBezTo>
                    <a:pt x="3174" y="3583"/>
                    <a:pt x="2518" y="1734"/>
                    <a:pt x="1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1"/>
            <p:cNvSpPr/>
            <p:nvPr/>
          </p:nvSpPr>
          <p:spPr>
            <a:xfrm>
              <a:off x="4824848" y="6159429"/>
              <a:ext cx="271060" cy="749451"/>
            </a:xfrm>
            <a:custGeom>
              <a:avLst/>
              <a:gdLst/>
              <a:ahLst/>
              <a:cxnLst/>
              <a:rect l="l" t="t" r="r" b="b"/>
              <a:pathLst>
                <a:path w="4666" h="12901" extrusionOk="0">
                  <a:moveTo>
                    <a:pt x="2403" y="1"/>
                  </a:moveTo>
                  <a:cubicBezTo>
                    <a:pt x="1339" y="2901"/>
                    <a:pt x="536" y="5890"/>
                    <a:pt x="1" y="8936"/>
                  </a:cubicBezTo>
                  <a:cubicBezTo>
                    <a:pt x="1256" y="9982"/>
                    <a:pt x="2199" y="11352"/>
                    <a:pt x="2722" y="12901"/>
                  </a:cubicBezTo>
                  <a:cubicBezTo>
                    <a:pt x="3066" y="9688"/>
                    <a:pt x="3716" y="6521"/>
                    <a:pt x="4666" y="3442"/>
                  </a:cubicBezTo>
                  <a:cubicBezTo>
                    <a:pt x="4003" y="2231"/>
                    <a:pt x="3251" y="1084"/>
                    <a:pt x="2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1"/>
            <p:cNvSpPr/>
            <p:nvPr/>
          </p:nvSpPr>
          <p:spPr>
            <a:xfrm>
              <a:off x="5265421" y="6741109"/>
              <a:ext cx="250727" cy="184792"/>
            </a:xfrm>
            <a:custGeom>
              <a:avLst/>
              <a:gdLst/>
              <a:ahLst/>
              <a:cxnLst/>
              <a:rect l="l" t="t" r="r" b="b"/>
              <a:pathLst>
                <a:path w="4316" h="3181" extrusionOk="0">
                  <a:moveTo>
                    <a:pt x="1" y="0"/>
                  </a:moveTo>
                  <a:cubicBezTo>
                    <a:pt x="198" y="1052"/>
                    <a:pt x="332" y="2110"/>
                    <a:pt x="390" y="3181"/>
                  </a:cubicBezTo>
                  <a:cubicBezTo>
                    <a:pt x="918" y="2411"/>
                    <a:pt x="1765" y="2003"/>
                    <a:pt x="2624" y="2003"/>
                  </a:cubicBezTo>
                  <a:cubicBezTo>
                    <a:pt x="3216" y="2003"/>
                    <a:pt x="3814" y="2197"/>
                    <a:pt x="4316" y="2601"/>
                  </a:cubicBezTo>
                  <a:cubicBezTo>
                    <a:pt x="3506" y="1007"/>
                    <a:pt x="186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1"/>
            <p:cNvSpPr/>
            <p:nvPr/>
          </p:nvSpPr>
          <p:spPr>
            <a:xfrm>
              <a:off x="5015507" y="6743317"/>
              <a:ext cx="242594" cy="177763"/>
            </a:xfrm>
            <a:custGeom>
              <a:avLst/>
              <a:gdLst/>
              <a:ahLst/>
              <a:cxnLst/>
              <a:rect l="l" t="t" r="r" b="b"/>
              <a:pathLst>
                <a:path w="4176" h="3060" extrusionOk="0">
                  <a:moveTo>
                    <a:pt x="3793" y="1"/>
                  </a:moveTo>
                  <a:cubicBezTo>
                    <a:pt x="2110" y="211"/>
                    <a:pt x="664" y="1307"/>
                    <a:pt x="1" y="2869"/>
                  </a:cubicBezTo>
                  <a:cubicBezTo>
                    <a:pt x="540" y="2269"/>
                    <a:pt x="1275" y="1974"/>
                    <a:pt x="2007" y="1974"/>
                  </a:cubicBezTo>
                  <a:cubicBezTo>
                    <a:pt x="2824" y="1974"/>
                    <a:pt x="3638" y="2341"/>
                    <a:pt x="4175" y="3060"/>
                  </a:cubicBezTo>
                  <a:cubicBezTo>
                    <a:pt x="4118" y="2034"/>
                    <a:pt x="3991" y="1014"/>
                    <a:pt x="3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1"/>
            <p:cNvSpPr/>
            <p:nvPr/>
          </p:nvSpPr>
          <p:spPr>
            <a:xfrm>
              <a:off x="6318057" y="6743665"/>
              <a:ext cx="242188" cy="176311"/>
            </a:xfrm>
            <a:custGeom>
              <a:avLst/>
              <a:gdLst/>
              <a:ahLst/>
              <a:cxnLst/>
              <a:rect l="l" t="t" r="r" b="b"/>
              <a:pathLst>
                <a:path w="4169" h="3035" extrusionOk="0">
                  <a:moveTo>
                    <a:pt x="383" y="1"/>
                  </a:moveTo>
                  <a:cubicBezTo>
                    <a:pt x="185" y="1002"/>
                    <a:pt x="58" y="2015"/>
                    <a:pt x="0" y="3035"/>
                  </a:cubicBezTo>
                  <a:cubicBezTo>
                    <a:pt x="517" y="2359"/>
                    <a:pt x="1313" y="1964"/>
                    <a:pt x="2161" y="1964"/>
                  </a:cubicBezTo>
                  <a:cubicBezTo>
                    <a:pt x="2926" y="1970"/>
                    <a:pt x="3652" y="2295"/>
                    <a:pt x="4169" y="2863"/>
                  </a:cubicBezTo>
                  <a:cubicBezTo>
                    <a:pt x="3506" y="1301"/>
                    <a:pt x="2065" y="21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1"/>
            <p:cNvSpPr/>
            <p:nvPr/>
          </p:nvSpPr>
          <p:spPr>
            <a:xfrm>
              <a:off x="4744138" y="6082805"/>
              <a:ext cx="196643" cy="575058"/>
            </a:xfrm>
            <a:custGeom>
              <a:avLst/>
              <a:gdLst/>
              <a:ahLst/>
              <a:cxnLst/>
              <a:rect l="l" t="t" r="r" b="b"/>
              <a:pathLst>
                <a:path w="3385" h="9899" extrusionOk="0">
                  <a:moveTo>
                    <a:pt x="2652" y="1"/>
                  </a:moveTo>
                  <a:cubicBezTo>
                    <a:pt x="2556" y="243"/>
                    <a:pt x="2467" y="485"/>
                    <a:pt x="2378" y="727"/>
                  </a:cubicBezTo>
                  <a:cubicBezTo>
                    <a:pt x="2270" y="1020"/>
                    <a:pt x="2161" y="1313"/>
                    <a:pt x="2059" y="1600"/>
                  </a:cubicBezTo>
                  <a:cubicBezTo>
                    <a:pt x="1938" y="1944"/>
                    <a:pt x="1518" y="3232"/>
                    <a:pt x="1428" y="3531"/>
                  </a:cubicBezTo>
                  <a:cubicBezTo>
                    <a:pt x="1320" y="3882"/>
                    <a:pt x="950" y="5188"/>
                    <a:pt x="868" y="5494"/>
                  </a:cubicBezTo>
                  <a:cubicBezTo>
                    <a:pt x="772" y="5851"/>
                    <a:pt x="447" y="7177"/>
                    <a:pt x="377" y="7483"/>
                  </a:cubicBezTo>
                  <a:cubicBezTo>
                    <a:pt x="300" y="7853"/>
                    <a:pt x="45" y="9076"/>
                    <a:pt x="1" y="9325"/>
                  </a:cubicBezTo>
                  <a:cubicBezTo>
                    <a:pt x="313" y="9497"/>
                    <a:pt x="613" y="9688"/>
                    <a:pt x="899" y="9898"/>
                  </a:cubicBezTo>
                  <a:cubicBezTo>
                    <a:pt x="1454" y="6820"/>
                    <a:pt x="2289" y="3793"/>
                    <a:pt x="3385" y="855"/>
                  </a:cubicBezTo>
                  <a:cubicBezTo>
                    <a:pt x="3143" y="568"/>
                    <a:pt x="2901" y="28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1"/>
            <p:cNvSpPr/>
            <p:nvPr/>
          </p:nvSpPr>
          <p:spPr>
            <a:xfrm>
              <a:off x="4688969" y="9438693"/>
              <a:ext cx="57453" cy="161846"/>
            </a:xfrm>
            <a:custGeom>
              <a:avLst/>
              <a:gdLst/>
              <a:ahLst/>
              <a:cxnLst/>
              <a:rect l="l" t="t" r="r" b="b"/>
              <a:pathLst>
                <a:path w="989" h="2786" extrusionOk="0">
                  <a:moveTo>
                    <a:pt x="1" y="1"/>
                  </a:moveTo>
                  <a:lnTo>
                    <a:pt x="1"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1"/>
            <p:cNvSpPr/>
            <p:nvPr/>
          </p:nvSpPr>
          <p:spPr>
            <a:xfrm>
              <a:off x="4775237" y="9438693"/>
              <a:ext cx="189614" cy="161846"/>
            </a:xfrm>
            <a:custGeom>
              <a:avLst/>
              <a:gdLst/>
              <a:ahLst/>
              <a:cxnLst/>
              <a:rect l="l" t="t" r="r" b="b"/>
              <a:pathLst>
                <a:path w="3264" h="2786" extrusionOk="0">
                  <a:moveTo>
                    <a:pt x="1" y="1"/>
                  </a:moveTo>
                  <a:lnTo>
                    <a:pt x="1" y="2786"/>
                  </a:lnTo>
                  <a:lnTo>
                    <a:pt x="3264" y="2786"/>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1"/>
            <p:cNvSpPr/>
            <p:nvPr/>
          </p:nvSpPr>
          <p:spPr>
            <a:xfrm>
              <a:off x="5297295" y="6886980"/>
              <a:ext cx="235158" cy="77089"/>
            </a:xfrm>
            <a:custGeom>
              <a:avLst/>
              <a:gdLst/>
              <a:ahLst/>
              <a:cxnLst/>
              <a:rect l="l" t="t" r="r" b="b"/>
              <a:pathLst>
                <a:path w="4048" h="1327" extrusionOk="0">
                  <a:moveTo>
                    <a:pt x="2027" y="0"/>
                  </a:moveTo>
                  <a:cubicBezTo>
                    <a:pt x="1148" y="0"/>
                    <a:pt x="351" y="523"/>
                    <a:pt x="1" y="1326"/>
                  </a:cubicBezTo>
                  <a:lnTo>
                    <a:pt x="4048" y="1326"/>
                  </a:lnTo>
                  <a:cubicBezTo>
                    <a:pt x="3697" y="523"/>
                    <a:pt x="2900" y="0"/>
                    <a:pt x="2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1"/>
            <p:cNvSpPr/>
            <p:nvPr/>
          </p:nvSpPr>
          <p:spPr>
            <a:xfrm>
              <a:off x="6037800" y="6887096"/>
              <a:ext cx="235158" cy="76973"/>
            </a:xfrm>
            <a:custGeom>
              <a:avLst/>
              <a:gdLst/>
              <a:ahLst/>
              <a:cxnLst/>
              <a:rect l="l" t="t" r="r" b="b"/>
              <a:pathLst>
                <a:path w="4048" h="1325" extrusionOk="0">
                  <a:moveTo>
                    <a:pt x="2024" y="0"/>
                  </a:moveTo>
                  <a:cubicBezTo>
                    <a:pt x="1205" y="0"/>
                    <a:pt x="386" y="441"/>
                    <a:pt x="0" y="1324"/>
                  </a:cubicBezTo>
                  <a:lnTo>
                    <a:pt x="4047" y="1324"/>
                  </a:lnTo>
                  <a:cubicBezTo>
                    <a:pt x="3662" y="441"/>
                    <a:pt x="2843"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1"/>
            <p:cNvSpPr/>
            <p:nvPr/>
          </p:nvSpPr>
          <p:spPr>
            <a:xfrm>
              <a:off x="6059604" y="6741109"/>
              <a:ext cx="251482" cy="185896"/>
            </a:xfrm>
            <a:custGeom>
              <a:avLst/>
              <a:gdLst/>
              <a:ahLst/>
              <a:cxnLst/>
              <a:rect l="l" t="t" r="r" b="b"/>
              <a:pathLst>
                <a:path w="4329" h="3200" extrusionOk="0">
                  <a:moveTo>
                    <a:pt x="4239" y="0"/>
                  </a:moveTo>
                  <a:cubicBezTo>
                    <a:pt x="2448" y="0"/>
                    <a:pt x="810" y="1007"/>
                    <a:pt x="1" y="2601"/>
                  </a:cubicBezTo>
                  <a:cubicBezTo>
                    <a:pt x="499" y="2201"/>
                    <a:pt x="1094" y="2008"/>
                    <a:pt x="1684" y="2008"/>
                  </a:cubicBezTo>
                  <a:cubicBezTo>
                    <a:pt x="2550" y="2008"/>
                    <a:pt x="3406" y="2423"/>
                    <a:pt x="3933" y="3200"/>
                  </a:cubicBezTo>
                  <a:cubicBezTo>
                    <a:pt x="3990" y="2129"/>
                    <a:pt x="4124" y="1058"/>
                    <a:pt x="4328" y="7"/>
                  </a:cubicBezTo>
                  <a:cubicBezTo>
                    <a:pt x="4303" y="7"/>
                    <a:pt x="4271" y="0"/>
                    <a:pt x="4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1"/>
            <p:cNvSpPr/>
            <p:nvPr/>
          </p:nvSpPr>
          <p:spPr>
            <a:xfrm>
              <a:off x="5289878" y="9438693"/>
              <a:ext cx="264786" cy="161846"/>
            </a:xfrm>
            <a:custGeom>
              <a:avLst/>
              <a:gdLst/>
              <a:ahLst/>
              <a:cxnLst/>
              <a:rect l="l" t="t" r="r" b="b"/>
              <a:pathLst>
                <a:path w="4558" h="2786" extrusionOk="0">
                  <a:moveTo>
                    <a:pt x="0" y="1"/>
                  </a:moveTo>
                  <a:lnTo>
                    <a:pt x="0" y="2786"/>
                  </a:lnTo>
                  <a:lnTo>
                    <a:pt x="4557" y="2786"/>
                  </a:lnTo>
                  <a:lnTo>
                    <a:pt x="45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1"/>
            <p:cNvSpPr/>
            <p:nvPr/>
          </p:nvSpPr>
          <p:spPr>
            <a:xfrm>
              <a:off x="5576100" y="7022103"/>
              <a:ext cx="153306" cy="747244"/>
            </a:xfrm>
            <a:custGeom>
              <a:avLst/>
              <a:gdLst/>
              <a:ahLst/>
              <a:cxnLst/>
              <a:rect l="l" t="t" r="r" b="b"/>
              <a:pathLst>
                <a:path w="2639" h="12863" extrusionOk="0">
                  <a:moveTo>
                    <a:pt x="0" y="1"/>
                  </a:moveTo>
                  <a:cubicBezTo>
                    <a:pt x="89" y="1256"/>
                    <a:pt x="134" y="2525"/>
                    <a:pt x="134" y="3799"/>
                  </a:cubicBezTo>
                  <a:lnTo>
                    <a:pt x="134" y="7158"/>
                  </a:lnTo>
                  <a:cubicBezTo>
                    <a:pt x="147" y="7203"/>
                    <a:pt x="147" y="7241"/>
                    <a:pt x="134" y="7279"/>
                  </a:cubicBezTo>
                  <a:lnTo>
                    <a:pt x="134" y="12862"/>
                  </a:lnTo>
                  <a:lnTo>
                    <a:pt x="2639" y="12862"/>
                  </a:lnTo>
                  <a:lnTo>
                    <a:pt x="2639" y="3799"/>
                  </a:lnTo>
                  <a:cubicBezTo>
                    <a:pt x="2639" y="2525"/>
                    <a:pt x="2594" y="1256"/>
                    <a:pt x="2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1"/>
            <p:cNvSpPr/>
            <p:nvPr/>
          </p:nvSpPr>
          <p:spPr>
            <a:xfrm>
              <a:off x="5845998" y="7022103"/>
              <a:ext cx="153713" cy="747244"/>
            </a:xfrm>
            <a:custGeom>
              <a:avLst/>
              <a:gdLst/>
              <a:ahLst/>
              <a:cxnLst/>
              <a:rect l="l" t="t" r="r" b="b"/>
              <a:pathLst>
                <a:path w="2646" h="12863" extrusionOk="0">
                  <a:moveTo>
                    <a:pt x="134" y="1"/>
                  </a:moveTo>
                  <a:cubicBezTo>
                    <a:pt x="51" y="1256"/>
                    <a:pt x="0" y="2525"/>
                    <a:pt x="0" y="3799"/>
                  </a:cubicBezTo>
                  <a:lnTo>
                    <a:pt x="0" y="12862"/>
                  </a:lnTo>
                  <a:lnTo>
                    <a:pt x="2505" y="12862"/>
                  </a:lnTo>
                  <a:lnTo>
                    <a:pt x="2505" y="3799"/>
                  </a:lnTo>
                  <a:cubicBezTo>
                    <a:pt x="2505" y="2525"/>
                    <a:pt x="2550" y="1256"/>
                    <a:pt x="2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1"/>
            <p:cNvSpPr/>
            <p:nvPr/>
          </p:nvSpPr>
          <p:spPr>
            <a:xfrm>
              <a:off x="4564593" y="4764338"/>
              <a:ext cx="2446624" cy="5046902"/>
            </a:xfrm>
            <a:custGeom>
              <a:avLst/>
              <a:gdLst/>
              <a:ahLst/>
              <a:cxnLst/>
              <a:rect l="l" t="t" r="r" b="b"/>
              <a:pathLst>
                <a:path w="42116" h="86877" extrusionOk="0">
                  <a:moveTo>
                    <a:pt x="21058" y="332"/>
                  </a:moveTo>
                  <a:lnTo>
                    <a:pt x="21160" y="390"/>
                  </a:lnTo>
                  <a:cubicBezTo>
                    <a:pt x="25819" y="3353"/>
                    <a:pt x="41083" y="15017"/>
                    <a:pt x="41822" y="40912"/>
                  </a:cubicBezTo>
                  <a:cubicBezTo>
                    <a:pt x="41835" y="41472"/>
                    <a:pt x="41848" y="83906"/>
                    <a:pt x="41848" y="86615"/>
                  </a:cubicBezTo>
                  <a:lnTo>
                    <a:pt x="261" y="86615"/>
                  </a:lnTo>
                  <a:lnTo>
                    <a:pt x="261" y="42664"/>
                  </a:lnTo>
                  <a:cubicBezTo>
                    <a:pt x="261" y="30172"/>
                    <a:pt x="3760" y="12773"/>
                    <a:pt x="20439" y="785"/>
                  </a:cubicBezTo>
                  <a:cubicBezTo>
                    <a:pt x="20694" y="600"/>
                    <a:pt x="20898" y="453"/>
                    <a:pt x="21058" y="332"/>
                  </a:cubicBezTo>
                  <a:close/>
                  <a:moveTo>
                    <a:pt x="21058" y="1"/>
                  </a:moveTo>
                  <a:lnTo>
                    <a:pt x="20975" y="65"/>
                  </a:lnTo>
                  <a:cubicBezTo>
                    <a:pt x="20809" y="192"/>
                    <a:pt x="20580" y="364"/>
                    <a:pt x="20286" y="568"/>
                  </a:cubicBezTo>
                  <a:cubicBezTo>
                    <a:pt x="18145" y="2111"/>
                    <a:pt x="13123" y="5724"/>
                    <a:pt x="8572" y="12435"/>
                  </a:cubicBezTo>
                  <a:cubicBezTo>
                    <a:pt x="2881" y="20823"/>
                    <a:pt x="0" y="30995"/>
                    <a:pt x="0" y="42664"/>
                  </a:cubicBezTo>
                  <a:lnTo>
                    <a:pt x="0" y="86876"/>
                  </a:lnTo>
                  <a:lnTo>
                    <a:pt x="42115" y="86876"/>
                  </a:lnTo>
                  <a:lnTo>
                    <a:pt x="42115" y="86742"/>
                  </a:lnTo>
                  <a:cubicBezTo>
                    <a:pt x="42115" y="84894"/>
                    <a:pt x="42103" y="41479"/>
                    <a:pt x="42083" y="40905"/>
                  </a:cubicBezTo>
                  <a:cubicBezTo>
                    <a:pt x="41344" y="14876"/>
                    <a:pt x="25991" y="3143"/>
                    <a:pt x="21293" y="173"/>
                  </a:cubicBezTo>
                  <a:cubicBezTo>
                    <a:pt x="21211" y="116"/>
                    <a:pt x="21153" y="84"/>
                    <a:pt x="21134"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1"/>
            <p:cNvSpPr/>
            <p:nvPr/>
          </p:nvSpPr>
          <p:spPr>
            <a:xfrm>
              <a:off x="6077013" y="3766192"/>
              <a:ext cx="792788" cy="2048981"/>
            </a:xfrm>
            <a:custGeom>
              <a:avLst/>
              <a:gdLst/>
              <a:ahLst/>
              <a:cxnLst/>
              <a:rect l="l" t="t" r="r" b="b"/>
              <a:pathLst>
                <a:path w="13647" h="35271" extrusionOk="0">
                  <a:moveTo>
                    <a:pt x="13646" y="0"/>
                  </a:moveTo>
                  <a:cubicBezTo>
                    <a:pt x="12537" y="2798"/>
                    <a:pt x="11122" y="5462"/>
                    <a:pt x="9427" y="7948"/>
                  </a:cubicBezTo>
                  <a:cubicBezTo>
                    <a:pt x="6967" y="11536"/>
                    <a:pt x="3819" y="14857"/>
                    <a:pt x="1" y="17208"/>
                  </a:cubicBezTo>
                  <a:cubicBezTo>
                    <a:pt x="6674" y="21969"/>
                    <a:pt x="10823" y="28585"/>
                    <a:pt x="13646" y="35271"/>
                  </a:cubicBezTo>
                  <a:lnTo>
                    <a:pt x="13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1"/>
            <p:cNvSpPr/>
            <p:nvPr/>
          </p:nvSpPr>
          <p:spPr>
            <a:xfrm>
              <a:off x="6155166" y="4343051"/>
              <a:ext cx="861570" cy="861977"/>
            </a:xfrm>
            <a:custGeom>
              <a:avLst/>
              <a:gdLst/>
              <a:ahLst/>
              <a:cxnLst/>
              <a:rect l="l" t="t" r="r" b="b"/>
              <a:pathLst>
                <a:path w="14831" h="14838" extrusionOk="0">
                  <a:moveTo>
                    <a:pt x="7419" y="0"/>
                  </a:moveTo>
                  <a:cubicBezTo>
                    <a:pt x="3321" y="0"/>
                    <a:pt x="0" y="3327"/>
                    <a:pt x="0" y="7419"/>
                  </a:cubicBezTo>
                  <a:cubicBezTo>
                    <a:pt x="0" y="11517"/>
                    <a:pt x="3321" y="14837"/>
                    <a:pt x="7419" y="14837"/>
                  </a:cubicBezTo>
                  <a:cubicBezTo>
                    <a:pt x="11510" y="14837"/>
                    <a:pt x="14831" y="11517"/>
                    <a:pt x="14831" y="7419"/>
                  </a:cubicBezTo>
                  <a:cubicBezTo>
                    <a:pt x="14831" y="3327"/>
                    <a:pt x="11510"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1"/>
            <p:cNvSpPr/>
            <p:nvPr/>
          </p:nvSpPr>
          <p:spPr>
            <a:xfrm>
              <a:off x="6306206" y="4494440"/>
              <a:ext cx="559489" cy="559489"/>
            </a:xfrm>
            <a:custGeom>
              <a:avLst/>
              <a:gdLst/>
              <a:ahLst/>
              <a:cxnLst/>
              <a:rect l="l" t="t" r="r" b="b"/>
              <a:pathLst>
                <a:path w="9631" h="9631" extrusionOk="0">
                  <a:moveTo>
                    <a:pt x="4296" y="1"/>
                  </a:moveTo>
                  <a:lnTo>
                    <a:pt x="4296" y="1"/>
                  </a:lnTo>
                  <a:cubicBezTo>
                    <a:pt x="3372" y="96"/>
                    <a:pt x="2499" y="460"/>
                    <a:pt x="1779" y="1040"/>
                  </a:cubicBezTo>
                  <a:cubicBezTo>
                    <a:pt x="1981" y="1103"/>
                    <a:pt x="2192" y="1134"/>
                    <a:pt x="2403" y="1134"/>
                  </a:cubicBezTo>
                  <a:cubicBezTo>
                    <a:pt x="2683" y="1134"/>
                    <a:pt x="2963" y="1079"/>
                    <a:pt x="3225" y="970"/>
                  </a:cubicBezTo>
                  <a:cubicBezTo>
                    <a:pt x="3684" y="778"/>
                    <a:pt x="4060" y="434"/>
                    <a:pt x="4296" y="1"/>
                  </a:cubicBezTo>
                  <a:close/>
                  <a:moveTo>
                    <a:pt x="5335" y="1"/>
                  </a:moveTo>
                  <a:lnTo>
                    <a:pt x="5335" y="1"/>
                  </a:lnTo>
                  <a:cubicBezTo>
                    <a:pt x="5716" y="714"/>
                    <a:pt x="6450" y="1134"/>
                    <a:pt x="7224" y="1134"/>
                  </a:cubicBezTo>
                  <a:cubicBezTo>
                    <a:pt x="7432" y="1134"/>
                    <a:pt x="7644" y="1103"/>
                    <a:pt x="7852" y="1040"/>
                  </a:cubicBezTo>
                  <a:cubicBezTo>
                    <a:pt x="7132" y="460"/>
                    <a:pt x="6259" y="96"/>
                    <a:pt x="5335" y="1"/>
                  </a:cubicBezTo>
                  <a:close/>
                  <a:moveTo>
                    <a:pt x="1039" y="1779"/>
                  </a:moveTo>
                  <a:cubicBezTo>
                    <a:pt x="459" y="2499"/>
                    <a:pt x="96" y="3372"/>
                    <a:pt x="0" y="4296"/>
                  </a:cubicBezTo>
                  <a:cubicBezTo>
                    <a:pt x="899" y="3812"/>
                    <a:pt x="1339" y="2754"/>
                    <a:pt x="1039" y="1779"/>
                  </a:cubicBezTo>
                  <a:close/>
                  <a:moveTo>
                    <a:pt x="8585" y="1779"/>
                  </a:moveTo>
                  <a:lnTo>
                    <a:pt x="8585" y="1779"/>
                  </a:lnTo>
                  <a:cubicBezTo>
                    <a:pt x="8445" y="2251"/>
                    <a:pt x="8471" y="2760"/>
                    <a:pt x="8662" y="3219"/>
                  </a:cubicBezTo>
                  <a:lnTo>
                    <a:pt x="8662" y="3226"/>
                  </a:lnTo>
                  <a:cubicBezTo>
                    <a:pt x="8847" y="3685"/>
                    <a:pt x="9191" y="4061"/>
                    <a:pt x="9631" y="4296"/>
                  </a:cubicBezTo>
                  <a:cubicBezTo>
                    <a:pt x="9535" y="3372"/>
                    <a:pt x="9172" y="2499"/>
                    <a:pt x="8585" y="1779"/>
                  </a:cubicBezTo>
                  <a:close/>
                  <a:moveTo>
                    <a:pt x="9631" y="5329"/>
                  </a:moveTo>
                  <a:cubicBezTo>
                    <a:pt x="8726" y="5813"/>
                    <a:pt x="8292" y="6865"/>
                    <a:pt x="8585" y="7846"/>
                  </a:cubicBezTo>
                  <a:cubicBezTo>
                    <a:pt x="9172" y="7126"/>
                    <a:pt x="9535" y="6253"/>
                    <a:pt x="9631" y="5329"/>
                  </a:cubicBezTo>
                  <a:close/>
                  <a:moveTo>
                    <a:pt x="0" y="5335"/>
                  </a:moveTo>
                  <a:cubicBezTo>
                    <a:pt x="96" y="6259"/>
                    <a:pt x="459" y="7133"/>
                    <a:pt x="1039" y="7853"/>
                  </a:cubicBezTo>
                  <a:cubicBezTo>
                    <a:pt x="1186" y="7375"/>
                    <a:pt x="1160" y="6865"/>
                    <a:pt x="976" y="6406"/>
                  </a:cubicBezTo>
                  <a:lnTo>
                    <a:pt x="969" y="6406"/>
                  </a:lnTo>
                  <a:cubicBezTo>
                    <a:pt x="784" y="5947"/>
                    <a:pt x="440" y="5571"/>
                    <a:pt x="0" y="5335"/>
                  </a:cubicBezTo>
                  <a:close/>
                  <a:moveTo>
                    <a:pt x="2403" y="8492"/>
                  </a:moveTo>
                  <a:cubicBezTo>
                    <a:pt x="2196" y="8492"/>
                    <a:pt x="1986" y="8523"/>
                    <a:pt x="1779" y="8586"/>
                  </a:cubicBezTo>
                  <a:cubicBezTo>
                    <a:pt x="2499" y="9166"/>
                    <a:pt x="3372" y="9529"/>
                    <a:pt x="4296" y="9625"/>
                  </a:cubicBezTo>
                  <a:cubicBezTo>
                    <a:pt x="3914" y="8916"/>
                    <a:pt x="3179" y="8492"/>
                    <a:pt x="2403" y="8492"/>
                  </a:cubicBezTo>
                  <a:close/>
                  <a:moveTo>
                    <a:pt x="7226" y="8492"/>
                  </a:moveTo>
                  <a:cubicBezTo>
                    <a:pt x="6946" y="8492"/>
                    <a:pt x="6667" y="8547"/>
                    <a:pt x="6406" y="8656"/>
                  </a:cubicBezTo>
                  <a:cubicBezTo>
                    <a:pt x="5947" y="8847"/>
                    <a:pt x="5571" y="9191"/>
                    <a:pt x="5335" y="9631"/>
                  </a:cubicBezTo>
                  <a:cubicBezTo>
                    <a:pt x="6259" y="9529"/>
                    <a:pt x="7132" y="9166"/>
                    <a:pt x="7852" y="8586"/>
                  </a:cubicBezTo>
                  <a:cubicBezTo>
                    <a:pt x="7647" y="8523"/>
                    <a:pt x="7436" y="8492"/>
                    <a:pt x="7226" y="84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1"/>
            <p:cNvSpPr/>
            <p:nvPr/>
          </p:nvSpPr>
          <p:spPr>
            <a:xfrm>
              <a:off x="6337692" y="4525926"/>
              <a:ext cx="496517" cy="496168"/>
            </a:xfrm>
            <a:custGeom>
              <a:avLst/>
              <a:gdLst/>
              <a:ahLst/>
              <a:cxnLst/>
              <a:rect l="l" t="t" r="r" b="b"/>
              <a:pathLst>
                <a:path w="8547" h="8541" extrusionOk="0">
                  <a:moveTo>
                    <a:pt x="4277" y="1"/>
                  </a:moveTo>
                  <a:cubicBezTo>
                    <a:pt x="4028" y="377"/>
                    <a:pt x="3703" y="689"/>
                    <a:pt x="3321" y="912"/>
                  </a:cubicBezTo>
                  <a:cubicBezTo>
                    <a:pt x="3569" y="1116"/>
                    <a:pt x="3882" y="1224"/>
                    <a:pt x="4200" y="1224"/>
                  </a:cubicBezTo>
                  <a:lnTo>
                    <a:pt x="4353" y="1224"/>
                  </a:lnTo>
                  <a:cubicBezTo>
                    <a:pt x="4672" y="1224"/>
                    <a:pt x="4984" y="1116"/>
                    <a:pt x="5233" y="912"/>
                  </a:cubicBezTo>
                  <a:cubicBezTo>
                    <a:pt x="4850" y="689"/>
                    <a:pt x="4519" y="377"/>
                    <a:pt x="4277" y="1"/>
                  </a:cubicBezTo>
                  <a:close/>
                  <a:moveTo>
                    <a:pt x="2473" y="1243"/>
                  </a:moveTo>
                  <a:lnTo>
                    <a:pt x="2473" y="1243"/>
                  </a:lnTo>
                  <a:cubicBezTo>
                    <a:pt x="2265" y="1290"/>
                    <a:pt x="2054" y="1314"/>
                    <a:pt x="1843" y="1314"/>
                  </a:cubicBezTo>
                  <a:cubicBezTo>
                    <a:pt x="1646" y="1314"/>
                    <a:pt x="1449" y="1293"/>
                    <a:pt x="1256" y="1250"/>
                  </a:cubicBezTo>
                  <a:lnTo>
                    <a:pt x="1256" y="1250"/>
                  </a:lnTo>
                  <a:cubicBezTo>
                    <a:pt x="1339" y="1651"/>
                    <a:pt x="1332" y="2072"/>
                    <a:pt x="1243" y="2473"/>
                  </a:cubicBezTo>
                  <a:cubicBezTo>
                    <a:pt x="1925" y="2473"/>
                    <a:pt x="2479" y="1925"/>
                    <a:pt x="2473" y="1243"/>
                  </a:cubicBezTo>
                  <a:close/>
                  <a:moveTo>
                    <a:pt x="6074" y="1243"/>
                  </a:moveTo>
                  <a:lnTo>
                    <a:pt x="6074" y="1243"/>
                  </a:lnTo>
                  <a:cubicBezTo>
                    <a:pt x="6087" y="1568"/>
                    <a:pt x="6214" y="1874"/>
                    <a:pt x="6431" y="2116"/>
                  </a:cubicBezTo>
                  <a:cubicBezTo>
                    <a:pt x="6673" y="2327"/>
                    <a:pt x="6979" y="2454"/>
                    <a:pt x="7304" y="2473"/>
                  </a:cubicBezTo>
                  <a:cubicBezTo>
                    <a:pt x="7215" y="2072"/>
                    <a:pt x="7208" y="1651"/>
                    <a:pt x="7291" y="1250"/>
                  </a:cubicBezTo>
                  <a:lnTo>
                    <a:pt x="7291" y="1250"/>
                  </a:lnTo>
                  <a:cubicBezTo>
                    <a:pt x="7098" y="1293"/>
                    <a:pt x="6901" y="1314"/>
                    <a:pt x="6704" y="1314"/>
                  </a:cubicBezTo>
                  <a:cubicBezTo>
                    <a:pt x="6493" y="1314"/>
                    <a:pt x="6282" y="1290"/>
                    <a:pt x="6074" y="1243"/>
                  </a:cubicBezTo>
                  <a:close/>
                  <a:moveTo>
                    <a:pt x="918" y="3308"/>
                  </a:moveTo>
                  <a:cubicBezTo>
                    <a:pt x="688" y="3697"/>
                    <a:pt x="376" y="4028"/>
                    <a:pt x="0" y="4271"/>
                  </a:cubicBezTo>
                  <a:cubicBezTo>
                    <a:pt x="376" y="4513"/>
                    <a:pt x="688" y="4844"/>
                    <a:pt x="918" y="5227"/>
                  </a:cubicBezTo>
                  <a:cubicBezTo>
                    <a:pt x="1115" y="4978"/>
                    <a:pt x="1224" y="4666"/>
                    <a:pt x="1224" y="4347"/>
                  </a:cubicBezTo>
                  <a:lnTo>
                    <a:pt x="1224" y="4322"/>
                  </a:lnTo>
                  <a:lnTo>
                    <a:pt x="1224" y="4271"/>
                  </a:lnTo>
                  <a:lnTo>
                    <a:pt x="1224" y="4220"/>
                  </a:lnTo>
                  <a:lnTo>
                    <a:pt x="1224" y="4194"/>
                  </a:lnTo>
                  <a:cubicBezTo>
                    <a:pt x="1224" y="3876"/>
                    <a:pt x="1115" y="3563"/>
                    <a:pt x="918" y="3308"/>
                  </a:cubicBezTo>
                  <a:close/>
                  <a:moveTo>
                    <a:pt x="7635" y="3315"/>
                  </a:moveTo>
                  <a:cubicBezTo>
                    <a:pt x="7431" y="3570"/>
                    <a:pt x="7323" y="3876"/>
                    <a:pt x="7323" y="4201"/>
                  </a:cubicBezTo>
                  <a:lnTo>
                    <a:pt x="7323" y="4220"/>
                  </a:lnTo>
                  <a:lnTo>
                    <a:pt x="7323" y="4271"/>
                  </a:lnTo>
                  <a:lnTo>
                    <a:pt x="7323" y="4322"/>
                  </a:lnTo>
                  <a:lnTo>
                    <a:pt x="7323" y="4347"/>
                  </a:lnTo>
                  <a:cubicBezTo>
                    <a:pt x="7323" y="4666"/>
                    <a:pt x="7431" y="4978"/>
                    <a:pt x="7635" y="5227"/>
                  </a:cubicBezTo>
                  <a:cubicBezTo>
                    <a:pt x="7858" y="4844"/>
                    <a:pt x="8171" y="4513"/>
                    <a:pt x="8547" y="4271"/>
                  </a:cubicBezTo>
                  <a:cubicBezTo>
                    <a:pt x="8171" y="4028"/>
                    <a:pt x="7858" y="3703"/>
                    <a:pt x="7635" y="3315"/>
                  </a:cubicBezTo>
                  <a:close/>
                  <a:moveTo>
                    <a:pt x="3142" y="1664"/>
                  </a:moveTo>
                  <a:cubicBezTo>
                    <a:pt x="2989" y="2410"/>
                    <a:pt x="2409" y="2990"/>
                    <a:pt x="1670" y="3143"/>
                  </a:cubicBezTo>
                  <a:cubicBezTo>
                    <a:pt x="1855" y="3474"/>
                    <a:pt x="1950" y="3850"/>
                    <a:pt x="1944" y="4232"/>
                  </a:cubicBezTo>
                  <a:lnTo>
                    <a:pt x="1944" y="4271"/>
                  </a:lnTo>
                  <a:lnTo>
                    <a:pt x="1944" y="4309"/>
                  </a:lnTo>
                  <a:cubicBezTo>
                    <a:pt x="1950" y="4691"/>
                    <a:pt x="1855" y="5067"/>
                    <a:pt x="1670" y="5399"/>
                  </a:cubicBezTo>
                  <a:cubicBezTo>
                    <a:pt x="2409" y="5552"/>
                    <a:pt x="2989" y="6132"/>
                    <a:pt x="3142" y="6877"/>
                  </a:cubicBezTo>
                  <a:cubicBezTo>
                    <a:pt x="3474" y="6693"/>
                    <a:pt x="3856" y="6597"/>
                    <a:pt x="4232" y="6597"/>
                  </a:cubicBezTo>
                  <a:lnTo>
                    <a:pt x="4315" y="6597"/>
                  </a:lnTo>
                  <a:cubicBezTo>
                    <a:pt x="4697" y="6597"/>
                    <a:pt x="5073" y="6693"/>
                    <a:pt x="5405" y="6877"/>
                  </a:cubicBezTo>
                  <a:cubicBezTo>
                    <a:pt x="5558" y="6132"/>
                    <a:pt x="6138" y="5552"/>
                    <a:pt x="6877" y="5399"/>
                  </a:cubicBezTo>
                  <a:cubicBezTo>
                    <a:pt x="6692" y="5067"/>
                    <a:pt x="6597" y="4691"/>
                    <a:pt x="6603" y="4309"/>
                  </a:cubicBezTo>
                  <a:lnTo>
                    <a:pt x="6603" y="4271"/>
                  </a:lnTo>
                  <a:lnTo>
                    <a:pt x="6603" y="4232"/>
                  </a:lnTo>
                  <a:cubicBezTo>
                    <a:pt x="6597" y="3850"/>
                    <a:pt x="6692" y="3474"/>
                    <a:pt x="6877" y="3143"/>
                  </a:cubicBezTo>
                  <a:cubicBezTo>
                    <a:pt x="6138" y="2990"/>
                    <a:pt x="5558" y="2410"/>
                    <a:pt x="5405" y="1664"/>
                  </a:cubicBezTo>
                  <a:cubicBezTo>
                    <a:pt x="5073" y="1849"/>
                    <a:pt x="4697" y="1944"/>
                    <a:pt x="4315" y="1944"/>
                  </a:cubicBezTo>
                  <a:lnTo>
                    <a:pt x="4232" y="1944"/>
                  </a:lnTo>
                  <a:cubicBezTo>
                    <a:pt x="3850" y="1944"/>
                    <a:pt x="3474" y="1849"/>
                    <a:pt x="3142" y="1664"/>
                  </a:cubicBezTo>
                  <a:close/>
                  <a:moveTo>
                    <a:pt x="1243" y="6074"/>
                  </a:moveTo>
                  <a:cubicBezTo>
                    <a:pt x="1332" y="6476"/>
                    <a:pt x="1339" y="6890"/>
                    <a:pt x="1256" y="7292"/>
                  </a:cubicBezTo>
                  <a:cubicBezTo>
                    <a:pt x="1449" y="7252"/>
                    <a:pt x="1646" y="7231"/>
                    <a:pt x="1842" y="7231"/>
                  </a:cubicBezTo>
                  <a:cubicBezTo>
                    <a:pt x="2054" y="7231"/>
                    <a:pt x="2265" y="7255"/>
                    <a:pt x="2473" y="7304"/>
                  </a:cubicBezTo>
                  <a:cubicBezTo>
                    <a:pt x="2460" y="6979"/>
                    <a:pt x="2333" y="6673"/>
                    <a:pt x="2116" y="6431"/>
                  </a:cubicBezTo>
                  <a:cubicBezTo>
                    <a:pt x="1874" y="6215"/>
                    <a:pt x="1568" y="6087"/>
                    <a:pt x="1243" y="6074"/>
                  </a:cubicBezTo>
                  <a:close/>
                  <a:moveTo>
                    <a:pt x="7304" y="6074"/>
                  </a:moveTo>
                  <a:lnTo>
                    <a:pt x="7304" y="6074"/>
                  </a:lnTo>
                  <a:cubicBezTo>
                    <a:pt x="6985" y="6087"/>
                    <a:pt x="6673" y="6215"/>
                    <a:pt x="6431" y="6431"/>
                  </a:cubicBezTo>
                  <a:cubicBezTo>
                    <a:pt x="6221" y="6673"/>
                    <a:pt x="6093" y="6979"/>
                    <a:pt x="6074" y="7304"/>
                  </a:cubicBezTo>
                  <a:cubicBezTo>
                    <a:pt x="6282" y="7255"/>
                    <a:pt x="6495" y="7231"/>
                    <a:pt x="6708" y="7231"/>
                  </a:cubicBezTo>
                  <a:cubicBezTo>
                    <a:pt x="6906" y="7231"/>
                    <a:pt x="7104" y="7252"/>
                    <a:pt x="7298" y="7292"/>
                  </a:cubicBezTo>
                  <a:cubicBezTo>
                    <a:pt x="7215" y="6890"/>
                    <a:pt x="7215" y="6476"/>
                    <a:pt x="7304" y="6074"/>
                  </a:cubicBezTo>
                  <a:close/>
                  <a:moveTo>
                    <a:pt x="4194" y="7324"/>
                  </a:moveTo>
                  <a:cubicBezTo>
                    <a:pt x="3875" y="7324"/>
                    <a:pt x="3563" y="7432"/>
                    <a:pt x="3314" y="7629"/>
                  </a:cubicBezTo>
                  <a:cubicBezTo>
                    <a:pt x="3703" y="7859"/>
                    <a:pt x="4028" y="8171"/>
                    <a:pt x="4277" y="8541"/>
                  </a:cubicBezTo>
                  <a:cubicBezTo>
                    <a:pt x="4519" y="8171"/>
                    <a:pt x="4844" y="7859"/>
                    <a:pt x="5233" y="7629"/>
                  </a:cubicBezTo>
                  <a:cubicBezTo>
                    <a:pt x="4984" y="7432"/>
                    <a:pt x="4672" y="7324"/>
                    <a:pt x="4353"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1"/>
            <p:cNvSpPr/>
            <p:nvPr/>
          </p:nvSpPr>
          <p:spPr>
            <a:xfrm>
              <a:off x="6197341" y="4413924"/>
              <a:ext cx="748696" cy="720347"/>
            </a:xfrm>
            <a:custGeom>
              <a:avLst/>
              <a:gdLst/>
              <a:ahLst/>
              <a:cxnLst/>
              <a:rect l="l" t="t" r="r" b="b"/>
              <a:pathLst>
                <a:path w="12888" h="12400" extrusionOk="0">
                  <a:moveTo>
                    <a:pt x="6693" y="259"/>
                  </a:moveTo>
                  <a:cubicBezTo>
                    <a:pt x="9969" y="265"/>
                    <a:pt x="12626" y="2923"/>
                    <a:pt x="12633" y="6199"/>
                  </a:cubicBezTo>
                  <a:cubicBezTo>
                    <a:pt x="12633" y="8601"/>
                    <a:pt x="11180" y="10768"/>
                    <a:pt x="8962" y="11686"/>
                  </a:cubicBezTo>
                  <a:cubicBezTo>
                    <a:pt x="8226" y="11993"/>
                    <a:pt x="7454" y="12141"/>
                    <a:pt x="6688" y="12141"/>
                  </a:cubicBezTo>
                  <a:cubicBezTo>
                    <a:pt x="5144" y="12141"/>
                    <a:pt x="3626" y="11536"/>
                    <a:pt x="2493" y="10399"/>
                  </a:cubicBezTo>
                  <a:cubicBezTo>
                    <a:pt x="791" y="8703"/>
                    <a:pt x="281" y="6148"/>
                    <a:pt x="1199" y="3930"/>
                  </a:cubicBezTo>
                  <a:cubicBezTo>
                    <a:pt x="2123" y="1705"/>
                    <a:pt x="4290" y="259"/>
                    <a:pt x="6693" y="259"/>
                  </a:cubicBezTo>
                  <a:close/>
                  <a:moveTo>
                    <a:pt x="6686" y="1"/>
                  </a:moveTo>
                  <a:cubicBezTo>
                    <a:pt x="5074" y="1"/>
                    <a:pt x="3492" y="630"/>
                    <a:pt x="2308" y="1814"/>
                  </a:cubicBezTo>
                  <a:cubicBezTo>
                    <a:pt x="530" y="3592"/>
                    <a:pt x="1" y="6256"/>
                    <a:pt x="963" y="8576"/>
                  </a:cubicBezTo>
                  <a:cubicBezTo>
                    <a:pt x="1919" y="10889"/>
                    <a:pt x="4182" y="12400"/>
                    <a:pt x="6693" y="12400"/>
                  </a:cubicBezTo>
                  <a:cubicBezTo>
                    <a:pt x="10109" y="12394"/>
                    <a:pt x="12888" y="9621"/>
                    <a:pt x="12888" y="6199"/>
                  </a:cubicBezTo>
                  <a:cubicBezTo>
                    <a:pt x="12888" y="3694"/>
                    <a:pt x="11377" y="1431"/>
                    <a:pt x="9064" y="475"/>
                  </a:cubicBezTo>
                  <a:cubicBezTo>
                    <a:pt x="8294" y="156"/>
                    <a:pt x="7486"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1"/>
            <p:cNvSpPr/>
            <p:nvPr/>
          </p:nvSpPr>
          <p:spPr>
            <a:xfrm>
              <a:off x="5867840" y="3111955"/>
              <a:ext cx="1111890" cy="3256375"/>
            </a:xfrm>
            <a:custGeom>
              <a:avLst/>
              <a:gdLst/>
              <a:ahLst/>
              <a:cxnLst/>
              <a:rect l="l" t="t" r="r" b="b"/>
              <a:pathLst>
                <a:path w="19140" h="56055" extrusionOk="0">
                  <a:moveTo>
                    <a:pt x="18878" y="1798"/>
                  </a:moveTo>
                  <a:lnTo>
                    <a:pt x="18878" y="54455"/>
                  </a:lnTo>
                  <a:cubicBezTo>
                    <a:pt x="16138" y="46405"/>
                    <a:pt x="11249" y="35303"/>
                    <a:pt x="517" y="28343"/>
                  </a:cubicBezTo>
                  <a:cubicBezTo>
                    <a:pt x="10529" y="22977"/>
                    <a:pt x="17215" y="11084"/>
                    <a:pt x="18878" y="1798"/>
                  </a:cubicBezTo>
                  <a:close/>
                  <a:moveTo>
                    <a:pt x="18878" y="1"/>
                  </a:moveTo>
                  <a:cubicBezTo>
                    <a:pt x="17808" y="9484"/>
                    <a:pt x="10892" y="22594"/>
                    <a:pt x="198" y="28216"/>
                  </a:cubicBezTo>
                  <a:lnTo>
                    <a:pt x="0" y="28318"/>
                  </a:lnTo>
                  <a:lnTo>
                    <a:pt x="192" y="28445"/>
                  </a:lnTo>
                  <a:cubicBezTo>
                    <a:pt x="11326" y="35570"/>
                    <a:pt x="16195" y="47176"/>
                    <a:pt x="18885" y="55296"/>
                  </a:cubicBezTo>
                  <a:lnTo>
                    <a:pt x="19140" y="56054"/>
                  </a:lnTo>
                  <a:lnTo>
                    <a:pt x="19140" y="13"/>
                  </a:lnTo>
                  <a:lnTo>
                    <a:pt x="18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1"/>
            <p:cNvSpPr/>
            <p:nvPr/>
          </p:nvSpPr>
          <p:spPr>
            <a:xfrm>
              <a:off x="2269456" y="3766192"/>
              <a:ext cx="792730" cy="2048981"/>
            </a:xfrm>
            <a:custGeom>
              <a:avLst/>
              <a:gdLst/>
              <a:ahLst/>
              <a:cxnLst/>
              <a:rect l="l" t="t" r="r" b="b"/>
              <a:pathLst>
                <a:path w="13646" h="35271" extrusionOk="0">
                  <a:moveTo>
                    <a:pt x="0" y="0"/>
                  </a:moveTo>
                  <a:lnTo>
                    <a:pt x="0" y="35271"/>
                  </a:lnTo>
                  <a:cubicBezTo>
                    <a:pt x="2824" y="28585"/>
                    <a:pt x="6973" y="21969"/>
                    <a:pt x="13646" y="17208"/>
                  </a:cubicBezTo>
                  <a:cubicBezTo>
                    <a:pt x="9828" y="14857"/>
                    <a:pt x="6673" y="11536"/>
                    <a:pt x="4219" y="7948"/>
                  </a:cubicBezTo>
                  <a:cubicBezTo>
                    <a:pt x="2524" y="5462"/>
                    <a:pt x="1109" y="279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1"/>
            <p:cNvSpPr/>
            <p:nvPr/>
          </p:nvSpPr>
          <p:spPr>
            <a:xfrm>
              <a:off x="2127613" y="4343051"/>
              <a:ext cx="861628" cy="861977"/>
            </a:xfrm>
            <a:custGeom>
              <a:avLst/>
              <a:gdLst/>
              <a:ahLst/>
              <a:cxnLst/>
              <a:rect l="l" t="t" r="r" b="b"/>
              <a:pathLst>
                <a:path w="14832" h="14838" extrusionOk="0">
                  <a:moveTo>
                    <a:pt x="7413" y="0"/>
                  </a:moveTo>
                  <a:cubicBezTo>
                    <a:pt x="3321" y="0"/>
                    <a:pt x="1" y="3327"/>
                    <a:pt x="1" y="7419"/>
                  </a:cubicBezTo>
                  <a:cubicBezTo>
                    <a:pt x="1" y="11517"/>
                    <a:pt x="3321" y="14837"/>
                    <a:pt x="7413" y="14837"/>
                  </a:cubicBezTo>
                  <a:cubicBezTo>
                    <a:pt x="11511" y="14837"/>
                    <a:pt x="14831" y="11517"/>
                    <a:pt x="14831" y="7419"/>
                  </a:cubicBezTo>
                  <a:cubicBezTo>
                    <a:pt x="14831" y="3327"/>
                    <a:pt x="11511" y="0"/>
                    <a:pt x="7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1"/>
            <p:cNvSpPr/>
            <p:nvPr/>
          </p:nvSpPr>
          <p:spPr>
            <a:xfrm>
              <a:off x="2278653" y="4494440"/>
              <a:ext cx="559547" cy="559489"/>
            </a:xfrm>
            <a:custGeom>
              <a:avLst/>
              <a:gdLst/>
              <a:ahLst/>
              <a:cxnLst/>
              <a:rect l="l" t="t" r="r" b="b"/>
              <a:pathLst>
                <a:path w="9632" h="9631" extrusionOk="0">
                  <a:moveTo>
                    <a:pt x="4297" y="1"/>
                  </a:moveTo>
                  <a:cubicBezTo>
                    <a:pt x="3838" y="45"/>
                    <a:pt x="3392" y="160"/>
                    <a:pt x="2964" y="339"/>
                  </a:cubicBezTo>
                  <a:cubicBezTo>
                    <a:pt x="2537" y="517"/>
                    <a:pt x="2136" y="753"/>
                    <a:pt x="1779" y="1040"/>
                  </a:cubicBezTo>
                  <a:cubicBezTo>
                    <a:pt x="1984" y="1103"/>
                    <a:pt x="2195" y="1134"/>
                    <a:pt x="2406" y="1134"/>
                  </a:cubicBezTo>
                  <a:cubicBezTo>
                    <a:pt x="2685" y="1134"/>
                    <a:pt x="2964" y="1079"/>
                    <a:pt x="3226" y="970"/>
                  </a:cubicBezTo>
                  <a:cubicBezTo>
                    <a:pt x="3685" y="778"/>
                    <a:pt x="4061" y="434"/>
                    <a:pt x="4297" y="1"/>
                  </a:cubicBezTo>
                  <a:close/>
                  <a:moveTo>
                    <a:pt x="5335" y="1"/>
                  </a:moveTo>
                  <a:cubicBezTo>
                    <a:pt x="5571" y="434"/>
                    <a:pt x="5947" y="778"/>
                    <a:pt x="6406" y="970"/>
                  </a:cubicBezTo>
                  <a:cubicBezTo>
                    <a:pt x="6668" y="1079"/>
                    <a:pt x="6946" y="1134"/>
                    <a:pt x="7226" y="1134"/>
                  </a:cubicBezTo>
                  <a:cubicBezTo>
                    <a:pt x="7437" y="1134"/>
                    <a:pt x="7648" y="1103"/>
                    <a:pt x="7853" y="1040"/>
                  </a:cubicBezTo>
                  <a:cubicBezTo>
                    <a:pt x="7496" y="753"/>
                    <a:pt x="7094" y="517"/>
                    <a:pt x="6667" y="339"/>
                  </a:cubicBezTo>
                  <a:cubicBezTo>
                    <a:pt x="6240" y="160"/>
                    <a:pt x="5794" y="45"/>
                    <a:pt x="5335" y="1"/>
                  </a:cubicBezTo>
                  <a:close/>
                  <a:moveTo>
                    <a:pt x="1046" y="1779"/>
                  </a:moveTo>
                  <a:cubicBezTo>
                    <a:pt x="753" y="2136"/>
                    <a:pt x="517" y="2537"/>
                    <a:pt x="339" y="2964"/>
                  </a:cubicBezTo>
                  <a:cubicBezTo>
                    <a:pt x="160" y="3385"/>
                    <a:pt x="45" y="3838"/>
                    <a:pt x="1" y="4296"/>
                  </a:cubicBezTo>
                  <a:cubicBezTo>
                    <a:pt x="441" y="4061"/>
                    <a:pt x="785" y="3685"/>
                    <a:pt x="970" y="3226"/>
                  </a:cubicBezTo>
                  <a:lnTo>
                    <a:pt x="970" y="3219"/>
                  </a:lnTo>
                  <a:cubicBezTo>
                    <a:pt x="1161" y="2760"/>
                    <a:pt x="1186" y="2251"/>
                    <a:pt x="1046" y="1779"/>
                  </a:cubicBezTo>
                  <a:close/>
                  <a:moveTo>
                    <a:pt x="8586" y="1779"/>
                  </a:moveTo>
                  <a:cubicBezTo>
                    <a:pt x="8446" y="2251"/>
                    <a:pt x="8471" y="2760"/>
                    <a:pt x="8662" y="3219"/>
                  </a:cubicBezTo>
                  <a:cubicBezTo>
                    <a:pt x="8847" y="3678"/>
                    <a:pt x="9191" y="4061"/>
                    <a:pt x="9631" y="4296"/>
                  </a:cubicBezTo>
                  <a:cubicBezTo>
                    <a:pt x="9586" y="3838"/>
                    <a:pt x="9472" y="3385"/>
                    <a:pt x="9293" y="2958"/>
                  </a:cubicBezTo>
                  <a:cubicBezTo>
                    <a:pt x="9115" y="2531"/>
                    <a:pt x="8879" y="2136"/>
                    <a:pt x="8592" y="1779"/>
                  </a:cubicBezTo>
                  <a:close/>
                  <a:moveTo>
                    <a:pt x="1" y="5335"/>
                  </a:moveTo>
                  <a:lnTo>
                    <a:pt x="1" y="5335"/>
                  </a:lnTo>
                  <a:cubicBezTo>
                    <a:pt x="45" y="5794"/>
                    <a:pt x="160" y="6247"/>
                    <a:pt x="339" y="6674"/>
                  </a:cubicBezTo>
                  <a:cubicBezTo>
                    <a:pt x="517" y="7094"/>
                    <a:pt x="753" y="7489"/>
                    <a:pt x="1046" y="7846"/>
                  </a:cubicBezTo>
                  <a:lnTo>
                    <a:pt x="1046" y="7853"/>
                  </a:lnTo>
                  <a:cubicBezTo>
                    <a:pt x="1186" y="7375"/>
                    <a:pt x="1161" y="6865"/>
                    <a:pt x="970" y="6412"/>
                  </a:cubicBezTo>
                  <a:cubicBezTo>
                    <a:pt x="785" y="5947"/>
                    <a:pt x="441" y="5571"/>
                    <a:pt x="1" y="5335"/>
                  </a:cubicBezTo>
                  <a:close/>
                  <a:moveTo>
                    <a:pt x="9631" y="5335"/>
                  </a:moveTo>
                  <a:lnTo>
                    <a:pt x="9631" y="5335"/>
                  </a:lnTo>
                  <a:cubicBezTo>
                    <a:pt x="9191" y="5571"/>
                    <a:pt x="8847" y="5947"/>
                    <a:pt x="8662" y="6406"/>
                  </a:cubicBezTo>
                  <a:lnTo>
                    <a:pt x="8656" y="6406"/>
                  </a:lnTo>
                  <a:cubicBezTo>
                    <a:pt x="8465" y="6865"/>
                    <a:pt x="8446" y="7375"/>
                    <a:pt x="8586" y="7853"/>
                  </a:cubicBezTo>
                  <a:cubicBezTo>
                    <a:pt x="8879" y="7496"/>
                    <a:pt x="9115" y="7094"/>
                    <a:pt x="9293" y="6674"/>
                  </a:cubicBezTo>
                  <a:cubicBezTo>
                    <a:pt x="9472" y="6247"/>
                    <a:pt x="9586" y="5794"/>
                    <a:pt x="9631" y="5335"/>
                  </a:cubicBezTo>
                  <a:close/>
                  <a:moveTo>
                    <a:pt x="7226" y="8492"/>
                  </a:moveTo>
                  <a:cubicBezTo>
                    <a:pt x="6946" y="8492"/>
                    <a:pt x="6668" y="8547"/>
                    <a:pt x="6406" y="8656"/>
                  </a:cubicBezTo>
                  <a:cubicBezTo>
                    <a:pt x="5947" y="8841"/>
                    <a:pt x="5571" y="9185"/>
                    <a:pt x="5335" y="9625"/>
                  </a:cubicBezTo>
                  <a:cubicBezTo>
                    <a:pt x="5794" y="9580"/>
                    <a:pt x="6240" y="9465"/>
                    <a:pt x="6667" y="9287"/>
                  </a:cubicBezTo>
                  <a:cubicBezTo>
                    <a:pt x="7094" y="9108"/>
                    <a:pt x="7496" y="8873"/>
                    <a:pt x="7853" y="8586"/>
                  </a:cubicBezTo>
                  <a:cubicBezTo>
                    <a:pt x="7648" y="8523"/>
                    <a:pt x="7437" y="8492"/>
                    <a:pt x="7226" y="8492"/>
                  </a:cubicBezTo>
                  <a:close/>
                  <a:moveTo>
                    <a:pt x="2406" y="8492"/>
                  </a:moveTo>
                  <a:cubicBezTo>
                    <a:pt x="2195" y="8492"/>
                    <a:pt x="1984" y="8523"/>
                    <a:pt x="1779" y="8586"/>
                  </a:cubicBezTo>
                  <a:cubicBezTo>
                    <a:pt x="2136" y="8873"/>
                    <a:pt x="2537" y="9115"/>
                    <a:pt x="2964" y="9293"/>
                  </a:cubicBezTo>
                  <a:cubicBezTo>
                    <a:pt x="3385" y="9472"/>
                    <a:pt x="3838" y="9580"/>
                    <a:pt x="4297" y="9631"/>
                  </a:cubicBezTo>
                  <a:cubicBezTo>
                    <a:pt x="4061" y="9191"/>
                    <a:pt x="3685" y="8847"/>
                    <a:pt x="3226" y="8656"/>
                  </a:cubicBezTo>
                  <a:cubicBezTo>
                    <a:pt x="2964" y="8547"/>
                    <a:pt x="2685" y="8492"/>
                    <a:pt x="2406" y="84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1"/>
            <p:cNvSpPr/>
            <p:nvPr/>
          </p:nvSpPr>
          <p:spPr>
            <a:xfrm>
              <a:off x="2310139" y="4525926"/>
              <a:ext cx="496575" cy="496168"/>
            </a:xfrm>
            <a:custGeom>
              <a:avLst/>
              <a:gdLst/>
              <a:ahLst/>
              <a:cxnLst/>
              <a:rect l="l" t="t" r="r" b="b"/>
              <a:pathLst>
                <a:path w="8548" h="8541" extrusionOk="0">
                  <a:moveTo>
                    <a:pt x="4271" y="1"/>
                  </a:moveTo>
                  <a:cubicBezTo>
                    <a:pt x="4029" y="377"/>
                    <a:pt x="3697" y="689"/>
                    <a:pt x="3308" y="912"/>
                  </a:cubicBezTo>
                  <a:cubicBezTo>
                    <a:pt x="3563" y="1116"/>
                    <a:pt x="3869" y="1224"/>
                    <a:pt x="4194" y="1224"/>
                  </a:cubicBezTo>
                  <a:lnTo>
                    <a:pt x="4347" y="1224"/>
                  </a:lnTo>
                  <a:cubicBezTo>
                    <a:pt x="4666" y="1224"/>
                    <a:pt x="4978" y="1116"/>
                    <a:pt x="5227" y="912"/>
                  </a:cubicBezTo>
                  <a:cubicBezTo>
                    <a:pt x="4844" y="689"/>
                    <a:pt x="4513" y="377"/>
                    <a:pt x="4271" y="1"/>
                  </a:cubicBezTo>
                  <a:close/>
                  <a:moveTo>
                    <a:pt x="2473" y="1243"/>
                  </a:moveTo>
                  <a:lnTo>
                    <a:pt x="2473" y="1243"/>
                  </a:lnTo>
                  <a:cubicBezTo>
                    <a:pt x="2266" y="1290"/>
                    <a:pt x="2053" y="1314"/>
                    <a:pt x="1840" y="1314"/>
                  </a:cubicBezTo>
                  <a:cubicBezTo>
                    <a:pt x="1641" y="1314"/>
                    <a:pt x="1443" y="1293"/>
                    <a:pt x="1250" y="1250"/>
                  </a:cubicBezTo>
                  <a:lnTo>
                    <a:pt x="1250" y="1250"/>
                  </a:lnTo>
                  <a:cubicBezTo>
                    <a:pt x="1339" y="1651"/>
                    <a:pt x="1333" y="2072"/>
                    <a:pt x="1243" y="2473"/>
                  </a:cubicBezTo>
                  <a:cubicBezTo>
                    <a:pt x="1562" y="2454"/>
                    <a:pt x="1874" y="2327"/>
                    <a:pt x="2117" y="2116"/>
                  </a:cubicBezTo>
                  <a:cubicBezTo>
                    <a:pt x="2327" y="1874"/>
                    <a:pt x="2454" y="1568"/>
                    <a:pt x="2473" y="1243"/>
                  </a:cubicBezTo>
                  <a:close/>
                  <a:moveTo>
                    <a:pt x="6074" y="1243"/>
                  </a:moveTo>
                  <a:cubicBezTo>
                    <a:pt x="6087" y="1568"/>
                    <a:pt x="6215" y="1874"/>
                    <a:pt x="6431" y="2116"/>
                  </a:cubicBezTo>
                  <a:cubicBezTo>
                    <a:pt x="6674" y="2327"/>
                    <a:pt x="6979" y="2454"/>
                    <a:pt x="7304" y="2473"/>
                  </a:cubicBezTo>
                  <a:cubicBezTo>
                    <a:pt x="7209" y="2072"/>
                    <a:pt x="7209" y="1658"/>
                    <a:pt x="7292" y="1250"/>
                  </a:cubicBezTo>
                  <a:lnTo>
                    <a:pt x="7292" y="1250"/>
                  </a:lnTo>
                  <a:cubicBezTo>
                    <a:pt x="7098" y="1293"/>
                    <a:pt x="6900" y="1314"/>
                    <a:pt x="6703" y="1314"/>
                  </a:cubicBezTo>
                  <a:cubicBezTo>
                    <a:pt x="6491" y="1314"/>
                    <a:pt x="6279" y="1290"/>
                    <a:pt x="6074" y="1243"/>
                  </a:cubicBezTo>
                  <a:close/>
                  <a:moveTo>
                    <a:pt x="7630" y="3308"/>
                  </a:moveTo>
                  <a:cubicBezTo>
                    <a:pt x="7432" y="3563"/>
                    <a:pt x="7324" y="3876"/>
                    <a:pt x="7324" y="4194"/>
                  </a:cubicBezTo>
                  <a:lnTo>
                    <a:pt x="7324" y="4220"/>
                  </a:lnTo>
                  <a:lnTo>
                    <a:pt x="7324" y="4271"/>
                  </a:lnTo>
                  <a:lnTo>
                    <a:pt x="7324" y="4322"/>
                  </a:lnTo>
                  <a:lnTo>
                    <a:pt x="7324" y="4347"/>
                  </a:lnTo>
                  <a:cubicBezTo>
                    <a:pt x="7324" y="4666"/>
                    <a:pt x="7432" y="4978"/>
                    <a:pt x="7630" y="5227"/>
                  </a:cubicBezTo>
                  <a:cubicBezTo>
                    <a:pt x="7859" y="4844"/>
                    <a:pt x="8171" y="4513"/>
                    <a:pt x="8547" y="4271"/>
                  </a:cubicBezTo>
                  <a:cubicBezTo>
                    <a:pt x="8171" y="4028"/>
                    <a:pt x="7859" y="3697"/>
                    <a:pt x="7630" y="3308"/>
                  </a:cubicBezTo>
                  <a:close/>
                  <a:moveTo>
                    <a:pt x="918" y="3315"/>
                  </a:moveTo>
                  <a:cubicBezTo>
                    <a:pt x="689" y="3703"/>
                    <a:pt x="377" y="4028"/>
                    <a:pt x="1" y="4271"/>
                  </a:cubicBezTo>
                  <a:cubicBezTo>
                    <a:pt x="377" y="4513"/>
                    <a:pt x="695" y="4844"/>
                    <a:pt x="918" y="5233"/>
                  </a:cubicBezTo>
                  <a:cubicBezTo>
                    <a:pt x="1116" y="4978"/>
                    <a:pt x="1224" y="4666"/>
                    <a:pt x="1224" y="4347"/>
                  </a:cubicBezTo>
                  <a:lnTo>
                    <a:pt x="1224" y="4322"/>
                  </a:lnTo>
                  <a:lnTo>
                    <a:pt x="1224" y="4271"/>
                  </a:lnTo>
                  <a:lnTo>
                    <a:pt x="1224" y="4220"/>
                  </a:lnTo>
                  <a:lnTo>
                    <a:pt x="1224" y="4201"/>
                  </a:lnTo>
                  <a:cubicBezTo>
                    <a:pt x="1224" y="3876"/>
                    <a:pt x="1116" y="3570"/>
                    <a:pt x="918" y="3315"/>
                  </a:cubicBezTo>
                  <a:close/>
                  <a:moveTo>
                    <a:pt x="3143" y="1664"/>
                  </a:moveTo>
                  <a:cubicBezTo>
                    <a:pt x="3053" y="2027"/>
                    <a:pt x="2875" y="2352"/>
                    <a:pt x="2626" y="2620"/>
                  </a:cubicBezTo>
                  <a:cubicBezTo>
                    <a:pt x="2352" y="2875"/>
                    <a:pt x="2027" y="3053"/>
                    <a:pt x="1670" y="3136"/>
                  </a:cubicBezTo>
                  <a:cubicBezTo>
                    <a:pt x="1855" y="3474"/>
                    <a:pt x="1944" y="3850"/>
                    <a:pt x="1944" y="4232"/>
                  </a:cubicBezTo>
                  <a:lnTo>
                    <a:pt x="1944" y="4271"/>
                  </a:lnTo>
                  <a:lnTo>
                    <a:pt x="1944" y="4309"/>
                  </a:lnTo>
                  <a:cubicBezTo>
                    <a:pt x="1944" y="4691"/>
                    <a:pt x="1855" y="5067"/>
                    <a:pt x="1670" y="5399"/>
                  </a:cubicBezTo>
                  <a:cubicBezTo>
                    <a:pt x="2027" y="5488"/>
                    <a:pt x="2352" y="5666"/>
                    <a:pt x="2626" y="5915"/>
                  </a:cubicBezTo>
                  <a:cubicBezTo>
                    <a:pt x="2875" y="6183"/>
                    <a:pt x="3053" y="6514"/>
                    <a:pt x="3143" y="6871"/>
                  </a:cubicBezTo>
                  <a:cubicBezTo>
                    <a:pt x="3464" y="6692"/>
                    <a:pt x="3827" y="6597"/>
                    <a:pt x="4197" y="6597"/>
                  </a:cubicBezTo>
                  <a:cubicBezTo>
                    <a:pt x="4209" y="6597"/>
                    <a:pt x="4221" y="6597"/>
                    <a:pt x="4233" y="6597"/>
                  </a:cubicBezTo>
                  <a:lnTo>
                    <a:pt x="4309" y="6597"/>
                  </a:lnTo>
                  <a:cubicBezTo>
                    <a:pt x="4321" y="6597"/>
                    <a:pt x="4333" y="6597"/>
                    <a:pt x="4345" y="6597"/>
                  </a:cubicBezTo>
                  <a:cubicBezTo>
                    <a:pt x="4715" y="6597"/>
                    <a:pt x="5078" y="6692"/>
                    <a:pt x="5405" y="6871"/>
                  </a:cubicBezTo>
                  <a:cubicBezTo>
                    <a:pt x="5488" y="6514"/>
                    <a:pt x="5667" y="6183"/>
                    <a:pt x="5921" y="5915"/>
                  </a:cubicBezTo>
                  <a:cubicBezTo>
                    <a:pt x="6189" y="5666"/>
                    <a:pt x="6514" y="5488"/>
                    <a:pt x="6877" y="5399"/>
                  </a:cubicBezTo>
                  <a:cubicBezTo>
                    <a:pt x="6686" y="5067"/>
                    <a:pt x="6597" y="4691"/>
                    <a:pt x="6597" y="4309"/>
                  </a:cubicBezTo>
                  <a:lnTo>
                    <a:pt x="6597" y="4271"/>
                  </a:lnTo>
                  <a:lnTo>
                    <a:pt x="6597" y="4232"/>
                  </a:lnTo>
                  <a:cubicBezTo>
                    <a:pt x="6597" y="3850"/>
                    <a:pt x="6686" y="3474"/>
                    <a:pt x="6877" y="3136"/>
                  </a:cubicBezTo>
                  <a:cubicBezTo>
                    <a:pt x="6514" y="3053"/>
                    <a:pt x="6189" y="2875"/>
                    <a:pt x="5921" y="2620"/>
                  </a:cubicBezTo>
                  <a:cubicBezTo>
                    <a:pt x="5667" y="2352"/>
                    <a:pt x="5488" y="2027"/>
                    <a:pt x="5405" y="1664"/>
                  </a:cubicBezTo>
                  <a:cubicBezTo>
                    <a:pt x="5067" y="1849"/>
                    <a:pt x="4691" y="1944"/>
                    <a:pt x="4309" y="1944"/>
                  </a:cubicBezTo>
                  <a:lnTo>
                    <a:pt x="4233" y="1944"/>
                  </a:lnTo>
                  <a:cubicBezTo>
                    <a:pt x="3850" y="1944"/>
                    <a:pt x="3474" y="1849"/>
                    <a:pt x="3143" y="1664"/>
                  </a:cubicBezTo>
                  <a:close/>
                  <a:moveTo>
                    <a:pt x="1243" y="6074"/>
                  </a:moveTo>
                  <a:cubicBezTo>
                    <a:pt x="1333" y="6476"/>
                    <a:pt x="1333" y="6890"/>
                    <a:pt x="1250" y="7292"/>
                  </a:cubicBezTo>
                  <a:cubicBezTo>
                    <a:pt x="1443" y="7252"/>
                    <a:pt x="1641" y="7231"/>
                    <a:pt x="1840" y="7231"/>
                  </a:cubicBezTo>
                  <a:cubicBezTo>
                    <a:pt x="2052" y="7231"/>
                    <a:pt x="2266" y="7255"/>
                    <a:pt x="2473" y="7304"/>
                  </a:cubicBezTo>
                  <a:cubicBezTo>
                    <a:pt x="2454" y="6979"/>
                    <a:pt x="2327" y="6673"/>
                    <a:pt x="2117" y="6431"/>
                  </a:cubicBezTo>
                  <a:cubicBezTo>
                    <a:pt x="1874" y="6215"/>
                    <a:pt x="1562" y="6087"/>
                    <a:pt x="1243" y="6074"/>
                  </a:cubicBezTo>
                  <a:close/>
                  <a:moveTo>
                    <a:pt x="7298" y="6074"/>
                  </a:moveTo>
                  <a:lnTo>
                    <a:pt x="7298" y="6074"/>
                  </a:lnTo>
                  <a:cubicBezTo>
                    <a:pt x="6979" y="6087"/>
                    <a:pt x="6674" y="6215"/>
                    <a:pt x="6431" y="6431"/>
                  </a:cubicBezTo>
                  <a:cubicBezTo>
                    <a:pt x="6215" y="6673"/>
                    <a:pt x="6087" y="6979"/>
                    <a:pt x="6074" y="7304"/>
                  </a:cubicBezTo>
                  <a:cubicBezTo>
                    <a:pt x="6279" y="7255"/>
                    <a:pt x="6491" y="7231"/>
                    <a:pt x="6703" y="7231"/>
                  </a:cubicBezTo>
                  <a:cubicBezTo>
                    <a:pt x="6900" y="7231"/>
                    <a:pt x="7098" y="7252"/>
                    <a:pt x="7292" y="7292"/>
                  </a:cubicBezTo>
                  <a:cubicBezTo>
                    <a:pt x="7209" y="6890"/>
                    <a:pt x="7209" y="6476"/>
                    <a:pt x="7298" y="6074"/>
                  </a:cubicBezTo>
                  <a:close/>
                  <a:moveTo>
                    <a:pt x="4194" y="7324"/>
                  </a:moveTo>
                  <a:cubicBezTo>
                    <a:pt x="3876" y="7324"/>
                    <a:pt x="3570" y="7432"/>
                    <a:pt x="3315" y="7629"/>
                  </a:cubicBezTo>
                  <a:cubicBezTo>
                    <a:pt x="3704" y="7859"/>
                    <a:pt x="4029" y="8171"/>
                    <a:pt x="4271" y="8541"/>
                  </a:cubicBezTo>
                  <a:cubicBezTo>
                    <a:pt x="4519" y="8171"/>
                    <a:pt x="4844" y="7859"/>
                    <a:pt x="5233" y="7629"/>
                  </a:cubicBezTo>
                  <a:cubicBezTo>
                    <a:pt x="4978" y="7432"/>
                    <a:pt x="4672" y="7324"/>
                    <a:pt x="4347"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1"/>
            <p:cNvSpPr/>
            <p:nvPr/>
          </p:nvSpPr>
          <p:spPr>
            <a:xfrm>
              <a:off x="2198311" y="4414098"/>
              <a:ext cx="720231" cy="720173"/>
            </a:xfrm>
            <a:custGeom>
              <a:avLst/>
              <a:gdLst/>
              <a:ahLst/>
              <a:cxnLst/>
              <a:rect l="l" t="t" r="r" b="b"/>
              <a:pathLst>
                <a:path w="12398" h="12397" extrusionOk="0">
                  <a:moveTo>
                    <a:pt x="6196" y="256"/>
                  </a:moveTo>
                  <a:cubicBezTo>
                    <a:pt x="9478" y="262"/>
                    <a:pt x="12136" y="2920"/>
                    <a:pt x="12136" y="6196"/>
                  </a:cubicBezTo>
                  <a:cubicBezTo>
                    <a:pt x="12136" y="9478"/>
                    <a:pt x="9478" y="12136"/>
                    <a:pt x="6196" y="12136"/>
                  </a:cubicBezTo>
                  <a:cubicBezTo>
                    <a:pt x="2920" y="12136"/>
                    <a:pt x="262" y="9478"/>
                    <a:pt x="256" y="6196"/>
                  </a:cubicBezTo>
                  <a:cubicBezTo>
                    <a:pt x="262" y="2920"/>
                    <a:pt x="2920" y="262"/>
                    <a:pt x="6196" y="256"/>
                  </a:cubicBezTo>
                  <a:close/>
                  <a:moveTo>
                    <a:pt x="6196" y="1"/>
                  </a:moveTo>
                  <a:cubicBezTo>
                    <a:pt x="2773" y="1"/>
                    <a:pt x="1" y="2773"/>
                    <a:pt x="1" y="6196"/>
                  </a:cubicBezTo>
                  <a:cubicBezTo>
                    <a:pt x="1" y="9618"/>
                    <a:pt x="2773" y="12391"/>
                    <a:pt x="6196" y="12397"/>
                  </a:cubicBezTo>
                  <a:cubicBezTo>
                    <a:pt x="9618" y="12391"/>
                    <a:pt x="12397" y="9618"/>
                    <a:pt x="12397" y="6196"/>
                  </a:cubicBezTo>
                  <a:cubicBezTo>
                    <a:pt x="12397" y="2773"/>
                    <a:pt x="9618" y="1"/>
                    <a:pt x="6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1"/>
            <p:cNvSpPr/>
            <p:nvPr/>
          </p:nvSpPr>
          <p:spPr>
            <a:xfrm>
              <a:off x="2164618" y="3111955"/>
              <a:ext cx="1111949" cy="3256375"/>
            </a:xfrm>
            <a:custGeom>
              <a:avLst/>
              <a:gdLst/>
              <a:ahLst/>
              <a:cxnLst/>
              <a:rect l="l" t="t" r="r" b="b"/>
              <a:pathLst>
                <a:path w="19141" h="56055" extrusionOk="0">
                  <a:moveTo>
                    <a:pt x="262" y="1792"/>
                  </a:moveTo>
                  <a:cubicBezTo>
                    <a:pt x="1926" y="11084"/>
                    <a:pt x="8611" y="22977"/>
                    <a:pt x="18624" y="28343"/>
                  </a:cubicBezTo>
                  <a:cubicBezTo>
                    <a:pt x="7885" y="35303"/>
                    <a:pt x="3003" y="46405"/>
                    <a:pt x="256" y="54455"/>
                  </a:cubicBezTo>
                  <a:lnTo>
                    <a:pt x="256" y="1792"/>
                  </a:lnTo>
                  <a:close/>
                  <a:moveTo>
                    <a:pt x="256" y="1"/>
                  </a:moveTo>
                  <a:lnTo>
                    <a:pt x="1" y="13"/>
                  </a:lnTo>
                  <a:lnTo>
                    <a:pt x="1" y="56054"/>
                  </a:lnTo>
                  <a:lnTo>
                    <a:pt x="256" y="55296"/>
                  </a:lnTo>
                  <a:cubicBezTo>
                    <a:pt x="2945" y="47176"/>
                    <a:pt x="7815" y="35570"/>
                    <a:pt x="18949" y="28439"/>
                  </a:cubicBezTo>
                  <a:lnTo>
                    <a:pt x="19140" y="28324"/>
                  </a:lnTo>
                  <a:lnTo>
                    <a:pt x="18943" y="28216"/>
                  </a:lnTo>
                  <a:cubicBezTo>
                    <a:pt x="8248" y="22601"/>
                    <a:pt x="1333" y="9484"/>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1"/>
            <p:cNvSpPr/>
            <p:nvPr/>
          </p:nvSpPr>
          <p:spPr>
            <a:xfrm>
              <a:off x="3978886" y="5140545"/>
              <a:ext cx="1181485" cy="1034860"/>
            </a:xfrm>
            <a:custGeom>
              <a:avLst/>
              <a:gdLst/>
              <a:ahLst/>
              <a:cxnLst/>
              <a:rect l="l" t="t" r="r" b="b"/>
              <a:pathLst>
                <a:path w="20338" h="17814" extrusionOk="0">
                  <a:moveTo>
                    <a:pt x="0" y="0"/>
                  </a:moveTo>
                  <a:lnTo>
                    <a:pt x="0" y="0"/>
                  </a:lnTo>
                  <a:cubicBezTo>
                    <a:pt x="4818" y="5379"/>
                    <a:pt x="8375" y="11797"/>
                    <a:pt x="10166" y="17814"/>
                  </a:cubicBezTo>
                  <a:cubicBezTo>
                    <a:pt x="11963" y="11797"/>
                    <a:pt x="15519" y="5379"/>
                    <a:pt x="20337" y="0"/>
                  </a:cubicBezTo>
                  <a:lnTo>
                    <a:pt x="20337" y="0"/>
                  </a:lnTo>
                  <a:cubicBezTo>
                    <a:pt x="17552" y="548"/>
                    <a:pt x="13849" y="1026"/>
                    <a:pt x="10166" y="1026"/>
                  </a:cubicBezTo>
                  <a:cubicBezTo>
                    <a:pt x="6488" y="1026"/>
                    <a:pt x="2785" y="5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1"/>
            <p:cNvSpPr/>
            <p:nvPr/>
          </p:nvSpPr>
          <p:spPr>
            <a:xfrm>
              <a:off x="4239101" y="5140545"/>
              <a:ext cx="666147" cy="666089"/>
            </a:xfrm>
            <a:custGeom>
              <a:avLst/>
              <a:gdLst/>
              <a:ahLst/>
              <a:cxnLst/>
              <a:rect l="l" t="t" r="r" b="b"/>
              <a:pathLst>
                <a:path w="11467" h="11466" extrusionOk="0">
                  <a:moveTo>
                    <a:pt x="5731" y="0"/>
                  </a:moveTo>
                  <a:cubicBezTo>
                    <a:pt x="2569" y="0"/>
                    <a:pt x="1" y="2569"/>
                    <a:pt x="1" y="5730"/>
                  </a:cubicBezTo>
                  <a:cubicBezTo>
                    <a:pt x="1" y="8898"/>
                    <a:pt x="2569" y="11466"/>
                    <a:pt x="5731" y="11466"/>
                  </a:cubicBezTo>
                  <a:cubicBezTo>
                    <a:pt x="8898" y="11466"/>
                    <a:pt x="11467" y="8898"/>
                    <a:pt x="11467" y="5730"/>
                  </a:cubicBezTo>
                  <a:cubicBezTo>
                    <a:pt x="11467" y="2569"/>
                    <a:pt x="8898" y="0"/>
                    <a:pt x="5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1"/>
            <p:cNvSpPr/>
            <p:nvPr/>
          </p:nvSpPr>
          <p:spPr>
            <a:xfrm>
              <a:off x="4355751" y="5257543"/>
              <a:ext cx="432847" cy="432499"/>
            </a:xfrm>
            <a:custGeom>
              <a:avLst/>
              <a:gdLst/>
              <a:ahLst/>
              <a:cxnLst/>
              <a:rect l="l" t="t" r="r" b="b"/>
              <a:pathLst>
                <a:path w="7451" h="7445" extrusionOk="0">
                  <a:moveTo>
                    <a:pt x="4124" y="0"/>
                  </a:moveTo>
                  <a:lnTo>
                    <a:pt x="4124" y="0"/>
                  </a:lnTo>
                  <a:cubicBezTo>
                    <a:pt x="4309" y="338"/>
                    <a:pt x="4602" y="599"/>
                    <a:pt x="4959" y="746"/>
                  </a:cubicBezTo>
                  <a:cubicBezTo>
                    <a:pt x="5161" y="830"/>
                    <a:pt x="5377" y="872"/>
                    <a:pt x="5595" y="872"/>
                  </a:cubicBezTo>
                  <a:cubicBezTo>
                    <a:pt x="5755" y="872"/>
                    <a:pt x="5917" y="849"/>
                    <a:pt x="6074" y="803"/>
                  </a:cubicBezTo>
                  <a:cubicBezTo>
                    <a:pt x="5513" y="351"/>
                    <a:pt x="4838" y="70"/>
                    <a:pt x="4124" y="0"/>
                  </a:cubicBezTo>
                  <a:close/>
                  <a:moveTo>
                    <a:pt x="3321" y="0"/>
                  </a:moveTo>
                  <a:lnTo>
                    <a:pt x="3321" y="0"/>
                  </a:lnTo>
                  <a:cubicBezTo>
                    <a:pt x="2607" y="70"/>
                    <a:pt x="1932" y="351"/>
                    <a:pt x="1377" y="803"/>
                  </a:cubicBezTo>
                  <a:cubicBezTo>
                    <a:pt x="1537" y="852"/>
                    <a:pt x="1699" y="875"/>
                    <a:pt x="1859" y="875"/>
                  </a:cubicBezTo>
                  <a:cubicBezTo>
                    <a:pt x="2459" y="875"/>
                    <a:pt x="3029" y="549"/>
                    <a:pt x="3321" y="0"/>
                  </a:cubicBezTo>
                  <a:close/>
                  <a:moveTo>
                    <a:pt x="6642" y="1371"/>
                  </a:moveTo>
                  <a:cubicBezTo>
                    <a:pt x="6643" y="1372"/>
                    <a:pt x="6645" y="1374"/>
                    <a:pt x="6646" y="1376"/>
                  </a:cubicBezTo>
                  <a:lnTo>
                    <a:pt x="6646" y="1376"/>
                  </a:lnTo>
                  <a:cubicBezTo>
                    <a:pt x="6647" y="1374"/>
                    <a:pt x="6647" y="1372"/>
                    <a:pt x="6648" y="1371"/>
                  </a:cubicBezTo>
                  <a:close/>
                  <a:moveTo>
                    <a:pt x="810" y="1371"/>
                  </a:moveTo>
                  <a:lnTo>
                    <a:pt x="810" y="1371"/>
                  </a:lnTo>
                  <a:cubicBezTo>
                    <a:pt x="357" y="1931"/>
                    <a:pt x="77" y="2607"/>
                    <a:pt x="0" y="3321"/>
                  </a:cubicBezTo>
                  <a:cubicBezTo>
                    <a:pt x="345" y="3136"/>
                    <a:pt x="606" y="2843"/>
                    <a:pt x="753" y="2486"/>
                  </a:cubicBezTo>
                  <a:cubicBezTo>
                    <a:pt x="899" y="2135"/>
                    <a:pt x="918" y="1740"/>
                    <a:pt x="810" y="1371"/>
                  </a:cubicBezTo>
                  <a:close/>
                  <a:moveTo>
                    <a:pt x="6646" y="1376"/>
                  </a:moveTo>
                  <a:cubicBezTo>
                    <a:pt x="6414" y="2133"/>
                    <a:pt x="6752" y="2946"/>
                    <a:pt x="7451" y="3321"/>
                  </a:cubicBezTo>
                  <a:cubicBezTo>
                    <a:pt x="7375" y="2609"/>
                    <a:pt x="7096" y="1930"/>
                    <a:pt x="6646" y="1376"/>
                  </a:cubicBezTo>
                  <a:close/>
                  <a:moveTo>
                    <a:pt x="0" y="4124"/>
                  </a:moveTo>
                  <a:lnTo>
                    <a:pt x="0" y="4124"/>
                  </a:lnTo>
                  <a:cubicBezTo>
                    <a:pt x="77" y="4838"/>
                    <a:pt x="357" y="5513"/>
                    <a:pt x="810" y="6068"/>
                  </a:cubicBezTo>
                  <a:cubicBezTo>
                    <a:pt x="1039" y="5309"/>
                    <a:pt x="702" y="4494"/>
                    <a:pt x="0" y="4124"/>
                  </a:cubicBezTo>
                  <a:close/>
                  <a:moveTo>
                    <a:pt x="7451" y="4124"/>
                  </a:moveTo>
                  <a:cubicBezTo>
                    <a:pt x="7113" y="4302"/>
                    <a:pt x="6845" y="4595"/>
                    <a:pt x="6699" y="4952"/>
                  </a:cubicBezTo>
                  <a:cubicBezTo>
                    <a:pt x="6552" y="5303"/>
                    <a:pt x="6533" y="5698"/>
                    <a:pt x="6648" y="6068"/>
                  </a:cubicBezTo>
                  <a:cubicBezTo>
                    <a:pt x="7094" y="5507"/>
                    <a:pt x="7374" y="4831"/>
                    <a:pt x="7451" y="4124"/>
                  </a:cubicBezTo>
                  <a:close/>
                  <a:moveTo>
                    <a:pt x="1857" y="6566"/>
                  </a:moveTo>
                  <a:cubicBezTo>
                    <a:pt x="1696" y="6566"/>
                    <a:pt x="1534" y="6589"/>
                    <a:pt x="1377" y="6635"/>
                  </a:cubicBezTo>
                  <a:cubicBezTo>
                    <a:pt x="1932" y="7087"/>
                    <a:pt x="2607" y="7368"/>
                    <a:pt x="3321" y="7444"/>
                  </a:cubicBezTo>
                  <a:cubicBezTo>
                    <a:pt x="3143" y="7100"/>
                    <a:pt x="2849" y="6839"/>
                    <a:pt x="2492" y="6692"/>
                  </a:cubicBezTo>
                  <a:cubicBezTo>
                    <a:pt x="2291" y="6608"/>
                    <a:pt x="2075" y="6566"/>
                    <a:pt x="1857" y="6566"/>
                  </a:cubicBezTo>
                  <a:close/>
                  <a:moveTo>
                    <a:pt x="5593" y="6564"/>
                  </a:moveTo>
                  <a:cubicBezTo>
                    <a:pt x="4993" y="6564"/>
                    <a:pt x="4422" y="6891"/>
                    <a:pt x="4130" y="7444"/>
                  </a:cubicBezTo>
                  <a:cubicBezTo>
                    <a:pt x="4838" y="7368"/>
                    <a:pt x="5513" y="7087"/>
                    <a:pt x="6074" y="6635"/>
                  </a:cubicBezTo>
                  <a:cubicBezTo>
                    <a:pt x="5915" y="6587"/>
                    <a:pt x="5753" y="6564"/>
                    <a:pt x="5593" y="65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1"/>
            <p:cNvSpPr/>
            <p:nvPr/>
          </p:nvSpPr>
          <p:spPr>
            <a:xfrm>
              <a:off x="4380208" y="5281593"/>
              <a:ext cx="383991" cy="383991"/>
            </a:xfrm>
            <a:custGeom>
              <a:avLst/>
              <a:gdLst/>
              <a:ahLst/>
              <a:cxnLst/>
              <a:rect l="l" t="t" r="r" b="b"/>
              <a:pathLst>
                <a:path w="6610" h="6610" extrusionOk="0">
                  <a:moveTo>
                    <a:pt x="3308" y="1"/>
                  </a:moveTo>
                  <a:lnTo>
                    <a:pt x="3302" y="7"/>
                  </a:lnTo>
                  <a:cubicBezTo>
                    <a:pt x="3117" y="294"/>
                    <a:pt x="2862" y="536"/>
                    <a:pt x="2562" y="708"/>
                  </a:cubicBezTo>
                  <a:cubicBezTo>
                    <a:pt x="2753" y="861"/>
                    <a:pt x="2996" y="950"/>
                    <a:pt x="3244" y="950"/>
                  </a:cubicBezTo>
                  <a:lnTo>
                    <a:pt x="3365" y="950"/>
                  </a:lnTo>
                  <a:cubicBezTo>
                    <a:pt x="3614" y="950"/>
                    <a:pt x="3850" y="861"/>
                    <a:pt x="4047" y="708"/>
                  </a:cubicBezTo>
                  <a:cubicBezTo>
                    <a:pt x="3748" y="536"/>
                    <a:pt x="3493" y="294"/>
                    <a:pt x="3308" y="1"/>
                  </a:cubicBezTo>
                  <a:close/>
                  <a:moveTo>
                    <a:pt x="1912" y="963"/>
                  </a:moveTo>
                  <a:cubicBezTo>
                    <a:pt x="1752" y="999"/>
                    <a:pt x="1591" y="1016"/>
                    <a:pt x="1429" y="1016"/>
                  </a:cubicBezTo>
                  <a:cubicBezTo>
                    <a:pt x="1275" y="1016"/>
                    <a:pt x="1121" y="1000"/>
                    <a:pt x="969" y="969"/>
                  </a:cubicBezTo>
                  <a:lnTo>
                    <a:pt x="969" y="969"/>
                  </a:lnTo>
                  <a:cubicBezTo>
                    <a:pt x="1033" y="1282"/>
                    <a:pt x="1033" y="1600"/>
                    <a:pt x="962" y="1913"/>
                  </a:cubicBezTo>
                  <a:cubicBezTo>
                    <a:pt x="1211" y="1900"/>
                    <a:pt x="1453" y="1804"/>
                    <a:pt x="1638" y="1639"/>
                  </a:cubicBezTo>
                  <a:cubicBezTo>
                    <a:pt x="1804" y="1454"/>
                    <a:pt x="1899" y="1212"/>
                    <a:pt x="1912" y="963"/>
                  </a:cubicBezTo>
                  <a:close/>
                  <a:moveTo>
                    <a:pt x="4697" y="963"/>
                  </a:moveTo>
                  <a:cubicBezTo>
                    <a:pt x="4691" y="1488"/>
                    <a:pt x="5112" y="1913"/>
                    <a:pt x="5635" y="1913"/>
                  </a:cubicBezTo>
                  <a:cubicBezTo>
                    <a:pt x="5639" y="1913"/>
                    <a:pt x="5643" y="1913"/>
                    <a:pt x="5647" y="1913"/>
                  </a:cubicBezTo>
                  <a:cubicBezTo>
                    <a:pt x="5577" y="1600"/>
                    <a:pt x="5577" y="1282"/>
                    <a:pt x="5641" y="969"/>
                  </a:cubicBezTo>
                  <a:lnTo>
                    <a:pt x="5641" y="969"/>
                  </a:lnTo>
                  <a:cubicBezTo>
                    <a:pt x="5488" y="1000"/>
                    <a:pt x="5334" y="1016"/>
                    <a:pt x="5180" y="1016"/>
                  </a:cubicBezTo>
                  <a:cubicBezTo>
                    <a:pt x="5019" y="1016"/>
                    <a:pt x="4857" y="999"/>
                    <a:pt x="4697" y="963"/>
                  </a:cubicBezTo>
                  <a:close/>
                  <a:moveTo>
                    <a:pt x="708" y="2563"/>
                  </a:moveTo>
                  <a:cubicBezTo>
                    <a:pt x="535" y="2862"/>
                    <a:pt x="293" y="3117"/>
                    <a:pt x="0" y="3308"/>
                  </a:cubicBezTo>
                  <a:cubicBezTo>
                    <a:pt x="293" y="3493"/>
                    <a:pt x="535" y="3748"/>
                    <a:pt x="708" y="4048"/>
                  </a:cubicBezTo>
                  <a:cubicBezTo>
                    <a:pt x="861" y="3850"/>
                    <a:pt x="950" y="3614"/>
                    <a:pt x="950" y="3366"/>
                  </a:cubicBezTo>
                  <a:lnTo>
                    <a:pt x="950" y="3347"/>
                  </a:lnTo>
                  <a:lnTo>
                    <a:pt x="950" y="3308"/>
                  </a:lnTo>
                  <a:lnTo>
                    <a:pt x="950" y="3264"/>
                  </a:lnTo>
                  <a:lnTo>
                    <a:pt x="950" y="3245"/>
                  </a:lnTo>
                  <a:cubicBezTo>
                    <a:pt x="950" y="2996"/>
                    <a:pt x="861" y="2760"/>
                    <a:pt x="708" y="2563"/>
                  </a:cubicBezTo>
                  <a:close/>
                  <a:moveTo>
                    <a:pt x="5902" y="2563"/>
                  </a:moveTo>
                  <a:cubicBezTo>
                    <a:pt x="5749" y="2760"/>
                    <a:pt x="5660" y="2996"/>
                    <a:pt x="5660" y="3245"/>
                  </a:cubicBezTo>
                  <a:lnTo>
                    <a:pt x="5660" y="3264"/>
                  </a:lnTo>
                  <a:lnTo>
                    <a:pt x="5660" y="3308"/>
                  </a:lnTo>
                  <a:lnTo>
                    <a:pt x="5660" y="3347"/>
                  </a:lnTo>
                  <a:lnTo>
                    <a:pt x="5660" y="3366"/>
                  </a:lnTo>
                  <a:cubicBezTo>
                    <a:pt x="5660" y="3614"/>
                    <a:pt x="5749" y="3850"/>
                    <a:pt x="5902" y="4048"/>
                  </a:cubicBezTo>
                  <a:cubicBezTo>
                    <a:pt x="6074" y="3748"/>
                    <a:pt x="6316" y="3493"/>
                    <a:pt x="6609" y="3308"/>
                  </a:cubicBezTo>
                  <a:cubicBezTo>
                    <a:pt x="6316" y="3117"/>
                    <a:pt x="6074" y="2862"/>
                    <a:pt x="5902" y="2563"/>
                  </a:cubicBezTo>
                  <a:close/>
                  <a:moveTo>
                    <a:pt x="4181" y="1288"/>
                  </a:moveTo>
                  <a:cubicBezTo>
                    <a:pt x="3920" y="1435"/>
                    <a:pt x="3633" y="1505"/>
                    <a:pt x="3333" y="1505"/>
                  </a:cubicBezTo>
                  <a:lnTo>
                    <a:pt x="3276" y="1505"/>
                  </a:lnTo>
                  <a:cubicBezTo>
                    <a:pt x="3265" y="1505"/>
                    <a:pt x="3253" y="1505"/>
                    <a:pt x="3242" y="1505"/>
                  </a:cubicBezTo>
                  <a:cubicBezTo>
                    <a:pt x="2960" y="1505"/>
                    <a:pt x="2680" y="1429"/>
                    <a:pt x="2435" y="1294"/>
                  </a:cubicBezTo>
                  <a:cubicBezTo>
                    <a:pt x="2314" y="1862"/>
                    <a:pt x="1868" y="2314"/>
                    <a:pt x="1294" y="2429"/>
                  </a:cubicBezTo>
                  <a:cubicBezTo>
                    <a:pt x="1434" y="2690"/>
                    <a:pt x="1511" y="2977"/>
                    <a:pt x="1504" y="3276"/>
                  </a:cubicBezTo>
                  <a:lnTo>
                    <a:pt x="1504" y="3302"/>
                  </a:lnTo>
                  <a:lnTo>
                    <a:pt x="1504" y="3334"/>
                  </a:lnTo>
                  <a:cubicBezTo>
                    <a:pt x="1511" y="3627"/>
                    <a:pt x="1434" y="3920"/>
                    <a:pt x="1294" y="4175"/>
                  </a:cubicBezTo>
                  <a:cubicBezTo>
                    <a:pt x="1861" y="4296"/>
                    <a:pt x="2314" y="4742"/>
                    <a:pt x="2428" y="5316"/>
                  </a:cubicBezTo>
                  <a:cubicBezTo>
                    <a:pt x="2680" y="5181"/>
                    <a:pt x="2954" y="5105"/>
                    <a:pt x="3241" y="5105"/>
                  </a:cubicBezTo>
                  <a:cubicBezTo>
                    <a:pt x="3253" y="5105"/>
                    <a:pt x="3264" y="5105"/>
                    <a:pt x="3276" y="5106"/>
                  </a:cubicBezTo>
                  <a:lnTo>
                    <a:pt x="3333" y="5106"/>
                  </a:lnTo>
                  <a:cubicBezTo>
                    <a:pt x="3345" y="5105"/>
                    <a:pt x="3357" y="5105"/>
                    <a:pt x="3368" y="5105"/>
                  </a:cubicBezTo>
                  <a:cubicBezTo>
                    <a:pt x="3655" y="5105"/>
                    <a:pt x="3930" y="5181"/>
                    <a:pt x="4181" y="5316"/>
                  </a:cubicBezTo>
                  <a:cubicBezTo>
                    <a:pt x="4296" y="4742"/>
                    <a:pt x="4748" y="4296"/>
                    <a:pt x="5316" y="4175"/>
                  </a:cubicBezTo>
                  <a:cubicBezTo>
                    <a:pt x="5175" y="3920"/>
                    <a:pt x="5099" y="3627"/>
                    <a:pt x="5105" y="3334"/>
                  </a:cubicBezTo>
                  <a:lnTo>
                    <a:pt x="5105" y="3302"/>
                  </a:lnTo>
                  <a:lnTo>
                    <a:pt x="5105" y="3276"/>
                  </a:lnTo>
                  <a:cubicBezTo>
                    <a:pt x="5099" y="2977"/>
                    <a:pt x="5175" y="2690"/>
                    <a:pt x="5316" y="2429"/>
                  </a:cubicBezTo>
                  <a:cubicBezTo>
                    <a:pt x="4742" y="2314"/>
                    <a:pt x="4296" y="1862"/>
                    <a:pt x="4181" y="1288"/>
                  </a:cubicBezTo>
                  <a:close/>
                  <a:moveTo>
                    <a:pt x="962" y="4698"/>
                  </a:moveTo>
                  <a:lnTo>
                    <a:pt x="962" y="4698"/>
                  </a:lnTo>
                  <a:cubicBezTo>
                    <a:pt x="1033" y="5010"/>
                    <a:pt x="1033" y="5329"/>
                    <a:pt x="969" y="5641"/>
                  </a:cubicBezTo>
                  <a:cubicBezTo>
                    <a:pt x="1121" y="5610"/>
                    <a:pt x="1275" y="5594"/>
                    <a:pt x="1429" y="5594"/>
                  </a:cubicBezTo>
                  <a:cubicBezTo>
                    <a:pt x="1591" y="5594"/>
                    <a:pt x="1752" y="5611"/>
                    <a:pt x="1912" y="5647"/>
                  </a:cubicBezTo>
                  <a:cubicBezTo>
                    <a:pt x="1899" y="5399"/>
                    <a:pt x="1804" y="5157"/>
                    <a:pt x="1638" y="4972"/>
                  </a:cubicBezTo>
                  <a:cubicBezTo>
                    <a:pt x="1447" y="4806"/>
                    <a:pt x="1211" y="4710"/>
                    <a:pt x="962" y="4698"/>
                  </a:cubicBezTo>
                  <a:close/>
                  <a:moveTo>
                    <a:pt x="5647" y="4698"/>
                  </a:moveTo>
                  <a:lnTo>
                    <a:pt x="5647" y="4698"/>
                  </a:lnTo>
                  <a:cubicBezTo>
                    <a:pt x="5398" y="4710"/>
                    <a:pt x="5156" y="4806"/>
                    <a:pt x="4971" y="4972"/>
                  </a:cubicBezTo>
                  <a:cubicBezTo>
                    <a:pt x="4806" y="5157"/>
                    <a:pt x="4710" y="5399"/>
                    <a:pt x="4697" y="5647"/>
                  </a:cubicBezTo>
                  <a:cubicBezTo>
                    <a:pt x="4857" y="5611"/>
                    <a:pt x="5019" y="5594"/>
                    <a:pt x="5180" y="5594"/>
                  </a:cubicBezTo>
                  <a:cubicBezTo>
                    <a:pt x="5334" y="5594"/>
                    <a:pt x="5488" y="5610"/>
                    <a:pt x="5641" y="5641"/>
                  </a:cubicBezTo>
                  <a:cubicBezTo>
                    <a:pt x="5577" y="5329"/>
                    <a:pt x="5577" y="5010"/>
                    <a:pt x="5647" y="4698"/>
                  </a:cubicBezTo>
                  <a:close/>
                  <a:moveTo>
                    <a:pt x="3244" y="5660"/>
                  </a:moveTo>
                  <a:cubicBezTo>
                    <a:pt x="2996" y="5660"/>
                    <a:pt x="2760" y="5749"/>
                    <a:pt x="2562" y="5902"/>
                  </a:cubicBezTo>
                  <a:cubicBezTo>
                    <a:pt x="2860" y="6073"/>
                    <a:pt x="3114" y="6314"/>
                    <a:pt x="3305" y="6605"/>
                  </a:cubicBezTo>
                  <a:lnTo>
                    <a:pt x="3305" y="6605"/>
                  </a:lnTo>
                  <a:cubicBezTo>
                    <a:pt x="3496" y="6314"/>
                    <a:pt x="3749" y="6073"/>
                    <a:pt x="4047" y="5902"/>
                  </a:cubicBezTo>
                  <a:cubicBezTo>
                    <a:pt x="3856" y="5749"/>
                    <a:pt x="3614" y="5660"/>
                    <a:pt x="3365" y="5660"/>
                  </a:cubicBezTo>
                  <a:close/>
                  <a:moveTo>
                    <a:pt x="3305" y="6605"/>
                  </a:moveTo>
                  <a:cubicBezTo>
                    <a:pt x="3304" y="6606"/>
                    <a:pt x="3303" y="6608"/>
                    <a:pt x="3302" y="6610"/>
                  </a:cubicBezTo>
                  <a:lnTo>
                    <a:pt x="3308" y="6610"/>
                  </a:lnTo>
                  <a:cubicBezTo>
                    <a:pt x="3307" y="6608"/>
                    <a:pt x="3306" y="6606"/>
                    <a:pt x="3305" y="66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1"/>
            <p:cNvSpPr/>
            <p:nvPr/>
          </p:nvSpPr>
          <p:spPr>
            <a:xfrm>
              <a:off x="4269135" y="5192944"/>
              <a:ext cx="583888" cy="561522"/>
            </a:xfrm>
            <a:custGeom>
              <a:avLst/>
              <a:gdLst/>
              <a:ahLst/>
              <a:cxnLst/>
              <a:rect l="l" t="t" r="r" b="b"/>
              <a:pathLst>
                <a:path w="10051" h="9666" extrusionOk="0">
                  <a:moveTo>
                    <a:pt x="5214" y="277"/>
                  </a:moveTo>
                  <a:cubicBezTo>
                    <a:pt x="7731" y="284"/>
                    <a:pt x="9764" y="2317"/>
                    <a:pt x="9770" y="4834"/>
                  </a:cubicBezTo>
                  <a:cubicBezTo>
                    <a:pt x="9764" y="6670"/>
                    <a:pt x="8655" y="8333"/>
                    <a:pt x="6960" y="9034"/>
                  </a:cubicBezTo>
                  <a:cubicBezTo>
                    <a:pt x="6396" y="9269"/>
                    <a:pt x="5803" y="9383"/>
                    <a:pt x="5216" y="9383"/>
                  </a:cubicBezTo>
                  <a:cubicBezTo>
                    <a:pt x="4032" y="9383"/>
                    <a:pt x="2868" y="8920"/>
                    <a:pt x="1995" y="8047"/>
                  </a:cubicBezTo>
                  <a:cubicBezTo>
                    <a:pt x="695" y="6746"/>
                    <a:pt x="306" y="4790"/>
                    <a:pt x="1013" y="3088"/>
                  </a:cubicBezTo>
                  <a:cubicBezTo>
                    <a:pt x="1715" y="1386"/>
                    <a:pt x="3378" y="277"/>
                    <a:pt x="5214" y="277"/>
                  </a:cubicBezTo>
                  <a:close/>
                  <a:moveTo>
                    <a:pt x="5219" y="0"/>
                  </a:moveTo>
                  <a:cubicBezTo>
                    <a:pt x="3960" y="0"/>
                    <a:pt x="2723" y="491"/>
                    <a:pt x="1797" y="1412"/>
                  </a:cubicBezTo>
                  <a:cubicBezTo>
                    <a:pt x="414" y="2795"/>
                    <a:pt x="0" y="4873"/>
                    <a:pt x="752" y="6683"/>
                  </a:cubicBezTo>
                  <a:cubicBezTo>
                    <a:pt x="1498" y="8486"/>
                    <a:pt x="3263" y="9665"/>
                    <a:pt x="5214" y="9665"/>
                  </a:cubicBezTo>
                  <a:cubicBezTo>
                    <a:pt x="7884" y="9659"/>
                    <a:pt x="10045" y="7498"/>
                    <a:pt x="10051" y="4834"/>
                  </a:cubicBezTo>
                  <a:cubicBezTo>
                    <a:pt x="10051" y="2878"/>
                    <a:pt x="8872" y="1112"/>
                    <a:pt x="7068" y="367"/>
                  </a:cubicBezTo>
                  <a:cubicBezTo>
                    <a:pt x="6470" y="120"/>
                    <a:pt x="5842" y="0"/>
                    <a:pt x="5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1"/>
            <p:cNvSpPr/>
            <p:nvPr/>
          </p:nvSpPr>
          <p:spPr>
            <a:xfrm>
              <a:off x="3742991" y="4995778"/>
              <a:ext cx="1658018" cy="1601726"/>
            </a:xfrm>
            <a:custGeom>
              <a:avLst/>
              <a:gdLst/>
              <a:ahLst/>
              <a:cxnLst/>
              <a:rect l="l" t="t" r="r" b="b"/>
              <a:pathLst>
                <a:path w="28541" h="27572" extrusionOk="0">
                  <a:moveTo>
                    <a:pt x="784" y="568"/>
                  </a:moveTo>
                  <a:cubicBezTo>
                    <a:pt x="2939" y="1326"/>
                    <a:pt x="8541" y="2467"/>
                    <a:pt x="14271" y="2467"/>
                  </a:cubicBezTo>
                  <a:cubicBezTo>
                    <a:pt x="20007" y="2467"/>
                    <a:pt x="25609" y="1326"/>
                    <a:pt x="27763" y="568"/>
                  </a:cubicBezTo>
                  <a:lnTo>
                    <a:pt x="27763" y="568"/>
                  </a:lnTo>
                  <a:cubicBezTo>
                    <a:pt x="20663" y="7323"/>
                    <a:pt x="15481" y="16737"/>
                    <a:pt x="14271" y="25060"/>
                  </a:cubicBezTo>
                  <a:cubicBezTo>
                    <a:pt x="13066" y="16743"/>
                    <a:pt x="7891" y="7323"/>
                    <a:pt x="784" y="568"/>
                  </a:cubicBezTo>
                  <a:close/>
                  <a:moveTo>
                    <a:pt x="166" y="0"/>
                  </a:moveTo>
                  <a:lnTo>
                    <a:pt x="1" y="223"/>
                  </a:lnTo>
                  <a:cubicBezTo>
                    <a:pt x="7687" y="7260"/>
                    <a:pt x="13232" y="17463"/>
                    <a:pt x="14130" y="26214"/>
                  </a:cubicBezTo>
                  <a:lnTo>
                    <a:pt x="14271" y="27572"/>
                  </a:lnTo>
                  <a:lnTo>
                    <a:pt x="14417" y="26214"/>
                  </a:lnTo>
                  <a:cubicBezTo>
                    <a:pt x="15316" y="17463"/>
                    <a:pt x="20861" y="7260"/>
                    <a:pt x="28540" y="223"/>
                  </a:cubicBezTo>
                  <a:lnTo>
                    <a:pt x="28368" y="0"/>
                  </a:lnTo>
                  <a:cubicBezTo>
                    <a:pt x="27349" y="650"/>
                    <a:pt x="20778" y="2186"/>
                    <a:pt x="14271" y="2186"/>
                  </a:cubicBezTo>
                  <a:cubicBezTo>
                    <a:pt x="7763" y="2186"/>
                    <a:pt x="1199" y="65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11"/>
          <p:cNvSpPr txBox="1">
            <a:spLocks noGrp="1"/>
          </p:cNvSpPr>
          <p:nvPr>
            <p:ph type="title" hasCustomPrompt="1"/>
          </p:nvPr>
        </p:nvSpPr>
        <p:spPr>
          <a:xfrm>
            <a:off x="2038350" y="539500"/>
            <a:ext cx="5067300" cy="177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622" name="Google Shape;1622;p11"/>
          <p:cNvSpPr txBox="1">
            <a:spLocks noGrp="1"/>
          </p:cNvSpPr>
          <p:nvPr>
            <p:ph type="subTitle" idx="1"/>
          </p:nvPr>
        </p:nvSpPr>
        <p:spPr>
          <a:xfrm>
            <a:off x="2038350" y="2387500"/>
            <a:ext cx="5067300" cy="6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2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2065"/>
        <p:cNvGrpSpPr/>
        <p:nvPr/>
      </p:nvGrpSpPr>
      <p:grpSpPr>
        <a:xfrm>
          <a:off x="0" y="0"/>
          <a:ext cx="0" cy="0"/>
          <a:chOff x="0" y="0"/>
          <a:chExt cx="0" cy="0"/>
        </a:xfrm>
      </p:grpSpPr>
      <p:sp>
        <p:nvSpPr>
          <p:cNvPr id="2066" name="Google Shape;2066;p14"/>
          <p:cNvSpPr txBox="1">
            <a:spLocks noGrp="1"/>
          </p:cNvSpPr>
          <p:nvPr>
            <p:ph type="title"/>
          </p:nvPr>
        </p:nvSpPr>
        <p:spPr>
          <a:xfrm>
            <a:off x="713225" y="368825"/>
            <a:ext cx="7725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atin typeface="Fraunces SemiBold"/>
                <a:ea typeface="Fraunces SemiBold"/>
                <a:cs typeface="Fraunces SemiBold"/>
                <a:sym typeface="Fraunces Semi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67" name="Google Shape;2067;p14"/>
          <p:cNvGrpSpPr/>
          <p:nvPr/>
        </p:nvGrpSpPr>
        <p:grpSpPr>
          <a:xfrm rot="10800000" flipH="1">
            <a:off x="6267988" y="-4769333"/>
            <a:ext cx="2623827" cy="5412437"/>
            <a:chOff x="6572788" y="4509878"/>
            <a:chExt cx="2623827" cy="5412437"/>
          </a:xfrm>
        </p:grpSpPr>
        <p:sp>
          <p:nvSpPr>
            <p:cNvPr id="2068" name="Google Shape;2068;p14"/>
            <p:cNvSpPr/>
            <p:nvPr/>
          </p:nvSpPr>
          <p:spPr>
            <a:xfrm>
              <a:off x="7900142" y="4681450"/>
              <a:ext cx="527369" cy="561074"/>
            </a:xfrm>
            <a:custGeom>
              <a:avLst/>
              <a:gdLst/>
              <a:ahLst/>
              <a:cxnLst/>
              <a:rect l="l" t="t" r="r" b="b"/>
              <a:pathLst>
                <a:path w="8465" h="9006" extrusionOk="0">
                  <a:moveTo>
                    <a:pt x="0" y="0"/>
                  </a:moveTo>
                  <a:lnTo>
                    <a:pt x="0" y="1211"/>
                  </a:lnTo>
                  <a:cubicBezTo>
                    <a:pt x="2900" y="3321"/>
                    <a:pt x="5545" y="5940"/>
                    <a:pt x="7871" y="9006"/>
                  </a:cubicBezTo>
                  <a:cubicBezTo>
                    <a:pt x="8063" y="8725"/>
                    <a:pt x="8266" y="8445"/>
                    <a:pt x="8464" y="8165"/>
                  </a:cubicBezTo>
                  <a:cubicBezTo>
                    <a:pt x="5966" y="4921"/>
                    <a:pt x="3130" y="21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4"/>
            <p:cNvSpPr/>
            <p:nvPr/>
          </p:nvSpPr>
          <p:spPr>
            <a:xfrm>
              <a:off x="7900142" y="5098733"/>
              <a:ext cx="339535" cy="1314343"/>
            </a:xfrm>
            <a:custGeom>
              <a:avLst/>
              <a:gdLst/>
              <a:ahLst/>
              <a:cxnLst/>
              <a:rect l="l" t="t" r="r" b="b"/>
              <a:pathLst>
                <a:path w="5450" h="21097" extrusionOk="0">
                  <a:moveTo>
                    <a:pt x="0" y="1"/>
                  </a:moveTo>
                  <a:lnTo>
                    <a:pt x="0" y="21097"/>
                  </a:lnTo>
                  <a:cubicBezTo>
                    <a:pt x="1116" y="15794"/>
                    <a:pt x="2951" y="10765"/>
                    <a:pt x="5449" y="6234"/>
                  </a:cubicBezTo>
                  <a:cubicBezTo>
                    <a:pt x="5201" y="5877"/>
                    <a:pt x="4952" y="5514"/>
                    <a:pt x="4691" y="5169"/>
                  </a:cubicBezTo>
                  <a:cubicBezTo>
                    <a:pt x="3302" y="3296"/>
                    <a:pt x="1734" y="15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4"/>
            <p:cNvSpPr/>
            <p:nvPr/>
          </p:nvSpPr>
          <p:spPr>
            <a:xfrm>
              <a:off x="7529646" y="5098733"/>
              <a:ext cx="339161" cy="1314343"/>
            </a:xfrm>
            <a:custGeom>
              <a:avLst/>
              <a:gdLst/>
              <a:ahLst/>
              <a:cxnLst/>
              <a:rect l="l" t="t" r="r" b="b"/>
              <a:pathLst>
                <a:path w="5444" h="21097" extrusionOk="0">
                  <a:moveTo>
                    <a:pt x="5444" y="1"/>
                  </a:moveTo>
                  <a:cubicBezTo>
                    <a:pt x="3761" y="1524"/>
                    <a:pt x="2225" y="3213"/>
                    <a:pt x="861" y="5029"/>
                  </a:cubicBezTo>
                  <a:cubicBezTo>
                    <a:pt x="829" y="5074"/>
                    <a:pt x="791" y="5125"/>
                    <a:pt x="753" y="5176"/>
                  </a:cubicBezTo>
                  <a:cubicBezTo>
                    <a:pt x="498" y="5526"/>
                    <a:pt x="249" y="5883"/>
                    <a:pt x="1" y="6240"/>
                  </a:cubicBezTo>
                  <a:cubicBezTo>
                    <a:pt x="2506" y="10772"/>
                    <a:pt x="4335" y="15800"/>
                    <a:pt x="5444" y="21097"/>
                  </a:cubicBezTo>
                  <a:lnTo>
                    <a:pt x="5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4"/>
            <p:cNvSpPr/>
            <p:nvPr/>
          </p:nvSpPr>
          <p:spPr>
            <a:xfrm>
              <a:off x="7397447" y="4795770"/>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73"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4"/>
            <p:cNvSpPr/>
            <p:nvPr/>
          </p:nvSpPr>
          <p:spPr>
            <a:xfrm>
              <a:off x="7900142" y="4795770"/>
              <a:ext cx="472172" cy="661190"/>
            </a:xfrm>
            <a:custGeom>
              <a:avLst/>
              <a:gdLst/>
              <a:ahLst/>
              <a:cxnLst/>
              <a:rect l="l" t="t" r="r" b="b"/>
              <a:pathLst>
                <a:path w="7579" h="10613" extrusionOk="0">
                  <a:moveTo>
                    <a:pt x="0" y="1"/>
                  </a:moveTo>
                  <a:lnTo>
                    <a:pt x="0" y="4188"/>
                  </a:lnTo>
                  <a:cubicBezTo>
                    <a:pt x="1893" y="5852"/>
                    <a:pt x="3601" y="7706"/>
                    <a:pt x="5099" y="9733"/>
                  </a:cubicBezTo>
                  <a:cubicBezTo>
                    <a:pt x="5316" y="10020"/>
                    <a:pt x="5520" y="10319"/>
                    <a:pt x="5724" y="10612"/>
                  </a:cubicBezTo>
                  <a:cubicBezTo>
                    <a:pt x="6310" y="9586"/>
                    <a:pt x="6928" y="8586"/>
                    <a:pt x="7578" y="7611"/>
                  </a:cubicBezTo>
                  <a:cubicBezTo>
                    <a:pt x="5335" y="4628"/>
                    <a:pt x="2785" y="207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4"/>
            <p:cNvSpPr/>
            <p:nvPr/>
          </p:nvSpPr>
          <p:spPr>
            <a:xfrm>
              <a:off x="7341440" y="4681450"/>
              <a:ext cx="527370" cy="561074"/>
            </a:xfrm>
            <a:custGeom>
              <a:avLst/>
              <a:gdLst/>
              <a:ahLst/>
              <a:cxnLst/>
              <a:rect l="l" t="t" r="r" b="b"/>
              <a:pathLst>
                <a:path w="8465" h="9006" extrusionOk="0">
                  <a:moveTo>
                    <a:pt x="8465" y="0"/>
                  </a:moveTo>
                  <a:cubicBezTo>
                    <a:pt x="5335" y="2180"/>
                    <a:pt x="2499" y="4921"/>
                    <a:pt x="1" y="8165"/>
                  </a:cubicBezTo>
                  <a:cubicBezTo>
                    <a:pt x="205" y="8445"/>
                    <a:pt x="409" y="8725"/>
                    <a:pt x="600" y="9006"/>
                  </a:cubicBezTo>
                  <a:cubicBezTo>
                    <a:pt x="2926" y="5940"/>
                    <a:pt x="5565" y="3321"/>
                    <a:pt x="8465" y="1211"/>
                  </a:cubicBezTo>
                  <a:lnTo>
                    <a:pt x="8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4"/>
            <p:cNvSpPr/>
            <p:nvPr/>
          </p:nvSpPr>
          <p:spPr>
            <a:xfrm>
              <a:off x="6572788" y="4509878"/>
              <a:ext cx="2623827" cy="5412437"/>
            </a:xfrm>
            <a:custGeom>
              <a:avLst/>
              <a:gdLst/>
              <a:ahLst/>
              <a:cxnLst/>
              <a:rect l="l" t="t" r="r" b="b"/>
              <a:pathLst>
                <a:path w="42116" h="86877" extrusionOk="0">
                  <a:moveTo>
                    <a:pt x="21058" y="332"/>
                  </a:moveTo>
                  <a:lnTo>
                    <a:pt x="21160" y="390"/>
                  </a:lnTo>
                  <a:cubicBezTo>
                    <a:pt x="25819" y="3353"/>
                    <a:pt x="41083" y="15017"/>
                    <a:pt x="41822" y="40912"/>
                  </a:cubicBezTo>
                  <a:cubicBezTo>
                    <a:pt x="41835" y="41472"/>
                    <a:pt x="41848" y="83906"/>
                    <a:pt x="41848" y="86615"/>
                  </a:cubicBezTo>
                  <a:lnTo>
                    <a:pt x="261" y="86615"/>
                  </a:lnTo>
                  <a:lnTo>
                    <a:pt x="261" y="42664"/>
                  </a:lnTo>
                  <a:cubicBezTo>
                    <a:pt x="261" y="30172"/>
                    <a:pt x="3760" y="12773"/>
                    <a:pt x="20439" y="785"/>
                  </a:cubicBezTo>
                  <a:cubicBezTo>
                    <a:pt x="20694" y="600"/>
                    <a:pt x="20898" y="453"/>
                    <a:pt x="21058" y="332"/>
                  </a:cubicBezTo>
                  <a:close/>
                  <a:moveTo>
                    <a:pt x="21058" y="1"/>
                  </a:moveTo>
                  <a:lnTo>
                    <a:pt x="20975" y="65"/>
                  </a:lnTo>
                  <a:cubicBezTo>
                    <a:pt x="20809" y="192"/>
                    <a:pt x="20580" y="364"/>
                    <a:pt x="20286" y="568"/>
                  </a:cubicBezTo>
                  <a:cubicBezTo>
                    <a:pt x="18145" y="2111"/>
                    <a:pt x="13123" y="5724"/>
                    <a:pt x="8572" y="12435"/>
                  </a:cubicBezTo>
                  <a:cubicBezTo>
                    <a:pt x="2881" y="20823"/>
                    <a:pt x="0" y="30995"/>
                    <a:pt x="0" y="42664"/>
                  </a:cubicBezTo>
                  <a:lnTo>
                    <a:pt x="0" y="86876"/>
                  </a:lnTo>
                  <a:lnTo>
                    <a:pt x="42115" y="86876"/>
                  </a:lnTo>
                  <a:lnTo>
                    <a:pt x="42115" y="86742"/>
                  </a:lnTo>
                  <a:cubicBezTo>
                    <a:pt x="42115" y="84894"/>
                    <a:pt x="42103" y="41479"/>
                    <a:pt x="42083" y="40905"/>
                  </a:cubicBezTo>
                  <a:cubicBezTo>
                    <a:pt x="41344" y="14876"/>
                    <a:pt x="25991" y="3143"/>
                    <a:pt x="21293" y="173"/>
                  </a:cubicBezTo>
                  <a:cubicBezTo>
                    <a:pt x="21211" y="116"/>
                    <a:pt x="21153" y="84"/>
                    <a:pt x="21134"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14"/>
          <p:cNvGrpSpPr/>
          <p:nvPr/>
        </p:nvGrpSpPr>
        <p:grpSpPr>
          <a:xfrm rot="10800000" flipH="1">
            <a:off x="7970415" y="-1077075"/>
            <a:ext cx="1232105" cy="3492227"/>
            <a:chOff x="7970415" y="2737830"/>
            <a:chExt cx="1232105" cy="3492227"/>
          </a:xfrm>
        </p:grpSpPr>
        <p:sp>
          <p:nvSpPr>
            <p:cNvPr id="2076" name="Google Shape;2076;p14"/>
            <p:cNvSpPr/>
            <p:nvPr/>
          </p:nvSpPr>
          <p:spPr>
            <a:xfrm>
              <a:off x="8197497" y="3439447"/>
              <a:ext cx="850208" cy="2197383"/>
            </a:xfrm>
            <a:custGeom>
              <a:avLst/>
              <a:gdLst/>
              <a:ahLst/>
              <a:cxnLst/>
              <a:rect l="l" t="t" r="r" b="b"/>
              <a:pathLst>
                <a:path w="13647" h="35271" extrusionOk="0">
                  <a:moveTo>
                    <a:pt x="13646" y="0"/>
                  </a:moveTo>
                  <a:cubicBezTo>
                    <a:pt x="12537" y="2798"/>
                    <a:pt x="11122" y="5462"/>
                    <a:pt x="9427" y="7948"/>
                  </a:cubicBezTo>
                  <a:cubicBezTo>
                    <a:pt x="6967" y="11536"/>
                    <a:pt x="3819" y="14857"/>
                    <a:pt x="1" y="17208"/>
                  </a:cubicBezTo>
                  <a:cubicBezTo>
                    <a:pt x="6674" y="21969"/>
                    <a:pt x="10823" y="28585"/>
                    <a:pt x="13646" y="35271"/>
                  </a:cubicBezTo>
                  <a:lnTo>
                    <a:pt x="13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4"/>
            <p:cNvSpPr/>
            <p:nvPr/>
          </p:nvSpPr>
          <p:spPr>
            <a:xfrm>
              <a:off x="8278549" y="4058081"/>
              <a:ext cx="923971" cy="924407"/>
            </a:xfrm>
            <a:custGeom>
              <a:avLst/>
              <a:gdLst/>
              <a:ahLst/>
              <a:cxnLst/>
              <a:rect l="l" t="t" r="r" b="b"/>
              <a:pathLst>
                <a:path w="14831" h="14838" extrusionOk="0">
                  <a:moveTo>
                    <a:pt x="7419" y="0"/>
                  </a:moveTo>
                  <a:cubicBezTo>
                    <a:pt x="3321" y="0"/>
                    <a:pt x="0" y="3327"/>
                    <a:pt x="0" y="7419"/>
                  </a:cubicBezTo>
                  <a:cubicBezTo>
                    <a:pt x="0" y="11517"/>
                    <a:pt x="3321" y="14837"/>
                    <a:pt x="7419" y="14837"/>
                  </a:cubicBezTo>
                  <a:cubicBezTo>
                    <a:pt x="11510" y="14837"/>
                    <a:pt x="14831" y="11517"/>
                    <a:pt x="14831" y="7419"/>
                  </a:cubicBezTo>
                  <a:cubicBezTo>
                    <a:pt x="14831" y="3327"/>
                    <a:pt x="11510"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4"/>
            <p:cNvSpPr/>
            <p:nvPr/>
          </p:nvSpPr>
          <p:spPr>
            <a:xfrm>
              <a:off x="8440528" y="4220434"/>
              <a:ext cx="600011" cy="600011"/>
            </a:xfrm>
            <a:custGeom>
              <a:avLst/>
              <a:gdLst/>
              <a:ahLst/>
              <a:cxnLst/>
              <a:rect l="l" t="t" r="r" b="b"/>
              <a:pathLst>
                <a:path w="9631" h="9631" extrusionOk="0">
                  <a:moveTo>
                    <a:pt x="4296" y="1"/>
                  </a:moveTo>
                  <a:lnTo>
                    <a:pt x="4296" y="1"/>
                  </a:lnTo>
                  <a:cubicBezTo>
                    <a:pt x="3372" y="96"/>
                    <a:pt x="2499" y="460"/>
                    <a:pt x="1779" y="1040"/>
                  </a:cubicBezTo>
                  <a:cubicBezTo>
                    <a:pt x="1981" y="1103"/>
                    <a:pt x="2192" y="1134"/>
                    <a:pt x="2403" y="1134"/>
                  </a:cubicBezTo>
                  <a:cubicBezTo>
                    <a:pt x="2683" y="1134"/>
                    <a:pt x="2963" y="1079"/>
                    <a:pt x="3225" y="970"/>
                  </a:cubicBezTo>
                  <a:cubicBezTo>
                    <a:pt x="3684" y="778"/>
                    <a:pt x="4060" y="434"/>
                    <a:pt x="4296" y="1"/>
                  </a:cubicBezTo>
                  <a:close/>
                  <a:moveTo>
                    <a:pt x="5335" y="1"/>
                  </a:moveTo>
                  <a:lnTo>
                    <a:pt x="5335" y="1"/>
                  </a:lnTo>
                  <a:cubicBezTo>
                    <a:pt x="5716" y="714"/>
                    <a:pt x="6450" y="1134"/>
                    <a:pt x="7224" y="1134"/>
                  </a:cubicBezTo>
                  <a:cubicBezTo>
                    <a:pt x="7432" y="1134"/>
                    <a:pt x="7644" y="1103"/>
                    <a:pt x="7852" y="1040"/>
                  </a:cubicBezTo>
                  <a:cubicBezTo>
                    <a:pt x="7132" y="460"/>
                    <a:pt x="6259" y="96"/>
                    <a:pt x="5335" y="1"/>
                  </a:cubicBezTo>
                  <a:close/>
                  <a:moveTo>
                    <a:pt x="1039" y="1779"/>
                  </a:moveTo>
                  <a:cubicBezTo>
                    <a:pt x="459" y="2499"/>
                    <a:pt x="96" y="3372"/>
                    <a:pt x="0" y="4296"/>
                  </a:cubicBezTo>
                  <a:cubicBezTo>
                    <a:pt x="899" y="3812"/>
                    <a:pt x="1339" y="2754"/>
                    <a:pt x="1039" y="1779"/>
                  </a:cubicBezTo>
                  <a:close/>
                  <a:moveTo>
                    <a:pt x="8585" y="1779"/>
                  </a:moveTo>
                  <a:lnTo>
                    <a:pt x="8585" y="1779"/>
                  </a:lnTo>
                  <a:cubicBezTo>
                    <a:pt x="8445" y="2251"/>
                    <a:pt x="8471" y="2760"/>
                    <a:pt x="8662" y="3219"/>
                  </a:cubicBezTo>
                  <a:lnTo>
                    <a:pt x="8662" y="3226"/>
                  </a:lnTo>
                  <a:cubicBezTo>
                    <a:pt x="8847" y="3685"/>
                    <a:pt x="9191" y="4061"/>
                    <a:pt x="9631" y="4296"/>
                  </a:cubicBezTo>
                  <a:cubicBezTo>
                    <a:pt x="9535" y="3372"/>
                    <a:pt x="9172" y="2499"/>
                    <a:pt x="8585" y="1779"/>
                  </a:cubicBezTo>
                  <a:close/>
                  <a:moveTo>
                    <a:pt x="9631" y="5329"/>
                  </a:moveTo>
                  <a:cubicBezTo>
                    <a:pt x="8726" y="5813"/>
                    <a:pt x="8292" y="6865"/>
                    <a:pt x="8585" y="7846"/>
                  </a:cubicBezTo>
                  <a:cubicBezTo>
                    <a:pt x="9172" y="7126"/>
                    <a:pt x="9535" y="6253"/>
                    <a:pt x="9631" y="5329"/>
                  </a:cubicBezTo>
                  <a:close/>
                  <a:moveTo>
                    <a:pt x="0" y="5335"/>
                  </a:moveTo>
                  <a:cubicBezTo>
                    <a:pt x="96" y="6259"/>
                    <a:pt x="459" y="7133"/>
                    <a:pt x="1039" y="7853"/>
                  </a:cubicBezTo>
                  <a:cubicBezTo>
                    <a:pt x="1186" y="7375"/>
                    <a:pt x="1160" y="6865"/>
                    <a:pt x="976" y="6406"/>
                  </a:cubicBezTo>
                  <a:lnTo>
                    <a:pt x="969" y="6406"/>
                  </a:lnTo>
                  <a:cubicBezTo>
                    <a:pt x="784" y="5947"/>
                    <a:pt x="440" y="5571"/>
                    <a:pt x="0" y="5335"/>
                  </a:cubicBezTo>
                  <a:close/>
                  <a:moveTo>
                    <a:pt x="2403" y="8492"/>
                  </a:moveTo>
                  <a:cubicBezTo>
                    <a:pt x="2196" y="8492"/>
                    <a:pt x="1986" y="8523"/>
                    <a:pt x="1779" y="8586"/>
                  </a:cubicBezTo>
                  <a:cubicBezTo>
                    <a:pt x="2499" y="9166"/>
                    <a:pt x="3372" y="9529"/>
                    <a:pt x="4296" y="9625"/>
                  </a:cubicBezTo>
                  <a:cubicBezTo>
                    <a:pt x="3914" y="8916"/>
                    <a:pt x="3179" y="8492"/>
                    <a:pt x="2403" y="8492"/>
                  </a:cubicBezTo>
                  <a:close/>
                  <a:moveTo>
                    <a:pt x="7226" y="8492"/>
                  </a:moveTo>
                  <a:cubicBezTo>
                    <a:pt x="6946" y="8492"/>
                    <a:pt x="6667" y="8547"/>
                    <a:pt x="6406" y="8656"/>
                  </a:cubicBezTo>
                  <a:cubicBezTo>
                    <a:pt x="5947" y="8847"/>
                    <a:pt x="5571" y="9191"/>
                    <a:pt x="5335" y="9631"/>
                  </a:cubicBezTo>
                  <a:cubicBezTo>
                    <a:pt x="6259" y="9529"/>
                    <a:pt x="7132" y="9166"/>
                    <a:pt x="7852" y="8586"/>
                  </a:cubicBezTo>
                  <a:cubicBezTo>
                    <a:pt x="7647" y="8523"/>
                    <a:pt x="7436" y="8492"/>
                    <a:pt x="722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4"/>
            <p:cNvSpPr/>
            <p:nvPr/>
          </p:nvSpPr>
          <p:spPr>
            <a:xfrm>
              <a:off x="8474294" y="4254200"/>
              <a:ext cx="532478" cy="532104"/>
            </a:xfrm>
            <a:custGeom>
              <a:avLst/>
              <a:gdLst/>
              <a:ahLst/>
              <a:cxnLst/>
              <a:rect l="l" t="t" r="r" b="b"/>
              <a:pathLst>
                <a:path w="8547" h="8541" extrusionOk="0">
                  <a:moveTo>
                    <a:pt x="4277" y="1"/>
                  </a:moveTo>
                  <a:cubicBezTo>
                    <a:pt x="4028" y="377"/>
                    <a:pt x="3703" y="689"/>
                    <a:pt x="3321" y="912"/>
                  </a:cubicBezTo>
                  <a:cubicBezTo>
                    <a:pt x="3569" y="1116"/>
                    <a:pt x="3882" y="1224"/>
                    <a:pt x="4200" y="1224"/>
                  </a:cubicBezTo>
                  <a:lnTo>
                    <a:pt x="4353" y="1224"/>
                  </a:lnTo>
                  <a:cubicBezTo>
                    <a:pt x="4672" y="1224"/>
                    <a:pt x="4984" y="1116"/>
                    <a:pt x="5233" y="912"/>
                  </a:cubicBezTo>
                  <a:cubicBezTo>
                    <a:pt x="4850" y="689"/>
                    <a:pt x="4519" y="377"/>
                    <a:pt x="4277" y="1"/>
                  </a:cubicBezTo>
                  <a:close/>
                  <a:moveTo>
                    <a:pt x="2473" y="1243"/>
                  </a:moveTo>
                  <a:lnTo>
                    <a:pt x="2473" y="1243"/>
                  </a:lnTo>
                  <a:cubicBezTo>
                    <a:pt x="2265" y="1290"/>
                    <a:pt x="2054" y="1314"/>
                    <a:pt x="1843" y="1314"/>
                  </a:cubicBezTo>
                  <a:cubicBezTo>
                    <a:pt x="1646" y="1314"/>
                    <a:pt x="1449" y="1293"/>
                    <a:pt x="1256" y="1250"/>
                  </a:cubicBezTo>
                  <a:lnTo>
                    <a:pt x="1256" y="1250"/>
                  </a:lnTo>
                  <a:cubicBezTo>
                    <a:pt x="1339" y="1651"/>
                    <a:pt x="1332" y="2072"/>
                    <a:pt x="1243" y="2473"/>
                  </a:cubicBezTo>
                  <a:cubicBezTo>
                    <a:pt x="1925" y="2473"/>
                    <a:pt x="2479" y="1925"/>
                    <a:pt x="2473" y="1243"/>
                  </a:cubicBezTo>
                  <a:close/>
                  <a:moveTo>
                    <a:pt x="6074" y="1243"/>
                  </a:moveTo>
                  <a:lnTo>
                    <a:pt x="6074" y="1243"/>
                  </a:lnTo>
                  <a:cubicBezTo>
                    <a:pt x="6087" y="1568"/>
                    <a:pt x="6214" y="1874"/>
                    <a:pt x="6431" y="2116"/>
                  </a:cubicBezTo>
                  <a:cubicBezTo>
                    <a:pt x="6673" y="2327"/>
                    <a:pt x="6979" y="2454"/>
                    <a:pt x="7304" y="2473"/>
                  </a:cubicBezTo>
                  <a:cubicBezTo>
                    <a:pt x="7215" y="2072"/>
                    <a:pt x="7208" y="1651"/>
                    <a:pt x="7291" y="1250"/>
                  </a:cubicBezTo>
                  <a:lnTo>
                    <a:pt x="7291" y="1250"/>
                  </a:lnTo>
                  <a:cubicBezTo>
                    <a:pt x="7098" y="1293"/>
                    <a:pt x="6901" y="1314"/>
                    <a:pt x="6704" y="1314"/>
                  </a:cubicBezTo>
                  <a:cubicBezTo>
                    <a:pt x="6493" y="1314"/>
                    <a:pt x="6282" y="1290"/>
                    <a:pt x="6074" y="1243"/>
                  </a:cubicBezTo>
                  <a:close/>
                  <a:moveTo>
                    <a:pt x="918" y="3308"/>
                  </a:moveTo>
                  <a:cubicBezTo>
                    <a:pt x="688" y="3697"/>
                    <a:pt x="376" y="4028"/>
                    <a:pt x="0" y="4271"/>
                  </a:cubicBezTo>
                  <a:cubicBezTo>
                    <a:pt x="376" y="4513"/>
                    <a:pt x="688" y="4844"/>
                    <a:pt x="918" y="5227"/>
                  </a:cubicBezTo>
                  <a:cubicBezTo>
                    <a:pt x="1115" y="4978"/>
                    <a:pt x="1224" y="4666"/>
                    <a:pt x="1224" y="4347"/>
                  </a:cubicBezTo>
                  <a:lnTo>
                    <a:pt x="1224" y="4322"/>
                  </a:lnTo>
                  <a:lnTo>
                    <a:pt x="1224" y="4271"/>
                  </a:lnTo>
                  <a:lnTo>
                    <a:pt x="1224" y="4220"/>
                  </a:lnTo>
                  <a:lnTo>
                    <a:pt x="1224" y="4194"/>
                  </a:lnTo>
                  <a:cubicBezTo>
                    <a:pt x="1224" y="3876"/>
                    <a:pt x="1115" y="3563"/>
                    <a:pt x="918" y="3308"/>
                  </a:cubicBezTo>
                  <a:close/>
                  <a:moveTo>
                    <a:pt x="7635" y="3315"/>
                  </a:moveTo>
                  <a:cubicBezTo>
                    <a:pt x="7431" y="3570"/>
                    <a:pt x="7323" y="3876"/>
                    <a:pt x="7323" y="4201"/>
                  </a:cubicBezTo>
                  <a:lnTo>
                    <a:pt x="7323" y="4220"/>
                  </a:lnTo>
                  <a:lnTo>
                    <a:pt x="7323" y="4271"/>
                  </a:lnTo>
                  <a:lnTo>
                    <a:pt x="7323" y="4322"/>
                  </a:lnTo>
                  <a:lnTo>
                    <a:pt x="7323" y="4347"/>
                  </a:lnTo>
                  <a:cubicBezTo>
                    <a:pt x="7323" y="4666"/>
                    <a:pt x="7431" y="4978"/>
                    <a:pt x="7635" y="5227"/>
                  </a:cubicBezTo>
                  <a:cubicBezTo>
                    <a:pt x="7858" y="4844"/>
                    <a:pt x="8171" y="4513"/>
                    <a:pt x="8547" y="4271"/>
                  </a:cubicBezTo>
                  <a:cubicBezTo>
                    <a:pt x="8171" y="4028"/>
                    <a:pt x="7858" y="3703"/>
                    <a:pt x="7635" y="3315"/>
                  </a:cubicBezTo>
                  <a:close/>
                  <a:moveTo>
                    <a:pt x="3142" y="1664"/>
                  </a:moveTo>
                  <a:cubicBezTo>
                    <a:pt x="2989" y="2410"/>
                    <a:pt x="2409" y="2990"/>
                    <a:pt x="1670" y="3143"/>
                  </a:cubicBezTo>
                  <a:cubicBezTo>
                    <a:pt x="1855" y="3474"/>
                    <a:pt x="1950" y="3850"/>
                    <a:pt x="1944" y="4232"/>
                  </a:cubicBezTo>
                  <a:lnTo>
                    <a:pt x="1944" y="4271"/>
                  </a:lnTo>
                  <a:lnTo>
                    <a:pt x="1944" y="4309"/>
                  </a:lnTo>
                  <a:cubicBezTo>
                    <a:pt x="1950" y="4691"/>
                    <a:pt x="1855" y="5067"/>
                    <a:pt x="1670" y="5399"/>
                  </a:cubicBezTo>
                  <a:cubicBezTo>
                    <a:pt x="2409" y="5552"/>
                    <a:pt x="2989" y="6132"/>
                    <a:pt x="3142" y="6877"/>
                  </a:cubicBezTo>
                  <a:cubicBezTo>
                    <a:pt x="3474" y="6693"/>
                    <a:pt x="3856" y="6597"/>
                    <a:pt x="4232" y="6597"/>
                  </a:cubicBezTo>
                  <a:lnTo>
                    <a:pt x="4315" y="6597"/>
                  </a:lnTo>
                  <a:cubicBezTo>
                    <a:pt x="4697" y="6597"/>
                    <a:pt x="5073" y="6693"/>
                    <a:pt x="5405" y="6877"/>
                  </a:cubicBezTo>
                  <a:cubicBezTo>
                    <a:pt x="5558" y="6132"/>
                    <a:pt x="6138" y="5552"/>
                    <a:pt x="6877" y="5399"/>
                  </a:cubicBezTo>
                  <a:cubicBezTo>
                    <a:pt x="6692" y="5067"/>
                    <a:pt x="6597" y="4691"/>
                    <a:pt x="6603" y="4309"/>
                  </a:cubicBezTo>
                  <a:lnTo>
                    <a:pt x="6603" y="4271"/>
                  </a:lnTo>
                  <a:lnTo>
                    <a:pt x="6603" y="4232"/>
                  </a:lnTo>
                  <a:cubicBezTo>
                    <a:pt x="6597" y="3850"/>
                    <a:pt x="6692" y="3474"/>
                    <a:pt x="6877" y="3143"/>
                  </a:cubicBezTo>
                  <a:cubicBezTo>
                    <a:pt x="6138" y="2990"/>
                    <a:pt x="5558" y="2410"/>
                    <a:pt x="5405" y="1664"/>
                  </a:cubicBezTo>
                  <a:cubicBezTo>
                    <a:pt x="5073" y="1849"/>
                    <a:pt x="4697" y="1944"/>
                    <a:pt x="4315" y="1944"/>
                  </a:cubicBezTo>
                  <a:lnTo>
                    <a:pt x="4232" y="1944"/>
                  </a:lnTo>
                  <a:cubicBezTo>
                    <a:pt x="3850" y="1944"/>
                    <a:pt x="3474" y="1849"/>
                    <a:pt x="3142" y="1664"/>
                  </a:cubicBezTo>
                  <a:close/>
                  <a:moveTo>
                    <a:pt x="1243" y="6074"/>
                  </a:moveTo>
                  <a:cubicBezTo>
                    <a:pt x="1332" y="6476"/>
                    <a:pt x="1339" y="6890"/>
                    <a:pt x="1256" y="7292"/>
                  </a:cubicBezTo>
                  <a:cubicBezTo>
                    <a:pt x="1449" y="7252"/>
                    <a:pt x="1646" y="7231"/>
                    <a:pt x="1842" y="7231"/>
                  </a:cubicBezTo>
                  <a:cubicBezTo>
                    <a:pt x="2054" y="7231"/>
                    <a:pt x="2265" y="7255"/>
                    <a:pt x="2473" y="7304"/>
                  </a:cubicBezTo>
                  <a:cubicBezTo>
                    <a:pt x="2460" y="6979"/>
                    <a:pt x="2333" y="6673"/>
                    <a:pt x="2116" y="6431"/>
                  </a:cubicBezTo>
                  <a:cubicBezTo>
                    <a:pt x="1874" y="6215"/>
                    <a:pt x="1568" y="6087"/>
                    <a:pt x="1243" y="6074"/>
                  </a:cubicBezTo>
                  <a:close/>
                  <a:moveTo>
                    <a:pt x="7304" y="6074"/>
                  </a:moveTo>
                  <a:lnTo>
                    <a:pt x="7304" y="6074"/>
                  </a:lnTo>
                  <a:cubicBezTo>
                    <a:pt x="6985" y="6087"/>
                    <a:pt x="6673" y="6215"/>
                    <a:pt x="6431" y="6431"/>
                  </a:cubicBezTo>
                  <a:cubicBezTo>
                    <a:pt x="6221" y="6673"/>
                    <a:pt x="6093" y="6979"/>
                    <a:pt x="6074" y="7304"/>
                  </a:cubicBezTo>
                  <a:cubicBezTo>
                    <a:pt x="6282" y="7255"/>
                    <a:pt x="6495" y="7231"/>
                    <a:pt x="6708" y="7231"/>
                  </a:cubicBezTo>
                  <a:cubicBezTo>
                    <a:pt x="6906" y="7231"/>
                    <a:pt x="7104" y="7252"/>
                    <a:pt x="7298" y="7292"/>
                  </a:cubicBezTo>
                  <a:cubicBezTo>
                    <a:pt x="7215" y="6890"/>
                    <a:pt x="7215" y="6476"/>
                    <a:pt x="7304" y="6074"/>
                  </a:cubicBezTo>
                  <a:close/>
                  <a:moveTo>
                    <a:pt x="4194" y="7324"/>
                  </a:moveTo>
                  <a:cubicBezTo>
                    <a:pt x="3875" y="7324"/>
                    <a:pt x="3563" y="7432"/>
                    <a:pt x="3314" y="7629"/>
                  </a:cubicBezTo>
                  <a:cubicBezTo>
                    <a:pt x="3703" y="7859"/>
                    <a:pt x="4028" y="8171"/>
                    <a:pt x="4277" y="8541"/>
                  </a:cubicBezTo>
                  <a:cubicBezTo>
                    <a:pt x="4519" y="8171"/>
                    <a:pt x="4844" y="7859"/>
                    <a:pt x="5233" y="7629"/>
                  </a:cubicBezTo>
                  <a:cubicBezTo>
                    <a:pt x="4984" y="7432"/>
                    <a:pt x="4672" y="7324"/>
                    <a:pt x="4353"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4"/>
            <p:cNvSpPr/>
            <p:nvPr/>
          </p:nvSpPr>
          <p:spPr>
            <a:xfrm>
              <a:off x="8323778" y="4134087"/>
              <a:ext cx="802922" cy="772520"/>
            </a:xfrm>
            <a:custGeom>
              <a:avLst/>
              <a:gdLst/>
              <a:ahLst/>
              <a:cxnLst/>
              <a:rect l="l" t="t" r="r" b="b"/>
              <a:pathLst>
                <a:path w="12888" h="12400" extrusionOk="0">
                  <a:moveTo>
                    <a:pt x="6693" y="259"/>
                  </a:moveTo>
                  <a:cubicBezTo>
                    <a:pt x="9969" y="265"/>
                    <a:pt x="12626" y="2923"/>
                    <a:pt x="12633" y="6199"/>
                  </a:cubicBezTo>
                  <a:cubicBezTo>
                    <a:pt x="12633" y="8601"/>
                    <a:pt x="11180" y="10768"/>
                    <a:pt x="8962" y="11686"/>
                  </a:cubicBezTo>
                  <a:cubicBezTo>
                    <a:pt x="8226" y="11993"/>
                    <a:pt x="7454" y="12141"/>
                    <a:pt x="6688" y="12141"/>
                  </a:cubicBezTo>
                  <a:cubicBezTo>
                    <a:pt x="5144" y="12141"/>
                    <a:pt x="3626" y="11536"/>
                    <a:pt x="2493" y="10399"/>
                  </a:cubicBezTo>
                  <a:cubicBezTo>
                    <a:pt x="791" y="8703"/>
                    <a:pt x="281" y="6148"/>
                    <a:pt x="1199" y="3930"/>
                  </a:cubicBezTo>
                  <a:cubicBezTo>
                    <a:pt x="2123" y="1705"/>
                    <a:pt x="4290" y="259"/>
                    <a:pt x="6693" y="259"/>
                  </a:cubicBezTo>
                  <a:close/>
                  <a:moveTo>
                    <a:pt x="6686" y="1"/>
                  </a:moveTo>
                  <a:cubicBezTo>
                    <a:pt x="5074" y="1"/>
                    <a:pt x="3492" y="630"/>
                    <a:pt x="2308" y="1814"/>
                  </a:cubicBezTo>
                  <a:cubicBezTo>
                    <a:pt x="530" y="3592"/>
                    <a:pt x="1" y="6256"/>
                    <a:pt x="963" y="8576"/>
                  </a:cubicBezTo>
                  <a:cubicBezTo>
                    <a:pt x="1919" y="10889"/>
                    <a:pt x="4182" y="12400"/>
                    <a:pt x="6693" y="12400"/>
                  </a:cubicBezTo>
                  <a:cubicBezTo>
                    <a:pt x="10109" y="12394"/>
                    <a:pt x="12888" y="9621"/>
                    <a:pt x="12888" y="6199"/>
                  </a:cubicBezTo>
                  <a:cubicBezTo>
                    <a:pt x="12888" y="3694"/>
                    <a:pt x="11377" y="1431"/>
                    <a:pt x="9064" y="475"/>
                  </a:cubicBezTo>
                  <a:cubicBezTo>
                    <a:pt x="8294" y="156"/>
                    <a:pt x="7486"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4"/>
            <p:cNvSpPr/>
            <p:nvPr/>
          </p:nvSpPr>
          <p:spPr>
            <a:xfrm>
              <a:off x="7970415" y="2737830"/>
              <a:ext cx="1192422" cy="3492227"/>
            </a:xfrm>
            <a:custGeom>
              <a:avLst/>
              <a:gdLst/>
              <a:ahLst/>
              <a:cxnLst/>
              <a:rect l="l" t="t" r="r" b="b"/>
              <a:pathLst>
                <a:path w="19140" h="56055" extrusionOk="0">
                  <a:moveTo>
                    <a:pt x="18878" y="1798"/>
                  </a:moveTo>
                  <a:lnTo>
                    <a:pt x="18878" y="54455"/>
                  </a:lnTo>
                  <a:cubicBezTo>
                    <a:pt x="16138" y="46405"/>
                    <a:pt x="11249" y="35303"/>
                    <a:pt x="517" y="28343"/>
                  </a:cubicBezTo>
                  <a:cubicBezTo>
                    <a:pt x="10529" y="22977"/>
                    <a:pt x="17215" y="11084"/>
                    <a:pt x="18878" y="1798"/>
                  </a:cubicBezTo>
                  <a:close/>
                  <a:moveTo>
                    <a:pt x="18878" y="1"/>
                  </a:moveTo>
                  <a:cubicBezTo>
                    <a:pt x="17808" y="9484"/>
                    <a:pt x="10892" y="22594"/>
                    <a:pt x="198" y="28216"/>
                  </a:cubicBezTo>
                  <a:lnTo>
                    <a:pt x="0" y="28318"/>
                  </a:lnTo>
                  <a:lnTo>
                    <a:pt x="192" y="28445"/>
                  </a:lnTo>
                  <a:cubicBezTo>
                    <a:pt x="11326" y="35570"/>
                    <a:pt x="16195" y="47176"/>
                    <a:pt x="18885" y="55296"/>
                  </a:cubicBezTo>
                  <a:lnTo>
                    <a:pt x="19140" y="56054"/>
                  </a:lnTo>
                  <a:lnTo>
                    <a:pt x="19140" y="13"/>
                  </a:lnTo>
                  <a:lnTo>
                    <a:pt x="18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2" name="Google Shape;2082;p14"/>
          <p:cNvGrpSpPr/>
          <p:nvPr/>
        </p:nvGrpSpPr>
        <p:grpSpPr>
          <a:xfrm rot="10800000" flipH="1">
            <a:off x="233454" y="-4769333"/>
            <a:ext cx="2623827" cy="5412437"/>
            <a:chOff x="-71346" y="4509878"/>
            <a:chExt cx="2623827" cy="5412437"/>
          </a:xfrm>
        </p:grpSpPr>
        <p:sp>
          <p:nvSpPr>
            <p:cNvPr id="2083" name="Google Shape;2083;p14"/>
            <p:cNvSpPr/>
            <p:nvPr/>
          </p:nvSpPr>
          <p:spPr>
            <a:xfrm>
              <a:off x="1256382" y="4681450"/>
              <a:ext cx="527370" cy="561074"/>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4"/>
            <p:cNvSpPr/>
            <p:nvPr/>
          </p:nvSpPr>
          <p:spPr>
            <a:xfrm>
              <a:off x="1256382" y="5098733"/>
              <a:ext cx="339161" cy="1314343"/>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4"/>
            <p:cNvSpPr/>
            <p:nvPr/>
          </p:nvSpPr>
          <p:spPr>
            <a:xfrm>
              <a:off x="885949" y="5098733"/>
              <a:ext cx="339161" cy="1314343"/>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4"/>
            <p:cNvSpPr/>
            <p:nvPr/>
          </p:nvSpPr>
          <p:spPr>
            <a:xfrm>
              <a:off x="753313" y="4795770"/>
              <a:ext cx="471798" cy="66156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4"/>
            <p:cNvSpPr/>
            <p:nvPr/>
          </p:nvSpPr>
          <p:spPr>
            <a:xfrm>
              <a:off x="1256382" y="4795770"/>
              <a:ext cx="471798" cy="661190"/>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4"/>
            <p:cNvSpPr/>
            <p:nvPr/>
          </p:nvSpPr>
          <p:spPr>
            <a:xfrm>
              <a:off x="697742" y="4681450"/>
              <a:ext cx="527369" cy="561074"/>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4"/>
            <p:cNvSpPr/>
            <p:nvPr/>
          </p:nvSpPr>
          <p:spPr>
            <a:xfrm>
              <a:off x="-71346" y="4509878"/>
              <a:ext cx="2623827" cy="5412437"/>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14"/>
          <p:cNvGrpSpPr/>
          <p:nvPr/>
        </p:nvGrpSpPr>
        <p:grpSpPr>
          <a:xfrm rot="10800000" flipH="1">
            <a:off x="-77326" y="-1077075"/>
            <a:ext cx="1232169" cy="3492227"/>
            <a:chOff x="-77326" y="2737830"/>
            <a:chExt cx="1232169" cy="3492227"/>
          </a:xfrm>
        </p:grpSpPr>
        <p:sp>
          <p:nvSpPr>
            <p:cNvPr id="2091" name="Google Shape;2091;p14"/>
            <p:cNvSpPr/>
            <p:nvPr/>
          </p:nvSpPr>
          <p:spPr>
            <a:xfrm>
              <a:off x="77550" y="3439447"/>
              <a:ext cx="850146" cy="2197383"/>
            </a:xfrm>
            <a:custGeom>
              <a:avLst/>
              <a:gdLst/>
              <a:ahLst/>
              <a:cxnLst/>
              <a:rect l="l" t="t" r="r" b="b"/>
              <a:pathLst>
                <a:path w="13646" h="35271" extrusionOk="0">
                  <a:moveTo>
                    <a:pt x="0" y="0"/>
                  </a:moveTo>
                  <a:lnTo>
                    <a:pt x="0" y="35271"/>
                  </a:lnTo>
                  <a:cubicBezTo>
                    <a:pt x="2824" y="28585"/>
                    <a:pt x="6973" y="21969"/>
                    <a:pt x="13646" y="17208"/>
                  </a:cubicBezTo>
                  <a:cubicBezTo>
                    <a:pt x="9828" y="14857"/>
                    <a:pt x="6673" y="11536"/>
                    <a:pt x="4219" y="7948"/>
                  </a:cubicBezTo>
                  <a:cubicBezTo>
                    <a:pt x="2524" y="5462"/>
                    <a:pt x="1109" y="279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4"/>
            <p:cNvSpPr/>
            <p:nvPr/>
          </p:nvSpPr>
          <p:spPr>
            <a:xfrm>
              <a:off x="-77326" y="4058081"/>
              <a:ext cx="924034" cy="924407"/>
            </a:xfrm>
            <a:custGeom>
              <a:avLst/>
              <a:gdLst/>
              <a:ahLst/>
              <a:cxnLst/>
              <a:rect l="l" t="t" r="r" b="b"/>
              <a:pathLst>
                <a:path w="14832" h="14838" extrusionOk="0">
                  <a:moveTo>
                    <a:pt x="7413" y="0"/>
                  </a:moveTo>
                  <a:cubicBezTo>
                    <a:pt x="3321" y="0"/>
                    <a:pt x="1" y="3327"/>
                    <a:pt x="1" y="7419"/>
                  </a:cubicBezTo>
                  <a:cubicBezTo>
                    <a:pt x="1" y="11517"/>
                    <a:pt x="3321" y="14837"/>
                    <a:pt x="7413" y="14837"/>
                  </a:cubicBezTo>
                  <a:cubicBezTo>
                    <a:pt x="11511" y="14837"/>
                    <a:pt x="14831" y="11517"/>
                    <a:pt x="14831" y="7419"/>
                  </a:cubicBezTo>
                  <a:cubicBezTo>
                    <a:pt x="14831" y="3327"/>
                    <a:pt x="11511" y="0"/>
                    <a:pt x="7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4"/>
            <p:cNvSpPr/>
            <p:nvPr/>
          </p:nvSpPr>
          <p:spPr>
            <a:xfrm>
              <a:off x="84652" y="4220434"/>
              <a:ext cx="600074" cy="600011"/>
            </a:xfrm>
            <a:custGeom>
              <a:avLst/>
              <a:gdLst/>
              <a:ahLst/>
              <a:cxnLst/>
              <a:rect l="l" t="t" r="r" b="b"/>
              <a:pathLst>
                <a:path w="9632" h="9631" extrusionOk="0">
                  <a:moveTo>
                    <a:pt x="4297" y="1"/>
                  </a:moveTo>
                  <a:cubicBezTo>
                    <a:pt x="3838" y="45"/>
                    <a:pt x="3392" y="160"/>
                    <a:pt x="2964" y="339"/>
                  </a:cubicBezTo>
                  <a:cubicBezTo>
                    <a:pt x="2537" y="517"/>
                    <a:pt x="2136" y="753"/>
                    <a:pt x="1779" y="1040"/>
                  </a:cubicBezTo>
                  <a:cubicBezTo>
                    <a:pt x="1984" y="1103"/>
                    <a:pt x="2195" y="1134"/>
                    <a:pt x="2406" y="1134"/>
                  </a:cubicBezTo>
                  <a:cubicBezTo>
                    <a:pt x="2685" y="1134"/>
                    <a:pt x="2964" y="1079"/>
                    <a:pt x="3226" y="970"/>
                  </a:cubicBezTo>
                  <a:cubicBezTo>
                    <a:pt x="3685" y="778"/>
                    <a:pt x="4061" y="434"/>
                    <a:pt x="4297" y="1"/>
                  </a:cubicBezTo>
                  <a:close/>
                  <a:moveTo>
                    <a:pt x="5335" y="1"/>
                  </a:moveTo>
                  <a:cubicBezTo>
                    <a:pt x="5571" y="434"/>
                    <a:pt x="5947" y="778"/>
                    <a:pt x="6406" y="970"/>
                  </a:cubicBezTo>
                  <a:cubicBezTo>
                    <a:pt x="6668" y="1079"/>
                    <a:pt x="6946" y="1134"/>
                    <a:pt x="7226" y="1134"/>
                  </a:cubicBezTo>
                  <a:cubicBezTo>
                    <a:pt x="7437" y="1134"/>
                    <a:pt x="7648" y="1103"/>
                    <a:pt x="7853" y="1040"/>
                  </a:cubicBezTo>
                  <a:cubicBezTo>
                    <a:pt x="7496" y="753"/>
                    <a:pt x="7094" y="517"/>
                    <a:pt x="6667" y="339"/>
                  </a:cubicBezTo>
                  <a:cubicBezTo>
                    <a:pt x="6240" y="160"/>
                    <a:pt x="5794" y="45"/>
                    <a:pt x="5335" y="1"/>
                  </a:cubicBezTo>
                  <a:close/>
                  <a:moveTo>
                    <a:pt x="1046" y="1779"/>
                  </a:moveTo>
                  <a:cubicBezTo>
                    <a:pt x="753" y="2136"/>
                    <a:pt x="517" y="2537"/>
                    <a:pt x="339" y="2964"/>
                  </a:cubicBezTo>
                  <a:cubicBezTo>
                    <a:pt x="160" y="3385"/>
                    <a:pt x="45" y="3838"/>
                    <a:pt x="1" y="4296"/>
                  </a:cubicBezTo>
                  <a:cubicBezTo>
                    <a:pt x="441" y="4061"/>
                    <a:pt x="785" y="3685"/>
                    <a:pt x="970" y="3226"/>
                  </a:cubicBezTo>
                  <a:lnTo>
                    <a:pt x="970" y="3219"/>
                  </a:lnTo>
                  <a:cubicBezTo>
                    <a:pt x="1161" y="2760"/>
                    <a:pt x="1186" y="2251"/>
                    <a:pt x="1046" y="1779"/>
                  </a:cubicBezTo>
                  <a:close/>
                  <a:moveTo>
                    <a:pt x="8586" y="1779"/>
                  </a:moveTo>
                  <a:cubicBezTo>
                    <a:pt x="8446" y="2251"/>
                    <a:pt x="8471" y="2760"/>
                    <a:pt x="8662" y="3219"/>
                  </a:cubicBezTo>
                  <a:cubicBezTo>
                    <a:pt x="8847" y="3678"/>
                    <a:pt x="9191" y="4061"/>
                    <a:pt x="9631" y="4296"/>
                  </a:cubicBezTo>
                  <a:cubicBezTo>
                    <a:pt x="9586" y="3838"/>
                    <a:pt x="9472" y="3385"/>
                    <a:pt x="9293" y="2958"/>
                  </a:cubicBezTo>
                  <a:cubicBezTo>
                    <a:pt x="9115" y="2531"/>
                    <a:pt x="8879" y="2136"/>
                    <a:pt x="8592" y="1779"/>
                  </a:cubicBezTo>
                  <a:close/>
                  <a:moveTo>
                    <a:pt x="1" y="5335"/>
                  </a:moveTo>
                  <a:lnTo>
                    <a:pt x="1" y="5335"/>
                  </a:lnTo>
                  <a:cubicBezTo>
                    <a:pt x="45" y="5794"/>
                    <a:pt x="160" y="6247"/>
                    <a:pt x="339" y="6674"/>
                  </a:cubicBezTo>
                  <a:cubicBezTo>
                    <a:pt x="517" y="7094"/>
                    <a:pt x="753" y="7489"/>
                    <a:pt x="1046" y="7846"/>
                  </a:cubicBezTo>
                  <a:lnTo>
                    <a:pt x="1046" y="7853"/>
                  </a:lnTo>
                  <a:cubicBezTo>
                    <a:pt x="1186" y="7375"/>
                    <a:pt x="1161" y="6865"/>
                    <a:pt x="970" y="6412"/>
                  </a:cubicBezTo>
                  <a:cubicBezTo>
                    <a:pt x="785" y="5947"/>
                    <a:pt x="441" y="5571"/>
                    <a:pt x="1" y="5335"/>
                  </a:cubicBezTo>
                  <a:close/>
                  <a:moveTo>
                    <a:pt x="9631" y="5335"/>
                  </a:moveTo>
                  <a:lnTo>
                    <a:pt x="9631" y="5335"/>
                  </a:lnTo>
                  <a:cubicBezTo>
                    <a:pt x="9191" y="5571"/>
                    <a:pt x="8847" y="5947"/>
                    <a:pt x="8662" y="6406"/>
                  </a:cubicBezTo>
                  <a:lnTo>
                    <a:pt x="8656" y="6406"/>
                  </a:lnTo>
                  <a:cubicBezTo>
                    <a:pt x="8465" y="6865"/>
                    <a:pt x="8446" y="7375"/>
                    <a:pt x="8586" y="7853"/>
                  </a:cubicBezTo>
                  <a:cubicBezTo>
                    <a:pt x="8879" y="7496"/>
                    <a:pt x="9115" y="7094"/>
                    <a:pt x="9293" y="6674"/>
                  </a:cubicBezTo>
                  <a:cubicBezTo>
                    <a:pt x="9472" y="6247"/>
                    <a:pt x="9586" y="5794"/>
                    <a:pt x="9631" y="5335"/>
                  </a:cubicBezTo>
                  <a:close/>
                  <a:moveTo>
                    <a:pt x="7226" y="8492"/>
                  </a:moveTo>
                  <a:cubicBezTo>
                    <a:pt x="6946" y="8492"/>
                    <a:pt x="6668" y="8547"/>
                    <a:pt x="6406" y="8656"/>
                  </a:cubicBezTo>
                  <a:cubicBezTo>
                    <a:pt x="5947" y="8841"/>
                    <a:pt x="5571" y="9185"/>
                    <a:pt x="5335" y="9625"/>
                  </a:cubicBezTo>
                  <a:cubicBezTo>
                    <a:pt x="5794" y="9580"/>
                    <a:pt x="6240" y="9465"/>
                    <a:pt x="6667" y="9287"/>
                  </a:cubicBezTo>
                  <a:cubicBezTo>
                    <a:pt x="7094" y="9108"/>
                    <a:pt x="7496" y="8873"/>
                    <a:pt x="7853" y="8586"/>
                  </a:cubicBezTo>
                  <a:cubicBezTo>
                    <a:pt x="7648" y="8523"/>
                    <a:pt x="7437" y="8492"/>
                    <a:pt x="7226" y="8492"/>
                  </a:cubicBezTo>
                  <a:close/>
                  <a:moveTo>
                    <a:pt x="2406" y="8492"/>
                  </a:moveTo>
                  <a:cubicBezTo>
                    <a:pt x="2195" y="8492"/>
                    <a:pt x="1984" y="8523"/>
                    <a:pt x="1779" y="8586"/>
                  </a:cubicBezTo>
                  <a:cubicBezTo>
                    <a:pt x="2136" y="8873"/>
                    <a:pt x="2537" y="9115"/>
                    <a:pt x="2964" y="9293"/>
                  </a:cubicBezTo>
                  <a:cubicBezTo>
                    <a:pt x="3385" y="9472"/>
                    <a:pt x="3838" y="9580"/>
                    <a:pt x="4297" y="9631"/>
                  </a:cubicBezTo>
                  <a:cubicBezTo>
                    <a:pt x="4061" y="9191"/>
                    <a:pt x="3685" y="8847"/>
                    <a:pt x="3226" y="8656"/>
                  </a:cubicBezTo>
                  <a:cubicBezTo>
                    <a:pt x="2964" y="8547"/>
                    <a:pt x="2685" y="8492"/>
                    <a:pt x="240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4"/>
            <p:cNvSpPr/>
            <p:nvPr/>
          </p:nvSpPr>
          <p:spPr>
            <a:xfrm>
              <a:off x="118419" y="4254200"/>
              <a:ext cx="532540" cy="532104"/>
            </a:xfrm>
            <a:custGeom>
              <a:avLst/>
              <a:gdLst/>
              <a:ahLst/>
              <a:cxnLst/>
              <a:rect l="l" t="t" r="r" b="b"/>
              <a:pathLst>
                <a:path w="8548" h="8541" extrusionOk="0">
                  <a:moveTo>
                    <a:pt x="4271" y="1"/>
                  </a:moveTo>
                  <a:cubicBezTo>
                    <a:pt x="4029" y="377"/>
                    <a:pt x="3697" y="689"/>
                    <a:pt x="3308" y="912"/>
                  </a:cubicBezTo>
                  <a:cubicBezTo>
                    <a:pt x="3563" y="1116"/>
                    <a:pt x="3869" y="1224"/>
                    <a:pt x="4194" y="1224"/>
                  </a:cubicBezTo>
                  <a:lnTo>
                    <a:pt x="4347" y="1224"/>
                  </a:lnTo>
                  <a:cubicBezTo>
                    <a:pt x="4666" y="1224"/>
                    <a:pt x="4978" y="1116"/>
                    <a:pt x="5227" y="912"/>
                  </a:cubicBezTo>
                  <a:cubicBezTo>
                    <a:pt x="4844" y="689"/>
                    <a:pt x="4513" y="377"/>
                    <a:pt x="4271" y="1"/>
                  </a:cubicBezTo>
                  <a:close/>
                  <a:moveTo>
                    <a:pt x="2473" y="1243"/>
                  </a:moveTo>
                  <a:lnTo>
                    <a:pt x="2473" y="1243"/>
                  </a:lnTo>
                  <a:cubicBezTo>
                    <a:pt x="2266" y="1290"/>
                    <a:pt x="2053" y="1314"/>
                    <a:pt x="1840" y="1314"/>
                  </a:cubicBezTo>
                  <a:cubicBezTo>
                    <a:pt x="1641" y="1314"/>
                    <a:pt x="1443" y="1293"/>
                    <a:pt x="1250" y="1250"/>
                  </a:cubicBezTo>
                  <a:lnTo>
                    <a:pt x="1250" y="1250"/>
                  </a:lnTo>
                  <a:cubicBezTo>
                    <a:pt x="1339" y="1651"/>
                    <a:pt x="1333" y="2072"/>
                    <a:pt x="1243" y="2473"/>
                  </a:cubicBezTo>
                  <a:cubicBezTo>
                    <a:pt x="1562" y="2454"/>
                    <a:pt x="1874" y="2327"/>
                    <a:pt x="2117" y="2116"/>
                  </a:cubicBezTo>
                  <a:cubicBezTo>
                    <a:pt x="2327" y="1874"/>
                    <a:pt x="2454" y="1568"/>
                    <a:pt x="2473" y="1243"/>
                  </a:cubicBezTo>
                  <a:close/>
                  <a:moveTo>
                    <a:pt x="6074" y="1243"/>
                  </a:moveTo>
                  <a:cubicBezTo>
                    <a:pt x="6087" y="1568"/>
                    <a:pt x="6215" y="1874"/>
                    <a:pt x="6431" y="2116"/>
                  </a:cubicBezTo>
                  <a:cubicBezTo>
                    <a:pt x="6674" y="2327"/>
                    <a:pt x="6979" y="2454"/>
                    <a:pt x="7304" y="2473"/>
                  </a:cubicBezTo>
                  <a:cubicBezTo>
                    <a:pt x="7209" y="2072"/>
                    <a:pt x="7209" y="1658"/>
                    <a:pt x="7292" y="1250"/>
                  </a:cubicBezTo>
                  <a:lnTo>
                    <a:pt x="7292" y="1250"/>
                  </a:lnTo>
                  <a:cubicBezTo>
                    <a:pt x="7098" y="1293"/>
                    <a:pt x="6900" y="1314"/>
                    <a:pt x="6703" y="1314"/>
                  </a:cubicBezTo>
                  <a:cubicBezTo>
                    <a:pt x="6491" y="1314"/>
                    <a:pt x="6279" y="1290"/>
                    <a:pt x="6074" y="1243"/>
                  </a:cubicBezTo>
                  <a:close/>
                  <a:moveTo>
                    <a:pt x="7630" y="3308"/>
                  </a:moveTo>
                  <a:cubicBezTo>
                    <a:pt x="7432" y="3563"/>
                    <a:pt x="7324" y="3876"/>
                    <a:pt x="7324" y="4194"/>
                  </a:cubicBezTo>
                  <a:lnTo>
                    <a:pt x="7324" y="4220"/>
                  </a:lnTo>
                  <a:lnTo>
                    <a:pt x="7324" y="4271"/>
                  </a:lnTo>
                  <a:lnTo>
                    <a:pt x="7324" y="4322"/>
                  </a:lnTo>
                  <a:lnTo>
                    <a:pt x="7324" y="4347"/>
                  </a:lnTo>
                  <a:cubicBezTo>
                    <a:pt x="7324" y="4666"/>
                    <a:pt x="7432" y="4978"/>
                    <a:pt x="7630" y="5227"/>
                  </a:cubicBezTo>
                  <a:cubicBezTo>
                    <a:pt x="7859" y="4844"/>
                    <a:pt x="8171" y="4513"/>
                    <a:pt x="8547" y="4271"/>
                  </a:cubicBezTo>
                  <a:cubicBezTo>
                    <a:pt x="8171" y="4028"/>
                    <a:pt x="7859" y="3697"/>
                    <a:pt x="7630" y="3308"/>
                  </a:cubicBezTo>
                  <a:close/>
                  <a:moveTo>
                    <a:pt x="918" y="3315"/>
                  </a:moveTo>
                  <a:cubicBezTo>
                    <a:pt x="689" y="3703"/>
                    <a:pt x="377" y="4028"/>
                    <a:pt x="1" y="4271"/>
                  </a:cubicBezTo>
                  <a:cubicBezTo>
                    <a:pt x="377" y="4513"/>
                    <a:pt x="695" y="4844"/>
                    <a:pt x="918" y="5233"/>
                  </a:cubicBezTo>
                  <a:cubicBezTo>
                    <a:pt x="1116" y="4978"/>
                    <a:pt x="1224" y="4666"/>
                    <a:pt x="1224" y="4347"/>
                  </a:cubicBezTo>
                  <a:lnTo>
                    <a:pt x="1224" y="4322"/>
                  </a:lnTo>
                  <a:lnTo>
                    <a:pt x="1224" y="4271"/>
                  </a:lnTo>
                  <a:lnTo>
                    <a:pt x="1224" y="4220"/>
                  </a:lnTo>
                  <a:lnTo>
                    <a:pt x="1224" y="4201"/>
                  </a:lnTo>
                  <a:cubicBezTo>
                    <a:pt x="1224" y="3876"/>
                    <a:pt x="1116" y="3570"/>
                    <a:pt x="918" y="3315"/>
                  </a:cubicBezTo>
                  <a:close/>
                  <a:moveTo>
                    <a:pt x="3143" y="1664"/>
                  </a:moveTo>
                  <a:cubicBezTo>
                    <a:pt x="3053" y="2027"/>
                    <a:pt x="2875" y="2352"/>
                    <a:pt x="2626" y="2620"/>
                  </a:cubicBezTo>
                  <a:cubicBezTo>
                    <a:pt x="2352" y="2875"/>
                    <a:pt x="2027" y="3053"/>
                    <a:pt x="1670" y="3136"/>
                  </a:cubicBezTo>
                  <a:cubicBezTo>
                    <a:pt x="1855" y="3474"/>
                    <a:pt x="1944" y="3850"/>
                    <a:pt x="1944" y="4232"/>
                  </a:cubicBezTo>
                  <a:lnTo>
                    <a:pt x="1944" y="4271"/>
                  </a:lnTo>
                  <a:lnTo>
                    <a:pt x="1944" y="4309"/>
                  </a:lnTo>
                  <a:cubicBezTo>
                    <a:pt x="1944" y="4691"/>
                    <a:pt x="1855" y="5067"/>
                    <a:pt x="1670" y="5399"/>
                  </a:cubicBezTo>
                  <a:cubicBezTo>
                    <a:pt x="2027" y="5488"/>
                    <a:pt x="2352" y="5666"/>
                    <a:pt x="2626" y="5915"/>
                  </a:cubicBezTo>
                  <a:cubicBezTo>
                    <a:pt x="2875" y="6183"/>
                    <a:pt x="3053" y="6514"/>
                    <a:pt x="3143" y="6871"/>
                  </a:cubicBezTo>
                  <a:cubicBezTo>
                    <a:pt x="3464" y="6692"/>
                    <a:pt x="3827" y="6597"/>
                    <a:pt x="4197" y="6597"/>
                  </a:cubicBezTo>
                  <a:cubicBezTo>
                    <a:pt x="4209" y="6597"/>
                    <a:pt x="4221" y="6597"/>
                    <a:pt x="4233" y="6597"/>
                  </a:cubicBezTo>
                  <a:lnTo>
                    <a:pt x="4309" y="6597"/>
                  </a:lnTo>
                  <a:cubicBezTo>
                    <a:pt x="4321" y="6597"/>
                    <a:pt x="4333" y="6597"/>
                    <a:pt x="4345" y="6597"/>
                  </a:cubicBezTo>
                  <a:cubicBezTo>
                    <a:pt x="4715" y="6597"/>
                    <a:pt x="5078" y="6692"/>
                    <a:pt x="5405" y="6871"/>
                  </a:cubicBezTo>
                  <a:cubicBezTo>
                    <a:pt x="5488" y="6514"/>
                    <a:pt x="5667" y="6183"/>
                    <a:pt x="5921" y="5915"/>
                  </a:cubicBezTo>
                  <a:cubicBezTo>
                    <a:pt x="6189" y="5666"/>
                    <a:pt x="6514" y="5488"/>
                    <a:pt x="6877" y="5399"/>
                  </a:cubicBezTo>
                  <a:cubicBezTo>
                    <a:pt x="6686" y="5067"/>
                    <a:pt x="6597" y="4691"/>
                    <a:pt x="6597" y="4309"/>
                  </a:cubicBezTo>
                  <a:lnTo>
                    <a:pt x="6597" y="4271"/>
                  </a:lnTo>
                  <a:lnTo>
                    <a:pt x="6597" y="4232"/>
                  </a:lnTo>
                  <a:cubicBezTo>
                    <a:pt x="6597" y="3850"/>
                    <a:pt x="6686" y="3474"/>
                    <a:pt x="6877" y="3136"/>
                  </a:cubicBezTo>
                  <a:cubicBezTo>
                    <a:pt x="6514" y="3053"/>
                    <a:pt x="6189" y="2875"/>
                    <a:pt x="5921" y="2620"/>
                  </a:cubicBezTo>
                  <a:cubicBezTo>
                    <a:pt x="5667" y="2352"/>
                    <a:pt x="5488" y="2027"/>
                    <a:pt x="5405" y="1664"/>
                  </a:cubicBezTo>
                  <a:cubicBezTo>
                    <a:pt x="5067" y="1849"/>
                    <a:pt x="4691" y="1944"/>
                    <a:pt x="4309" y="1944"/>
                  </a:cubicBezTo>
                  <a:lnTo>
                    <a:pt x="4233" y="1944"/>
                  </a:lnTo>
                  <a:cubicBezTo>
                    <a:pt x="3850" y="1944"/>
                    <a:pt x="3474" y="1849"/>
                    <a:pt x="3143" y="1664"/>
                  </a:cubicBezTo>
                  <a:close/>
                  <a:moveTo>
                    <a:pt x="1243" y="6074"/>
                  </a:moveTo>
                  <a:cubicBezTo>
                    <a:pt x="1333" y="6476"/>
                    <a:pt x="1333" y="6890"/>
                    <a:pt x="1250" y="7292"/>
                  </a:cubicBezTo>
                  <a:cubicBezTo>
                    <a:pt x="1443" y="7252"/>
                    <a:pt x="1641" y="7231"/>
                    <a:pt x="1840" y="7231"/>
                  </a:cubicBezTo>
                  <a:cubicBezTo>
                    <a:pt x="2052" y="7231"/>
                    <a:pt x="2266" y="7255"/>
                    <a:pt x="2473" y="7304"/>
                  </a:cubicBezTo>
                  <a:cubicBezTo>
                    <a:pt x="2454" y="6979"/>
                    <a:pt x="2327" y="6673"/>
                    <a:pt x="2117" y="6431"/>
                  </a:cubicBezTo>
                  <a:cubicBezTo>
                    <a:pt x="1874" y="6215"/>
                    <a:pt x="1562" y="6087"/>
                    <a:pt x="1243" y="6074"/>
                  </a:cubicBezTo>
                  <a:close/>
                  <a:moveTo>
                    <a:pt x="7298" y="6074"/>
                  </a:moveTo>
                  <a:lnTo>
                    <a:pt x="7298" y="6074"/>
                  </a:lnTo>
                  <a:cubicBezTo>
                    <a:pt x="6979" y="6087"/>
                    <a:pt x="6674" y="6215"/>
                    <a:pt x="6431" y="6431"/>
                  </a:cubicBezTo>
                  <a:cubicBezTo>
                    <a:pt x="6215" y="6673"/>
                    <a:pt x="6087" y="6979"/>
                    <a:pt x="6074" y="7304"/>
                  </a:cubicBezTo>
                  <a:cubicBezTo>
                    <a:pt x="6279" y="7255"/>
                    <a:pt x="6491" y="7231"/>
                    <a:pt x="6703" y="7231"/>
                  </a:cubicBezTo>
                  <a:cubicBezTo>
                    <a:pt x="6900" y="7231"/>
                    <a:pt x="7098" y="7252"/>
                    <a:pt x="7292" y="7292"/>
                  </a:cubicBezTo>
                  <a:cubicBezTo>
                    <a:pt x="7209" y="6890"/>
                    <a:pt x="7209" y="6476"/>
                    <a:pt x="7298" y="6074"/>
                  </a:cubicBezTo>
                  <a:close/>
                  <a:moveTo>
                    <a:pt x="4194" y="7324"/>
                  </a:moveTo>
                  <a:cubicBezTo>
                    <a:pt x="3876" y="7324"/>
                    <a:pt x="3570" y="7432"/>
                    <a:pt x="3315" y="7629"/>
                  </a:cubicBezTo>
                  <a:cubicBezTo>
                    <a:pt x="3704" y="7859"/>
                    <a:pt x="4029" y="8171"/>
                    <a:pt x="4271" y="8541"/>
                  </a:cubicBezTo>
                  <a:cubicBezTo>
                    <a:pt x="4519" y="8171"/>
                    <a:pt x="4844" y="7859"/>
                    <a:pt x="5233" y="7629"/>
                  </a:cubicBezTo>
                  <a:cubicBezTo>
                    <a:pt x="4978" y="7432"/>
                    <a:pt x="4672" y="7324"/>
                    <a:pt x="4347"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4"/>
            <p:cNvSpPr/>
            <p:nvPr/>
          </p:nvSpPr>
          <p:spPr>
            <a:xfrm>
              <a:off x="-1508" y="4134274"/>
              <a:ext cx="772395" cy="772333"/>
            </a:xfrm>
            <a:custGeom>
              <a:avLst/>
              <a:gdLst/>
              <a:ahLst/>
              <a:cxnLst/>
              <a:rect l="l" t="t" r="r" b="b"/>
              <a:pathLst>
                <a:path w="12398" h="12397" extrusionOk="0">
                  <a:moveTo>
                    <a:pt x="6196" y="256"/>
                  </a:moveTo>
                  <a:cubicBezTo>
                    <a:pt x="9478" y="262"/>
                    <a:pt x="12136" y="2920"/>
                    <a:pt x="12136" y="6196"/>
                  </a:cubicBezTo>
                  <a:cubicBezTo>
                    <a:pt x="12136" y="9478"/>
                    <a:pt x="9478" y="12136"/>
                    <a:pt x="6196" y="12136"/>
                  </a:cubicBezTo>
                  <a:cubicBezTo>
                    <a:pt x="2920" y="12136"/>
                    <a:pt x="262" y="9478"/>
                    <a:pt x="256" y="6196"/>
                  </a:cubicBezTo>
                  <a:cubicBezTo>
                    <a:pt x="262" y="2920"/>
                    <a:pt x="2920" y="262"/>
                    <a:pt x="6196" y="256"/>
                  </a:cubicBezTo>
                  <a:close/>
                  <a:moveTo>
                    <a:pt x="6196" y="1"/>
                  </a:moveTo>
                  <a:cubicBezTo>
                    <a:pt x="2773" y="1"/>
                    <a:pt x="1" y="2773"/>
                    <a:pt x="1" y="6196"/>
                  </a:cubicBezTo>
                  <a:cubicBezTo>
                    <a:pt x="1" y="9618"/>
                    <a:pt x="2773" y="12391"/>
                    <a:pt x="6196" y="12397"/>
                  </a:cubicBezTo>
                  <a:cubicBezTo>
                    <a:pt x="9618" y="12391"/>
                    <a:pt x="12397" y="9618"/>
                    <a:pt x="12397" y="6196"/>
                  </a:cubicBezTo>
                  <a:cubicBezTo>
                    <a:pt x="12397" y="2773"/>
                    <a:pt x="9618" y="1"/>
                    <a:pt x="6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4"/>
            <p:cNvSpPr/>
            <p:nvPr/>
          </p:nvSpPr>
          <p:spPr>
            <a:xfrm>
              <a:off x="-37642" y="2737830"/>
              <a:ext cx="1192484" cy="3492227"/>
            </a:xfrm>
            <a:custGeom>
              <a:avLst/>
              <a:gdLst/>
              <a:ahLst/>
              <a:cxnLst/>
              <a:rect l="l" t="t" r="r" b="b"/>
              <a:pathLst>
                <a:path w="19141" h="56055" extrusionOk="0">
                  <a:moveTo>
                    <a:pt x="262" y="1792"/>
                  </a:moveTo>
                  <a:cubicBezTo>
                    <a:pt x="1926" y="11084"/>
                    <a:pt x="8611" y="22977"/>
                    <a:pt x="18624" y="28343"/>
                  </a:cubicBezTo>
                  <a:cubicBezTo>
                    <a:pt x="7885" y="35303"/>
                    <a:pt x="3003" y="46405"/>
                    <a:pt x="256" y="54455"/>
                  </a:cubicBezTo>
                  <a:lnTo>
                    <a:pt x="256" y="1792"/>
                  </a:lnTo>
                  <a:close/>
                  <a:moveTo>
                    <a:pt x="256" y="1"/>
                  </a:moveTo>
                  <a:lnTo>
                    <a:pt x="1" y="13"/>
                  </a:lnTo>
                  <a:lnTo>
                    <a:pt x="1" y="56054"/>
                  </a:lnTo>
                  <a:lnTo>
                    <a:pt x="256" y="55296"/>
                  </a:lnTo>
                  <a:cubicBezTo>
                    <a:pt x="2945" y="47176"/>
                    <a:pt x="7815" y="35570"/>
                    <a:pt x="18949" y="28439"/>
                  </a:cubicBezTo>
                  <a:lnTo>
                    <a:pt x="19140" y="28324"/>
                  </a:lnTo>
                  <a:lnTo>
                    <a:pt x="18943" y="28216"/>
                  </a:lnTo>
                  <a:cubicBezTo>
                    <a:pt x="8248" y="22601"/>
                    <a:pt x="1333" y="9484"/>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Fraunces SemiBold"/>
              <a:buNone/>
              <a:defRPr sz="3400">
                <a:solidFill>
                  <a:schemeClr val="dk1"/>
                </a:solidFill>
                <a:latin typeface="Fraunces SemiBold"/>
                <a:ea typeface="Fraunces SemiBold"/>
                <a:cs typeface="Fraunces SemiBold"/>
                <a:sym typeface="Fraunce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57" r:id="rId7"/>
    <p:sldLayoutId id="2147483658" r:id="rId8"/>
    <p:sldLayoutId id="2147483660" r:id="rId9"/>
    <p:sldLayoutId id="2147483663" r:id="rId10"/>
    <p:sldLayoutId id="2147483667" r:id="rId11"/>
    <p:sldLayoutId id="2147483668" r:id="rId12"/>
    <p:sldLayoutId id="2147483669"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atasets/librispeech_asr"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688"/>
        <p:cNvGrpSpPr/>
        <p:nvPr/>
      </p:nvGrpSpPr>
      <p:grpSpPr>
        <a:xfrm>
          <a:off x="0" y="0"/>
          <a:ext cx="0" cy="0"/>
          <a:chOff x="0" y="0"/>
          <a:chExt cx="0" cy="0"/>
        </a:xfrm>
      </p:grpSpPr>
      <p:grpSp>
        <p:nvGrpSpPr>
          <p:cNvPr id="3689" name="Google Shape;3689;p28"/>
          <p:cNvGrpSpPr/>
          <p:nvPr/>
        </p:nvGrpSpPr>
        <p:grpSpPr>
          <a:xfrm>
            <a:off x="1971751" y="-473364"/>
            <a:ext cx="5200499" cy="10303228"/>
            <a:chOff x="1971751" y="-320964"/>
            <a:chExt cx="5200499" cy="10303228"/>
          </a:xfrm>
        </p:grpSpPr>
        <p:grpSp>
          <p:nvGrpSpPr>
            <p:cNvPr id="3690" name="Google Shape;3690;p28"/>
            <p:cNvGrpSpPr/>
            <p:nvPr/>
          </p:nvGrpSpPr>
          <p:grpSpPr>
            <a:xfrm>
              <a:off x="1971751" y="-320964"/>
              <a:ext cx="5200499" cy="10303228"/>
              <a:chOff x="1971751" y="-320964"/>
              <a:chExt cx="5200499" cy="10303228"/>
            </a:xfrm>
          </p:grpSpPr>
          <p:sp>
            <p:nvSpPr>
              <p:cNvPr id="3691" name="Google Shape;3691;p28"/>
              <p:cNvSpPr/>
              <p:nvPr/>
            </p:nvSpPr>
            <p:spPr>
              <a:xfrm>
                <a:off x="1971751" y="-320964"/>
                <a:ext cx="5200499" cy="10303228"/>
              </a:xfrm>
              <a:custGeom>
                <a:avLst/>
                <a:gdLst/>
                <a:ahLst/>
                <a:cxnLst/>
                <a:rect l="l" t="t" r="r" b="b"/>
                <a:pathLst>
                  <a:path w="89521" h="177359" extrusionOk="0">
                    <a:moveTo>
                      <a:pt x="44761" y="1"/>
                    </a:moveTo>
                    <a:lnTo>
                      <a:pt x="23595" y="11180"/>
                    </a:lnTo>
                    <a:cubicBezTo>
                      <a:pt x="9707" y="18541"/>
                      <a:pt x="0" y="35048"/>
                      <a:pt x="0" y="51306"/>
                    </a:cubicBezTo>
                    <a:lnTo>
                      <a:pt x="0" y="177359"/>
                    </a:lnTo>
                    <a:lnTo>
                      <a:pt x="89521" y="177359"/>
                    </a:lnTo>
                    <a:lnTo>
                      <a:pt x="89521" y="51306"/>
                    </a:lnTo>
                    <a:cubicBezTo>
                      <a:pt x="89521" y="35048"/>
                      <a:pt x="79820" y="18541"/>
                      <a:pt x="65933" y="11180"/>
                    </a:cubicBezTo>
                    <a:lnTo>
                      <a:pt x="447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8"/>
              <p:cNvSpPr/>
              <p:nvPr/>
            </p:nvSpPr>
            <p:spPr>
              <a:xfrm>
                <a:off x="2035071" y="-249510"/>
                <a:ext cx="5074264" cy="10168453"/>
              </a:xfrm>
              <a:custGeom>
                <a:avLst/>
                <a:gdLst/>
                <a:ahLst/>
                <a:cxnLst/>
                <a:rect l="l" t="t" r="r" b="b"/>
                <a:pathLst>
                  <a:path w="87348" h="175039" extrusionOk="0">
                    <a:moveTo>
                      <a:pt x="43671" y="294"/>
                    </a:moveTo>
                    <a:lnTo>
                      <a:pt x="64212" y="11135"/>
                    </a:lnTo>
                    <a:cubicBezTo>
                      <a:pt x="77679" y="18280"/>
                      <a:pt x="87086" y="34290"/>
                      <a:pt x="87086" y="50076"/>
                    </a:cubicBezTo>
                    <a:lnTo>
                      <a:pt x="87086" y="174778"/>
                    </a:lnTo>
                    <a:lnTo>
                      <a:pt x="262" y="174778"/>
                    </a:lnTo>
                    <a:lnTo>
                      <a:pt x="262" y="50076"/>
                    </a:lnTo>
                    <a:cubicBezTo>
                      <a:pt x="262" y="34290"/>
                      <a:pt x="9669" y="18273"/>
                      <a:pt x="23136" y="11135"/>
                    </a:cubicBezTo>
                    <a:lnTo>
                      <a:pt x="43671" y="294"/>
                    </a:lnTo>
                    <a:close/>
                    <a:moveTo>
                      <a:pt x="43671" y="1"/>
                    </a:moveTo>
                    <a:lnTo>
                      <a:pt x="23008" y="10912"/>
                    </a:lnTo>
                    <a:cubicBezTo>
                      <a:pt x="16195" y="14526"/>
                      <a:pt x="10363" y="20357"/>
                      <a:pt x="6150" y="27789"/>
                    </a:cubicBezTo>
                    <a:cubicBezTo>
                      <a:pt x="2180" y="34787"/>
                      <a:pt x="0" y="42702"/>
                      <a:pt x="0" y="50076"/>
                    </a:cubicBezTo>
                    <a:lnTo>
                      <a:pt x="0" y="175039"/>
                    </a:lnTo>
                    <a:lnTo>
                      <a:pt x="87347" y="175039"/>
                    </a:lnTo>
                    <a:lnTo>
                      <a:pt x="87347" y="50076"/>
                    </a:lnTo>
                    <a:cubicBezTo>
                      <a:pt x="87347" y="42702"/>
                      <a:pt x="85161" y="34787"/>
                      <a:pt x="81191" y="27789"/>
                    </a:cubicBezTo>
                    <a:cubicBezTo>
                      <a:pt x="76978" y="20357"/>
                      <a:pt x="71152" y="14526"/>
                      <a:pt x="64333" y="10906"/>
                    </a:cubicBezTo>
                    <a:lnTo>
                      <a:pt x="43734" y="33"/>
                    </a:lnTo>
                    <a:lnTo>
                      <a:pt x="436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8"/>
              <p:cNvSpPr/>
              <p:nvPr/>
            </p:nvSpPr>
            <p:spPr>
              <a:xfrm>
                <a:off x="2084276" y="-85457"/>
                <a:ext cx="4975797" cy="9963328"/>
              </a:xfrm>
              <a:custGeom>
                <a:avLst/>
                <a:gdLst/>
                <a:ahLst/>
                <a:cxnLst/>
                <a:rect l="l" t="t" r="r" b="b"/>
                <a:pathLst>
                  <a:path w="85653" h="171508" extrusionOk="0">
                    <a:moveTo>
                      <a:pt x="42824" y="287"/>
                    </a:moveTo>
                    <a:lnTo>
                      <a:pt x="62970" y="9904"/>
                    </a:lnTo>
                    <a:cubicBezTo>
                      <a:pt x="77004" y="16635"/>
                      <a:pt x="85391" y="34079"/>
                      <a:pt x="85391" y="47048"/>
                    </a:cubicBezTo>
                    <a:lnTo>
                      <a:pt x="85391" y="171246"/>
                    </a:lnTo>
                    <a:lnTo>
                      <a:pt x="269" y="171246"/>
                    </a:lnTo>
                    <a:lnTo>
                      <a:pt x="269" y="47048"/>
                    </a:lnTo>
                    <a:cubicBezTo>
                      <a:pt x="269" y="34079"/>
                      <a:pt x="8650" y="16641"/>
                      <a:pt x="22684" y="9904"/>
                    </a:cubicBezTo>
                    <a:lnTo>
                      <a:pt x="42824" y="287"/>
                    </a:lnTo>
                    <a:close/>
                    <a:moveTo>
                      <a:pt x="42824" y="0"/>
                    </a:moveTo>
                    <a:lnTo>
                      <a:pt x="22569" y="9669"/>
                    </a:lnTo>
                    <a:cubicBezTo>
                      <a:pt x="8446" y="16450"/>
                      <a:pt x="1" y="33996"/>
                      <a:pt x="1" y="47048"/>
                    </a:cubicBezTo>
                    <a:lnTo>
                      <a:pt x="1" y="171508"/>
                    </a:lnTo>
                    <a:lnTo>
                      <a:pt x="85653" y="171508"/>
                    </a:lnTo>
                    <a:lnTo>
                      <a:pt x="85653" y="47048"/>
                    </a:lnTo>
                    <a:cubicBezTo>
                      <a:pt x="85653" y="33996"/>
                      <a:pt x="77208" y="16450"/>
                      <a:pt x="63084" y="9675"/>
                    </a:cubicBezTo>
                    <a:lnTo>
                      <a:pt x="42824" y="0"/>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8"/>
              <p:cNvSpPr/>
              <p:nvPr/>
            </p:nvSpPr>
            <p:spPr>
              <a:xfrm>
                <a:off x="2209814" y="348843"/>
                <a:ext cx="4724721" cy="4724721"/>
              </a:xfrm>
              <a:custGeom>
                <a:avLst/>
                <a:gdLst/>
                <a:ahLst/>
                <a:cxnLst/>
                <a:rect l="l" t="t" r="r" b="b"/>
                <a:pathLst>
                  <a:path w="81331" h="81331" extrusionOk="0">
                    <a:moveTo>
                      <a:pt x="40663" y="262"/>
                    </a:moveTo>
                    <a:cubicBezTo>
                      <a:pt x="62944" y="262"/>
                      <a:pt x="81070" y="18387"/>
                      <a:pt x="81070" y="40662"/>
                    </a:cubicBezTo>
                    <a:cubicBezTo>
                      <a:pt x="81070" y="62944"/>
                      <a:pt x="62944" y="81069"/>
                      <a:pt x="40663" y="81069"/>
                    </a:cubicBezTo>
                    <a:cubicBezTo>
                      <a:pt x="18388" y="81069"/>
                      <a:pt x="262" y="62944"/>
                      <a:pt x="262" y="40662"/>
                    </a:cubicBezTo>
                    <a:cubicBezTo>
                      <a:pt x="262" y="18387"/>
                      <a:pt x="18388" y="262"/>
                      <a:pt x="40663" y="262"/>
                    </a:cubicBezTo>
                    <a:close/>
                    <a:moveTo>
                      <a:pt x="40663" y="0"/>
                    </a:moveTo>
                    <a:cubicBezTo>
                      <a:pt x="18247" y="0"/>
                      <a:pt x="0" y="18247"/>
                      <a:pt x="0" y="40662"/>
                    </a:cubicBezTo>
                    <a:cubicBezTo>
                      <a:pt x="0" y="63084"/>
                      <a:pt x="18241" y="81331"/>
                      <a:pt x="40663" y="81331"/>
                    </a:cubicBezTo>
                    <a:cubicBezTo>
                      <a:pt x="63090" y="81331"/>
                      <a:pt x="81331" y="63084"/>
                      <a:pt x="81331" y="40662"/>
                    </a:cubicBezTo>
                    <a:cubicBezTo>
                      <a:pt x="81331" y="18247"/>
                      <a:pt x="63084" y="0"/>
                      <a:pt x="40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8"/>
              <p:cNvSpPr/>
              <p:nvPr/>
            </p:nvSpPr>
            <p:spPr>
              <a:xfrm>
                <a:off x="2084276" y="-85457"/>
                <a:ext cx="4975797" cy="9963328"/>
              </a:xfrm>
              <a:custGeom>
                <a:avLst/>
                <a:gdLst/>
                <a:ahLst/>
                <a:cxnLst/>
                <a:rect l="l" t="t" r="r" b="b"/>
                <a:pathLst>
                  <a:path w="85653" h="171508" extrusionOk="0">
                    <a:moveTo>
                      <a:pt x="42824" y="287"/>
                    </a:moveTo>
                    <a:lnTo>
                      <a:pt x="62970" y="9904"/>
                    </a:lnTo>
                    <a:cubicBezTo>
                      <a:pt x="77004" y="16635"/>
                      <a:pt x="85391" y="34079"/>
                      <a:pt x="85391" y="47048"/>
                    </a:cubicBezTo>
                    <a:lnTo>
                      <a:pt x="85391" y="171246"/>
                    </a:lnTo>
                    <a:lnTo>
                      <a:pt x="269" y="171246"/>
                    </a:lnTo>
                    <a:lnTo>
                      <a:pt x="269" y="47048"/>
                    </a:lnTo>
                    <a:cubicBezTo>
                      <a:pt x="269" y="34079"/>
                      <a:pt x="8650" y="16641"/>
                      <a:pt x="22684" y="9904"/>
                    </a:cubicBezTo>
                    <a:lnTo>
                      <a:pt x="42824" y="287"/>
                    </a:lnTo>
                    <a:close/>
                    <a:moveTo>
                      <a:pt x="42824" y="0"/>
                    </a:moveTo>
                    <a:lnTo>
                      <a:pt x="22569" y="9669"/>
                    </a:lnTo>
                    <a:cubicBezTo>
                      <a:pt x="8446" y="16450"/>
                      <a:pt x="1" y="33996"/>
                      <a:pt x="1" y="47048"/>
                    </a:cubicBezTo>
                    <a:lnTo>
                      <a:pt x="1" y="171508"/>
                    </a:lnTo>
                    <a:lnTo>
                      <a:pt x="85653" y="171508"/>
                    </a:lnTo>
                    <a:lnTo>
                      <a:pt x="85653" y="47048"/>
                    </a:lnTo>
                    <a:cubicBezTo>
                      <a:pt x="85653" y="33996"/>
                      <a:pt x="77208" y="16450"/>
                      <a:pt x="63084" y="9675"/>
                    </a:cubicBezTo>
                    <a:lnTo>
                      <a:pt x="42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8"/>
              <p:cNvSpPr/>
              <p:nvPr/>
            </p:nvSpPr>
            <p:spPr>
              <a:xfrm>
                <a:off x="3829258" y="13359"/>
                <a:ext cx="1486239" cy="369236"/>
              </a:xfrm>
              <a:custGeom>
                <a:avLst/>
                <a:gdLst/>
                <a:ahLst/>
                <a:cxnLst/>
                <a:rect l="l" t="t" r="r" b="b"/>
                <a:pathLst>
                  <a:path w="25584" h="6356" extrusionOk="0">
                    <a:moveTo>
                      <a:pt x="12786" y="288"/>
                    </a:moveTo>
                    <a:lnTo>
                      <a:pt x="24289" y="5788"/>
                    </a:lnTo>
                    <a:cubicBezTo>
                      <a:pt x="19987" y="4736"/>
                      <a:pt x="16304" y="4252"/>
                      <a:pt x="12786" y="4252"/>
                    </a:cubicBezTo>
                    <a:cubicBezTo>
                      <a:pt x="9274" y="4252"/>
                      <a:pt x="5590" y="4743"/>
                      <a:pt x="1288" y="5788"/>
                    </a:cubicBezTo>
                    <a:lnTo>
                      <a:pt x="12786" y="288"/>
                    </a:lnTo>
                    <a:close/>
                    <a:moveTo>
                      <a:pt x="12786" y="1"/>
                    </a:moveTo>
                    <a:lnTo>
                      <a:pt x="1" y="6113"/>
                    </a:lnTo>
                    <a:lnTo>
                      <a:pt x="90" y="6355"/>
                    </a:lnTo>
                    <a:cubicBezTo>
                      <a:pt x="4921" y="5093"/>
                      <a:pt x="8949" y="4507"/>
                      <a:pt x="12786" y="4507"/>
                    </a:cubicBezTo>
                    <a:cubicBezTo>
                      <a:pt x="16622" y="4507"/>
                      <a:pt x="20663" y="5093"/>
                      <a:pt x="25494" y="6355"/>
                    </a:cubicBezTo>
                    <a:lnTo>
                      <a:pt x="25583" y="6107"/>
                    </a:lnTo>
                    <a:lnTo>
                      <a:pt x="127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8"/>
              <p:cNvSpPr/>
              <p:nvPr/>
            </p:nvSpPr>
            <p:spPr>
              <a:xfrm>
                <a:off x="4219524" y="75982"/>
                <a:ext cx="705708" cy="168875"/>
              </a:xfrm>
              <a:custGeom>
                <a:avLst/>
                <a:gdLst/>
                <a:ahLst/>
                <a:cxnLst/>
                <a:rect l="l" t="t" r="r" b="b"/>
                <a:pathLst>
                  <a:path w="12148" h="2907" extrusionOk="0">
                    <a:moveTo>
                      <a:pt x="6074" y="0"/>
                    </a:moveTo>
                    <a:lnTo>
                      <a:pt x="0" y="2906"/>
                    </a:lnTo>
                    <a:cubicBezTo>
                      <a:pt x="2008" y="2607"/>
                      <a:pt x="4034" y="2454"/>
                      <a:pt x="6068" y="2454"/>
                    </a:cubicBezTo>
                    <a:cubicBezTo>
                      <a:pt x="8107" y="2454"/>
                      <a:pt x="10134" y="2607"/>
                      <a:pt x="12148" y="2906"/>
                    </a:cubicBezTo>
                    <a:lnTo>
                      <a:pt x="6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8"/>
              <p:cNvSpPr/>
              <p:nvPr/>
            </p:nvSpPr>
            <p:spPr>
              <a:xfrm>
                <a:off x="4564593" y="-248406"/>
                <a:ext cx="15220" cy="277798"/>
              </a:xfrm>
              <a:custGeom>
                <a:avLst/>
                <a:gdLst/>
                <a:ahLst/>
                <a:cxnLst/>
                <a:rect l="l" t="t" r="r" b="b"/>
                <a:pathLst>
                  <a:path w="262" h="4782" extrusionOk="0">
                    <a:moveTo>
                      <a:pt x="128" y="1"/>
                    </a:moveTo>
                    <a:cubicBezTo>
                      <a:pt x="57" y="1"/>
                      <a:pt x="0" y="58"/>
                      <a:pt x="0" y="128"/>
                    </a:cubicBezTo>
                    <a:lnTo>
                      <a:pt x="0" y="4654"/>
                    </a:lnTo>
                    <a:cubicBezTo>
                      <a:pt x="0" y="4724"/>
                      <a:pt x="57" y="4781"/>
                      <a:pt x="128" y="4781"/>
                    </a:cubicBezTo>
                    <a:cubicBezTo>
                      <a:pt x="204" y="4781"/>
                      <a:pt x="261" y="4724"/>
                      <a:pt x="261" y="4654"/>
                    </a:cubicBezTo>
                    <a:lnTo>
                      <a:pt x="261" y="128"/>
                    </a:lnTo>
                    <a:cubicBezTo>
                      <a:pt x="261" y="58"/>
                      <a:pt x="204" y="1"/>
                      <a:pt x="128"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8"/>
              <p:cNvSpPr/>
              <p:nvPr/>
            </p:nvSpPr>
            <p:spPr>
              <a:xfrm>
                <a:off x="5303588" y="367607"/>
                <a:ext cx="1849781" cy="2752945"/>
              </a:xfrm>
              <a:custGeom>
                <a:avLst/>
                <a:gdLst/>
                <a:ahLst/>
                <a:cxnLst/>
                <a:rect l="l" t="t" r="r" b="b"/>
                <a:pathLst>
                  <a:path w="31842" h="47389" extrusionOk="0">
                    <a:moveTo>
                      <a:pt x="143" y="1"/>
                    </a:moveTo>
                    <a:cubicBezTo>
                      <a:pt x="91" y="1"/>
                      <a:pt x="39" y="35"/>
                      <a:pt x="19" y="85"/>
                    </a:cubicBezTo>
                    <a:cubicBezTo>
                      <a:pt x="0" y="155"/>
                      <a:pt x="32" y="232"/>
                      <a:pt x="102" y="251"/>
                    </a:cubicBezTo>
                    <a:cubicBezTo>
                      <a:pt x="19586" y="7058"/>
                      <a:pt x="31568" y="26815"/>
                      <a:pt x="28591" y="47242"/>
                    </a:cubicBezTo>
                    <a:cubicBezTo>
                      <a:pt x="28585" y="47312"/>
                      <a:pt x="28629" y="47375"/>
                      <a:pt x="28706" y="47388"/>
                    </a:cubicBezTo>
                    <a:lnTo>
                      <a:pt x="28725" y="47388"/>
                    </a:lnTo>
                    <a:cubicBezTo>
                      <a:pt x="28789" y="47388"/>
                      <a:pt x="28840" y="47337"/>
                      <a:pt x="28853" y="47280"/>
                    </a:cubicBezTo>
                    <a:cubicBezTo>
                      <a:pt x="31842" y="26732"/>
                      <a:pt x="19790" y="6847"/>
                      <a:pt x="185" y="9"/>
                    </a:cubicBezTo>
                    <a:cubicBezTo>
                      <a:pt x="172" y="3"/>
                      <a:pt x="157"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8"/>
              <p:cNvSpPr/>
              <p:nvPr/>
            </p:nvSpPr>
            <p:spPr>
              <a:xfrm>
                <a:off x="1990979" y="367549"/>
                <a:ext cx="1849839" cy="2753004"/>
              </a:xfrm>
              <a:custGeom>
                <a:avLst/>
                <a:gdLst/>
                <a:ahLst/>
                <a:cxnLst/>
                <a:rect l="l" t="t" r="r" b="b"/>
                <a:pathLst>
                  <a:path w="31843" h="47390" extrusionOk="0">
                    <a:moveTo>
                      <a:pt x="31703" y="1"/>
                    </a:moveTo>
                    <a:cubicBezTo>
                      <a:pt x="31687" y="1"/>
                      <a:pt x="31672" y="4"/>
                      <a:pt x="31657" y="10"/>
                    </a:cubicBezTo>
                    <a:cubicBezTo>
                      <a:pt x="12053" y="6848"/>
                      <a:pt x="1" y="26733"/>
                      <a:pt x="2990" y="47275"/>
                    </a:cubicBezTo>
                    <a:cubicBezTo>
                      <a:pt x="3003" y="47338"/>
                      <a:pt x="3054" y="47389"/>
                      <a:pt x="3117" y="47389"/>
                    </a:cubicBezTo>
                    <a:lnTo>
                      <a:pt x="3136" y="47389"/>
                    </a:lnTo>
                    <a:cubicBezTo>
                      <a:pt x="3213" y="47376"/>
                      <a:pt x="3258" y="47313"/>
                      <a:pt x="3251" y="47236"/>
                    </a:cubicBezTo>
                    <a:cubicBezTo>
                      <a:pt x="275" y="26816"/>
                      <a:pt x="12257" y="7059"/>
                      <a:pt x="31740" y="252"/>
                    </a:cubicBezTo>
                    <a:cubicBezTo>
                      <a:pt x="31810" y="226"/>
                      <a:pt x="31842" y="156"/>
                      <a:pt x="31823" y="86"/>
                    </a:cubicBezTo>
                    <a:cubicBezTo>
                      <a:pt x="31803" y="32"/>
                      <a:pt x="31754" y="1"/>
                      <a:pt x="31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8"/>
              <p:cNvSpPr/>
              <p:nvPr/>
            </p:nvSpPr>
            <p:spPr>
              <a:xfrm>
                <a:off x="5248400" y="157428"/>
                <a:ext cx="101139" cy="198851"/>
              </a:xfrm>
              <a:custGeom>
                <a:avLst/>
                <a:gdLst/>
                <a:ahLst/>
                <a:cxnLst/>
                <a:rect l="l" t="t" r="r" b="b"/>
                <a:pathLst>
                  <a:path w="1741" h="3423" extrusionOk="0">
                    <a:moveTo>
                      <a:pt x="1592" y="0"/>
                    </a:moveTo>
                    <a:cubicBezTo>
                      <a:pt x="1543" y="0"/>
                      <a:pt x="1496" y="30"/>
                      <a:pt x="1473" y="77"/>
                    </a:cubicBezTo>
                    <a:lnTo>
                      <a:pt x="26" y="3238"/>
                    </a:lnTo>
                    <a:cubicBezTo>
                      <a:pt x="1" y="3308"/>
                      <a:pt x="26" y="3384"/>
                      <a:pt x="90" y="3410"/>
                    </a:cubicBezTo>
                    <a:cubicBezTo>
                      <a:pt x="109" y="3423"/>
                      <a:pt x="128" y="3423"/>
                      <a:pt x="147" y="3423"/>
                    </a:cubicBezTo>
                    <a:cubicBezTo>
                      <a:pt x="198" y="3423"/>
                      <a:pt x="243" y="3397"/>
                      <a:pt x="262" y="3346"/>
                    </a:cubicBezTo>
                    <a:lnTo>
                      <a:pt x="1715" y="185"/>
                    </a:lnTo>
                    <a:cubicBezTo>
                      <a:pt x="1741" y="121"/>
                      <a:pt x="1715" y="45"/>
                      <a:pt x="1645" y="13"/>
                    </a:cubicBezTo>
                    <a:cubicBezTo>
                      <a:pt x="1628" y="4"/>
                      <a:pt x="1610"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8"/>
              <p:cNvSpPr/>
              <p:nvPr/>
            </p:nvSpPr>
            <p:spPr>
              <a:xfrm>
                <a:off x="3794809" y="157196"/>
                <a:ext cx="101139" cy="199083"/>
              </a:xfrm>
              <a:custGeom>
                <a:avLst/>
                <a:gdLst/>
                <a:ahLst/>
                <a:cxnLst/>
                <a:rect l="l" t="t" r="r" b="b"/>
                <a:pathLst>
                  <a:path w="1741" h="3427" extrusionOk="0">
                    <a:moveTo>
                      <a:pt x="142" y="1"/>
                    </a:moveTo>
                    <a:cubicBezTo>
                      <a:pt x="124" y="1"/>
                      <a:pt x="107" y="4"/>
                      <a:pt x="90" y="11"/>
                    </a:cubicBezTo>
                    <a:cubicBezTo>
                      <a:pt x="26" y="42"/>
                      <a:pt x="1" y="119"/>
                      <a:pt x="26" y="183"/>
                    </a:cubicBezTo>
                    <a:lnTo>
                      <a:pt x="1473" y="3350"/>
                    </a:lnTo>
                    <a:cubicBezTo>
                      <a:pt x="1499" y="3395"/>
                      <a:pt x="1543" y="3427"/>
                      <a:pt x="1594" y="3427"/>
                    </a:cubicBezTo>
                    <a:cubicBezTo>
                      <a:pt x="1613" y="3427"/>
                      <a:pt x="1632" y="3420"/>
                      <a:pt x="1645" y="3414"/>
                    </a:cubicBezTo>
                    <a:cubicBezTo>
                      <a:pt x="1715" y="3382"/>
                      <a:pt x="1741" y="3306"/>
                      <a:pt x="1709" y="3242"/>
                    </a:cubicBezTo>
                    <a:lnTo>
                      <a:pt x="262" y="74"/>
                    </a:lnTo>
                    <a:cubicBezTo>
                      <a:pt x="243" y="27"/>
                      <a:pt x="193" y="1"/>
                      <a:pt x="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3" name="Google Shape;3703;p28"/>
            <p:cNvSpPr/>
            <p:nvPr/>
          </p:nvSpPr>
          <p:spPr>
            <a:xfrm>
              <a:off x="6992802" y="9795961"/>
              <a:ext cx="118741" cy="122982"/>
            </a:xfrm>
            <a:custGeom>
              <a:avLst/>
              <a:gdLst/>
              <a:ahLst/>
              <a:cxnLst/>
              <a:rect l="l" t="t" r="r" b="b"/>
              <a:pathLst>
                <a:path w="2044" h="2117" extrusionOk="0">
                  <a:moveTo>
                    <a:pt x="185" y="1"/>
                  </a:moveTo>
                  <a:cubicBezTo>
                    <a:pt x="87" y="1"/>
                    <a:pt x="0" y="123"/>
                    <a:pt x="87" y="224"/>
                  </a:cubicBezTo>
                  <a:lnTo>
                    <a:pt x="1776" y="2072"/>
                  </a:lnTo>
                  <a:cubicBezTo>
                    <a:pt x="1801" y="2098"/>
                    <a:pt x="1840" y="2117"/>
                    <a:pt x="1871" y="2117"/>
                  </a:cubicBezTo>
                  <a:lnTo>
                    <a:pt x="1878" y="2117"/>
                  </a:lnTo>
                  <a:cubicBezTo>
                    <a:pt x="1986" y="2117"/>
                    <a:pt x="2043" y="1983"/>
                    <a:pt x="1967" y="1900"/>
                  </a:cubicBezTo>
                  <a:lnTo>
                    <a:pt x="278" y="46"/>
                  </a:lnTo>
                  <a:cubicBezTo>
                    <a:pt x="250" y="14"/>
                    <a:pt x="217" y="1"/>
                    <a:pt x="185"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8"/>
            <p:cNvSpPr/>
            <p:nvPr/>
          </p:nvSpPr>
          <p:spPr>
            <a:xfrm>
              <a:off x="2034316" y="9796194"/>
              <a:ext cx="115197" cy="122749"/>
            </a:xfrm>
            <a:custGeom>
              <a:avLst/>
              <a:gdLst/>
              <a:ahLst/>
              <a:cxnLst/>
              <a:rect l="l" t="t" r="r" b="b"/>
              <a:pathLst>
                <a:path w="1983" h="2113" extrusionOk="0">
                  <a:moveTo>
                    <a:pt x="1834" y="0"/>
                  </a:moveTo>
                  <a:cubicBezTo>
                    <a:pt x="1799" y="0"/>
                    <a:pt x="1764" y="15"/>
                    <a:pt x="1740" y="42"/>
                  </a:cubicBezTo>
                  <a:lnTo>
                    <a:pt x="45" y="1896"/>
                  </a:lnTo>
                  <a:cubicBezTo>
                    <a:pt x="0" y="1947"/>
                    <a:pt x="0" y="2030"/>
                    <a:pt x="58" y="2081"/>
                  </a:cubicBezTo>
                  <a:cubicBezTo>
                    <a:pt x="77" y="2100"/>
                    <a:pt x="109" y="2113"/>
                    <a:pt x="147" y="2113"/>
                  </a:cubicBezTo>
                  <a:cubicBezTo>
                    <a:pt x="179" y="2113"/>
                    <a:pt x="217" y="2100"/>
                    <a:pt x="243" y="2068"/>
                  </a:cubicBezTo>
                  <a:lnTo>
                    <a:pt x="1932" y="220"/>
                  </a:lnTo>
                  <a:cubicBezTo>
                    <a:pt x="1983" y="163"/>
                    <a:pt x="1976" y="80"/>
                    <a:pt x="1925" y="35"/>
                  </a:cubicBezTo>
                  <a:cubicBezTo>
                    <a:pt x="1898" y="11"/>
                    <a:pt x="1866" y="0"/>
                    <a:pt x="1834"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8"/>
            <p:cNvSpPr/>
            <p:nvPr/>
          </p:nvSpPr>
          <p:spPr>
            <a:xfrm>
              <a:off x="6645002" y="1401769"/>
              <a:ext cx="131463" cy="85222"/>
            </a:xfrm>
            <a:custGeom>
              <a:avLst/>
              <a:gdLst/>
              <a:ahLst/>
              <a:cxnLst/>
              <a:rect l="l" t="t" r="r" b="b"/>
              <a:pathLst>
                <a:path w="2263" h="1467" extrusionOk="0">
                  <a:moveTo>
                    <a:pt x="2112" y="1"/>
                  </a:moveTo>
                  <a:cubicBezTo>
                    <a:pt x="2089" y="1"/>
                    <a:pt x="2066" y="7"/>
                    <a:pt x="2046" y="20"/>
                  </a:cubicBezTo>
                  <a:lnTo>
                    <a:pt x="83" y="1225"/>
                  </a:lnTo>
                  <a:cubicBezTo>
                    <a:pt x="19" y="1263"/>
                    <a:pt x="0" y="1346"/>
                    <a:pt x="38" y="1403"/>
                  </a:cubicBezTo>
                  <a:cubicBezTo>
                    <a:pt x="64" y="1441"/>
                    <a:pt x="102" y="1467"/>
                    <a:pt x="147" y="1467"/>
                  </a:cubicBezTo>
                  <a:cubicBezTo>
                    <a:pt x="172" y="1467"/>
                    <a:pt x="198" y="1461"/>
                    <a:pt x="217" y="1448"/>
                  </a:cubicBezTo>
                  <a:lnTo>
                    <a:pt x="2180" y="243"/>
                  </a:lnTo>
                  <a:cubicBezTo>
                    <a:pt x="2243" y="205"/>
                    <a:pt x="2263" y="122"/>
                    <a:pt x="2224" y="65"/>
                  </a:cubicBezTo>
                  <a:cubicBezTo>
                    <a:pt x="2199" y="23"/>
                    <a:pt x="2155"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8"/>
            <p:cNvSpPr/>
            <p:nvPr/>
          </p:nvSpPr>
          <p:spPr>
            <a:xfrm>
              <a:off x="6937846" y="2206583"/>
              <a:ext cx="128501" cy="38690"/>
            </a:xfrm>
            <a:custGeom>
              <a:avLst/>
              <a:gdLst/>
              <a:ahLst/>
              <a:cxnLst/>
              <a:rect l="l" t="t" r="r" b="b"/>
              <a:pathLst>
                <a:path w="2212" h="666" extrusionOk="0">
                  <a:moveTo>
                    <a:pt x="2070" y="1"/>
                  </a:moveTo>
                  <a:cubicBezTo>
                    <a:pt x="2062" y="1"/>
                    <a:pt x="2054" y="1"/>
                    <a:pt x="2046" y="3"/>
                  </a:cubicBezTo>
                  <a:lnTo>
                    <a:pt x="115" y="411"/>
                  </a:lnTo>
                  <a:cubicBezTo>
                    <a:pt x="45" y="423"/>
                    <a:pt x="0" y="494"/>
                    <a:pt x="13" y="564"/>
                  </a:cubicBezTo>
                  <a:cubicBezTo>
                    <a:pt x="26" y="621"/>
                    <a:pt x="77" y="666"/>
                    <a:pt x="141" y="666"/>
                  </a:cubicBezTo>
                  <a:lnTo>
                    <a:pt x="166" y="666"/>
                  </a:lnTo>
                  <a:lnTo>
                    <a:pt x="2097" y="258"/>
                  </a:lnTo>
                  <a:cubicBezTo>
                    <a:pt x="2167" y="245"/>
                    <a:pt x="2212" y="175"/>
                    <a:pt x="2199" y="105"/>
                  </a:cubicBezTo>
                  <a:cubicBezTo>
                    <a:pt x="2188" y="43"/>
                    <a:pt x="2132" y="1"/>
                    <a:pt x="20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8"/>
            <p:cNvSpPr/>
            <p:nvPr/>
          </p:nvSpPr>
          <p:spPr>
            <a:xfrm>
              <a:off x="2077653" y="2206815"/>
              <a:ext cx="128907" cy="38457"/>
            </a:xfrm>
            <a:custGeom>
              <a:avLst/>
              <a:gdLst/>
              <a:ahLst/>
              <a:cxnLst/>
              <a:rect l="l" t="t" r="r" b="b"/>
              <a:pathLst>
                <a:path w="2219" h="662" extrusionOk="0">
                  <a:moveTo>
                    <a:pt x="139" y="1"/>
                  </a:moveTo>
                  <a:cubicBezTo>
                    <a:pt x="81" y="1"/>
                    <a:pt x="30" y="42"/>
                    <a:pt x="19" y="101"/>
                  </a:cubicBezTo>
                  <a:cubicBezTo>
                    <a:pt x="0" y="171"/>
                    <a:pt x="45" y="241"/>
                    <a:pt x="115" y="254"/>
                  </a:cubicBezTo>
                  <a:lnTo>
                    <a:pt x="2052" y="662"/>
                  </a:lnTo>
                  <a:lnTo>
                    <a:pt x="2078" y="662"/>
                  </a:lnTo>
                  <a:cubicBezTo>
                    <a:pt x="2135" y="662"/>
                    <a:pt x="2193" y="623"/>
                    <a:pt x="2205" y="560"/>
                  </a:cubicBezTo>
                  <a:cubicBezTo>
                    <a:pt x="2218" y="490"/>
                    <a:pt x="2173" y="426"/>
                    <a:pt x="2103" y="407"/>
                  </a:cubicBezTo>
                  <a:lnTo>
                    <a:pt x="172" y="5"/>
                  </a:lnTo>
                  <a:cubicBezTo>
                    <a:pt x="161" y="2"/>
                    <a:pt x="150" y="1"/>
                    <a:pt x="13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8"/>
            <p:cNvSpPr/>
            <p:nvPr/>
          </p:nvSpPr>
          <p:spPr>
            <a:xfrm>
              <a:off x="6964511" y="3208214"/>
              <a:ext cx="144825" cy="15278"/>
            </a:xfrm>
            <a:custGeom>
              <a:avLst/>
              <a:gdLst/>
              <a:ahLst/>
              <a:cxnLst/>
              <a:rect l="l" t="t" r="r" b="b"/>
              <a:pathLst>
                <a:path w="2493" h="263" extrusionOk="0">
                  <a:moveTo>
                    <a:pt x="128" y="1"/>
                  </a:moveTo>
                  <a:cubicBezTo>
                    <a:pt x="58" y="1"/>
                    <a:pt x="0" y="58"/>
                    <a:pt x="0" y="135"/>
                  </a:cubicBezTo>
                  <a:cubicBezTo>
                    <a:pt x="0" y="205"/>
                    <a:pt x="58" y="262"/>
                    <a:pt x="128" y="262"/>
                  </a:cubicBezTo>
                  <a:lnTo>
                    <a:pt x="2358" y="262"/>
                  </a:lnTo>
                  <a:cubicBezTo>
                    <a:pt x="2435" y="262"/>
                    <a:pt x="2492" y="205"/>
                    <a:pt x="2492" y="135"/>
                  </a:cubicBezTo>
                  <a:cubicBezTo>
                    <a:pt x="2492" y="58"/>
                    <a:pt x="2435"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8"/>
            <p:cNvSpPr/>
            <p:nvPr/>
          </p:nvSpPr>
          <p:spPr>
            <a:xfrm>
              <a:off x="6961896" y="4605919"/>
              <a:ext cx="149995" cy="14872"/>
            </a:xfrm>
            <a:custGeom>
              <a:avLst/>
              <a:gdLst/>
              <a:ahLst/>
              <a:cxnLst/>
              <a:rect l="l" t="t" r="r" b="b"/>
              <a:pathLst>
                <a:path w="2582" h="256" extrusionOk="0">
                  <a:moveTo>
                    <a:pt x="167" y="0"/>
                  </a:moveTo>
                  <a:cubicBezTo>
                    <a:pt x="1" y="0"/>
                    <a:pt x="3" y="255"/>
                    <a:pt x="173" y="255"/>
                  </a:cubicBezTo>
                  <a:lnTo>
                    <a:pt x="2403" y="255"/>
                  </a:lnTo>
                  <a:cubicBezTo>
                    <a:pt x="2582" y="255"/>
                    <a:pt x="2582" y="0"/>
                    <a:pt x="2403" y="0"/>
                  </a:cubicBezTo>
                  <a:lnTo>
                    <a:pt x="173" y="0"/>
                  </a:lnTo>
                  <a:cubicBezTo>
                    <a:pt x="171" y="0"/>
                    <a:pt x="169"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8"/>
            <p:cNvSpPr/>
            <p:nvPr/>
          </p:nvSpPr>
          <p:spPr>
            <a:xfrm>
              <a:off x="6961896" y="6003218"/>
              <a:ext cx="149995" cy="14872"/>
            </a:xfrm>
            <a:custGeom>
              <a:avLst/>
              <a:gdLst/>
              <a:ahLst/>
              <a:cxnLst/>
              <a:rect l="l" t="t" r="r" b="b"/>
              <a:pathLst>
                <a:path w="2582" h="256" extrusionOk="0">
                  <a:moveTo>
                    <a:pt x="173" y="0"/>
                  </a:moveTo>
                  <a:cubicBezTo>
                    <a:pt x="1" y="0"/>
                    <a:pt x="1" y="255"/>
                    <a:pt x="173" y="255"/>
                  </a:cubicBezTo>
                  <a:lnTo>
                    <a:pt x="2403" y="255"/>
                  </a:lnTo>
                  <a:cubicBezTo>
                    <a:pt x="2582" y="255"/>
                    <a:pt x="2582" y="0"/>
                    <a:pt x="240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8"/>
            <p:cNvSpPr/>
            <p:nvPr/>
          </p:nvSpPr>
          <p:spPr>
            <a:xfrm>
              <a:off x="6993383" y="7400517"/>
              <a:ext cx="118509" cy="15220"/>
            </a:xfrm>
            <a:custGeom>
              <a:avLst/>
              <a:gdLst/>
              <a:ahLst/>
              <a:cxnLst/>
              <a:rect l="l" t="t" r="r" b="b"/>
              <a:pathLst>
                <a:path w="2040" h="262" extrusionOk="0">
                  <a:moveTo>
                    <a:pt x="172" y="0"/>
                  </a:moveTo>
                  <a:cubicBezTo>
                    <a:pt x="0" y="0"/>
                    <a:pt x="0" y="255"/>
                    <a:pt x="172" y="262"/>
                  </a:cubicBezTo>
                  <a:lnTo>
                    <a:pt x="1861" y="262"/>
                  </a:lnTo>
                  <a:cubicBezTo>
                    <a:pt x="2040" y="262"/>
                    <a:pt x="2040" y="0"/>
                    <a:pt x="186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8"/>
            <p:cNvSpPr/>
            <p:nvPr/>
          </p:nvSpPr>
          <p:spPr>
            <a:xfrm>
              <a:off x="6993383" y="8797816"/>
              <a:ext cx="118509" cy="15220"/>
            </a:xfrm>
            <a:custGeom>
              <a:avLst/>
              <a:gdLst/>
              <a:ahLst/>
              <a:cxnLst/>
              <a:rect l="l" t="t" r="r" b="b"/>
              <a:pathLst>
                <a:path w="2040" h="262" extrusionOk="0">
                  <a:moveTo>
                    <a:pt x="172" y="0"/>
                  </a:moveTo>
                  <a:cubicBezTo>
                    <a:pt x="0" y="0"/>
                    <a:pt x="0" y="262"/>
                    <a:pt x="172" y="262"/>
                  </a:cubicBezTo>
                  <a:lnTo>
                    <a:pt x="1861" y="262"/>
                  </a:lnTo>
                  <a:cubicBezTo>
                    <a:pt x="2040" y="262"/>
                    <a:pt x="2040" y="0"/>
                    <a:pt x="186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8"/>
            <p:cNvSpPr/>
            <p:nvPr/>
          </p:nvSpPr>
          <p:spPr>
            <a:xfrm>
              <a:off x="2035071" y="4605919"/>
              <a:ext cx="144825" cy="14872"/>
            </a:xfrm>
            <a:custGeom>
              <a:avLst/>
              <a:gdLst/>
              <a:ahLst/>
              <a:cxnLst/>
              <a:rect l="l" t="t" r="r" b="b"/>
              <a:pathLst>
                <a:path w="2493" h="256" extrusionOk="0">
                  <a:moveTo>
                    <a:pt x="128" y="0"/>
                  </a:moveTo>
                  <a:cubicBezTo>
                    <a:pt x="58" y="0"/>
                    <a:pt x="0" y="58"/>
                    <a:pt x="0" y="128"/>
                  </a:cubicBezTo>
                  <a:cubicBezTo>
                    <a:pt x="0" y="198"/>
                    <a:pt x="58" y="255"/>
                    <a:pt x="128" y="255"/>
                  </a:cubicBezTo>
                  <a:lnTo>
                    <a:pt x="2358" y="255"/>
                  </a:lnTo>
                  <a:cubicBezTo>
                    <a:pt x="2435" y="255"/>
                    <a:pt x="2492" y="198"/>
                    <a:pt x="2492" y="128"/>
                  </a:cubicBezTo>
                  <a:cubicBezTo>
                    <a:pt x="2492" y="58"/>
                    <a:pt x="2435"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8"/>
            <p:cNvSpPr/>
            <p:nvPr/>
          </p:nvSpPr>
          <p:spPr>
            <a:xfrm>
              <a:off x="2035071" y="6003218"/>
              <a:ext cx="144825" cy="14872"/>
            </a:xfrm>
            <a:custGeom>
              <a:avLst/>
              <a:gdLst/>
              <a:ahLst/>
              <a:cxnLst/>
              <a:rect l="l" t="t" r="r" b="b"/>
              <a:pathLst>
                <a:path w="2493" h="256" extrusionOk="0">
                  <a:moveTo>
                    <a:pt x="128" y="0"/>
                  </a:moveTo>
                  <a:cubicBezTo>
                    <a:pt x="58" y="0"/>
                    <a:pt x="0" y="58"/>
                    <a:pt x="0" y="128"/>
                  </a:cubicBezTo>
                  <a:cubicBezTo>
                    <a:pt x="0" y="198"/>
                    <a:pt x="58" y="255"/>
                    <a:pt x="128" y="255"/>
                  </a:cubicBezTo>
                  <a:lnTo>
                    <a:pt x="2358" y="255"/>
                  </a:lnTo>
                  <a:cubicBezTo>
                    <a:pt x="2435" y="255"/>
                    <a:pt x="2492" y="198"/>
                    <a:pt x="2492" y="128"/>
                  </a:cubicBezTo>
                  <a:cubicBezTo>
                    <a:pt x="2492" y="58"/>
                    <a:pt x="2435" y="0"/>
                    <a:pt x="2358"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8"/>
            <p:cNvSpPr/>
            <p:nvPr/>
          </p:nvSpPr>
          <p:spPr>
            <a:xfrm>
              <a:off x="2035071" y="7400517"/>
              <a:ext cx="113338" cy="15220"/>
            </a:xfrm>
            <a:custGeom>
              <a:avLst/>
              <a:gdLst/>
              <a:ahLst/>
              <a:cxnLst/>
              <a:rect l="l" t="t" r="r" b="b"/>
              <a:pathLst>
                <a:path w="1951" h="262" extrusionOk="0">
                  <a:moveTo>
                    <a:pt x="128" y="0"/>
                  </a:moveTo>
                  <a:cubicBezTo>
                    <a:pt x="58" y="0"/>
                    <a:pt x="0" y="58"/>
                    <a:pt x="0" y="128"/>
                  </a:cubicBezTo>
                  <a:cubicBezTo>
                    <a:pt x="0" y="198"/>
                    <a:pt x="58" y="262"/>
                    <a:pt x="128" y="262"/>
                  </a:cubicBezTo>
                  <a:lnTo>
                    <a:pt x="1823" y="262"/>
                  </a:lnTo>
                  <a:cubicBezTo>
                    <a:pt x="1893" y="262"/>
                    <a:pt x="1950" y="198"/>
                    <a:pt x="1950" y="128"/>
                  </a:cubicBezTo>
                  <a:cubicBezTo>
                    <a:pt x="1950" y="58"/>
                    <a:pt x="1893" y="0"/>
                    <a:pt x="182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8"/>
            <p:cNvSpPr/>
            <p:nvPr/>
          </p:nvSpPr>
          <p:spPr>
            <a:xfrm>
              <a:off x="2035071" y="8797816"/>
              <a:ext cx="113338" cy="15220"/>
            </a:xfrm>
            <a:custGeom>
              <a:avLst/>
              <a:gdLst/>
              <a:ahLst/>
              <a:cxnLst/>
              <a:rect l="l" t="t" r="r" b="b"/>
              <a:pathLst>
                <a:path w="1951" h="262" extrusionOk="0">
                  <a:moveTo>
                    <a:pt x="128" y="0"/>
                  </a:moveTo>
                  <a:cubicBezTo>
                    <a:pt x="58" y="0"/>
                    <a:pt x="0" y="58"/>
                    <a:pt x="0" y="128"/>
                  </a:cubicBezTo>
                  <a:cubicBezTo>
                    <a:pt x="0" y="204"/>
                    <a:pt x="58" y="262"/>
                    <a:pt x="128" y="262"/>
                  </a:cubicBezTo>
                  <a:lnTo>
                    <a:pt x="1823" y="262"/>
                  </a:lnTo>
                  <a:cubicBezTo>
                    <a:pt x="1893" y="262"/>
                    <a:pt x="1950" y="204"/>
                    <a:pt x="1950" y="128"/>
                  </a:cubicBezTo>
                  <a:cubicBezTo>
                    <a:pt x="1950" y="58"/>
                    <a:pt x="1893" y="0"/>
                    <a:pt x="182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8"/>
            <p:cNvSpPr/>
            <p:nvPr/>
          </p:nvSpPr>
          <p:spPr>
            <a:xfrm>
              <a:off x="2034665" y="3208214"/>
              <a:ext cx="144825" cy="15278"/>
            </a:xfrm>
            <a:custGeom>
              <a:avLst/>
              <a:gdLst/>
              <a:ahLst/>
              <a:cxnLst/>
              <a:rect l="l" t="t" r="r" b="b"/>
              <a:pathLst>
                <a:path w="2493" h="263" extrusionOk="0">
                  <a:moveTo>
                    <a:pt x="135" y="1"/>
                  </a:moveTo>
                  <a:cubicBezTo>
                    <a:pt x="65" y="1"/>
                    <a:pt x="7" y="58"/>
                    <a:pt x="7" y="135"/>
                  </a:cubicBezTo>
                  <a:cubicBezTo>
                    <a:pt x="1" y="205"/>
                    <a:pt x="65" y="262"/>
                    <a:pt x="135" y="262"/>
                  </a:cubicBezTo>
                  <a:lnTo>
                    <a:pt x="2365" y="262"/>
                  </a:lnTo>
                  <a:cubicBezTo>
                    <a:pt x="2435" y="262"/>
                    <a:pt x="2493" y="205"/>
                    <a:pt x="2493" y="135"/>
                  </a:cubicBezTo>
                  <a:cubicBezTo>
                    <a:pt x="2493" y="58"/>
                    <a:pt x="2435" y="1"/>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28"/>
            <p:cNvSpPr/>
            <p:nvPr/>
          </p:nvSpPr>
          <p:spPr>
            <a:xfrm>
              <a:off x="2596339" y="7540462"/>
              <a:ext cx="228884" cy="228884"/>
            </a:xfrm>
            <a:custGeom>
              <a:avLst/>
              <a:gdLst/>
              <a:ahLst/>
              <a:cxnLst/>
              <a:rect l="l" t="t" r="r" b="b"/>
              <a:pathLst>
                <a:path w="3940" h="3940" extrusionOk="0">
                  <a:moveTo>
                    <a:pt x="3939" y="0"/>
                  </a:moveTo>
                  <a:lnTo>
                    <a:pt x="1" y="3939"/>
                  </a:lnTo>
                  <a:lnTo>
                    <a:pt x="3939" y="3939"/>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28"/>
            <p:cNvSpPr/>
            <p:nvPr/>
          </p:nvSpPr>
          <p:spPr>
            <a:xfrm>
              <a:off x="2596339" y="7827788"/>
              <a:ext cx="228884" cy="229233"/>
            </a:xfrm>
            <a:custGeom>
              <a:avLst/>
              <a:gdLst/>
              <a:ahLst/>
              <a:cxnLst/>
              <a:rect l="l" t="t" r="r" b="b"/>
              <a:pathLst>
                <a:path w="3940" h="3946" extrusionOk="0">
                  <a:moveTo>
                    <a:pt x="1" y="0"/>
                  </a:moveTo>
                  <a:lnTo>
                    <a:pt x="3939" y="394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28"/>
            <p:cNvSpPr/>
            <p:nvPr/>
          </p:nvSpPr>
          <p:spPr>
            <a:xfrm>
              <a:off x="2596339" y="8346089"/>
              <a:ext cx="228884" cy="228884"/>
            </a:xfrm>
            <a:custGeom>
              <a:avLst/>
              <a:gdLst/>
              <a:ahLst/>
              <a:cxnLst/>
              <a:rect l="l" t="t" r="r" b="b"/>
              <a:pathLst>
                <a:path w="3940" h="3940" extrusionOk="0">
                  <a:moveTo>
                    <a:pt x="3939" y="1"/>
                  </a:moveTo>
                  <a:lnTo>
                    <a:pt x="1" y="3940"/>
                  </a:lnTo>
                  <a:lnTo>
                    <a:pt x="3939" y="3940"/>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8"/>
            <p:cNvSpPr/>
            <p:nvPr/>
          </p:nvSpPr>
          <p:spPr>
            <a:xfrm>
              <a:off x="2854386" y="7827788"/>
              <a:ext cx="230395" cy="230337"/>
            </a:xfrm>
            <a:custGeom>
              <a:avLst/>
              <a:gdLst/>
              <a:ahLst/>
              <a:cxnLst/>
              <a:rect l="l" t="t" r="r" b="b"/>
              <a:pathLst>
                <a:path w="3966" h="3965" extrusionOk="0">
                  <a:moveTo>
                    <a:pt x="1" y="0"/>
                  </a:moveTo>
                  <a:lnTo>
                    <a:pt x="1"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28"/>
            <p:cNvSpPr/>
            <p:nvPr/>
          </p:nvSpPr>
          <p:spPr>
            <a:xfrm>
              <a:off x="2562668" y="7831099"/>
              <a:ext cx="266993" cy="740563"/>
            </a:xfrm>
            <a:custGeom>
              <a:avLst/>
              <a:gdLst/>
              <a:ahLst/>
              <a:cxnLst/>
              <a:rect l="l" t="t" r="r" b="b"/>
              <a:pathLst>
                <a:path w="4596" h="12748" extrusionOk="0">
                  <a:moveTo>
                    <a:pt x="0" y="1"/>
                  </a:moveTo>
                  <a:lnTo>
                    <a:pt x="0" y="12747"/>
                  </a:lnTo>
                  <a:lnTo>
                    <a:pt x="4595" y="8152"/>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28"/>
            <p:cNvSpPr/>
            <p:nvPr/>
          </p:nvSpPr>
          <p:spPr>
            <a:xfrm>
              <a:off x="2854386" y="7539358"/>
              <a:ext cx="230395" cy="229988"/>
            </a:xfrm>
            <a:custGeom>
              <a:avLst/>
              <a:gdLst/>
              <a:ahLst/>
              <a:cxnLst/>
              <a:rect l="l" t="t" r="r" b="b"/>
              <a:pathLst>
                <a:path w="3966" h="3959" extrusionOk="0">
                  <a:moveTo>
                    <a:pt x="1" y="0"/>
                  </a:moveTo>
                  <a:lnTo>
                    <a:pt x="1" y="3958"/>
                  </a:lnTo>
                  <a:lnTo>
                    <a:pt x="3965" y="395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28"/>
            <p:cNvSpPr/>
            <p:nvPr/>
          </p:nvSpPr>
          <p:spPr>
            <a:xfrm>
              <a:off x="2854386" y="8344637"/>
              <a:ext cx="230395" cy="230337"/>
            </a:xfrm>
            <a:custGeom>
              <a:avLst/>
              <a:gdLst/>
              <a:ahLst/>
              <a:cxnLst/>
              <a:rect l="l" t="t" r="r" b="b"/>
              <a:pathLst>
                <a:path w="3966" h="3965" extrusionOk="0">
                  <a:moveTo>
                    <a:pt x="1" y="0"/>
                  </a:moveTo>
                  <a:lnTo>
                    <a:pt x="1" y="3965"/>
                  </a:lnTo>
                  <a:lnTo>
                    <a:pt x="3965" y="396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28"/>
            <p:cNvSpPr/>
            <p:nvPr/>
          </p:nvSpPr>
          <p:spPr>
            <a:xfrm>
              <a:off x="2562668" y="7183542"/>
              <a:ext cx="266993" cy="582842"/>
            </a:xfrm>
            <a:custGeom>
              <a:avLst/>
              <a:gdLst/>
              <a:ahLst/>
              <a:cxnLst/>
              <a:rect l="l" t="t" r="r" b="b"/>
              <a:pathLst>
                <a:path w="4596" h="10033" extrusionOk="0">
                  <a:moveTo>
                    <a:pt x="4595" y="1"/>
                  </a:moveTo>
                  <a:lnTo>
                    <a:pt x="0" y="4596"/>
                  </a:lnTo>
                  <a:lnTo>
                    <a:pt x="0" y="10032"/>
                  </a:lnTo>
                  <a:lnTo>
                    <a:pt x="4595" y="5431"/>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8"/>
            <p:cNvSpPr/>
            <p:nvPr/>
          </p:nvSpPr>
          <p:spPr>
            <a:xfrm>
              <a:off x="2258670" y="7022103"/>
              <a:ext cx="64134" cy="157779"/>
            </a:xfrm>
            <a:custGeom>
              <a:avLst/>
              <a:gdLst/>
              <a:ahLst/>
              <a:cxnLst/>
              <a:rect l="l" t="t" r="r" b="b"/>
              <a:pathLst>
                <a:path w="1104" h="2716" extrusionOk="0">
                  <a:moveTo>
                    <a:pt x="115" y="1"/>
                  </a:moveTo>
                  <a:cubicBezTo>
                    <a:pt x="90" y="326"/>
                    <a:pt x="33" y="1435"/>
                    <a:pt x="20" y="1671"/>
                  </a:cubicBezTo>
                  <a:cubicBezTo>
                    <a:pt x="7" y="2015"/>
                    <a:pt x="7" y="2365"/>
                    <a:pt x="1" y="2716"/>
                  </a:cubicBezTo>
                  <a:lnTo>
                    <a:pt x="989" y="2716"/>
                  </a:lnTo>
                  <a:cubicBezTo>
                    <a:pt x="1008" y="1804"/>
                    <a:pt x="1046" y="899"/>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8"/>
            <p:cNvSpPr/>
            <p:nvPr/>
          </p:nvSpPr>
          <p:spPr>
            <a:xfrm>
              <a:off x="3894787" y="6886980"/>
              <a:ext cx="235158" cy="77089"/>
            </a:xfrm>
            <a:custGeom>
              <a:avLst/>
              <a:gdLst/>
              <a:ahLst/>
              <a:cxnLst/>
              <a:rect l="l" t="t" r="r" b="b"/>
              <a:pathLst>
                <a:path w="4048" h="1327" extrusionOk="0">
                  <a:moveTo>
                    <a:pt x="2021" y="0"/>
                  </a:moveTo>
                  <a:cubicBezTo>
                    <a:pt x="1148" y="0"/>
                    <a:pt x="351" y="523"/>
                    <a:pt x="1" y="1326"/>
                  </a:cubicBezTo>
                  <a:lnTo>
                    <a:pt x="4048" y="1326"/>
                  </a:lnTo>
                  <a:cubicBezTo>
                    <a:pt x="3691" y="523"/>
                    <a:pt x="2901"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8"/>
            <p:cNvSpPr/>
            <p:nvPr/>
          </p:nvSpPr>
          <p:spPr>
            <a:xfrm>
              <a:off x="4175838" y="6711831"/>
              <a:ext cx="180726" cy="252238"/>
            </a:xfrm>
            <a:custGeom>
              <a:avLst/>
              <a:gdLst/>
              <a:ahLst/>
              <a:cxnLst/>
              <a:rect l="l" t="t" r="r" b="b"/>
              <a:pathLst>
                <a:path w="3111" h="4342" extrusionOk="0">
                  <a:moveTo>
                    <a:pt x="2568" y="1"/>
                  </a:moveTo>
                  <a:cubicBezTo>
                    <a:pt x="1287" y="1148"/>
                    <a:pt x="389" y="2665"/>
                    <a:pt x="0" y="4341"/>
                  </a:cubicBezTo>
                  <a:lnTo>
                    <a:pt x="3110" y="4341"/>
                  </a:lnTo>
                  <a:cubicBezTo>
                    <a:pt x="2989" y="2875"/>
                    <a:pt x="2804" y="1435"/>
                    <a:pt x="2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8"/>
            <p:cNvSpPr/>
            <p:nvPr/>
          </p:nvSpPr>
          <p:spPr>
            <a:xfrm>
              <a:off x="2858823" y="7182089"/>
              <a:ext cx="264786" cy="580576"/>
            </a:xfrm>
            <a:custGeom>
              <a:avLst/>
              <a:gdLst/>
              <a:ahLst/>
              <a:cxnLst/>
              <a:rect l="l" t="t" r="r" b="b"/>
              <a:pathLst>
                <a:path w="4558" h="9994" extrusionOk="0">
                  <a:moveTo>
                    <a:pt x="1" y="0"/>
                  </a:moveTo>
                  <a:lnTo>
                    <a:pt x="1" y="5437"/>
                  </a:lnTo>
                  <a:lnTo>
                    <a:pt x="4558" y="9993"/>
                  </a:lnTo>
                  <a:lnTo>
                    <a:pt x="4558" y="455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8"/>
            <p:cNvSpPr/>
            <p:nvPr/>
          </p:nvSpPr>
          <p:spPr>
            <a:xfrm>
              <a:off x="4171714" y="7022103"/>
              <a:ext cx="197050" cy="747244"/>
            </a:xfrm>
            <a:custGeom>
              <a:avLst/>
              <a:gdLst/>
              <a:ahLst/>
              <a:cxnLst/>
              <a:rect l="l" t="t" r="r" b="b"/>
              <a:pathLst>
                <a:path w="3392" h="12863" extrusionOk="0">
                  <a:moveTo>
                    <a:pt x="1" y="1"/>
                  </a:moveTo>
                  <a:cubicBezTo>
                    <a:pt x="90" y="1256"/>
                    <a:pt x="135" y="2525"/>
                    <a:pt x="135" y="3799"/>
                  </a:cubicBezTo>
                  <a:lnTo>
                    <a:pt x="135" y="12862"/>
                  </a:lnTo>
                  <a:lnTo>
                    <a:pt x="3392" y="12862"/>
                  </a:lnTo>
                  <a:lnTo>
                    <a:pt x="3392" y="3799"/>
                  </a:lnTo>
                  <a:cubicBezTo>
                    <a:pt x="3392" y="2525"/>
                    <a:pt x="3347" y="1256"/>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8"/>
            <p:cNvSpPr/>
            <p:nvPr/>
          </p:nvSpPr>
          <p:spPr>
            <a:xfrm>
              <a:off x="3414943" y="7827788"/>
              <a:ext cx="145580" cy="747186"/>
            </a:xfrm>
            <a:custGeom>
              <a:avLst/>
              <a:gdLst/>
              <a:ahLst/>
              <a:cxnLst/>
              <a:rect l="l" t="t" r="r" b="b"/>
              <a:pathLst>
                <a:path w="2506" h="12862" extrusionOk="0">
                  <a:moveTo>
                    <a:pt x="1" y="0"/>
                  </a:moveTo>
                  <a:lnTo>
                    <a:pt x="1"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8"/>
            <p:cNvSpPr/>
            <p:nvPr/>
          </p:nvSpPr>
          <p:spPr>
            <a:xfrm>
              <a:off x="2596339" y="8633414"/>
              <a:ext cx="228884" cy="228884"/>
            </a:xfrm>
            <a:custGeom>
              <a:avLst/>
              <a:gdLst/>
              <a:ahLst/>
              <a:cxnLst/>
              <a:rect l="l" t="t" r="r" b="b"/>
              <a:pathLst>
                <a:path w="3940" h="3940" extrusionOk="0">
                  <a:moveTo>
                    <a:pt x="1" y="1"/>
                  </a:moveTo>
                  <a:lnTo>
                    <a:pt x="3939" y="3939"/>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8"/>
            <p:cNvSpPr/>
            <p:nvPr/>
          </p:nvSpPr>
          <p:spPr>
            <a:xfrm>
              <a:off x="3152829" y="7827788"/>
              <a:ext cx="145580" cy="747186"/>
            </a:xfrm>
            <a:custGeom>
              <a:avLst/>
              <a:gdLst/>
              <a:ahLst/>
              <a:cxnLst/>
              <a:rect l="l" t="t" r="r" b="b"/>
              <a:pathLst>
                <a:path w="2506" h="12862" extrusionOk="0">
                  <a:moveTo>
                    <a:pt x="0" y="0"/>
                  </a:moveTo>
                  <a:lnTo>
                    <a:pt x="0"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8"/>
            <p:cNvSpPr/>
            <p:nvPr/>
          </p:nvSpPr>
          <p:spPr>
            <a:xfrm>
              <a:off x="2257566" y="9021414"/>
              <a:ext cx="57453" cy="172244"/>
            </a:xfrm>
            <a:custGeom>
              <a:avLst/>
              <a:gdLst/>
              <a:ahLst/>
              <a:cxnLst/>
              <a:rect l="l" t="t" r="r" b="b"/>
              <a:pathLst>
                <a:path w="989" h="2965" extrusionOk="0">
                  <a:moveTo>
                    <a:pt x="1" y="1"/>
                  </a:moveTo>
                  <a:lnTo>
                    <a:pt x="1"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8"/>
            <p:cNvSpPr/>
            <p:nvPr/>
          </p:nvSpPr>
          <p:spPr>
            <a:xfrm>
              <a:off x="2257566" y="7611916"/>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8"/>
            <p:cNvSpPr/>
            <p:nvPr/>
          </p:nvSpPr>
          <p:spPr>
            <a:xfrm>
              <a:off x="2257566" y="7827788"/>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8"/>
            <p:cNvSpPr/>
            <p:nvPr/>
          </p:nvSpPr>
          <p:spPr>
            <a:xfrm>
              <a:off x="4390548" y="7022103"/>
              <a:ext cx="64134" cy="157779"/>
            </a:xfrm>
            <a:custGeom>
              <a:avLst/>
              <a:gdLst/>
              <a:ahLst/>
              <a:cxnLst/>
              <a:rect l="l" t="t" r="r" b="b"/>
              <a:pathLst>
                <a:path w="1104" h="2716" extrusionOk="0">
                  <a:moveTo>
                    <a:pt x="1" y="1"/>
                  </a:moveTo>
                  <a:cubicBezTo>
                    <a:pt x="58" y="899"/>
                    <a:pt x="90" y="1804"/>
                    <a:pt x="109" y="2716"/>
                  </a:cubicBezTo>
                  <a:lnTo>
                    <a:pt x="1103" y="2716"/>
                  </a:lnTo>
                  <a:cubicBezTo>
                    <a:pt x="1103" y="2512"/>
                    <a:pt x="1103" y="2308"/>
                    <a:pt x="1090" y="2104"/>
                  </a:cubicBezTo>
                  <a:cubicBezTo>
                    <a:pt x="1090" y="1957"/>
                    <a:pt x="1001" y="90"/>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8"/>
            <p:cNvSpPr/>
            <p:nvPr/>
          </p:nvSpPr>
          <p:spPr>
            <a:xfrm>
              <a:off x="2344182" y="7827788"/>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8"/>
            <p:cNvSpPr/>
            <p:nvPr/>
          </p:nvSpPr>
          <p:spPr>
            <a:xfrm>
              <a:off x="2257566" y="8215787"/>
              <a:ext cx="57453" cy="172593"/>
            </a:xfrm>
            <a:custGeom>
              <a:avLst/>
              <a:gdLst/>
              <a:ahLst/>
              <a:cxnLst/>
              <a:rect l="l" t="t" r="r" b="b"/>
              <a:pathLst>
                <a:path w="989" h="2971" extrusionOk="0">
                  <a:moveTo>
                    <a:pt x="1" y="0"/>
                  </a:moveTo>
                  <a:lnTo>
                    <a:pt x="1"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8"/>
            <p:cNvSpPr/>
            <p:nvPr/>
          </p:nvSpPr>
          <p:spPr>
            <a:xfrm>
              <a:off x="2257566" y="8633414"/>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8"/>
            <p:cNvSpPr/>
            <p:nvPr/>
          </p:nvSpPr>
          <p:spPr>
            <a:xfrm>
              <a:off x="2257566" y="8417194"/>
              <a:ext cx="57453" cy="157779"/>
            </a:xfrm>
            <a:custGeom>
              <a:avLst/>
              <a:gdLst/>
              <a:ahLst/>
              <a:cxnLst/>
              <a:rect l="l" t="t" r="r" b="b"/>
              <a:pathLst>
                <a:path w="989" h="2716" extrusionOk="0">
                  <a:moveTo>
                    <a:pt x="1" y="1"/>
                  </a:moveTo>
                  <a:lnTo>
                    <a:pt x="1"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8"/>
            <p:cNvSpPr/>
            <p:nvPr/>
          </p:nvSpPr>
          <p:spPr>
            <a:xfrm>
              <a:off x="2344182" y="7022103"/>
              <a:ext cx="197398" cy="747244"/>
            </a:xfrm>
            <a:custGeom>
              <a:avLst/>
              <a:gdLst/>
              <a:ahLst/>
              <a:cxnLst/>
              <a:rect l="l" t="t" r="r" b="b"/>
              <a:pathLst>
                <a:path w="3398" h="12863" extrusionOk="0">
                  <a:moveTo>
                    <a:pt x="135" y="1"/>
                  </a:moveTo>
                  <a:cubicBezTo>
                    <a:pt x="52" y="1256"/>
                    <a:pt x="1" y="2525"/>
                    <a:pt x="1" y="3799"/>
                  </a:cubicBezTo>
                  <a:lnTo>
                    <a:pt x="1" y="12862"/>
                  </a:lnTo>
                  <a:lnTo>
                    <a:pt x="3258" y="12862"/>
                  </a:lnTo>
                  <a:lnTo>
                    <a:pt x="3258" y="3799"/>
                  </a:lnTo>
                  <a:cubicBezTo>
                    <a:pt x="3258" y="2525"/>
                    <a:pt x="3302" y="1256"/>
                    <a:pt x="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8"/>
            <p:cNvSpPr/>
            <p:nvPr/>
          </p:nvSpPr>
          <p:spPr>
            <a:xfrm>
              <a:off x="2854386" y="8633414"/>
              <a:ext cx="230395" cy="229988"/>
            </a:xfrm>
            <a:custGeom>
              <a:avLst/>
              <a:gdLst/>
              <a:ahLst/>
              <a:cxnLst/>
              <a:rect l="l" t="t" r="r" b="b"/>
              <a:pathLst>
                <a:path w="3966" h="3959" extrusionOk="0">
                  <a:moveTo>
                    <a:pt x="1" y="1"/>
                  </a:moveTo>
                  <a:lnTo>
                    <a:pt x="1" y="3959"/>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8"/>
            <p:cNvSpPr/>
            <p:nvPr/>
          </p:nvSpPr>
          <p:spPr>
            <a:xfrm>
              <a:off x="2562668" y="7022103"/>
              <a:ext cx="266993" cy="387361"/>
            </a:xfrm>
            <a:custGeom>
              <a:avLst/>
              <a:gdLst/>
              <a:ahLst/>
              <a:cxnLst/>
              <a:rect l="l" t="t" r="r" b="b"/>
              <a:pathLst>
                <a:path w="4596" h="6668" extrusionOk="0">
                  <a:moveTo>
                    <a:pt x="134" y="1"/>
                  </a:moveTo>
                  <a:cubicBezTo>
                    <a:pt x="45" y="1256"/>
                    <a:pt x="0" y="2525"/>
                    <a:pt x="0" y="3799"/>
                  </a:cubicBezTo>
                  <a:lnTo>
                    <a:pt x="0" y="6667"/>
                  </a:lnTo>
                  <a:lnTo>
                    <a:pt x="4595" y="2066"/>
                  </a:lnTo>
                  <a:lnTo>
                    <a:pt x="4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8"/>
            <p:cNvSpPr/>
            <p:nvPr/>
          </p:nvSpPr>
          <p:spPr>
            <a:xfrm>
              <a:off x="2858823" y="7834410"/>
              <a:ext cx="264786" cy="733883"/>
            </a:xfrm>
            <a:custGeom>
              <a:avLst/>
              <a:gdLst/>
              <a:ahLst/>
              <a:cxnLst/>
              <a:rect l="l" t="t" r="r" b="b"/>
              <a:pathLst>
                <a:path w="4558" h="12633" extrusionOk="0">
                  <a:moveTo>
                    <a:pt x="4558" y="1"/>
                  </a:moveTo>
                  <a:lnTo>
                    <a:pt x="1" y="4558"/>
                  </a:lnTo>
                  <a:lnTo>
                    <a:pt x="1" y="8076"/>
                  </a:lnTo>
                  <a:lnTo>
                    <a:pt x="4558" y="12633"/>
                  </a:lnTo>
                  <a:lnTo>
                    <a:pt x="4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8"/>
            <p:cNvSpPr/>
            <p:nvPr/>
          </p:nvSpPr>
          <p:spPr>
            <a:xfrm>
              <a:off x="2257566" y="8014729"/>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8"/>
            <p:cNvSpPr/>
            <p:nvPr/>
          </p:nvSpPr>
          <p:spPr>
            <a:xfrm>
              <a:off x="2257566" y="8820007"/>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8"/>
            <p:cNvSpPr/>
            <p:nvPr/>
          </p:nvSpPr>
          <p:spPr>
            <a:xfrm>
              <a:off x="2257566" y="7410509"/>
              <a:ext cx="57453" cy="172244"/>
            </a:xfrm>
            <a:custGeom>
              <a:avLst/>
              <a:gdLst/>
              <a:ahLst/>
              <a:cxnLst/>
              <a:rect l="l" t="t" r="r" b="b"/>
              <a:pathLst>
                <a:path w="989" h="2965" extrusionOk="0">
                  <a:moveTo>
                    <a:pt x="1" y="0"/>
                  </a:moveTo>
                  <a:lnTo>
                    <a:pt x="1"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8"/>
            <p:cNvSpPr/>
            <p:nvPr/>
          </p:nvSpPr>
          <p:spPr>
            <a:xfrm>
              <a:off x="2257566" y="7208696"/>
              <a:ext cx="58209" cy="172593"/>
            </a:xfrm>
            <a:custGeom>
              <a:avLst/>
              <a:gdLst/>
              <a:ahLst/>
              <a:cxnLst/>
              <a:rect l="l" t="t" r="r" b="b"/>
              <a:pathLst>
                <a:path w="1002" h="2971" extrusionOk="0">
                  <a:moveTo>
                    <a:pt x="13" y="1"/>
                  </a:moveTo>
                  <a:cubicBezTo>
                    <a:pt x="13" y="199"/>
                    <a:pt x="1" y="390"/>
                    <a:pt x="1" y="581"/>
                  </a:cubicBezTo>
                  <a:lnTo>
                    <a:pt x="1" y="2971"/>
                  </a:lnTo>
                  <a:lnTo>
                    <a:pt x="988" y="2971"/>
                  </a:lnTo>
                  <a:cubicBezTo>
                    <a:pt x="988" y="2971"/>
                    <a:pt x="995" y="199"/>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8"/>
            <p:cNvSpPr/>
            <p:nvPr/>
          </p:nvSpPr>
          <p:spPr>
            <a:xfrm>
              <a:off x="3589685" y="7022103"/>
              <a:ext cx="265192" cy="384398"/>
            </a:xfrm>
            <a:custGeom>
              <a:avLst/>
              <a:gdLst/>
              <a:ahLst/>
              <a:cxnLst/>
              <a:rect l="l" t="t" r="r" b="b"/>
              <a:pathLst>
                <a:path w="4565" h="6617" extrusionOk="0">
                  <a:moveTo>
                    <a:pt x="135" y="1"/>
                  </a:moveTo>
                  <a:cubicBezTo>
                    <a:pt x="46" y="1256"/>
                    <a:pt x="1" y="2525"/>
                    <a:pt x="1" y="3799"/>
                  </a:cubicBezTo>
                  <a:lnTo>
                    <a:pt x="1" y="6616"/>
                  </a:lnTo>
                  <a:lnTo>
                    <a:pt x="4564" y="2047"/>
                  </a:lnTo>
                  <a:lnTo>
                    <a:pt x="4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8"/>
            <p:cNvSpPr/>
            <p:nvPr/>
          </p:nvSpPr>
          <p:spPr>
            <a:xfrm>
              <a:off x="4397984" y="8417194"/>
              <a:ext cx="57395" cy="157779"/>
            </a:xfrm>
            <a:custGeom>
              <a:avLst/>
              <a:gdLst/>
              <a:ahLst/>
              <a:cxnLst/>
              <a:rect l="l" t="t" r="r" b="b"/>
              <a:pathLst>
                <a:path w="988" h="2716" extrusionOk="0">
                  <a:moveTo>
                    <a:pt x="0" y="1"/>
                  </a:moveTo>
                  <a:lnTo>
                    <a:pt x="0"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8"/>
            <p:cNvSpPr/>
            <p:nvPr/>
          </p:nvSpPr>
          <p:spPr>
            <a:xfrm>
              <a:off x="3884040" y="7022103"/>
              <a:ext cx="266645" cy="386606"/>
            </a:xfrm>
            <a:custGeom>
              <a:avLst/>
              <a:gdLst/>
              <a:ahLst/>
              <a:cxnLst/>
              <a:rect l="l" t="t" r="r" b="b"/>
              <a:pathLst>
                <a:path w="4590" h="6655" extrusionOk="0">
                  <a:moveTo>
                    <a:pt x="1" y="1"/>
                  </a:moveTo>
                  <a:lnTo>
                    <a:pt x="1" y="2066"/>
                  </a:lnTo>
                  <a:lnTo>
                    <a:pt x="4590" y="6655"/>
                  </a:lnTo>
                  <a:lnTo>
                    <a:pt x="4590" y="3799"/>
                  </a:lnTo>
                  <a:cubicBezTo>
                    <a:pt x="4590" y="2525"/>
                    <a:pt x="4539" y="1256"/>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8"/>
            <p:cNvSpPr/>
            <p:nvPr/>
          </p:nvSpPr>
          <p:spPr>
            <a:xfrm>
              <a:off x="3620451" y="7539358"/>
              <a:ext cx="229988" cy="229988"/>
            </a:xfrm>
            <a:custGeom>
              <a:avLst/>
              <a:gdLst/>
              <a:ahLst/>
              <a:cxnLst/>
              <a:rect l="l" t="t" r="r" b="b"/>
              <a:pathLst>
                <a:path w="3959" h="3959" extrusionOk="0">
                  <a:moveTo>
                    <a:pt x="3958" y="0"/>
                  </a:moveTo>
                  <a:lnTo>
                    <a:pt x="0" y="3958"/>
                  </a:lnTo>
                  <a:lnTo>
                    <a:pt x="3958" y="3958"/>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8"/>
            <p:cNvSpPr/>
            <p:nvPr/>
          </p:nvSpPr>
          <p:spPr>
            <a:xfrm>
              <a:off x="4397984" y="8633414"/>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8"/>
            <p:cNvSpPr/>
            <p:nvPr/>
          </p:nvSpPr>
          <p:spPr>
            <a:xfrm>
              <a:off x="3589685" y="7182089"/>
              <a:ext cx="265192" cy="581332"/>
            </a:xfrm>
            <a:custGeom>
              <a:avLst/>
              <a:gdLst/>
              <a:ahLst/>
              <a:cxnLst/>
              <a:rect l="l" t="t" r="r" b="b"/>
              <a:pathLst>
                <a:path w="4565" h="10007" extrusionOk="0">
                  <a:moveTo>
                    <a:pt x="4564" y="0"/>
                  </a:moveTo>
                  <a:lnTo>
                    <a:pt x="1" y="4570"/>
                  </a:lnTo>
                  <a:lnTo>
                    <a:pt x="1" y="10006"/>
                  </a:lnTo>
                  <a:lnTo>
                    <a:pt x="4564" y="5437"/>
                  </a:lnTo>
                  <a:lnTo>
                    <a:pt x="4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8"/>
            <p:cNvSpPr/>
            <p:nvPr/>
          </p:nvSpPr>
          <p:spPr>
            <a:xfrm>
              <a:off x="3879602" y="7540462"/>
              <a:ext cx="229233" cy="228884"/>
            </a:xfrm>
            <a:custGeom>
              <a:avLst/>
              <a:gdLst/>
              <a:ahLst/>
              <a:cxnLst/>
              <a:rect l="l" t="t" r="r" b="b"/>
              <a:pathLst>
                <a:path w="3946" h="3940" extrusionOk="0">
                  <a:moveTo>
                    <a:pt x="1" y="0"/>
                  </a:moveTo>
                  <a:lnTo>
                    <a:pt x="1" y="3939"/>
                  </a:lnTo>
                  <a:lnTo>
                    <a:pt x="3946" y="39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8"/>
            <p:cNvSpPr/>
            <p:nvPr/>
          </p:nvSpPr>
          <p:spPr>
            <a:xfrm>
              <a:off x="4397984" y="7410509"/>
              <a:ext cx="57395" cy="172244"/>
            </a:xfrm>
            <a:custGeom>
              <a:avLst/>
              <a:gdLst/>
              <a:ahLst/>
              <a:cxnLst/>
              <a:rect l="l" t="t" r="r" b="b"/>
              <a:pathLst>
                <a:path w="988" h="2965" extrusionOk="0">
                  <a:moveTo>
                    <a:pt x="0" y="0"/>
                  </a:moveTo>
                  <a:lnTo>
                    <a:pt x="0"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8"/>
            <p:cNvSpPr/>
            <p:nvPr/>
          </p:nvSpPr>
          <p:spPr>
            <a:xfrm>
              <a:off x="3884040" y="7183542"/>
              <a:ext cx="266645" cy="582087"/>
            </a:xfrm>
            <a:custGeom>
              <a:avLst/>
              <a:gdLst/>
              <a:ahLst/>
              <a:cxnLst/>
              <a:rect l="l" t="t" r="r" b="b"/>
              <a:pathLst>
                <a:path w="4590" h="10020" extrusionOk="0">
                  <a:moveTo>
                    <a:pt x="1" y="1"/>
                  </a:moveTo>
                  <a:lnTo>
                    <a:pt x="1" y="5431"/>
                  </a:lnTo>
                  <a:lnTo>
                    <a:pt x="4590" y="10019"/>
                  </a:lnTo>
                  <a:lnTo>
                    <a:pt x="4590" y="45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8"/>
            <p:cNvSpPr/>
            <p:nvPr/>
          </p:nvSpPr>
          <p:spPr>
            <a:xfrm>
              <a:off x="4397984" y="8820007"/>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8"/>
            <p:cNvSpPr/>
            <p:nvPr/>
          </p:nvSpPr>
          <p:spPr>
            <a:xfrm>
              <a:off x="2678911" y="5497814"/>
              <a:ext cx="133729" cy="206286"/>
            </a:xfrm>
            <a:custGeom>
              <a:avLst/>
              <a:gdLst/>
              <a:ahLst/>
              <a:cxnLst/>
              <a:rect l="l" t="t" r="r" b="b"/>
              <a:pathLst>
                <a:path w="2302" h="3551" extrusionOk="0">
                  <a:moveTo>
                    <a:pt x="1715" y="1"/>
                  </a:moveTo>
                  <a:cubicBezTo>
                    <a:pt x="1651" y="83"/>
                    <a:pt x="1587" y="166"/>
                    <a:pt x="1530" y="256"/>
                  </a:cubicBezTo>
                  <a:cubicBezTo>
                    <a:pt x="1364" y="498"/>
                    <a:pt x="657" y="1588"/>
                    <a:pt x="466" y="1887"/>
                  </a:cubicBezTo>
                  <a:cubicBezTo>
                    <a:pt x="306" y="2142"/>
                    <a:pt x="153" y="2397"/>
                    <a:pt x="0" y="2652"/>
                  </a:cubicBezTo>
                  <a:cubicBezTo>
                    <a:pt x="211" y="2951"/>
                    <a:pt x="415" y="3245"/>
                    <a:pt x="619" y="3551"/>
                  </a:cubicBezTo>
                  <a:cubicBezTo>
                    <a:pt x="1148" y="2639"/>
                    <a:pt x="1709" y="1747"/>
                    <a:pt x="2301" y="880"/>
                  </a:cubicBezTo>
                  <a:cubicBezTo>
                    <a:pt x="2104" y="587"/>
                    <a:pt x="1912" y="287"/>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8"/>
            <p:cNvSpPr/>
            <p:nvPr/>
          </p:nvSpPr>
          <p:spPr>
            <a:xfrm>
              <a:off x="3898137" y="5497465"/>
              <a:ext cx="133729" cy="206286"/>
            </a:xfrm>
            <a:custGeom>
              <a:avLst/>
              <a:gdLst/>
              <a:ahLst/>
              <a:cxnLst/>
              <a:rect l="l" t="t" r="r" b="b"/>
              <a:pathLst>
                <a:path w="2302" h="3551" extrusionOk="0">
                  <a:moveTo>
                    <a:pt x="587" y="0"/>
                  </a:moveTo>
                  <a:cubicBezTo>
                    <a:pt x="389" y="293"/>
                    <a:pt x="198" y="587"/>
                    <a:pt x="1" y="880"/>
                  </a:cubicBezTo>
                  <a:cubicBezTo>
                    <a:pt x="593" y="1747"/>
                    <a:pt x="1148" y="2639"/>
                    <a:pt x="1683" y="3550"/>
                  </a:cubicBezTo>
                  <a:cubicBezTo>
                    <a:pt x="1887" y="3251"/>
                    <a:pt x="2097" y="2951"/>
                    <a:pt x="2301" y="2652"/>
                  </a:cubicBezTo>
                  <a:lnTo>
                    <a:pt x="2270" y="2594"/>
                  </a:lnTo>
                  <a:lnTo>
                    <a:pt x="2193" y="2460"/>
                  </a:lnTo>
                  <a:cubicBezTo>
                    <a:pt x="1849" y="1893"/>
                    <a:pt x="1492" y="1326"/>
                    <a:pt x="1122" y="778"/>
                  </a:cubicBezTo>
                  <a:cubicBezTo>
                    <a:pt x="1059" y="676"/>
                    <a:pt x="988" y="574"/>
                    <a:pt x="918" y="478"/>
                  </a:cubicBezTo>
                  <a:cubicBezTo>
                    <a:pt x="810" y="319"/>
                    <a:pt x="695" y="16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8"/>
            <p:cNvSpPr/>
            <p:nvPr/>
          </p:nvSpPr>
          <p:spPr>
            <a:xfrm>
              <a:off x="2562668" y="8636377"/>
              <a:ext cx="266993" cy="590975"/>
            </a:xfrm>
            <a:custGeom>
              <a:avLst/>
              <a:gdLst/>
              <a:ahLst/>
              <a:cxnLst/>
              <a:rect l="l" t="t" r="r" b="b"/>
              <a:pathLst>
                <a:path w="4596" h="10173" extrusionOk="0">
                  <a:moveTo>
                    <a:pt x="0" y="1"/>
                  </a:moveTo>
                  <a:lnTo>
                    <a:pt x="0" y="5571"/>
                  </a:lnTo>
                  <a:lnTo>
                    <a:pt x="4595" y="10173"/>
                  </a:lnTo>
                  <a:lnTo>
                    <a:pt x="4595" y="46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8"/>
            <p:cNvSpPr/>
            <p:nvPr/>
          </p:nvSpPr>
          <p:spPr>
            <a:xfrm>
              <a:off x="2858823" y="7022103"/>
              <a:ext cx="264786" cy="383643"/>
            </a:xfrm>
            <a:custGeom>
              <a:avLst/>
              <a:gdLst/>
              <a:ahLst/>
              <a:cxnLst/>
              <a:rect l="l" t="t" r="r" b="b"/>
              <a:pathLst>
                <a:path w="4558" h="6604" extrusionOk="0">
                  <a:moveTo>
                    <a:pt x="1" y="1"/>
                  </a:moveTo>
                  <a:lnTo>
                    <a:pt x="1" y="2047"/>
                  </a:lnTo>
                  <a:lnTo>
                    <a:pt x="4558" y="6604"/>
                  </a:lnTo>
                  <a:lnTo>
                    <a:pt x="4558" y="3799"/>
                  </a:lnTo>
                  <a:cubicBezTo>
                    <a:pt x="4558" y="2525"/>
                    <a:pt x="4507" y="1256"/>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8"/>
            <p:cNvSpPr/>
            <p:nvPr/>
          </p:nvSpPr>
          <p:spPr>
            <a:xfrm>
              <a:off x="4350929" y="6654842"/>
              <a:ext cx="93006" cy="309226"/>
            </a:xfrm>
            <a:custGeom>
              <a:avLst/>
              <a:gdLst/>
              <a:ahLst/>
              <a:cxnLst/>
              <a:rect l="l" t="t" r="r" b="b"/>
              <a:pathLst>
                <a:path w="1601" h="5323" extrusionOk="0">
                  <a:moveTo>
                    <a:pt x="906" y="0"/>
                  </a:moveTo>
                  <a:cubicBezTo>
                    <a:pt x="593" y="185"/>
                    <a:pt x="287" y="389"/>
                    <a:pt x="1" y="612"/>
                  </a:cubicBezTo>
                  <a:cubicBezTo>
                    <a:pt x="268" y="2161"/>
                    <a:pt x="466" y="3729"/>
                    <a:pt x="606" y="5322"/>
                  </a:cubicBezTo>
                  <a:lnTo>
                    <a:pt x="1600" y="5322"/>
                  </a:lnTo>
                  <a:cubicBezTo>
                    <a:pt x="1575" y="5067"/>
                    <a:pt x="1562" y="4819"/>
                    <a:pt x="1537" y="4564"/>
                  </a:cubicBezTo>
                  <a:cubicBezTo>
                    <a:pt x="1537" y="4519"/>
                    <a:pt x="1416" y="3391"/>
                    <a:pt x="1352" y="2881"/>
                  </a:cubicBezTo>
                  <a:cubicBezTo>
                    <a:pt x="1333" y="2760"/>
                    <a:pt x="1320" y="2645"/>
                    <a:pt x="1307" y="2531"/>
                  </a:cubicBezTo>
                  <a:cubicBezTo>
                    <a:pt x="1237" y="2014"/>
                    <a:pt x="1065" y="899"/>
                    <a:pt x="1065" y="861"/>
                  </a:cubicBezTo>
                  <a:cubicBezTo>
                    <a:pt x="1014" y="574"/>
                    <a:pt x="957" y="287"/>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8"/>
            <p:cNvSpPr/>
            <p:nvPr/>
          </p:nvSpPr>
          <p:spPr>
            <a:xfrm>
              <a:off x="4201747" y="6083154"/>
              <a:ext cx="196643" cy="575058"/>
            </a:xfrm>
            <a:custGeom>
              <a:avLst/>
              <a:gdLst/>
              <a:ahLst/>
              <a:cxnLst/>
              <a:rect l="l" t="t" r="r" b="b"/>
              <a:pathLst>
                <a:path w="3385" h="9899" extrusionOk="0">
                  <a:moveTo>
                    <a:pt x="733" y="1"/>
                  </a:moveTo>
                  <a:cubicBezTo>
                    <a:pt x="478" y="288"/>
                    <a:pt x="236" y="575"/>
                    <a:pt x="0" y="861"/>
                  </a:cubicBezTo>
                  <a:cubicBezTo>
                    <a:pt x="1090" y="3793"/>
                    <a:pt x="1919" y="6820"/>
                    <a:pt x="2473" y="9899"/>
                  </a:cubicBezTo>
                  <a:cubicBezTo>
                    <a:pt x="2766" y="9688"/>
                    <a:pt x="3066" y="9491"/>
                    <a:pt x="3384" y="9319"/>
                  </a:cubicBezTo>
                  <a:cubicBezTo>
                    <a:pt x="3365" y="9242"/>
                    <a:pt x="2919" y="7120"/>
                    <a:pt x="2875" y="6903"/>
                  </a:cubicBezTo>
                  <a:cubicBezTo>
                    <a:pt x="2798" y="6597"/>
                    <a:pt x="2722" y="6285"/>
                    <a:pt x="2645" y="5979"/>
                  </a:cubicBezTo>
                  <a:cubicBezTo>
                    <a:pt x="2524" y="5520"/>
                    <a:pt x="2403" y="5068"/>
                    <a:pt x="2275" y="4615"/>
                  </a:cubicBezTo>
                  <a:cubicBezTo>
                    <a:pt x="2224" y="4443"/>
                    <a:pt x="2180" y="4277"/>
                    <a:pt x="2129" y="4112"/>
                  </a:cubicBezTo>
                  <a:cubicBezTo>
                    <a:pt x="2033" y="3774"/>
                    <a:pt x="1753" y="2882"/>
                    <a:pt x="1715" y="2773"/>
                  </a:cubicBezTo>
                  <a:cubicBezTo>
                    <a:pt x="1415" y="1836"/>
                    <a:pt x="1084" y="912"/>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8"/>
            <p:cNvSpPr/>
            <p:nvPr/>
          </p:nvSpPr>
          <p:spPr>
            <a:xfrm>
              <a:off x="3879602" y="7827788"/>
              <a:ext cx="229233" cy="229233"/>
            </a:xfrm>
            <a:custGeom>
              <a:avLst/>
              <a:gdLst/>
              <a:ahLst/>
              <a:cxnLst/>
              <a:rect l="l" t="t" r="r" b="b"/>
              <a:pathLst>
                <a:path w="3946" h="3946" extrusionOk="0">
                  <a:moveTo>
                    <a:pt x="1" y="0"/>
                  </a:moveTo>
                  <a:lnTo>
                    <a:pt x="1" y="3945"/>
                  </a:lnTo>
                  <a:lnTo>
                    <a:pt x="3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8"/>
            <p:cNvSpPr/>
            <p:nvPr/>
          </p:nvSpPr>
          <p:spPr>
            <a:xfrm>
              <a:off x="4397984" y="8014729"/>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8"/>
            <p:cNvSpPr/>
            <p:nvPr/>
          </p:nvSpPr>
          <p:spPr>
            <a:xfrm>
              <a:off x="4397984" y="8215787"/>
              <a:ext cx="57395" cy="172593"/>
            </a:xfrm>
            <a:custGeom>
              <a:avLst/>
              <a:gdLst/>
              <a:ahLst/>
              <a:cxnLst/>
              <a:rect l="l" t="t" r="r" b="b"/>
              <a:pathLst>
                <a:path w="988" h="2971" extrusionOk="0">
                  <a:moveTo>
                    <a:pt x="0" y="0"/>
                  </a:moveTo>
                  <a:lnTo>
                    <a:pt x="0"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8"/>
            <p:cNvSpPr/>
            <p:nvPr/>
          </p:nvSpPr>
          <p:spPr>
            <a:xfrm>
              <a:off x="4179498" y="7827788"/>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8"/>
            <p:cNvSpPr/>
            <p:nvPr/>
          </p:nvSpPr>
          <p:spPr>
            <a:xfrm>
              <a:off x="3884040" y="8637132"/>
              <a:ext cx="266645" cy="590220"/>
            </a:xfrm>
            <a:custGeom>
              <a:avLst/>
              <a:gdLst/>
              <a:ahLst/>
              <a:cxnLst/>
              <a:rect l="l" t="t" r="r" b="b"/>
              <a:pathLst>
                <a:path w="4590" h="10160" extrusionOk="0">
                  <a:moveTo>
                    <a:pt x="4590" y="0"/>
                  </a:moveTo>
                  <a:lnTo>
                    <a:pt x="1" y="4589"/>
                  </a:lnTo>
                  <a:lnTo>
                    <a:pt x="1" y="10160"/>
                  </a:lnTo>
                  <a:lnTo>
                    <a:pt x="4590" y="5571"/>
                  </a:lnTo>
                  <a:lnTo>
                    <a:pt x="45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8"/>
            <p:cNvSpPr/>
            <p:nvPr/>
          </p:nvSpPr>
          <p:spPr>
            <a:xfrm>
              <a:off x="4397577" y="7208696"/>
              <a:ext cx="57802" cy="172593"/>
            </a:xfrm>
            <a:custGeom>
              <a:avLst/>
              <a:gdLst/>
              <a:ahLst/>
              <a:cxnLst/>
              <a:rect l="l" t="t" r="r" b="b"/>
              <a:pathLst>
                <a:path w="995" h="2971" extrusionOk="0">
                  <a:moveTo>
                    <a:pt x="1" y="1"/>
                  </a:moveTo>
                  <a:cubicBezTo>
                    <a:pt x="1" y="199"/>
                    <a:pt x="7" y="390"/>
                    <a:pt x="7" y="587"/>
                  </a:cubicBezTo>
                  <a:lnTo>
                    <a:pt x="7" y="2971"/>
                  </a:lnTo>
                  <a:lnTo>
                    <a:pt x="995" y="2971"/>
                  </a:lnTo>
                  <a:cubicBezTo>
                    <a:pt x="995" y="2971"/>
                    <a:pt x="989" y="199"/>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8"/>
            <p:cNvSpPr/>
            <p:nvPr/>
          </p:nvSpPr>
          <p:spPr>
            <a:xfrm>
              <a:off x="4397984" y="7827788"/>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8"/>
            <p:cNvSpPr/>
            <p:nvPr/>
          </p:nvSpPr>
          <p:spPr>
            <a:xfrm>
              <a:off x="4397984" y="7611916"/>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8"/>
            <p:cNvSpPr/>
            <p:nvPr/>
          </p:nvSpPr>
          <p:spPr>
            <a:xfrm>
              <a:off x="3879602" y="8346089"/>
              <a:ext cx="229233" cy="228884"/>
            </a:xfrm>
            <a:custGeom>
              <a:avLst/>
              <a:gdLst/>
              <a:ahLst/>
              <a:cxnLst/>
              <a:rect l="l" t="t" r="r" b="b"/>
              <a:pathLst>
                <a:path w="3946" h="3940" extrusionOk="0">
                  <a:moveTo>
                    <a:pt x="1" y="1"/>
                  </a:moveTo>
                  <a:lnTo>
                    <a:pt x="1" y="3940"/>
                  </a:lnTo>
                  <a:lnTo>
                    <a:pt x="3946" y="39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8"/>
            <p:cNvSpPr/>
            <p:nvPr/>
          </p:nvSpPr>
          <p:spPr>
            <a:xfrm>
              <a:off x="3620451" y="8344637"/>
              <a:ext cx="229988" cy="230337"/>
            </a:xfrm>
            <a:custGeom>
              <a:avLst/>
              <a:gdLst/>
              <a:ahLst/>
              <a:cxnLst/>
              <a:rect l="l" t="t" r="r" b="b"/>
              <a:pathLst>
                <a:path w="3959" h="3965" extrusionOk="0">
                  <a:moveTo>
                    <a:pt x="3958" y="0"/>
                  </a:moveTo>
                  <a:lnTo>
                    <a:pt x="0" y="3965"/>
                  </a:lnTo>
                  <a:lnTo>
                    <a:pt x="3958" y="3965"/>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8"/>
            <p:cNvSpPr/>
            <p:nvPr/>
          </p:nvSpPr>
          <p:spPr>
            <a:xfrm>
              <a:off x="3620451" y="7827788"/>
              <a:ext cx="229988" cy="230337"/>
            </a:xfrm>
            <a:custGeom>
              <a:avLst/>
              <a:gdLst/>
              <a:ahLst/>
              <a:cxnLst/>
              <a:rect l="l" t="t" r="r" b="b"/>
              <a:pathLst>
                <a:path w="3959" h="3965" extrusionOk="0">
                  <a:moveTo>
                    <a:pt x="0" y="0"/>
                  </a:moveTo>
                  <a:lnTo>
                    <a:pt x="3958" y="3964"/>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8"/>
            <p:cNvSpPr/>
            <p:nvPr/>
          </p:nvSpPr>
          <p:spPr>
            <a:xfrm>
              <a:off x="3620451" y="8633414"/>
              <a:ext cx="229988" cy="230337"/>
            </a:xfrm>
            <a:custGeom>
              <a:avLst/>
              <a:gdLst/>
              <a:ahLst/>
              <a:cxnLst/>
              <a:rect l="l" t="t" r="r" b="b"/>
              <a:pathLst>
                <a:path w="3959" h="3965" extrusionOk="0">
                  <a:moveTo>
                    <a:pt x="0" y="1"/>
                  </a:moveTo>
                  <a:lnTo>
                    <a:pt x="3958" y="3965"/>
                  </a:lnTo>
                  <a:lnTo>
                    <a:pt x="3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8"/>
            <p:cNvSpPr/>
            <p:nvPr/>
          </p:nvSpPr>
          <p:spPr>
            <a:xfrm>
              <a:off x="3884040" y="7831854"/>
              <a:ext cx="266645" cy="739401"/>
            </a:xfrm>
            <a:custGeom>
              <a:avLst/>
              <a:gdLst/>
              <a:ahLst/>
              <a:cxnLst/>
              <a:rect l="l" t="t" r="r" b="b"/>
              <a:pathLst>
                <a:path w="4590" h="12728" extrusionOk="0">
                  <a:moveTo>
                    <a:pt x="4590" y="0"/>
                  </a:moveTo>
                  <a:lnTo>
                    <a:pt x="1" y="4583"/>
                  </a:lnTo>
                  <a:lnTo>
                    <a:pt x="1" y="8139"/>
                  </a:lnTo>
                  <a:lnTo>
                    <a:pt x="4590" y="1272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8"/>
            <p:cNvSpPr/>
            <p:nvPr/>
          </p:nvSpPr>
          <p:spPr>
            <a:xfrm>
              <a:off x="3589685" y="7833713"/>
              <a:ext cx="265192" cy="735335"/>
            </a:xfrm>
            <a:custGeom>
              <a:avLst/>
              <a:gdLst/>
              <a:ahLst/>
              <a:cxnLst/>
              <a:rect l="l" t="t" r="r" b="b"/>
              <a:pathLst>
                <a:path w="4565" h="12658" extrusionOk="0">
                  <a:moveTo>
                    <a:pt x="1" y="0"/>
                  </a:moveTo>
                  <a:lnTo>
                    <a:pt x="1" y="12658"/>
                  </a:lnTo>
                  <a:lnTo>
                    <a:pt x="4564" y="8088"/>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8"/>
            <p:cNvSpPr/>
            <p:nvPr/>
          </p:nvSpPr>
          <p:spPr>
            <a:xfrm>
              <a:off x="3879602" y="8633414"/>
              <a:ext cx="229233" cy="228884"/>
            </a:xfrm>
            <a:custGeom>
              <a:avLst/>
              <a:gdLst/>
              <a:ahLst/>
              <a:cxnLst/>
              <a:rect l="l" t="t" r="r" b="b"/>
              <a:pathLst>
                <a:path w="3946" h="3940" extrusionOk="0">
                  <a:moveTo>
                    <a:pt x="1" y="1"/>
                  </a:moveTo>
                  <a:lnTo>
                    <a:pt x="1" y="3939"/>
                  </a:lnTo>
                  <a:lnTo>
                    <a:pt x="3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8"/>
            <p:cNvSpPr/>
            <p:nvPr/>
          </p:nvSpPr>
          <p:spPr>
            <a:xfrm>
              <a:off x="3589685" y="8639340"/>
              <a:ext cx="265192" cy="589116"/>
            </a:xfrm>
            <a:custGeom>
              <a:avLst/>
              <a:gdLst/>
              <a:ahLst/>
              <a:cxnLst/>
              <a:rect l="l" t="t" r="r" b="b"/>
              <a:pathLst>
                <a:path w="4565" h="10141" extrusionOk="0">
                  <a:moveTo>
                    <a:pt x="1" y="1"/>
                  </a:moveTo>
                  <a:lnTo>
                    <a:pt x="1" y="5571"/>
                  </a:lnTo>
                  <a:lnTo>
                    <a:pt x="4564" y="10141"/>
                  </a:lnTo>
                  <a:lnTo>
                    <a:pt x="4564" y="45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8"/>
            <p:cNvSpPr/>
            <p:nvPr/>
          </p:nvSpPr>
          <p:spPr>
            <a:xfrm>
              <a:off x="3368682" y="4924324"/>
              <a:ext cx="491753" cy="523181"/>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8"/>
            <p:cNvSpPr/>
            <p:nvPr/>
          </p:nvSpPr>
          <p:spPr>
            <a:xfrm>
              <a:off x="3371257" y="5313428"/>
              <a:ext cx="316256" cy="1225577"/>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8"/>
            <p:cNvSpPr/>
            <p:nvPr/>
          </p:nvSpPr>
          <p:spPr>
            <a:xfrm>
              <a:off x="2859578" y="5786998"/>
              <a:ext cx="426573" cy="1177070"/>
            </a:xfrm>
            <a:custGeom>
              <a:avLst/>
              <a:gdLst/>
              <a:ahLst/>
              <a:cxnLst/>
              <a:rect l="l" t="t" r="r" b="b"/>
              <a:pathLst>
                <a:path w="7343" h="20262" extrusionOk="0">
                  <a:moveTo>
                    <a:pt x="1607" y="0"/>
                  </a:moveTo>
                  <a:cubicBezTo>
                    <a:pt x="1033" y="931"/>
                    <a:pt x="504" y="1899"/>
                    <a:pt x="1" y="2894"/>
                  </a:cubicBezTo>
                  <a:cubicBezTo>
                    <a:pt x="2614" y="8120"/>
                    <a:pt x="4258" y="14041"/>
                    <a:pt x="4819" y="20261"/>
                  </a:cubicBezTo>
                  <a:lnTo>
                    <a:pt x="7343" y="20261"/>
                  </a:lnTo>
                  <a:cubicBezTo>
                    <a:pt x="6744" y="12989"/>
                    <a:pt x="4781" y="6061"/>
                    <a:pt x="1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8"/>
            <p:cNvSpPr/>
            <p:nvPr/>
          </p:nvSpPr>
          <p:spPr>
            <a:xfrm>
              <a:off x="3025839" y="5313428"/>
              <a:ext cx="316256" cy="1225577"/>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8"/>
            <p:cNvSpPr/>
            <p:nvPr/>
          </p:nvSpPr>
          <p:spPr>
            <a:xfrm>
              <a:off x="3426793" y="5786591"/>
              <a:ext cx="426980" cy="1177477"/>
            </a:xfrm>
            <a:custGeom>
              <a:avLst/>
              <a:gdLst/>
              <a:ahLst/>
              <a:cxnLst/>
              <a:rect l="l" t="t" r="r" b="b"/>
              <a:pathLst>
                <a:path w="7350" h="20269" extrusionOk="0">
                  <a:moveTo>
                    <a:pt x="5737" y="1"/>
                  </a:moveTo>
                  <a:cubicBezTo>
                    <a:pt x="2569" y="6062"/>
                    <a:pt x="606" y="12996"/>
                    <a:pt x="1" y="20268"/>
                  </a:cubicBezTo>
                  <a:lnTo>
                    <a:pt x="2525" y="20268"/>
                  </a:lnTo>
                  <a:cubicBezTo>
                    <a:pt x="3085" y="14048"/>
                    <a:pt x="4736" y="8121"/>
                    <a:pt x="7349" y="2894"/>
                  </a:cubicBezTo>
                  <a:cubicBezTo>
                    <a:pt x="6846" y="1900"/>
                    <a:pt x="6310" y="938"/>
                    <a:pt x="5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8"/>
            <p:cNvSpPr/>
            <p:nvPr/>
          </p:nvSpPr>
          <p:spPr>
            <a:xfrm>
              <a:off x="3614142" y="5987301"/>
              <a:ext cx="403278" cy="870865"/>
            </a:xfrm>
            <a:custGeom>
              <a:avLst/>
              <a:gdLst/>
              <a:ahLst/>
              <a:cxnLst/>
              <a:rect l="l" t="t" r="r" b="b"/>
              <a:pathLst>
                <a:path w="6942" h="14991" extrusionOk="0">
                  <a:moveTo>
                    <a:pt x="4405" y="0"/>
                  </a:moveTo>
                  <a:cubicBezTo>
                    <a:pt x="2174" y="4564"/>
                    <a:pt x="683" y="9649"/>
                    <a:pt x="1" y="14990"/>
                  </a:cubicBezTo>
                  <a:cubicBezTo>
                    <a:pt x="957" y="13429"/>
                    <a:pt x="2652" y="12479"/>
                    <a:pt x="4481" y="12473"/>
                  </a:cubicBezTo>
                  <a:cubicBezTo>
                    <a:pt x="4551" y="12473"/>
                    <a:pt x="4615" y="12486"/>
                    <a:pt x="4679" y="12486"/>
                  </a:cubicBezTo>
                  <a:cubicBezTo>
                    <a:pt x="5144" y="10351"/>
                    <a:pt x="5902" y="8286"/>
                    <a:pt x="6941" y="6361"/>
                  </a:cubicBezTo>
                  <a:cubicBezTo>
                    <a:pt x="6253" y="4181"/>
                    <a:pt x="5405" y="2052"/>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8"/>
            <p:cNvSpPr/>
            <p:nvPr/>
          </p:nvSpPr>
          <p:spPr>
            <a:xfrm>
              <a:off x="2696338" y="5987998"/>
              <a:ext cx="402465" cy="870168"/>
            </a:xfrm>
            <a:custGeom>
              <a:avLst/>
              <a:gdLst/>
              <a:ahLst/>
              <a:cxnLst/>
              <a:rect l="l" t="t" r="r" b="b"/>
              <a:pathLst>
                <a:path w="6928" h="14979" extrusionOk="0">
                  <a:moveTo>
                    <a:pt x="2530" y="1"/>
                  </a:moveTo>
                  <a:cubicBezTo>
                    <a:pt x="1530" y="2047"/>
                    <a:pt x="682" y="4169"/>
                    <a:pt x="0" y="6342"/>
                  </a:cubicBezTo>
                  <a:cubicBezTo>
                    <a:pt x="1033" y="8267"/>
                    <a:pt x="1797" y="10332"/>
                    <a:pt x="2263" y="12474"/>
                  </a:cubicBezTo>
                  <a:cubicBezTo>
                    <a:pt x="2326" y="12474"/>
                    <a:pt x="2384" y="12461"/>
                    <a:pt x="2447" y="12461"/>
                  </a:cubicBezTo>
                  <a:cubicBezTo>
                    <a:pt x="4277" y="12467"/>
                    <a:pt x="5972" y="13417"/>
                    <a:pt x="6928" y="14978"/>
                  </a:cubicBezTo>
                  <a:cubicBezTo>
                    <a:pt x="6252" y="9644"/>
                    <a:pt x="4761" y="4558"/>
                    <a:pt x="2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8"/>
            <p:cNvSpPr/>
            <p:nvPr/>
          </p:nvSpPr>
          <p:spPr>
            <a:xfrm>
              <a:off x="2257566" y="9629759"/>
              <a:ext cx="57453" cy="57453"/>
            </a:xfrm>
            <a:custGeom>
              <a:avLst/>
              <a:gdLst/>
              <a:ahLst/>
              <a:cxnLst/>
              <a:rect l="l" t="t" r="r" b="b"/>
              <a:pathLst>
                <a:path w="989" h="989" extrusionOk="0">
                  <a:moveTo>
                    <a:pt x="1" y="0"/>
                  </a:moveTo>
                  <a:lnTo>
                    <a:pt x="1" y="988"/>
                  </a:lnTo>
                  <a:lnTo>
                    <a:pt x="988" y="988"/>
                  </a:lnTo>
                  <a:lnTo>
                    <a:pt x="98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8"/>
            <p:cNvSpPr/>
            <p:nvPr/>
          </p:nvSpPr>
          <p:spPr>
            <a:xfrm>
              <a:off x="2481222" y="5679585"/>
              <a:ext cx="216975" cy="421810"/>
            </a:xfrm>
            <a:custGeom>
              <a:avLst/>
              <a:gdLst/>
              <a:ahLst/>
              <a:cxnLst/>
              <a:rect l="l" t="t" r="r" b="b"/>
              <a:pathLst>
                <a:path w="3735" h="7261" extrusionOk="0">
                  <a:moveTo>
                    <a:pt x="3123" y="1"/>
                  </a:moveTo>
                  <a:cubicBezTo>
                    <a:pt x="3034" y="148"/>
                    <a:pt x="2945" y="294"/>
                    <a:pt x="2862" y="447"/>
                  </a:cubicBezTo>
                  <a:cubicBezTo>
                    <a:pt x="2715" y="708"/>
                    <a:pt x="2091" y="1862"/>
                    <a:pt x="1925" y="2181"/>
                  </a:cubicBezTo>
                  <a:cubicBezTo>
                    <a:pt x="1785" y="2455"/>
                    <a:pt x="1651" y="2729"/>
                    <a:pt x="1517" y="3003"/>
                  </a:cubicBezTo>
                  <a:cubicBezTo>
                    <a:pt x="1358" y="3321"/>
                    <a:pt x="1205" y="3640"/>
                    <a:pt x="1058" y="3965"/>
                  </a:cubicBezTo>
                  <a:cubicBezTo>
                    <a:pt x="931" y="4246"/>
                    <a:pt x="803" y="4526"/>
                    <a:pt x="676" y="4806"/>
                  </a:cubicBezTo>
                  <a:cubicBezTo>
                    <a:pt x="535" y="5138"/>
                    <a:pt x="395" y="5463"/>
                    <a:pt x="255" y="5794"/>
                  </a:cubicBezTo>
                  <a:cubicBezTo>
                    <a:pt x="172" y="5998"/>
                    <a:pt x="89" y="6209"/>
                    <a:pt x="0" y="6419"/>
                  </a:cubicBezTo>
                  <a:cubicBezTo>
                    <a:pt x="255" y="6699"/>
                    <a:pt x="497" y="6980"/>
                    <a:pt x="733" y="7260"/>
                  </a:cubicBezTo>
                  <a:cubicBezTo>
                    <a:pt x="1574" y="5074"/>
                    <a:pt x="2581" y="2945"/>
                    <a:pt x="3735" y="906"/>
                  </a:cubicBezTo>
                  <a:cubicBezTo>
                    <a:pt x="3537" y="600"/>
                    <a:pt x="3333" y="300"/>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8"/>
            <p:cNvSpPr/>
            <p:nvPr/>
          </p:nvSpPr>
          <p:spPr>
            <a:xfrm>
              <a:off x="4014748" y="5679236"/>
              <a:ext cx="217789" cy="422855"/>
            </a:xfrm>
            <a:custGeom>
              <a:avLst/>
              <a:gdLst/>
              <a:ahLst/>
              <a:cxnLst/>
              <a:rect l="l" t="t" r="r" b="b"/>
              <a:pathLst>
                <a:path w="3749" h="7279" extrusionOk="0">
                  <a:moveTo>
                    <a:pt x="619" y="1"/>
                  </a:moveTo>
                  <a:cubicBezTo>
                    <a:pt x="409" y="300"/>
                    <a:pt x="205" y="600"/>
                    <a:pt x="1" y="906"/>
                  </a:cubicBezTo>
                  <a:cubicBezTo>
                    <a:pt x="1161" y="2951"/>
                    <a:pt x="2168" y="5080"/>
                    <a:pt x="3009" y="7279"/>
                  </a:cubicBezTo>
                  <a:cubicBezTo>
                    <a:pt x="3251" y="6992"/>
                    <a:pt x="3493" y="6705"/>
                    <a:pt x="3748" y="6425"/>
                  </a:cubicBezTo>
                  <a:cubicBezTo>
                    <a:pt x="3704" y="6323"/>
                    <a:pt x="3359" y="5475"/>
                    <a:pt x="3219" y="5163"/>
                  </a:cubicBezTo>
                  <a:cubicBezTo>
                    <a:pt x="3143" y="4985"/>
                    <a:pt x="2741" y="4080"/>
                    <a:pt x="2614" y="3812"/>
                  </a:cubicBezTo>
                  <a:cubicBezTo>
                    <a:pt x="2410" y="3372"/>
                    <a:pt x="2199" y="2932"/>
                    <a:pt x="1983" y="2505"/>
                  </a:cubicBezTo>
                  <a:cubicBezTo>
                    <a:pt x="1925" y="2397"/>
                    <a:pt x="1409" y="1409"/>
                    <a:pt x="1205" y="1027"/>
                  </a:cubicBezTo>
                  <a:cubicBezTo>
                    <a:pt x="1148" y="925"/>
                    <a:pt x="1090" y="823"/>
                    <a:pt x="1033" y="714"/>
                  </a:cubicBezTo>
                  <a:cubicBezTo>
                    <a:pt x="899" y="479"/>
                    <a:pt x="759" y="236"/>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8"/>
            <p:cNvSpPr/>
            <p:nvPr/>
          </p:nvSpPr>
          <p:spPr>
            <a:xfrm>
              <a:off x="3884040" y="9438693"/>
              <a:ext cx="266645" cy="161846"/>
            </a:xfrm>
            <a:custGeom>
              <a:avLst/>
              <a:gdLst/>
              <a:ahLst/>
              <a:cxnLst/>
              <a:rect l="l" t="t" r="r" b="b"/>
              <a:pathLst>
                <a:path w="4590" h="2786" extrusionOk="0">
                  <a:moveTo>
                    <a:pt x="1" y="1"/>
                  </a:moveTo>
                  <a:lnTo>
                    <a:pt x="1" y="2786"/>
                  </a:lnTo>
                  <a:lnTo>
                    <a:pt x="4590" y="2786"/>
                  </a:lnTo>
                  <a:lnTo>
                    <a:pt x="4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8"/>
            <p:cNvSpPr/>
            <p:nvPr/>
          </p:nvSpPr>
          <p:spPr>
            <a:xfrm>
              <a:off x="3589685" y="9438693"/>
              <a:ext cx="265192" cy="161846"/>
            </a:xfrm>
            <a:custGeom>
              <a:avLst/>
              <a:gdLst/>
              <a:ahLst/>
              <a:cxnLst/>
              <a:rect l="l" t="t" r="r" b="b"/>
              <a:pathLst>
                <a:path w="4565" h="2786" extrusionOk="0">
                  <a:moveTo>
                    <a:pt x="1" y="1"/>
                  </a:moveTo>
                  <a:lnTo>
                    <a:pt x="1" y="2786"/>
                  </a:lnTo>
                  <a:lnTo>
                    <a:pt x="4564" y="2786"/>
                  </a:lnTo>
                  <a:lnTo>
                    <a:pt x="4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8"/>
            <p:cNvSpPr/>
            <p:nvPr/>
          </p:nvSpPr>
          <p:spPr>
            <a:xfrm>
              <a:off x="4179498" y="9438693"/>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8"/>
            <p:cNvSpPr/>
            <p:nvPr/>
          </p:nvSpPr>
          <p:spPr>
            <a:xfrm>
              <a:off x="4397984" y="9222879"/>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8"/>
            <p:cNvSpPr/>
            <p:nvPr/>
          </p:nvSpPr>
          <p:spPr>
            <a:xfrm>
              <a:off x="4397984" y="9438693"/>
              <a:ext cx="57395" cy="161846"/>
            </a:xfrm>
            <a:custGeom>
              <a:avLst/>
              <a:gdLst/>
              <a:ahLst/>
              <a:cxnLst/>
              <a:rect l="l" t="t" r="r" b="b"/>
              <a:pathLst>
                <a:path w="988" h="2786" extrusionOk="0">
                  <a:moveTo>
                    <a:pt x="0" y="1"/>
                  </a:moveTo>
                  <a:lnTo>
                    <a:pt x="0"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8"/>
            <p:cNvSpPr/>
            <p:nvPr/>
          </p:nvSpPr>
          <p:spPr>
            <a:xfrm>
              <a:off x="2344182" y="9629759"/>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8"/>
            <p:cNvSpPr/>
            <p:nvPr/>
          </p:nvSpPr>
          <p:spPr>
            <a:xfrm>
              <a:off x="3887002" y="5759927"/>
              <a:ext cx="281458" cy="562510"/>
            </a:xfrm>
            <a:custGeom>
              <a:avLst/>
              <a:gdLst/>
              <a:ahLst/>
              <a:cxnLst/>
              <a:rect l="l" t="t" r="r" b="b"/>
              <a:pathLst>
                <a:path w="4845" h="9683" extrusionOk="0">
                  <a:moveTo>
                    <a:pt x="1900" y="1"/>
                  </a:moveTo>
                  <a:cubicBezTo>
                    <a:pt x="1218" y="1078"/>
                    <a:pt x="587" y="2200"/>
                    <a:pt x="1" y="3353"/>
                  </a:cubicBezTo>
                  <a:cubicBezTo>
                    <a:pt x="1014" y="5399"/>
                    <a:pt x="1875" y="7509"/>
                    <a:pt x="2576" y="9682"/>
                  </a:cubicBezTo>
                  <a:cubicBezTo>
                    <a:pt x="3238" y="8509"/>
                    <a:pt x="4003" y="7388"/>
                    <a:pt x="4845" y="6336"/>
                  </a:cubicBezTo>
                  <a:cubicBezTo>
                    <a:pt x="4016" y="4156"/>
                    <a:pt x="3035" y="2034"/>
                    <a:pt x="1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8"/>
            <p:cNvSpPr/>
            <p:nvPr/>
          </p:nvSpPr>
          <p:spPr>
            <a:xfrm>
              <a:off x="2858823" y="8640095"/>
              <a:ext cx="264786" cy="588361"/>
            </a:xfrm>
            <a:custGeom>
              <a:avLst/>
              <a:gdLst/>
              <a:ahLst/>
              <a:cxnLst/>
              <a:rect l="l" t="t" r="r" b="b"/>
              <a:pathLst>
                <a:path w="4558" h="10128" extrusionOk="0">
                  <a:moveTo>
                    <a:pt x="4558" y="0"/>
                  </a:moveTo>
                  <a:lnTo>
                    <a:pt x="1" y="4557"/>
                  </a:lnTo>
                  <a:lnTo>
                    <a:pt x="1" y="10128"/>
                  </a:lnTo>
                  <a:lnTo>
                    <a:pt x="4558" y="5571"/>
                  </a:lnTo>
                  <a:lnTo>
                    <a:pt x="4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8"/>
            <p:cNvSpPr/>
            <p:nvPr/>
          </p:nvSpPr>
          <p:spPr>
            <a:xfrm>
              <a:off x="2732240" y="5575193"/>
              <a:ext cx="204776" cy="348439"/>
            </a:xfrm>
            <a:custGeom>
              <a:avLst/>
              <a:gdLst/>
              <a:ahLst/>
              <a:cxnLst/>
              <a:rect l="l" t="t" r="r" b="b"/>
              <a:pathLst>
                <a:path w="3525" h="5998" extrusionOk="0">
                  <a:moveTo>
                    <a:pt x="1676" y="1"/>
                  </a:moveTo>
                  <a:cubicBezTo>
                    <a:pt x="1084" y="874"/>
                    <a:pt x="536" y="1772"/>
                    <a:pt x="0" y="2697"/>
                  </a:cubicBezTo>
                  <a:cubicBezTo>
                    <a:pt x="682" y="3761"/>
                    <a:pt x="1320" y="4857"/>
                    <a:pt x="1906" y="5998"/>
                  </a:cubicBezTo>
                  <a:cubicBezTo>
                    <a:pt x="2416" y="5016"/>
                    <a:pt x="2951" y="4067"/>
                    <a:pt x="3525" y="3136"/>
                  </a:cubicBezTo>
                  <a:cubicBezTo>
                    <a:pt x="2945" y="2066"/>
                    <a:pt x="2327" y="1014"/>
                    <a:pt x="1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8"/>
            <p:cNvSpPr/>
            <p:nvPr/>
          </p:nvSpPr>
          <p:spPr>
            <a:xfrm>
              <a:off x="2902160" y="5030924"/>
              <a:ext cx="439935" cy="61688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8"/>
            <p:cNvSpPr/>
            <p:nvPr/>
          </p:nvSpPr>
          <p:spPr>
            <a:xfrm>
              <a:off x="3371257" y="5030924"/>
              <a:ext cx="439935" cy="616536"/>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8"/>
            <p:cNvSpPr/>
            <p:nvPr/>
          </p:nvSpPr>
          <p:spPr>
            <a:xfrm>
              <a:off x="2847767" y="4924324"/>
              <a:ext cx="491753" cy="523181"/>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8"/>
            <p:cNvSpPr/>
            <p:nvPr/>
          </p:nvSpPr>
          <p:spPr>
            <a:xfrm>
              <a:off x="3414943" y="9438693"/>
              <a:ext cx="145580" cy="161846"/>
            </a:xfrm>
            <a:custGeom>
              <a:avLst/>
              <a:gdLst/>
              <a:ahLst/>
              <a:cxnLst/>
              <a:rect l="l" t="t" r="r" b="b"/>
              <a:pathLst>
                <a:path w="2506" h="2786" extrusionOk="0">
                  <a:moveTo>
                    <a:pt x="1" y="1"/>
                  </a:moveTo>
                  <a:lnTo>
                    <a:pt x="1"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8"/>
            <p:cNvSpPr/>
            <p:nvPr/>
          </p:nvSpPr>
          <p:spPr>
            <a:xfrm>
              <a:off x="3776336" y="5574438"/>
              <a:ext cx="204776" cy="348845"/>
            </a:xfrm>
            <a:custGeom>
              <a:avLst/>
              <a:gdLst/>
              <a:ahLst/>
              <a:cxnLst/>
              <a:rect l="l" t="t" r="r" b="b"/>
              <a:pathLst>
                <a:path w="3525" h="6005" extrusionOk="0">
                  <a:moveTo>
                    <a:pt x="1848" y="1"/>
                  </a:moveTo>
                  <a:cubicBezTo>
                    <a:pt x="1192" y="1021"/>
                    <a:pt x="574" y="2066"/>
                    <a:pt x="0" y="3143"/>
                  </a:cubicBezTo>
                  <a:cubicBezTo>
                    <a:pt x="574" y="4073"/>
                    <a:pt x="1109" y="5023"/>
                    <a:pt x="1619" y="6005"/>
                  </a:cubicBezTo>
                  <a:cubicBezTo>
                    <a:pt x="2205" y="4870"/>
                    <a:pt x="2843" y="3768"/>
                    <a:pt x="3525" y="2703"/>
                  </a:cubicBezTo>
                  <a:cubicBezTo>
                    <a:pt x="2989" y="1779"/>
                    <a:pt x="2441" y="874"/>
                    <a:pt x="1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8"/>
            <p:cNvSpPr/>
            <p:nvPr/>
          </p:nvSpPr>
          <p:spPr>
            <a:xfrm>
              <a:off x="2562668" y="9629759"/>
              <a:ext cx="266993" cy="57453"/>
            </a:xfrm>
            <a:custGeom>
              <a:avLst/>
              <a:gdLst/>
              <a:ahLst/>
              <a:cxnLst/>
              <a:rect l="l" t="t" r="r" b="b"/>
              <a:pathLst>
                <a:path w="4596" h="989" extrusionOk="0">
                  <a:moveTo>
                    <a:pt x="0" y="0"/>
                  </a:moveTo>
                  <a:lnTo>
                    <a:pt x="0" y="988"/>
                  </a:lnTo>
                  <a:lnTo>
                    <a:pt x="4595" y="988"/>
                  </a:lnTo>
                  <a:lnTo>
                    <a:pt x="4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8"/>
            <p:cNvSpPr/>
            <p:nvPr/>
          </p:nvSpPr>
          <p:spPr>
            <a:xfrm>
              <a:off x="3152829" y="9629759"/>
              <a:ext cx="145580" cy="57453"/>
            </a:xfrm>
            <a:custGeom>
              <a:avLst/>
              <a:gdLst/>
              <a:ahLst/>
              <a:cxnLst/>
              <a:rect l="l" t="t" r="r" b="b"/>
              <a:pathLst>
                <a:path w="2506" h="989" extrusionOk="0">
                  <a:moveTo>
                    <a:pt x="0" y="0"/>
                  </a:moveTo>
                  <a:lnTo>
                    <a:pt x="0"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8"/>
            <p:cNvSpPr/>
            <p:nvPr/>
          </p:nvSpPr>
          <p:spPr>
            <a:xfrm>
              <a:off x="2858823" y="9629759"/>
              <a:ext cx="264786" cy="57453"/>
            </a:xfrm>
            <a:custGeom>
              <a:avLst/>
              <a:gdLst/>
              <a:ahLst/>
              <a:cxnLst/>
              <a:rect l="l" t="t" r="r" b="b"/>
              <a:pathLst>
                <a:path w="4558" h="989" extrusionOk="0">
                  <a:moveTo>
                    <a:pt x="1" y="0"/>
                  </a:moveTo>
                  <a:lnTo>
                    <a:pt x="1" y="988"/>
                  </a:lnTo>
                  <a:lnTo>
                    <a:pt x="4558" y="988"/>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8"/>
            <p:cNvSpPr/>
            <p:nvPr/>
          </p:nvSpPr>
          <p:spPr>
            <a:xfrm>
              <a:off x="3414943" y="9629759"/>
              <a:ext cx="145580" cy="57453"/>
            </a:xfrm>
            <a:custGeom>
              <a:avLst/>
              <a:gdLst/>
              <a:ahLst/>
              <a:cxnLst/>
              <a:rect l="l" t="t" r="r" b="b"/>
              <a:pathLst>
                <a:path w="2506" h="989" extrusionOk="0">
                  <a:moveTo>
                    <a:pt x="1" y="0"/>
                  </a:moveTo>
                  <a:lnTo>
                    <a:pt x="1"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8"/>
            <p:cNvSpPr/>
            <p:nvPr/>
          </p:nvSpPr>
          <p:spPr>
            <a:xfrm>
              <a:off x="3884040" y="9629759"/>
              <a:ext cx="266645" cy="57453"/>
            </a:xfrm>
            <a:custGeom>
              <a:avLst/>
              <a:gdLst/>
              <a:ahLst/>
              <a:cxnLst/>
              <a:rect l="l" t="t" r="r" b="b"/>
              <a:pathLst>
                <a:path w="4590" h="989" extrusionOk="0">
                  <a:moveTo>
                    <a:pt x="1" y="0"/>
                  </a:moveTo>
                  <a:lnTo>
                    <a:pt x="1" y="988"/>
                  </a:lnTo>
                  <a:lnTo>
                    <a:pt x="4590" y="98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8"/>
            <p:cNvSpPr/>
            <p:nvPr/>
          </p:nvSpPr>
          <p:spPr>
            <a:xfrm>
              <a:off x="3589685" y="9629759"/>
              <a:ext cx="265192" cy="57453"/>
            </a:xfrm>
            <a:custGeom>
              <a:avLst/>
              <a:gdLst/>
              <a:ahLst/>
              <a:cxnLst/>
              <a:rect l="l" t="t" r="r" b="b"/>
              <a:pathLst>
                <a:path w="4565" h="989" extrusionOk="0">
                  <a:moveTo>
                    <a:pt x="1" y="0"/>
                  </a:moveTo>
                  <a:lnTo>
                    <a:pt x="1" y="988"/>
                  </a:lnTo>
                  <a:lnTo>
                    <a:pt x="4564" y="988"/>
                  </a:lnTo>
                  <a:lnTo>
                    <a:pt x="45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8"/>
            <p:cNvSpPr/>
            <p:nvPr/>
          </p:nvSpPr>
          <p:spPr>
            <a:xfrm>
              <a:off x="4179498" y="9629759"/>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8"/>
            <p:cNvSpPr/>
            <p:nvPr/>
          </p:nvSpPr>
          <p:spPr>
            <a:xfrm>
              <a:off x="4397984" y="9629759"/>
              <a:ext cx="57395" cy="57453"/>
            </a:xfrm>
            <a:custGeom>
              <a:avLst/>
              <a:gdLst/>
              <a:ahLst/>
              <a:cxnLst/>
              <a:rect l="l" t="t" r="r" b="b"/>
              <a:pathLst>
                <a:path w="988" h="989" extrusionOk="0">
                  <a:moveTo>
                    <a:pt x="0" y="0"/>
                  </a:moveTo>
                  <a:lnTo>
                    <a:pt x="0" y="988"/>
                  </a:lnTo>
                  <a:lnTo>
                    <a:pt x="988" y="988"/>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8"/>
            <p:cNvSpPr/>
            <p:nvPr/>
          </p:nvSpPr>
          <p:spPr>
            <a:xfrm>
              <a:off x="2545240" y="5759927"/>
              <a:ext cx="281110" cy="562103"/>
            </a:xfrm>
            <a:custGeom>
              <a:avLst/>
              <a:gdLst/>
              <a:ahLst/>
              <a:cxnLst/>
              <a:rect l="l" t="t" r="r" b="b"/>
              <a:pathLst>
                <a:path w="4839" h="9676" extrusionOk="0">
                  <a:moveTo>
                    <a:pt x="2939" y="1"/>
                  </a:moveTo>
                  <a:cubicBezTo>
                    <a:pt x="1804" y="2034"/>
                    <a:pt x="823" y="4150"/>
                    <a:pt x="1" y="6330"/>
                  </a:cubicBezTo>
                  <a:cubicBezTo>
                    <a:pt x="842" y="7381"/>
                    <a:pt x="1600" y="8503"/>
                    <a:pt x="2270" y="9676"/>
                  </a:cubicBezTo>
                  <a:cubicBezTo>
                    <a:pt x="2964" y="7509"/>
                    <a:pt x="3825" y="5399"/>
                    <a:pt x="4838" y="3360"/>
                  </a:cubicBezTo>
                  <a:cubicBezTo>
                    <a:pt x="4252" y="2206"/>
                    <a:pt x="3621" y="1084"/>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8"/>
            <p:cNvSpPr/>
            <p:nvPr/>
          </p:nvSpPr>
          <p:spPr>
            <a:xfrm>
              <a:off x="3884040" y="9001837"/>
              <a:ext cx="266645" cy="378821"/>
            </a:xfrm>
            <a:custGeom>
              <a:avLst/>
              <a:gdLst/>
              <a:ahLst/>
              <a:cxnLst/>
              <a:rect l="l" t="t" r="r" b="b"/>
              <a:pathLst>
                <a:path w="4590" h="6521" extrusionOk="0">
                  <a:moveTo>
                    <a:pt x="4590" y="0"/>
                  </a:moveTo>
                  <a:lnTo>
                    <a:pt x="1" y="4589"/>
                  </a:lnTo>
                  <a:lnTo>
                    <a:pt x="1" y="6520"/>
                  </a:lnTo>
                  <a:lnTo>
                    <a:pt x="4590" y="6520"/>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8"/>
            <p:cNvSpPr/>
            <p:nvPr/>
          </p:nvSpPr>
          <p:spPr>
            <a:xfrm>
              <a:off x="3414943" y="8633414"/>
              <a:ext cx="145580" cy="747244"/>
            </a:xfrm>
            <a:custGeom>
              <a:avLst/>
              <a:gdLst/>
              <a:ahLst/>
              <a:cxnLst/>
              <a:rect l="l" t="t" r="r" b="b"/>
              <a:pathLst>
                <a:path w="2506" h="12863" extrusionOk="0">
                  <a:moveTo>
                    <a:pt x="1" y="1"/>
                  </a:moveTo>
                  <a:lnTo>
                    <a:pt x="1"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8"/>
            <p:cNvSpPr/>
            <p:nvPr/>
          </p:nvSpPr>
          <p:spPr>
            <a:xfrm>
              <a:off x="3589685" y="9004045"/>
              <a:ext cx="265192" cy="376614"/>
            </a:xfrm>
            <a:custGeom>
              <a:avLst/>
              <a:gdLst/>
              <a:ahLst/>
              <a:cxnLst/>
              <a:rect l="l" t="t" r="r" b="b"/>
              <a:pathLst>
                <a:path w="4565" h="6483" extrusionOk="0">
                  <a:moveTo>
                    <a:pt x="1" y="0"/>
                  </a:moveTo>
                  <a:lnTo>
                    <a:pt x="1" y="6482"/>
                  </a:lnTo>
                  <a:lnTo>
                    <a:pt x="4564" y="6482"/>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8"/>
            <p:cNvSpPr/>
            <p:nvPr/>
          </p:nvSpPr>
          <p:spPr>
            <a:xfrm>
              <a:off x="2858823" y="9004800"/>
              <a:ext cx="264786" cy="375858"/>
            </a:xfrm>
            <a:custGeom>
              <a:avLst/>
              <a:gdLst/>
              <a:ahLst/>
              <a:cxnLst/>
              <a:rect l="l" t="t" r="r" b="b"/>
              <a:pathLst>
                <a:path w="4558" h="6470" extrusionOk="0">
                  <a:moveTo>
                    <a:pt x="4558" y="0"/>
                  </a:moveTo>
                  <a:lnTo>
                    <a:pt x="1" y="4557"/>
                  </a:lnTo>
                  <a:lnTo>
                    <a:pt x="1" y="6469"/>
                  </a:lnTo>
                  <a:lnTo>
                    <a:pt x="4558" y="6469"/>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8"/>
            <p:cNvSpPr/>
            <p:nvPr/>
          </p:nvSpPr>
          <p:spPr>
            <a:xfrm>
              <a:off x="3152829" y="8633414"/>
              <a:ext cx="145580" cy="747244"/>
            </a:xfrm>
            <a:custGeom>
              <a:avLst/>
              <a:gdLst/>
              <a:ahLst/>
              <a:cxnLst/>
              <a:rect l="l" t="t" r="r" b="b"/>
              <a:pathLst>
                <a:path w="2506" h="12863" extrusionOk="0">
                  <a:moveTo>
                    <a:pt x="0" y="1"/>
                  </a:moveTo>
                  <a:lnTo>
                    <a:pt x="0" y="5718"/>
                  </a:lnTo>
                  <a:cubicBezTo>
                    <a:pt x="7" y="5756"/>
                    <a:pt x="7" y="5794"/>
                    <a:pt x="0" y="5839"/>
                  </a:cubicBezTo>
                  <a:lnTo>
                    <a:pt x="0"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8"/>
            <p:cNvSpPr/>
            <p:nvPr/>
          </p:nvSpPr>
          <p:spPr>
            <a:xfrm>
              <a:off x="4048790" y="6159836"/>
              <a:ext cx="270711" cy="748696"/>
            </a:xfrm>
            <a:custGeom>
              <a:avLst/>
              <a:gdLst/>
              <a:ahLst/>
              <a:cxnLst/>
              <a:rect l="l" t="t" r="r" b="b"/>
              <a:pathLst>
                <a:path w="4660" h="12888" extrusionOk="0">
                  <a:moveTo>
                    <a:pt x="2270" y="0"/>
                  </a:moveTo>
                  <a:cubicBezTo>
                    <a:pt x="1422" y="1084"/>
                    <a:pt x="664" y="2237"/>
                    <a:pt x="1" y="3448"/>
                  </a:cubicBezTo>
                  <a:cubicBezTo>
                    <a:pt x="951" y="6527"/>
                    <a:pt x="1594" y="9688"/>
                    <a:pt x="1938" y="12887"/>
                  </a:cubicBezTo>
                  <a:cubicBezTo>
                    <a:pt x="2461" y="11345"/>
                    <a:pt x="3404" y="9975"/>
                    <a:pt x="4660" y="8929"/>
                  </a:cubicBezTo>
                  <a:cubicBezTo>
                    <a:pt x="4125" y="5889"/>
                    <a:pt x="3328" y="2900"/>
                    <a:pt x="2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8"/>
            <p:cNvSpPr/>
            <p:nvPr/>
          </p:nvSpPr>
          <p:spPr>
            <a:xfrm>
              <a:off x="4397984" y="9021414"/>
              <a:ext cx="57395" cy="172244"/>
            </a:xfrm>
            <a:custGeom>
              <a:avLst/>
              <a:gdLst/>
              <a:ahLst/>
              <a:cxnLst/>
              <a:rect l="l" t="t" r="r" b="b"/>
              <a:pathLst>
                <a:path w="988" h="2965" extrusionOk="0">
                  <a:moveTo>
                    <a:pt x="0" y="1"/>
                  </a:moveTo>
                  <a:lnTo>
                    <a:pt x="0"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8"/>
            <p:cNvSpPr/>
            <p:nvPr/>
          </p:nvSpPr>
          <p:spPr>
            <a:xfrm>
              <a:off x="4179498" y="8633414"/>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8"/>
            <p:cNvSpPr/>
            <p:nvPr/>
          </p:nvSpPr>
          <p:spPr>
            <a:xfrm>
              <a:off x="3152829" y="9438693"/>
              <a:ext cx="145580" cy="161846"/>
            </a:xfrm>
            <a:custGeom>
              <a:avLst/>
              <a:gdLst/>
              <a:ahLst/>
              <a:cxnLst/>
              <a:rect l="l" t="t" r="r" b="b"/>
              <a:pathLst>
                <a:path w="2506" h="2786" extrusionOk="0">
                  <a:moveTo>
                    <a:pt x="0" y="1"/>
                  </a:moveTo>
                  <a:lnTo>
                    <a:pt x="0"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8"/>
            <p:cNvSpPr/>
            <p:nvPr/>
          </p:nvSpPr>
          <p:spPr>
            <a:xfrm>
              <a:off x="2583407" y="6886980"/>
              <a:ext cx="235158" cy="77089"/>
            </a:xfrm>
            <a:custGeom>
              <a:avLst/>
              <a:gdLst/>
              <a:ahLst/>
              <a:cxnLst/>
              <a:rect l="l" t="t" r="r" b="b"/>
              <a:pathLst>
                <a:path w="4048" h="1327" extrusionOk="0">
                  <a:moveTo>
                    <a:pt x="2021" y="0"/>
                  </a:moveTo>
                  <a:cubicBezTo>
                    <a:pt x="1141" y="0"/>
                    <a:pt x="351" y="523"/>
                    <a:pt x="0" y="1326"/>
                  </a:cubicBezTo>
                  <a:lnTo>
                    <a:pt x="4047" y="1326"/>
                  </a:lnTo>
                  <a:cubicBezTo>
                    <a:pt x="3690" y="523"/>
                    <a:pt x="2900"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8"/>
            <p:cNvSpPr/>
            <p:nvPr/>
          </p:nvSpPr>
          <p:spPr>
            <a:xfrm>
              <a:off x="3915177" y="6397144"/>
              <a:ext cx="208494" cy="443594"/>
            </a:xfrm>
            <a:custGeom>
              <a:avLst/>
              <a:gdLst/>
              <a:ahLst/>
              <a:cxnLst/>
              <a:rect l="l" t="t" r="r" b="b"/>
              <a:pathLst>
                <a:path w="3589" h="7636" extrusionOk="0">
                  <a:moveTo>
                    <a:pt x="1963" y="1"/>
                  </a:moveTo>
                  <a:cubicBezTo>
                    <a:pt x="1084" y="1734"/>
                    <a:pt x="421" y="3570"/>
                    <a:pt x="0" y="5475"/>
                  </a:cubicBezTo>
                  <a:cubicBezTo>
                    <a:pt x="1447" y="5666"/>
                    <a:pt x="2741" y="6450"/>
                    <a:pt x="3588" y="7636"/>
                  </a:cubicBezTo>
                  <a:cubicBezTo>
                    <a:pt x="3244" y="5055"/>
                    <a:pt x="2702" y="2499"/>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8"/>
            <p:cNvSpPr/>
            <p:nvPr/>
          </p:nvSpPr>
          <p:spPr>
            <a:xfrm>
              <a:off x="2562668" y="9001430"/>
              <a:ext cx="266993" cy="379228"/>
            </a:xfrm>
            <a:custGeom>
              <a:avLst/>
              <a:gdLst/>
              <a:ahLst/>
              <a:cxnLst/>
              <a:rect l="l" t="t" r="r" b="b"/>
              <a:pathLst>
                <a:path w="4596" h="6528" extrusionOk="0">
                  <a:moveTo>
                    <a:pt x="0" y="1"/>
                  </a:moveTo>
                  <a:lnTo>
                    <a:pt x="0" y="6527"/>
                  </a:lnTo>
                  <a:lnTo>
                    <a:pt x="4595" y="6527"/>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8"/>
            <p:cNvSpPr/>
            <p:nvPr/>
          </p:nvSpPr>
          <p:spPr>
            <a:xfrm>
              <a:off x="2356439" y="6712237"/>
              <a:ext cx="181074" cy="251831"/>
            </a:xfrm>
            <a:custGeom>
              <a:avLst/>
              <a:gdLst/>
              <a:ahLst/>
              <a:cxnLst/>
              <a:rect l="l" t="t" r="r" b="b"/>
              <a:pathLst>
                <a:path w="3117" h="4335" extrusionOk="0">
                  <a:moveTo>
                    <a:pt x="542" y="0"/>
                  </a:moveTo>
                  <a:cubicBezTo>
                    <a:pt x="306" y="1428"/>
                    <a:pt x="128" y="2868"/>
                    <a:pt x="0" y="4334"/>
                  </a:cubicBezTo>
                  <a:lnTo>
                    <a:pt x="3117" y="4334"/>
                  </a:lnTo>
                  <a:cubicBezTo>
                    <a:pt x="2722" y="2658"/>
                    <a:pt x="1823" y="1141"/>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8"/>
            <p:cNvSpPr/>
            <p:nvPr/>
          </p:nvSpPr>
          <p:spPr>
            <a:xfrm>
              <a:off x="2344182" y="8633414"/>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8"/>
            <p:cNvSpPr/>
            <p:nvPr/>
          </p:nvSpPr>
          <p:spPr>
            <a:xfrm>
              <a:off x="2257566" y="9222879"/>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8"/>
            <p:cNvSpPr/>
            <p:nvPr/>
          </p:nvSpPr>
          <p:spPr>
            <a:xfrm>
              <a:off x="2269417" y="6654842"/>
              <a:ext cx="92599" cy="309226"/>
            </a:xfrm>
            <a:custGeom>
              <a:avLst/>
              <a:gdLst/>
              <a:ahLst/>
              <a:cxnLst/>
              <a:rect l="l" t="t" r="r" b="b"/>
              <a:pathLst>
                <a:path w="1594" h="5323" extrusionOk="0">
                  <a:moveTo>
                    <a:pt x="695" y="0"/>
                  </a:moveTo>
                  <a:lnTo>
                    <a:pt x="561" y="810"/>
                  </a:lnTo>
                  <a:cubicBezTo>
                    <a:pt x="510" y="1109"/>
                    <a:pt x="459" y="1409"/>
                    <a:pt x="415" y="1715"/>
                  </a:cubicBezTo>
                  <a:cubicBezTo>
                    <a:pt x="357" y="2110"/>
                    <a:pt x="306" y="2505"/>
                    <a:pt x="255" y="2900"/>
                  </a:cubicBezTo>
                  <a:cubicBezTo>
                    <a:pt x="217" y="3200"/>
                    <a:pt x="173" y="3493"/>
                    <a:pt x="141" y="3786"/>
                  </a:cubicBezTo>
                  <a:cubicBezTo>
                    <a:pt x="96" y="4207"/>
                    <a:pt x="64" y="4627"/>
                    <a:pt x="26" y="5048"/>
                  </a:cubicBezTo>
                  <a:cubicBezTo>
                    <a:pt x="13" y="5137"/>
                    <a:pt x="7" y="5227"/>
                    <a:pt x="1" y="5322"/>
                  </a:cubicBezTo>
                  <a:lnTo>
                    <a:pt x="988" y="5322"/>
                  </a:lnTo>
                  <a:cubicBezTo>
                    <a:pt x="1122" y="3729"/>
                    <a:pt x="1326" y="2161"/>
                    <a:pt x="1594" y="612"/>
                  </a:cubicBezTo>
                  <a:cubicBezTo>
                    <a:pt x="1307" y="389"/>
                    <a:pt x="1008" y="185"/>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8"/>
            <p:cNvSpPr/>
            <p:nvPr/>
          </p:nvSpPr>
          <p:spPr>
            <a:xfrm>
              <a:off x="2562668" y="9438693"/>
              <a:ext cx="266993" cy="161846"/>
            </a:xfrm>
            <a:custGeom>
              <a:avLst/>
              <a:gdLst/>
              <a:ahLst/>
              <a:cxnLst/>
              <a:rect l="l" t="t" r="r" b="b"/>
              <a:pathLst>
                <a:path w="4596" h="2786" extrusionOk="0">
                  <a:moveTo>
                    <a:pt x="0" y="1"/>
                  </a:moveTo>
                  <a:lnTo>
                    <a:pt x="0" y="2786"/>
                  </a:lnTo>
                  <a:lnTo>
                    <a:pt x="4595" y="2786"/>
                  </a:lnTo>
                  <a:lnTo>
                    <a:pt x="45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8"/>
            <p:cNvSpPr/>
            <p:nvPr/>
          </p:nvSpPr>
          <p:spPr>
            <a:xfrm>
              <a:off x="2589681" y="6396388"/>
              <a:ext cx="208901" cy="444350"/>
            </a:xfrm>
            <a:custGeom>
              <a:avLst/>
              <a:gdLst/>
              <a:ahLst/>
              <a:cxnLst/>
              <a:rect l="l" t="t" r="r" b="b"/>
              <a:pathLst>
                <a:path w="3596" h="7649" extrusionOk="0">
                  <a:moveTo>
                    <a:pt x="1626" y="1"/>
                  </a:moveTo>
                  <a:cubicBezTo>
                    <a:pt x="886" y="2506"/>
                    <a:pt x="338" y="5061"/>
                    <a:pt x="1" y="7649"/>
                  </a:cubicBezTo>
                  <a:cubicBezTo>
                    <a:pt x="842" y="6463"/>
                    <a:pt x="2148" y="5673"/>
                    <a:pt x="3595" y="5482"/>
                  </a:cubicBezTo>
                  <a:cubicBezTo>
                    <a:pt x="3174" y="3583"/>
                    <a:pt x="2512" y="1734"/>
                    <a:pt x="1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8"/>
            <p:cNvSpPr/>
            <p:nvPr/>
          </p:nvSpPr>
          <p:spPr>
            <a:xfrm>
              <a:off x="2393793" y="6159429"/>
              <a:ext cx="270711" cy="749103"/>
            </a:xfrm>
            <a:custGeom>
              <a:avLst/>
              <a:gdLst/>
              <a:ahLst/>
              <a:cxnLst/>
              <a:rect l="l" t="t" r="r" b="b"/>
              <a:pathLst>
                <a:path w="4660" h="12895" extrusionOk="0">
                  <a:moveTo>
                    <a:pt x="2397" y="1"/>
                  </a:moveTo>
                  <a:cubicBezTo>
                    <a:pt x="1333" y="2901"/>
                    <a:pt x="530" y="5890"/>
                    <a:pt x="1" y="8936"/>
                  </a:cubicBezTo>
                  <a:cubicBezTo>
                    <a:pt x="1250" y="9982"/>
                    <a:pt x="2193" y="11352"/>
                    <a:pt x="2716" y="12894"/>
                  </a:cubicBezTo>
                  <a:cubicBezTo>
                    <a:pt x="3060" y="9688"/>
                    <a:pt x="3710" y="6521"/>
                    <a:pt x="4660" y="3442"/>
                  </a:cubicBezTo>
                  <a:cubicBezTo>
                    <a:pt x="4003" y="2231"/>
                    <a:pt x="3245" y="1084"/>
                    <a:pt x="2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8"/>
            <p:cNvSpPr/>
            <p:nvPr/>
          </p:nvSpPr>
          <p:spPr>
            <a:xfrm>
              <a:off x="2834018" y="6741109"/>
              <a:ext cx="250727" cy="184792"/>
            </a:xfrm>
            <a:custGeom>
              <a:avLst/>
              <a:gdLst/>
              <a:ahLst/>
              <a:cxnLst/>
              <a:rect l="l" t="t" r="r" b="b"/>
              <a:pathLst>
                <a:path w="4316" h="3181" extrusionOk="0">
                  <a:moveTo>
                    <a:pt x="1" y="0"/>
                  </a:moveTo>
                  <a:cubicBezTo>
                    <a:pt x="199" y="1052"/>
                    <a:pt x="332" y="2110"/>
                    <a:pt x="390" y="3181"/>
                  </a:cubicBezTo>
                  <a:cubicBezTo>
                    <a:pt x="893" y="2448"/>
                    <a:pt x="1728" y="2008"/>
                    <a:pt x="2620" y="2008"/>
                  </a:cubicBezTo>
                  <a:cubicBezTo>
                    <a:pt x="2629" y="2008"/>
                    <a:pt x="2639" y="2008"/>
                    <a:pt x="2648" y="2008"/>
                  </a:cubicBezTo>
                  <a:cubicBezTo>
                    <a:pt x="3256" y="2008"/>
                    <a:pt x="3845" y="2218"/>
                    <a:pt x="4316" y="2601"/>
                  </a:cubicBezTo>
                  <a:cubicBezTo>
                    <a:pt x="3506" y="1007"/>
                    <a:pt x="186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8"/>
            <p:cNvSpPr/>
            <p:nvPr/>
          </p:nvSpPr>
          <p:spPr>
            <a:xfrm>
              <a:off x="2584104" y="6743317"/>
              <a:ext cx="242943" cy="177763"/>
            </a:xfrm>
            <a:custGeom>
              <a:avLst/>
              <a:gdLst/>
              <a:ahLst/>
              <a:cxnLst/>
              <a:rect l="l" t="t" r="r" b="b"/>
              <a:pathLst>
                <a:path w="4182" h="3060" extrusionOk="0">
                  <a:moveTo>
                    <a:pt x="3799" y="1"/>
                  </a:moveTo>
                  <a:cubicBezTo>
                    <a:pt x="2110" y="211"/>
                    <a:pt x="664" y="1307"/>
                    <a:pt x="1" y="2869"/>
                  </a:cubicBezTo>
                  <a:cubicBezTo>
                    <a:pt x="517" y="2301"/>
                    <a:pt x="1244" y="1976"/>
                    <a:pt x="2009" y="1970"/>
                  </a:cubicBezTo>
                  <a:cubicBezTo>
                    <a:pt x="2863" y="1970"/>
                    <a:pt x="3672" y="2378"/>
                    <a:pt x="4182" y="3060"/>
                  </a:cubicBezTo>
                  <a:cubicBezTo>
                    <a:pt x="4124" y="2034"/>
                    <a:pt x="3997" y="1014"/>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8"/>
            <p:cNvSpPr/>
            <p:nvPr/>
          </p:nvSpPr>
          <p:spPr>
            <a:xfrm>
              <a:off x="3887002" y="6743665"/>
              <a:ext cx="241839" cy="176311"/>
            </a:xfrm>
            <a:custGeom>
              <a:avLst/>
              <a:gdLst/>
              <a:ahLst/>
              <a:cxnLst/>
              <a:rect l="l" t="t" r="r" b="b"/>
              <a:pathLst>
                <a:path w="4163" h="3035" extrusionOk="0">
                  <a:moveTo>
                    <a:pt x="383" y="1"/>
                  </a:moveTo>
                  <a:cubicBezTo>
                    <a:pt x="186" y="1002"/>
                    <a:pt x="58" y="2015"/>
                    <a:pt x="1" y="3035"/>
                  </a:cubicBezTo>
                  <a:cubicBezTo>
                    <a:pt x="517" y="2359"/>
                    <a:pt x="1314" y="1964"/>
                    <a:pt x="2155" y="1964"/>
                  </a:cubicBezTo>
                  <a:cubicBezTo>
                    <a:pt x="2920" y="1970"/>
                    <a:pt x="3653" y="2295"/>
                    <a:pt x="4163" y="2863"/>
                  </a:cubicBezTo>
                  <a:cubicBezTo>
                    <a:pt x="3500" y="1301"/>
                    <a:pt x="2059" y="21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8"/>
            <p:cNvSpPr/>
            <p:nvPr/>
          </p:nvSpPr>
          <p:spPr>
            <a:xfrm>
              <a:off x="2315310" y="6082805"/>
              <a:ext cx="196701" cy="575058"/>
            </a:xfrm>
            <a:custGeom>
              <a:avLst/>
              <a:gdLst/>
              <a:ahLst/>
              <a:cxnLst/>
              <a:rect l="l" t="t" r="r" b="b"/>
              <a:pathLst>
                <a:path w="3386" h="9899" extrusionOk="0">
                  <a:moveTo>
                    <a:pt x="2652" y="1"/>
                  </a:moveTo>
                  <a:cubicBezTo>
                    <a:pt x="2563" y="243"/>
                    <a:pt x="2467" y="485"/>
                    <a:pt x="2378" y="727"/>
                  </a:cubicBezTo>
                  <a:cubicBezTo>
                    <a:pt x="2270" y="1020"/>
                    <a:pt x="2161" y="1313"/>
                    <a:pt x="2059" y="1600"/>
                  </a:cubicBezTo>
                  <a:cubicBezTo>
                    <a:pt x="1938" y="1944"/>
                    <a:pt x="1518" y="3232"/>
                    <a:pt x="1428" y="3531"/>
                  </a:cubicBezTo>
                  <a:cubicBezTo>
                    <a:pt x="1320" y="3882"/>
                    <a:pt x="950" y="5188"/>
                    <a:pt x="874" y="5494"/>
                  </a:cubicBezTo>
                  <a:cubicBezTo>
                    <a:pt x="778" y="5851"/>
                    <a:pt x="453" y="7177"/>
                    <a:pt x="383" y="7483"/>
                  </a:cubicBezTo>
                  <a:cubicBezTo>
                    <a:pt x="300" y="7853"/>
                    <a:pt x="52" y="9076"/>
                    <a:pt x="1" y="9325"/>
                  </a:cubicBezTo>
                  <a:cubicBezTo>
                    <a:pt x="313" y="9497"/>
                    <a:pt x="613" y="9688"/>
                    <a:pt x="899" y="9898"/>
                  </a:cubicBezTo>
                  <a:cubicBezTo>
                    <a:pt x="1460" y="6820"/>
                    <a:pt x="2289" y="3793"/>
                    <a:pt x="3385" y="855"/>
                  </a:cubicBezTo>
                  <a:cubicBezTo>
                    <a:pt x="3149" y="568"/>
                    <a:pt x="2907" y="28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8"/>
            <p:cNvSpPr/>
            <p:nvPr/>
          </p:nvSpPr>
          <p:spPr>
            <a:xfrm>
              <a:off x="2257566" y="9438693"/>
              <a:ext cx="57453" cy="161846"/>
            </a:xfrm>
            <a:custGeom>
              <a:avLst/>
              <a:gdLst/>
              <a:ahLst/>
              <a:cxnLst/>
              <a:rect l="l" t="t" r="r" b="b"/>
              <a:pathLst>
                <a:path w="989" h="2786" extrusionOk="0">
                  <a:moveTo>
                    <a:pt x="1" y="1"/>
                  </a:moveTo>
                  <a:lnTo>
                    <a:pt x="1"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8"/>
            <p:cNvSpPr/>
            <p:nvPr/>
          </p:nvSpPr>
          <p:spPr>
            <a:xfrm>
              <a:off x="2344182" y="9438693"/>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8"/>
            <p:cNvSpPr/>
            <p:nvPr/>
          </p:nvSpPr>
          <p:spPr>
            <a:xfrm>
              <a:off x="2868873" y="6886980"/>
              <a:ext cx="235158" cy="77089"/>
            </a:xfrm>
            <a:custGeom>
              <a:avLst/>
              <a:gdLst/>
              <a:ahLst/>
              <a:cxnLst/>
              <a:rect l="l" t="t" r="r" b="b"/>
              <a:pathLst>
                <a:path w="4048" h="1327" extrusionOk="0">
                  <a:moveTo>
                    <a:pt x="2020" y="0"/>
                  </a:moveTo>
                  <a:cubicBezTo>
                    <a:pt x="1141" y="0"/>
                    <a:pt x="351" y="523"/>
                    <a:pt x="0" y="1326"/>
                  </a:cubicBezTo>
                  <a:lnTo>
                    <a:pt x="4047" y="1326"/>
                  </a:lnTo>
                  <a:cubicBezTo>
                    <a:pt x="3697" y="523"/>
                    <a:pt x="2900"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8"/>
            <p:cNvSpPr/>
            <p:nvPr/>
          </p:nvSpPr>
          <p:spPr>
            <a:xfrm>
              <a:off x="3609320" y="6887096"/>
              <a:ext cx="235158" cy="76973"/>
            </a:xfrm>
            <a:custGeom>
              <a:avLst/>
              <a:gdLst/>
              <a:ahLst/>
              <a:cxnLst/>
              <a:rect l="l" t="t" r="r" b="b"/>
              <a:pathLst>
                <a:path w="4048" h="1325" extrusionOk="0">
                  <a:moveTo>
                    <a:pt x="2024" y="0"/>
                  </a:moveTo>
                  <a:cubicBezTo>
                    <a:pt x="1205" y="0"/>
                    <a:pt x="386" y="441"/>
                    <a:pt x="1" y="1324"/>
                  </a:cubicBezTo>
                  <a:lnTo>
                    <a:pt x="4048" y="1324"/>
                  </a:lnTo>
                  <a:cubicBezTo>
                    <a:pt x="3662" y="441"/>
                    <a:pt x="2843"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8"/>
            <p:cNvSpPr/>
            <p:nvPr/>
          </p:nvSpPr>
          <p:spPr>
            <a:xfrm>
              <a:off x="3628200" y="6741109"/>
              <a:ext cx="251831" cy="185896"/>
            </a:xfrm>
            <a:custGeom>
              <a:avLst/>
              <a:gdLst/>
              <a:ahLst/>
              <a:cxnLst/>
              <a:rect l="l" t="t" r="r" b="b"/>
              <a:pathLst>
                <a:path w="4335" h="3200" extrusionOk="0">
                  <a:moveTo>
                    <a:pt x="4239" y="0"/>
                  </a:moveTo>
                  <a:cubicBezTo>
                    <a:pt x="2455" y="0"/>
                    <a:pt x="817" y="1007"/>
                    <a:pt x="1" y="2601"/>
                  </a:cubicBezTo>
                  <a:cubicBezTo>
                    <a:pt x="503" y="2200"/>
                    <a:pt x="1100" y="2007"/>
                    <a:pt x="1692" y="2007"/>
                  </a:cubicBezTo>
                  <a:cubicBezTo>
                    <a:pt x="2559" y="2007"/>
                    <a:pt x="3413" y="2420"/>
                    <a:pt x="3940" y="3200"/>
                  </a:cubicBezTo>
                  <a:cubicBezTo>
                    <a:pt x="3997" y="2129"/>
                    <a:pt x="4131" y="1058"/>
                    <a:pt x="4335" y="7"/>
                  </a:cubicBezTo>
                  <a:cubicBezTo>
                    <a:pt x="4303" y="7"/>
                    <a:pt x="4271" y="0"/>
                    <a:pt x="4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8"/>
            <p:cNvSpPr/>
            <p:nvPr/>
          </p:nvSpPr>
          <p:spPr>
            <a:xfrm>
              <a:off x="2858823" y="9438693"/>
              <a:ext cx="264786" cy="161846"/>
            </a:xfrm>
            <a:custGeom>
              <a:avLst/>
              <a:gdLst/>
              <a:ahLst/>
              <a:cxnLst/>
              <a:rect l="l" t="t" r="r" b="b"/>
              <a:pathLst>
                <a:path w="4558" h="2786" extrusionOk="0">
                  <a:moveTo>
                    <a:pt x="1" y="1"/>
                  </a:moveTo>
                  <a:lnTo>
                    <a:pt x="1" y="2786"/>
                  </a:lnTo>
                  <a:lnTo>
                    <a:pt x="4558" y="2786"/>
                  </a:lnTo>
                  <a:lnTo>
                    <a:pt x="4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8"/>
            <p:cNvSpPr/>
            <p:nvPr/>
          </p:nvSpPr>
          <p:spPr>
            <a:xfrm>
              <a:off x="3144696" y="7022103"/>
              <a:ext cx="153713" cy="747244"/>
            </a:xfrm>
            <a:custGeom>
              <a:avLst/>
              <a:gdLst/>
              <a:ahLst/>
              <a:cxnLst/>
              <a:rect l="l" t="t" r="r" b="b"/>
              <a:pathLst>
                <a:path w="2646" h="12863" extrusionOk="0">
                  <a:moveTo>
                    <a:pt x="0" y="1"/>
                  </a:moveTo>
                  <a:cubicBezTo>
                    <a:pt x="89" y="1256"/>
                    <a:pt x="134" y="2525"/>
                    <a:pt x="140" y="3799"/>
                  </a:cubicBezTo>
                  <a:lnTo>
                    <a:pt x="140" y="7158"/>
                  </a:lnTo>
                  <a:cubicBezTo>
                    <a:pt x="147" y="7203"/>
                    <a:pt x="147" y="7241"/>
                    <a:pt x="140" y="7279"/>
                  </a:cubicBezTo>
                  <a:lnTo>
                    <a:pt x="140" y="12862"/>
                  </a:lnTo>
                  <a:lnTo>
                    <a:pt x="2645" y="12862"/>
                  </a:lnTo>
                  <a:lnTo>
                    <a:pt x="2645" y="3799"/>
                  </a:lnTo>
                  <a:cubicBezTo>
                    <a:pt x="2645" y="2525"/>
                    <a:pt x="2601" y="1256"/>
                    <a:pt x="2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8"/>
            <p:cNvSpPr/>
            <p:nvPr/>
          </p:nvSpPr>
          <p:spPr>
            <a:xfrm>
              <a:off x="3414943" y="7022103"/>
              <a:ext cx="153364" cy="747244"/>
            </a:xfrm>
            <a:custGeom>
              <a:avLst/>
              <a:gdLst/>
              <a:ahLst/>
              <a:cxnLst/>
              <a:rect l="l" t="t" r="r" b="b"/>
              <a:pathLst>
                <a:path w="2640" h="12863" extrusionOk="0">
                  <a:moveTo>
                    <a:pt x="128" y="1"/>
                  </a:moveTo>
                  <a:cubicBezTo>
                    <a:pt x="45" y="1256"/>
                    <a:pt x="1" y="2525"/>
                    <a:pt x="1" y="3799"/>
                  </a:cubicBezTo>
                  <a:lnTo>
                    <a:pt x="1" y="12862"/>
                  </a:lnTo>
                  <a:lnTo>
                    <a:pt x="2505" y="12862"/>
                  </a:lnTo>
                  <a:lnTo>
                    <a:pt x="2505" y="3799"/>
                  </a:lnTo>
                  <a:cubicBezTo>
                    <a:pt x="2505" y="2525"/>
                    <a:pt x="2550" y="1256"/>
                    <a:pt x="2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8"/>
            <p:cNvSpPr/>
            <p:nvPr/>
          </p:nvSpPr>
          <p:spPr>
            <a:xfrm>
              <a:off x="2133190" y="4764338"/>
              <a:ext cx="2446624" cy="5046902"/>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8"/>
            <p:cNvSpPr/>
            <p:nvPr/>
          </p:nvSpPr>
          <p:spPr>
            <a:xfrm>
              <a:off x="5031831" y="7540462"/>
              <a:ext cx="229233" cy="228884"/>
            </a:xfrm>
            <a:custGeom>
              <a:avLst/>
              <a:gdLst/>
              <a:ahLst/>
              <a:cxnLst/>
              <a:rect l="l" t="t" r="r" b="b"/>
              <a:pathLst>
                <a:path w="3946" h="3940" extrusionOk="0">
                  <a:moveTo>
                    <a:pt x="3945" y="0"/>
                  </a:moveTo>
                  <a:lnTo>
                    <a:pt x="0" y="3939"/>
                  </a:lnTo>
                  <a:lnTo>
                    <a:pt x="3945" y="3939"/>
                  </a:lnTo>
                  <a:lnTo>
                    <a:pt x="3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8"/>
            <p:cNvSpPr/>
            <p:nvPr/>
          </p:nvSpPr>
          <p:spPr>
            <a:xfrm>
              <a:off x="5031831" y="7827788"/>
              <a:ext cx="229233" cy="229233"/>
            </a:xfrm>
            <a:custGeom>
              <a:avLst/>
              <a:gdLst/>
              <a:ahLst/>
              <a:cxnLst/>
              <a:rect l="l" t="t" r="r" b="b"/>
              <a:pathLst>
                <a:path w="3946" h="3946" extrusionOk="0">
                  <a:moveTo>
                    <a:pt x="0" y="0"/>
                  </a:moveTo>
                  <a:lnTo>
                    <a:pt x="3945" y="3945"/>
                  </a:lnTo>
                  <a:lnTo>
                    <a:pt x="3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8"/>
            <p:cNvSpPr/>
            <p:nvPr/>
          </p:nvSpPr>
          <p:spPr>
            <a:xfrm>
              <a:off x="5027394" y="8346089"/>
              <a:ext cx="229233" cy="228884"/>
            </a:xfrm>
            <a:custGeom>
              <a:avLst/>
              <a:gdLst/>
              <a:ahLst/>
              <a:cxnLst/>
              <a:rect l="l" t="t" r="r" b="b"/>
              <a:pathLst>
                <a:path w="3946" h="3940" extrusionOk="0">
                  <a:moveTo>
                    <a:pt x="3945" y="1"/>
                  </a:moveTo>
                  <a:lnTo>
                    <a:pt x="0" y="3940"/>
                  </a:lnTo>
                  <a:lnTo>
                    <a:pt x="3945" y="3940"/>
                  </a:lnTo>
                  <a:lnTo>
                    <a:pt x="39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8"/>
            <p:cNvSpPr/>
            <p:nvPr/>
          </p:nvSpPr>
          <p:spPr>
            <a:xfrm>
              <a:off x="5289878" y="7827788"/>
              <a:ext cx="230337" cy="230337"/>
            </a:xfrm>
            <a:custGeom>
              <a:avLst/>
              <a:gdLst/>
              <a:ahLst/>
              <a:cxnLst/>
              <a:rect l="l" t="t" r="r" b="b"/>
              <a:pathLst>
                <a:path w="3965" h="3965" extrusionOk="0">
                  <a:moveTo>
                    <a:pt x="0" y="0"/>
                  </a:moveTo>
                  <a:lnTo>
                    <a:pt x="0"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8"/>
            <p:cNvSpPr/>
            <p:nvPr/>
          </p:nvSpPr>
          <p:spPr>
            <a:xfrm>
              <a:off x="4993664" y="7831099"/>
              <a:ext cx="267400" cy="740563"/>
            </a:xfrm>
            <a:custGeom>
              <a:avLst/>
              <a:gdLst/>
              <a:ahLst/>
              <a:cxnLst/>
              <a:rect l="l" t="t" r="r" b="b"/>
              <a:pathLst>
                <a:path w="4603" h="12748" extrusionOk="0">
                  <a:moveTo>
                    <a:pt x="1" y="1"/>
                  </a:moveTo>
                  <a:lnTo>
                    <a:pt x="1" y="12747"/>
                  </a:lnTo>
                  <a:lnTo>
                    <a:pt x="4602" y="8152"/>
                  </a:lnTo>
                  <a:lnTo>
                    <a:pt x="4602" y="45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8"/>
            <p:cNvSpPr/>
            <p:nvPr/>
          </p:nvSpPr>
          <p:spPr>
            <a:xfrm>
              <a:off x="5285441" y="7539358"/>
              <a:ext cx="230337" cy="229988"/>
            </a:xfrm>
            <a:custGeom>
              <a:avLst/>
              <a:gdLst/>
              <a:ahLst/>
              <a:cxnLst/>
              <a:rect l="l" t="t" r="r" b="b"/>
              <a:pathLst>
                <a:path w="3965" h="3959" extrusionOk="0">
                  <a:moveTo>
                    <a:pt x="0" y="0"/>
                  </a:moveTo>
                  <a:lnTo>
                    <a:pt x="0" y="3958"/>
                  </a:lnTo>
                  <a:lnTo>
                    <a:pt x="3965" y="395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8"/>
            <p:cNvSpPr/>
            <p:nvPr/>
          </p:nvSpPr>
          <p:spPr>
            <a:xfrm>
              <a:off x="5285441" y="8344637"/>
              <a:ext cx="230337" cy="230337"/>
            </a:xfrm>
            <a:custGeom>
              <a:avLst/>
              <a:gdLst/>
              <a:ahLst/>
              <a:cxnLst/>
              <a:rect l="l" t="t" r="r" b="b"/>
              <a:pathLst>
                <a:path w="3965" h="3965" extrusionOk="0">
                  <a:moveTo>
                    <a:pt x="0" y="0"/>
                  </a:moveTo>
                  <a:lnTo>
                    <a:pt x="0" y="3965"/>
                  </a:lnTo>
                  <a:lnTo>
                    <a:pt x="3965" y="396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8"/>
            <p:cNvSpPr/>
            <p:nvPr/>
          </p:nvSpPr>
          <p:spPr>
            <a:xfrm>
              <a:off x="4993664" y="7183542"/>
              <a:ext cx="267400" cy="582842"/>
            </a:xfrm>
            <a:custGeom>
              <a:avLst/>
              <a:gdLst/>
              <a:ahLst/>
              <a:cxnLst/>
              <a:rect l="l" t="t" r="r" b="b"/>
              <a:pathLst>
                <a:path w="4603" h="10033" extrusionOk="0">
                  <a:moveTo>
                    <a:pt x="4602" y="1"/>
                  </a:moveTo>
                  <a:lnTo>
                    <a:pt x="1" y="4596"/>
                  </a:lnTo>
                  <a:lnTo>
                    <a:pt x="1" y="10032"/>
                  </a:lnTo>
                  <a:lnTo>
                    <a:pt x="4602" y="5431"/>
                  </a:lnTo>
                  <a:lnTo>
                    <a:pt x="4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8"/>
            <p:cNvSpPr/>
            <p:nvPr/>
          </p:nvSpPr>
          <p:spPr>
            <a:xfrm>
              <a:off x="4690073" y="7022103"/>
              <a:ext cx="63727" cy="157779"/>
            </a:xfrm>
            <a:custGeom>
              <a:avLst/>
              <a:gdLst/>
              <a:ahLst/>
              <a:cxnLst/>
              <a:rect l="l" t="t" r="r" b="b"/>
              <a:pathLst>
                <a:path w="1097" h="2716" extrusionOk="0">
                  <a:moveTo>
                    <a:pt x="109" y="1"/>
                  </a:moveTo>
                  <a:cubicBezTo>
                    <a:pt x="90" y="326"/>
                    <a:pt x="32" y="1435"/>
                    <a:pt x="20" y="1671"/>
                  </a:cubicBezTo>
                  <a:cubicBezTo>
                    <a:pt x="7" y="2015"/>
                    <a:pt x="7" y="2365"/>
                    <a:pt x="1" y="2716"/>
                  </a:cubicBezTo>
                  <a:lnTo>
                    <a:pt x="989" y="2716"/>
                  </a:lnTo>
                  <a:cubicBezTo>
                    <a:pt x="1001" y="1804"/>
                    <a:pt x="1039" y="899"/>
                    <a:pt x="1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8"/>
            <p:cNvSpPr/>
            <p:nvPr/>
          </p:nvSpPr>
          <p:spPr>
            <a:xfrm>
              <a:off x="6323615" y="6886980"/>
              <a:ext cx="234810" cy="77089"/>
            </a:xfrm>
            <a:custGeom>
              <a:avLst/>
              <a:gdLst/>
              <a:ahLst/>
              <a:cxnLst/>
              <a:rect l="l" t="t" r="r" b="b"/>
              <a:pathLst>
                <a:path w="4042" h="1327" extrusionOk="0">
                  <a:moveTo>
                    <a:pt x="2021" y="0"/>
                  </a:moveTo>
                  <a:cubicBezTo>
                    <a:pt x="1141" y="0"/>
                    <a:pt x="351" y="523"/>
                    <a:pt x="1" y="1326"/>
                  </a:cubicBezTo>
                  <a:lnTo>
                    <a:pt x="4041" y="1326"/>
                  </a:lnTo>
                  <a:cubicBezTo>
                    <a:pt x="3691" y="523"/>
                    <a:pt x="2900"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8"/>
            <p:cNvSpPr/>
            <p:nvPr/>
          </p:nvSpPr>
          <p:spPr>
            <a:xfrm>
              <a:off x="6606835" y="6711831"/>
              <a:ext cx="181132" cy="252238"/>
            </a:xfrm>
            <a:custGeom>
              <a:avLst/>
              <a:gdLst/>
              <a:ahLst/>
              <a:cxnLst/>
              <a:rect l="l" t="t" r="r" b="b"/>
              <a:pathLst>
                <a:path w="3118" h="4342" extrusionOk="0">
                  <a:moveTo>
                    <a:pt x="2575" y="1"/>
                  </a:moveTo>
                  <a:cubicBezTo>
                    <a:pt x="1288" y="1148"/>
                    <a:pt x="396" y="2665"/>
                    <a:pt x="1" y="4341"/>
                  </a:cubicBezTo>
                  <a:lnTo>
                    <a:pt x="3117" y="4341"/>
                  </a:lnTo>
                  <a:cubicBezTo>
                    <a:pt x="2990" y="2875"/>
                    <a:pt x="2811" y="1435"/>
                    <a:pt x="2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8"/>
            <p:cNvSpPr/>
            <p:nvPr/>
          </p:nvSpPr>
          <p:spPr>
            <a:xfrm>
              <a:off x="5289878" y="7182089"/>
              <a:ext cx="264786" cy="580576"/>
            </a:xfrm>
            <a:custGeom>
              <a:avLst/>
              <a:gdLst/>
              <a:ahLst/>
              <a:cxnLst/>
              <a:rect l="l" t="t" r="r" b="b"/>
              <a:pathLst>
                <a:path w="4558" h="9994" extrusionOk="0">
                  <a:moveTo>
                    <a:pt x="0" y="0"/>
                  </a:moveTo>
                  <a:lnTo>
                    <a:pt x="0" y="5437"/>
                  </a:lnTo>
                  <a:lnTo>
                    <a:pt x="4557" y="9993"/>
                  </a:lnTo>
                  <a:lnTo>
                    <a:pt x="4557" y="455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8"/>
            <p:cNvSpPr/>
            <p:nvPr/>
          </p:nvSpPr>
          <p:spPr>
            <a:xfrm>
              <a:off x="6602769" y="7022103"/>
              <a:ext cx="197398" cy="747244"/>
            </a:xfrm>
            <a:custGeom>
              <a:avLst/>
              <a:gdLst/>
              <a:ahLst/>
              <a:cxnLst/>
              <a:rect l="l" t="t" r="r" b="b"/>
              <a:pathLst>
                <a:path w="3398" h="12863" extrusionOk="0">
                  <a:moveTo>
                    <a:pt x="0" y="1"/>
                  </a:moveTo>
                  <a:cubicBezTo>
                    <a:pt x="90" y="1256"/>
                    <a:pt x="141" y="2525"/>
                    <a:pt x="141" y="3799"/>
                  </a:cubicBezTo>
                  <a:lnTo>
                    <a:pt x="141" y="12862"/>
                  </a:lnTo>
                  <a:lnTo>
                    <a:pt x="3397" y="12862"/>
                  </a:lnTo>
                  <a:lnTo>
                    <a:pt x="3397" y="3799"/>
                  </a:lnTo>
                  <a:cubicBezTo>
                    <a:pt x="3397" y="2525"/>
                    <a:pt x="3346" y="1256"/>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8"/>
            <p:cNvSpPr/>
            <p:nvPr/>
          </p:nvSpPr>
          <p:spPr>
            <a:xfrm>
              <a:off x="5845998" y="7827788"/>
              <a:ext cx="145580" cy="747186"/>
            </a:xfrm>
            <a:custGeom>
              <a:avLst/>
              <a:gdLst/>
              <a:ahLst/>
              <a:cxnLst/>
              <a:rect l="l" t="t" r="r" b="b"/>
              <a:pathLst>
                <a:path w="2506" h="12862" extrusionOk="0">
                  <a:moveTo>
                    <a:pt x="0" y="0"/>
                  </a:moveTo>
                  <a:lnTo>
                    <a:pt x="0"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8"/>
            <p:cNvSpPr/>
            <p:nvPr/>
          </p:nvSpPr>
          <p:spPr>
            <a:xfrm>
              <a:off x="5027394" y="8633414"/>
              <a:ext cx="229233" cy="228884"/>
            </a:xfrm>
            <a:custGeom>
              <a:avLst/>
              <a:gdLst/>
              <a:ahLst/>
              <a:cxnLst/>
              <a:rect l="l" t="t" r="r" b="b"/>
              <a:pathLst>
                <a:path w="3946" h="3940" extrusionOk="0">
                  <a:moveTo>
                    <a:pt x="0" y="1"/>
                  </a:moveTo>
                  <a:lnTo>
                    <a:pt x="3945" y="3939"/>
                  </a:lnTo>
                  <a:lnTo>
                    <a:pt x="39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8"/>
            <p:cNvSpPr/>
            <p:nvPr/>
          </p:nvSpPr>
          <p:spPr>
            <a:xfrm>
              <a:off x="5583826" y="7827788"/>
              <a:ext cx="145580" cy="747186"/>
            </a:xfrm>
            <a:custGeom>
              <a:avLst/>
              <a:gdLst/>
              <a:ahLst/>
              <a:cxnLst/>
              <a:rect l="l" t="t" r="r" b="b"/>
              <a:pathLst>
                <a:path w="2506" h="12862" extrusionOk="0">
                  <a:moveTo>
                    <a:pt x="1" y="0"/>
                  </a:moveTo>
                  <a:lnTo>
                    <a:pt x="1" y="12862"/>
                  </a:lnTo>
                  <a:lnTo>
                    <a:pt x="2506" y="12862"/>
                  </a:lnTo>
                  <a:lnTo>
                    <a:pt x="2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8"/>
            <p:cNvSpPr/>
            <p:nvPr/>
          </p:nvSpPr>
          <p:spPr>
            <a:xfrm>
              <a:off x="4688969" y="9021414"/>
              <a:ext cx="57453" cy="172244"/>
            </a:xfrm>
            <a:custGeom>
              <a:avLst/>
              <a:gdLst/>
              <a:ahLst/>
              <a:cxnLst/>
              <a:rect l="l" t="t" r="r" b="b"/>
              <a:pathLst>
                <a:path w="989" h="2965" extrusionOk="0">
                  <a:moveTo>
                    <a:pt x="1" y="1"/>
                  </a:moveTo>
                  <a:lnTo>
                    <a:pt x="1"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8"/>
            <p:cNvSpPr/>
            <p:nvPr/>
          </p:nvSpPr>
          <p:spPr>
            <a:xfrm>
              <a:off x="4688969" y="7611916"/>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8"/>
            <p:cNvSpPr/>
            <p:nvPr/>
          </p:nvSpPr>
          <p:spPr>
            <a:xfrm>
              <a:off x="4688969" y="7827788"/>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8"/>
            <p:cNvSpPr/>
            <p:nvPr/>
          </p:nvSpPr>
          <p:spPr>
            <a:xfrm>
              <a:off x="6821603" y="7022103"/>
              <a:ext cx="64076" cy="157779"/>
            </a:xfrm>
            <a:custGeom>
              <a:avLst/>
              <a:gdLst/>
              <a:ahLst/>
              <a:cxnLst/>
              <a:rect l="l" t="t" r="r" b="b"/>
              <a:pathLst>
                <a:path w="1103" h="2716" extrusionOk="0">
                  <a:moveTo>
                    <a:pt x="0" y="1"/>
                  </a:moveTo>
                  <a:cubicBezTo>
                    <a:pt x="57" y="899"/>
                    <a:pt x="96" y="1804"/>
                    <a:pt x="115" y="2716"/>
                  </a:cubicBezTo>
                  <a:lnTo>
                    <a:pt x="1103" y="2716"/>
                  </a:lnTo>
                  <a:cubicBezTo>
                    <a:pt x="1103" y="2512"/>
                    <a:pt x="1103" y="2308"/>
                    <a:pt x="1096" y="2104"/>
                  </a:cubicBezTo>
                  <a:cubicBezTo>
                    <a:pt x="1090" y="1957"/>
                    <a:pt x="1001" y="90"/>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8"/>
            <p:cNvSpPr/>
            <p:nvPr/>
          </p:nvSpPr>
          <p:spPr>
            <a:xfrm>
              <a:off x="4775237" y="7827788"/>
              <a:ext cx="189614" cy="747186"/>
            </a:xfrm>
            <a:custGeom>
              <a:avLst/>
              <a:gdLst/>
              <a:ahLst/>
              <a:cxnLst/>
              <a:rect l="l" t="t" r="r" b="b"/>
              <a:pathLst>
                <a:path w="3264" h="12862" extrusionOk="0">
                  <a:moveTo>
                    <a:pt x="1" y="0"/>
                  </a:moveTo>
                  <a:lnTo>
                    <a:pt x="1" y="12862"/>
                  </a:lnTo>
                  <a:lnTo>
                    <a:pt x="3264" y="12862"/>
                  </a:lnTo>
                  <a:lnTo>
                    <a:pt x="3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8"/>
            <p:cNvSpPr/>
            <p:nvPr/>
          </p:nvSpPr>
          <p:spPr>
            <a:xfrm>
              <a:off x="4688969" y="8215787"/>
              <a:ext cx="57453" cy="172593"/>
            </a:xfrm>
            <a:custGeom>
              <a:avLst/>
              <a:gdLst/>
              <a:ahLst/>
              <a:cxnLst/>
              <a:rect l="l" t="t" r="r" b="b"/>
              <a:pathLst>
                <a:path w="989" h="2971" extrusionOk="0">
                  <a:moveTo>
                    <a:pt x="1" y="0"/>
                  </a:moveTo>
                  <a:lnTo>
                    <a:pt x="1"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8"/>
            <p:cNvSpPr/>
            <p:nvPr/>
          </p:nvSpPr>
          <p:spPr>
            <a:xfrm>
              <a:off x="4688969" y="8633414"/>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8"/>
            <p:cNvSpPr/>
            <p:nvPr/>
          </p:nvSpPr>
          <p:spPr>
            <a:xfrm>
              <a:off x="4688969" y="8417194"/>
              <a:ext cx="57453" cy="157779"/>
            </a:xfrm>
            <a:custGeom>
              <a:avLst/>
              <a:gdLst/>
              <a:ahLst/>
              <a:cxnLst/>
              <a:rect l="l" t="t" r="r" b="b"/>
              <a:pathLst>
                <a:path w="989" h="2716" extrusionOk="0">
                  <a:moveTo>
                    <a:pt x="1" y="1"/>
                  </a:moveTo>
                  <a:lnTo>
                    <a:pt x="1"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8"/>
            <p:cNvSpPr/>
            <p:nvPr/>
          </p:nvSpPr>
          <p:spPr>
            <a:xfrm>
              <a:off x="4775237" y="7022103"/>
              <a:ext cx="197398" cy="747244"/>
            </a:xfrm>
            <a:custGeom>
              <a:avLst/>
              <a:gdLst/>
              <a:ahLst/>
              <a:cxnLst/>
              <a:rect l="l" t="t" r="r" b="b"/>
              <a:pathLst>
                <a:path w="3398" h="12863" extrusionOk="0">
                  <a:moveTo>
                    <a:pt x="134" y="1"/>
                  </a:moveTo>
                  <a:cubicBezTo>
                    <a:pt x="51" y="1256"/>
                    <a:pt x="1" y="2525"/>
                    <a:pt x="1" y="3799"/>
                  </a:cubicBezTo>
                  <a:lnTo>
                    <a:pt x="1" y="12862"/>
                  </a:lnTo>
                  <a:lnTo>
                    <a:pt x="3257" y="12862"/>
                  </a:lnTo>
                  <a:lnTo>
                    <a:pt x="3257" y="3799"/>
                  </a:lnTo>
                  <a:cubicBezTo>
                    <a:pt x="3257" y="2525"/>
                    <a:pt x="3302" y="1256"/>
                    <a:pt x="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8"/>
            <p:cNvSpPr/>
            <p:nvPr/>
          </p:nvSpPr>
          <p:spPr>
            <a:xfrm>
              <a:off x="5285441" y="8633414"/>
              <a:ext cx="230337" cy="229988"/>
            </a:xfrm>
            <a:custGeom>
              <a:avLst/>
              <a:gdLst/>
              <a:ahLst/>
              <a:cxnLst/>
              <a:rect l="l" t="t" r="r" b="b"/>
              <a:pathLst>
                <a:path w="3965" h="3959" extrusionOk="0">
                  <a:moveTo>
                    <a:pt x="0" y="1"/>
                  </a:moveTo>
                  <a:lnTo>
                    <a:pt x="0" y="3959"/>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8"/>
            <p:cNvSpPr/>
            <p:nvPr/>
          </p:nvSpPr>
          <p:spPr>
            <a:xfrm>
              <a:off x="4993664" y="7022103"/>
              <a:ext cx="266993" cy="387361"/>
            </a:xfrm>
            <a:custGeom>
              <a:avLst/>
              <a:gdLst/>
              <a:ahLst/>
              <a:cxnLst/>
              <a:rect l="l" t="t" r="r" b="b"/>
              <a:pathLst>
                <a:path w="4596" h="6668" extrusionOk="0">
                  <a:moveTo>
                    <a:pt x="135" y="1"/>
                  </a:moveTo>
                  <a:cubicBezTo>
                    <a:pt x="52" y="1256"/>
                    <a:pt x="7" y="2525"/>
                    <a:pt x="1" y="3799"/>
                  </a:cubicBezTo>
                  <a:lnTo>
                    <a:pt x="1" y="6667"/>
                  </a:lnTo>
                  <a:lnTo>
                    <a:pt x="4596" y="2066"/>
                  </a:lnTo>
                  <a:lnTo>
                    <a:pt x="459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8"/>
            <p:cNvSpPr/>
            <p:nvPr/>
          </p:nvSpPr>
          <p:spPr>
            <a:xfrm>
              <a:off x="5289878" y="7834410"/>
              <a:ext cx="264786" cy="733883"/>
            </a:xfrm>
            <a:custGeom>
              <a:avLst/>
              <a:gdLst/>
              <a:ahLst/>
              <a:cxnLst/>
              <a:rect l="l" t="t" r="r" b="b"/>
              <a:pathLst>
                <a:path w="4558" h="12633" extrusionOk="0">
                  <a:moveTo>
                    <a:pt x="4557" y="1"/>
                  </a:moveTo>
                  <a:lnTo>
                    <a:pt x="0" y="4558"/>
                  </a:lnTo>
                  <a:lnTo>
                    <a:pt x="0" y="8076"/>
                  </a:lnTo>
                  <a:lnTo>
                    <a:pt x="4557" y="12633"/>
                  </a:lnTo>
                  <a:lnTo>
                    <a:pt x="4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8"/>
            <p:cNvSpPr/>
            <p:nvPr/>
          </p:nvSpPr>
          <p:spPr>
            <a:xfrm>
              <a:off x="4688969" y="8014729"/>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8"/>
            <p:cNvSpPr/>
            <p:nvPr/>
          </p:nvSpPr>
          <p:spPr>
            <a:xfrm>
              <a:off x="4688969" y="8820007"/>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8"/>
            <p:cNvSpPr/>
            <p:nvPr/>
          </p:nvSpPr>
          <p:spPr>
            <a:xfrm>
              <a:off x="4688969" y="7410509"/>
              <a:ext cx="57453" cy="172244"/>
            </a:xfrm>
            <a:custGeom>
              <a:avLst/>
              <a:gdLst/>
              <a:ahLst/>
              <a:cxnLst/>
              <a:rect l="l" t="t" r="r" b="b"/>
              <a:pathLst>
                <a:path w="989" h="2965" extrusionOk="0">
                  <a:moveTo>
                    <a:pt x="1" y="0"/>
                  </a:moveTo>
                  <a:lnTo>
                    <a:pt x="1"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8"/>
            <p:cNvSpPr/>
            <p:nvPr/>
          </p:nvSpPr>
          <p:spPr>
            <a:xfrm>
              <a:off x="4688969" y="7208696"/>
              <a:ext cx="57802" cy="172593"/>
            </a:xfrm>
            <a:custGeom>
              <a:avLst/>
              <a:gdLst/>
              <a:ahLst/>
              <a:cxnLst/>
              <a:rect l="l" t="t" r="r" b="b"/>
              <a:pathLst>
                <a:path w="995" h="2971" extrusionOk="0">
                  <a:moveTo>
                    <a:pt x="7" y="1"/>
                  </a:moveTo>
                  <a:cubicBezTo>
                    <a:pt x="7" y="199"/>
                    <a:pt x="1" y="390"/>
                    <a:pt x="1" y="581"/>
                  </a:cubicBezTo>
                  <a:lnTo>
                    <a:pt x="1" y="2971"/>
                  </a:lnTo>
                  <a:lnTo>
                    <a:pt x="988" y="2971"/>
                  </a:lnTo>
                  <a:cubicBezTo>
                    <a:pt x="988" y="2971"/>
                    <a:pt x="995" y="199"/>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8"/>
            <p:cNvSpPr/>
            <p:nvPr/>
          </p:nvSpPr>
          <p:spPr>
            <a:xfrm>
              <a:off x="6021088" y="7022103"/>
              <a:ext cx="265192" cy="384398"/>
            </a:xfrm>
            <a:custGeom>
              <a:avLst/>
              <a:gdLst/>
              <a:ahLst/>
              <a:cxnLst/>
              <a:rect l="l" t="t" r="r" b="b"/>
              <a:pathLst>
                <a:path w="4565" h="6617" extrusionOk="0">
                  <a:moveTo>
                    <a:pt x="135" y="1"/>
                  </a:moveTo>
                  <a:cubicBezTo>
                    <a:pt x="46" y="1256"/>
                    <a:pt x="1" y="2525"/>
                    <a:pt x="1" y="3799"/>
                  </a:cubicBezTo>
                  <a:lnTo>
                    <a:pt x="1" y="6616"/>
                  </a:lnTo>
                  <a:lnTo>
                    <a:pt x="4564" y="2047"/>
                  </a:lnTo>
                  <a:lnTo>
                    <a:pt x="4564"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8"/>
            <p:cNvSpPr/>
            <p:nvPr/>
          </p:nvSpPr>
          <p:spPr>
            <a:xfrm>
              <a:off x="6829329" y="8417194"/>
              <a:ext cx="57453" cy="157779"/>
            </a:xfrm>
            <a:custGeom>
              <a:avLst/>
              <a:gdLst/>
              <a:ahLst/>
              <a:cxnLst/>
              <a:rect l="l" t="t" r="r" b="b"/>
              <a:pathLst>
                <a:path w="989" h="2716" extrusionOk="0">
                  <a:moveTo>
                    <a:pt x="1" y="1"/>
                  </a:moveTo>
                  <a:lnTo>
                    <a:pt x="1" y="2716"/>
                  </a:lnTo>
                  <a:lnTo>
                    <a:pt x="989" y="2716"/>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8"/>
            <p:cNvSpPr/>
            <p:nvPr/>
          </p:nvSpPr>
          <p:spPr>
            <a:xfrm>
              <a:off x="6315443" y="7022103"/>
              <a:ext cx="266296" cy="386606"/>
            </a:xfrm>
            <a:custGeom>
              <a:avLst/>
              <a:gdLst/>
              <a:ahLst/>
              <a:cxnLst/>
              <a:rect l="l" t="t" r="r" b="b"/>
              <a:pathLst>
                <a:path w="4584" h="6655" extrusionOk="0">
                  <a:moveTo>
                    <a:pt x="1" y="1"/>
                  </a:moveTo>
                  <a:lnTo>
                    <a:pt x="1" y="2066"/>
                  </a:lnTo>
                  <a:lnTo>
                    <a:pt x="4583" y="6655"/>
                  </a:lnTo>
                  <a:lnTo>
                    <a:pt x="4583" y="3799"/>
                  </a:lnTo>
                  <a:cubicBezTo>
                    <a:pt x="4583" y="2525"/>
                    <a:pt x="4539" y="1256"/>
                    <a:pt x="444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8"/>
            <p:cNvSpPr/>
            <p:nvPr/>
          </p:nvSpPr>
          <p:spPr>
            <a:xfrm>
              <a:off x="6051448" y="7539358"/>
              <a:ext cx="230395" cy="229988"/>
            </a:xfrm>
            <a:custGeom>
              <a:avLst/>
              <a:gdLst/>
              <a:ahLst/>
              <a:cxnLst/>
              <a:rect l="l" t="t" r="r" b="b"/>
              <a:pathLst>
                <a:path w="3966" h="3959" extrusionOk="0">
                  <a:moveTo>
                    <a:pt x="3965" y="0"/>
                  </a:moveTo>
                  <a:lnTo>
                    <a:pt x="1" y="3958"/>
                  </a:lnTo>
                  <a:lnTo>
                    <a:pt x="3965" y="3958"/>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8"/>
            <p:cNvSpPr/>
            <p:nvPr/>
          </p:nvSpPr>
          <p:spPr>
            <a:xfrm>
              <a:off x="6829329" y="8633414"/>
              <a:ext cx="57453" cy="157431"/>
            </a:xfrm>
            <a:custGeom>
              <a:avLst/>
              <a:gdLst/>
              <a:ahLst/>
              <a:cxnLst/>
              <a:rect l="l" t="t" r="r" b="b"/>
              <a:pathLst>
                <a:path w="989" h="2710" extrusionOk="0">
                  <a:moveTo>
                    <a:pt x="1" y="1"/>
                  </a:moveTo>
                  <a:lnTo>
                    <a:pt x="1" y="2709"/>
                  </a:lnTo>
                  <a:lnTo>
                    <a:pt x="989" y="2709"/>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8"/>
            <p:cNvSpPr/>
            <p:nvPr/>
          </p:nvSpPr>
          <p:spPr>
            <a:xfrm>
              <a:off x="6020740" y="7182089"/>
              <a:ext cx="265541" cy="581332"/>
            </a:xfrm>
            <a:custGeom>
              <a:avLst/>
              <a:gdLst/>
              <a:ahLst/>
              <a:cxnLst/>
              <a:rect l="l" t="t" r="r" b="b"/>
              <a:pathLst>
                <a:path w="4571" h="10007" extrusionOk="0">
                  <a:moveTo>
                    <a:pt x="4570" y="0"/>
                  </a:moveTo>
                  <a:lnTo>
                    <a:pt x="1" y="4570"/>
                  </a:lnTo>
                  <a:lnTo>
                    <a:pt x="1" y="10006"/>
                  </a:lnTo>
                  <a:lnTo>
                    <a:pt x="4570" y="5437"/>
                  </a:lnTo>
                  <a:lnTo>
                    <a:pt x="4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8"/>
            <p:cNvSpPr/>
            <p:nvPr/>
          </p:nvSpPr>
          <p:spPr>
            <a:xfrm>
              <a:off x="6311006" y="7540462"/>
              <a:ext cx="228884" cy="228884"/>
            </a:xfrm>
            <a:custGeom>
              <a:avLst/>
              <a:gdLst/>
              <a:ahLst/>
              <a:cxnLst/>
              <a:rect l="l" t="t" r="r" b="b"/>
              <a:pathLst>
                <a:path w="3940" h="3940" extrusionOk="0">
                  <a:moveTo>
                    <a:pt x="1" y="0"/>
                  </a:moveTo>
                  <a:lnTo>
                    <a:pt x="1" y="3939"/>
                  </a:lnTo>
                  <a:lnTo>
                    <a:pt x="3939" y="39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8"/>
            <p:cNvSpPr/>
            <p:nvPr/>
          </p:nvSpPr>
          <p:spPr>
            <a:xfrm>
              <a:off x="6829329" y="7410509"/>
              <a:ext cx="57453" cy="172244"/>
            </a:xfrm>
            <a:custGeom>
              <a:avLst/>
              <a:gdLst/>
              <a:ahLst/>
              <a:cxnLst/>
              <a:rect l="l" t="t" r="r" b="b"/>
              <a:pathLst>
                <a:path w="989" h="2965" extrusionOk="0">
                  <a:moveTo>
                    <a:pt x="1" y="0"/>
                  </a:moveTo>
                  <a:lnTo>
                    <a:pt x="1" y="2964"/>
                  </a:lnTo>
                  <a:lnTo>
                    <a:pt x="989" y="2964"/>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8"/>
            <p:cNvSpPr/>
            <p:nvPr/>
          </p:nvSpPr>
          <p:spPr>
            <a:xfrm>
              <a:off x="6315443" y="7183542"/>
              <a:ext cx="266296" cy="582087"/>
            </a:xfrm>
            <a:custGeom>
              <a:avLst/>
              <a:gdLst/>
              <a:ahLst/>
              <a:cxnLst/>
              <a:rect l="l" t="t" r="r" b="b"/>
              <a:pathLst>
                <a:path w="4584" h="10020" extrusionOk="0">
                  <a:moveTo>
                    <a:pt x="1" y="1"/>
                  </a:moveTo>
                  <a:lnTo>
                    <a:pt x="1" y="5431"/>
                  </a:lnTo>
                  <a:lnTo>
                    <a:pt x="4583" y="10019"/>
                  </a:lnTo>
                  <a:lnTo>
                    <a:pt x="4583" y="45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8"/>
            <p:cNvSpPr/>
            <p:nvPr/>
          </p:nvSpPr>
          <p:spPr>
            <a:xfrm>
              <a:off x="6829329" y="8820007"/>
              <a:ext cx="57453" cy="172244"/>
            </a:xfrm>
            <a:custGeom>
              <a:avLst/>
              <a:gdLst/>
              <a:ahLst/>
              <a:cxnLst/>
              <a:rect l="l" t="t" r="r" b="b"/>
              <a:pathLst>
                <a:path w="989" h="2965" extrusionOk="0">
                  <a:moveTo>
                    <a:pt x="1" y="1"/>
                  </a:moveTo>
                  <a:lnTo>
                    <a:pt x="1" y="2964"/>
                  </a:lnTo>
                  <a:lnTo>
                    <a:pt x="989" y="2964"/>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8"/>
            <p:cNvSpPr/>
            <p:nvPr/>
          </p:nvSpPr>
          <p:spPr>
            <a:xfrm>
              <a:off x="5107391" y="5497814"/>
              <a:ext cx="133671" cy="206286"/>
            </a:xfrm>
            <a:custGeom>
              <a:avLst/>
              <a:gdLst/>
              <a:ahLst/>
              <a:cxnLst/>
              <a:rect l="l" t="t" r="r" b="b"/>
              <a:pathLst>
                <a:path w="2301" h="3551" extrusionOk="0">
                  <a:moveTo>
                    <a:pt x="1714" y="1"/>
                  </a:moveTo>
                  <a:cubicBezTo>
                    <a:pt x="1651" y="83"/>
                    <a:pt x="1593" y="166"/>
                    <a:pt x="1530" y="256"/>
                  </a:cubicBezTo>
                  <a:cubicBezTo>
                    <a:pt x="1364" y="498"/>
                    <a:pt x="656" y="1588"/>
                    <a:pt x="465" y="1887"/>
                  </a:cubicBezTo>
                  <a:cubicBezTo>
                    <a:pt x="306" y="2142"/>
                    <a:pt x="153" y="2397"/>
                    <a:pt x="0" y="2652"/>
                  </a:cubicBezTo>
                  <a:cubicBezTo>
                    <a:pt x="210" y="2951"/>
                    <a:pt x="421" y="3245"/>
                    <a:pt x="618" y="3551"/>
                  </a:cubicBezTo>
                  <a:cubicBezTo>
                    <a:pt x="1154" y="2639"/>
                    <a:pt x="1708" y="1747"/>
                    <a:pt x="2301" y="880"/>
                  </a:cubicBezTo>
                  <a:cubicBezTo>
                    <a:pt x="2103" y="587"/>
                    <a:pt x="1912" y="287"/>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8"/>
            <p:cNvSpPr/>
            <p:nvPr/>
          </p:nvSpPr>
          <p:spPr>
            <a:xfrm>
              <a:off x="6329541" y="5497465"/>
              <a:ext cx="133729" cy="206286"/>
            </a:xfrm>
            <a:custGeom>
              <a:avLst/>
              <a:gdLst/>
              <a:ahLst/>
              <a:cxnLst/>
              <a:rect l="l" t="t" r="r" b="b"/>
              <a:pathLst>
                <a:path w="2302" h="3551" extrusionOk="0">
                  <a:moveTo>
                    <a:pt x="587" y="0"/>
                  </a:moveTo>
                  <a:cubicBezTo>
                    <a:pt x="383" y="293"/>
                    <a:pt x="192" y="587"/>
                    <a:pt x="1" y="880"/>
                  </a:cubicBezTo>
                  <a:cubicBezTo>
                    <a:pt x="593" y="1747"/>
                    <a:pt x="1148" y="2639"/>
                    <a:pt x="1677" y="3550"/>
                  </a:cubicBezTo>
                  <a:cubicBezTo>
                    <a:pt x="1881" y="3251"/>
                    <a:pt x="2091" y="2951"/>
                    <a:pt x="2301" y="2652"/>
                  </a:cubicBezTo>
                  <a:lnTo>
                    <a:pt x="2269" y="2594"/>
                  </a:lnTo>
                  <a:lnTo>
                    <a:pt x="2187" y="2460"/>
                  </a:lnTo>
                  <a:cubicBezTo>
                    <a:pt x="1842" y="1893"/>
                    <a:pt x="1486" y="1326"/>
                    <a:pt x="1122" y="778"/>
                  </a:cubicBezTo>
                  <a:cubicBezTo>
                    <a:pt x="1052" y="676"/>
                    <a:pt x="988" y="574"/>
                    <a:pt x="918" y="478"/>
                  </a:cubicBezTo>
                  <a:cubicBezTo>
                    <a:pt x="810" y="319"/>
                    <a:pt x="695" y="16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8"/>
            <p:cNvSpPr/>
            <p:nvPr/>
          </p:nvSpPr>
          <p:spPr>
            <a:xfrm>
              <a:off x="4993664" y="8636377"/>
              <a:ext cx="267400" cy="590975"/>
            </a:xfrm>
            <a:custGeom>
              <a:avLst/>
              <a:gdLst/>
              <a:ahLst/>
              <a:cxnLst/>
              <a:rect l="l" t="t" r="r" b="b"/>
              <a:pathLst>
                <a:path w="4603" h="10173" extrusionOk="0">
                  <a:moveTo>
                    <a:pt x="1" y="1"/>
                  </a:moveTo>
                  <a:lnTo>
                    <a:pt x="1" y="5571"/>
                  </a:lnTo>
                  <a:lnTo>
                    <a:pt x="4602" y="10173"/>
                  </a:lnTo>
                  <a:lnTo>
                    <a:pt x="4602" y="46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8"/>
            <p:cNvSpPr/>
            <p:nvPr/>
          </p:nvSpPr>
          <p:spPr>
            <a:xfrm>
              <a:off x="5289878" y="7022103"/>
              <a:ext cx="264786" cy="383643"/>
            </a:xfrm>
            <a:custGeom>
              <a:avLst/>
              <a:gdLst/>
              <a:ahLst/>
              <a:cxnLst/>
              <a:rect l="l" t="t" r="r" b="b"/>
              <a:pathLst>
                <a:path w="4558" h="6604" extrusionOk="0">
                  <a:moveTo>
                    <a:pt x="0" y="1"/>
                  </a:moveTo>
                  <a:lnTo>
                    <a:pt x="0" y="2047"/>
                  </a:lnTo>
                  <a:lnTo>
                    <a:pt x="4557" y="6604"/>
                  </a:lnTo>
                  <a:lnTo>
                    <a:pt x="4557" y="3799"/>
                  </a:lnTo>
                  <a:cubicBezTo>
                    <a:pt x="4557" y="2525"/>
                    <a:pt x="4513" y="1256"/>
                    <a:pt x="442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8"/>
            <p:cNvSpPr/>
            <p:nvPr/>
          </p:nvSpPr>
          <p:spPr>
            <a:xfrm>
              <a:off x="6779757" y="6654842"/>
              <a:ext cx="92599" cy="309226"/>
            </a:xfrm>
            <a:custGeom>
              <a:avLst/>
              <a:gdLst/>
              <a:ahLst/>
              <a:cxnLst/>
              <a:rect l="l" t="t" r="r" b="b"/>
              <a:pathLst>
                <a:path w="1594" h="5323" extrusionOk="0">
                  <a:moveTo>
                    <a:pt x="906" y="0"/>
                  </a:moveTo>
                  <a:cubicBezTo>
                    <a:pt x="587" y="185"/>
                    <a:pt x="287" y="389"/>
                    <a:pt x="1" y="612"/>
                  </a:cubicBezTo>
                  <a:cubicBezTo>
                    <a:pt x="262" y="2161"/>
                    <a:pt x="466" y="3729"/>
                    <a:pt x="600" y="5322"/>
                  </a:cubicBezTo>
                  <a:lnTo>
                    <a:pt x="1594" y="5322"/>
                  </a:lnTo>
                  <a:cubicBezTo>
                    <a:pt x="1575" y="5067"/>
                    <a:pt x="1556" y="4819"/>
                    <a:pt x="1537" y="4564"/>
                  </a:cubicBezTo>
                  <a:cubicBezTo>
                    <a:pt x="1530" y="4519"/>
                    <a:pt x="1409" y="3391"/>
                    <a:pt x="1345" y="2881"/>
                  </a:cubicBezTo>
                  <a:cubicBezTo>
                    <a:pt x="1333" y="2760"/>
                    <a:pt x="1320" y="2645"/>
                    <a:pt x="1301" y="2531"/>
                  </a:cubicBezTo>
                  <a:cubicBezTo>
                    <a:pt x="1231" y="2014"/>
                    <a:pt x="1065" y="899"/>
                    <a:pt x="1059" y="861"/>
                  </a:cubicBezTo>
                  <a:cubicBezTo>
                    <a:pt x="1014" y="574"/>
                    <a:pt x="957" y="287"/>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8"/>
            <p:cNvSpPr/>
            <p:nvPr/>
          </p:nvSpPr>
          <p:spPr>
            <a:xfrm>
              <a:off x="6630169" y="6083154"/>
              <a:ext cx="196643" cy="575058"/>
            </a:xfrm>
            <a:custGeom>
              <a:avLst/>
              <a:gdLst/>
              <a:ahLst/>
              <a:cxnLst/>
              <a:rect l="l" t="t" r="r" b="b"/>
              <a:pathLst>
                <a:path w="3385" h="9899" extrusionOk="0">
                  <a:moveTo>
                    <a:pt x="734" y="1"/>
                  </a:moveTo>
                  <a:cubicBezTo>
                    <a:pt x="485" y="288"/>
                    <a:pt x="237" y="575"/>
                    <a:pt x="1" y="861"/>
                  </a:cubicBezTo>
                  <a:cubicBezTo>
                    <a:pt x="1097" y="3793"/>
                    <a:pt x="1925" y="6820"/>
                    <a:pt x="2480" y="9899"/>
                  </a:cubicBezTo>
                  <a:cubicBezTo>
                    <a:pt x="2767" y="9688"/>
                    <a:pt x="3073" y="9491"/>
                    <a:pt x="3385" y="9319"/>
                  </a:cubicBezTo>
                  <a:cubicBezTo>
                    <a:pt x="3372" y="9242"/>
                    <a:pt x="2926" y="7120"/>
                    <a:pt x="2875" y="6903"/>
                  </a:cubicBezTo>
                  <a:cubicBezTo>
                    <a:pt x="2805" y="6597"/>
                    <a:pt x="2722" y="6285"/>
                    <a:pt x="2646" y="5979"/>
                  </a:cubicBezTo>
                  <a:cubicBezTo>
                    <a:pt x="2531" y="5520"/>
                    <a:pt x="2410" y="5068"/>
                    <a:pt x="2276" y="4615"/>
                  </a:cubicBezTo>
                  <a:cubicBezTo>
                    <a:pt x="2231" y="4443"/>
                    <a:pt x="2187" y="4277"/>
                    <a:pt x="2136" y="4112"/>
                  </a:cubicBezTo>
                  <a:cubicBezTo>
                    <a:pt x="2034" y="3774"/>
                    <a:pt x="1753" y="2882"/>
                    <a:pt x="1722" y="2773"/>
                  </a:cubicBezTo>
                  <a:cubicBezTo>
                    <a:pt x="1416" y="1836"/>
                    <a:pt x="1091" y="912"/>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8"/>
            <p:cNvSpPr/>
            <p:nvPr/>
          </p:nvSpPr>
          <p:spPr>
            <a:xfrm>
              <a:off x="6311006" y="7827788"/>
              <a:ext cx="228884" cy="229233"/>
            </a:xfrm>
            <a:custGeom>
              <a:avLst/>
              <a:gdLst/>
              <a:ahLst/>
              <a:cxnLst/>
              <a:rect l="l" t="t" r="r" b="b"/>
              <a:pathLst>
                <a:path w="3940" h="3946" extrusionOk="0">
                  <a:moveTo>
                    <a:pt x="1" y="0"/>
                  </a:moveTo>
                  <a:lnTo>
                    <a:pt x="1" y="394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8"/>
            <p:cNvSpPr/>
            <p:nvPr/>
          </p:nvSpPr>
          <p:spPr>
            <a:xfrm>
              <a:off x="6829329" y="8014729"/>
              <a:ext cx="57453" cy="172244"/>
            </a:xfrm>
            <a:custGeom>
              <a:avLst/>
              <a:gdLst/>
              <a:ahLst/>
              <a:cxnLst/>
              <a:rect l="l" t="t" r="r" b="b"/>
              <a:pathLst>
                <a:path w="989" h="2965" extrusionOk="0">
                  <a:moveTo>
                    <a:pt x="1" y="1"/>
                  </a:moveTo>
                  <a:lnTo>
                    <a:pt x="1" y="2964"/>
                  </a:lnTo>
                  <a:lnTo>
                    <a:pt x="989" y="2964"/>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8"/>
            <p:cNvSpPr/>
            <p:nvPr/>
          </p:nvSpPr>
          <p:spPr>
            <a:xfrm>
              <a:off x="6829329" y="8215787"/>
              <a:ext cx="57453" cy="172593"/>
            </a:xfrm>
            <a:custGeom>
              <a:avLst/>
              <a:gdLst/>
              <a:ahLst/>
              <a:cxnLst/>
              <a:rect l="l" t="t" r="r" b="b"/>
              <a:pathLst>
                <a:path w="989" h="2971" extrusionOk="0">
                  <a:moveTo>
                    <a:pt x="1" y="0"/>
                  </a:moveTo>
                  <a:lnTo>
                    <a:pt x="1" y="2970"/>
                  </a:lnTo>
                  <a:lnTo>
                    <a:pt x="989" y="2970"/>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8"/>
            <p:cNvSpPr/>
            <p:nvPr/>
          </p:nvSpPr>
          <p:spPr>
            <a:xfrm>
              <a:off x="6610902" y="7827788"/>
              <a:ext cx="189265" cy="747186"/>
            </a:xfrm>
            <a:custGeom>
              <a:avLst/>
              <a:gdLst/>
              <a:ahLst/>
              <a:cxnLst/>
              <a:rect l="l" t="t" r="r" b="b"/>
              <a:pathLst>
                <a:path w="3258" h="12862" extrusionOk="0">
                  <a:moveTo>
                    <a:pt x="1" y="0"/>
                  </a:moveTo>
                  <a:lnTo>
                    <a:pt x="1" y="12862"/>
                  </a:lnTo>
                  <a:lnTo>
                    <a:pt x="3257" y="12862"/>
                  </a:lnTo>
                  <a:lnTo>
                    <a:pt x="32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8"/>
            <p:cNvSpPr/>
            <p:nvPr/>
          </p:nvSpPr>
          <p:spPr>
            <a:xfrm>
              <a:off x="6315443" y="8637132"/>
              <a:ext cx="266296" cy="590220"/>
            </a:xfrm>
            <a:custGeom>
              <a:avLst/>
              <a:gdLst/>
              <a:ahLst/>
              <a:cxnLst/>
              <a:rect l="l" t="t" r="r" b="b"/>
              <a:pathLst>
                <a:path w="4584" h="10160" extrusionOk="0">
                  <a:moveTo>
                    <a:pt x="4583" y="0"/>
                  </a:moveTo>
                  <a:lnTo>
                    <a:pt x="1" y="4589"/>
                  </a:lnTo>
                  <a:lnTo>
                    <a:pt x="1" y="10160"/>
                  </a:lnTo>
                  <a:lnTo>
                    <a:pt x="4583" y="5571"/>
                  </a:lnTo>
                  <a:lnTo>
                    <a:pt x="4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8"/>
            <p:cNvSpPr/>
            <p:nvPr/>
          </p:nvSpPr>
          <p:spPr>
            <a:xfrm>
              <a:off x="6828632" y="7208696"/>
              <a:ext cx="58151" cy="172593"/>
            </a:xfrm>
            <a:custGeom>
              <a:avLst/>
              <a:gdLst/>
              <a:ahLst/>
              <a:cxnLst/>
              <a:rect l="l" t="t" r="r" b="b"/>
              <a:pathLst>
                <a:path w="1001" h="2971" extrusionOk="0">
                  <a:moveTo>
                    <a:pt x="0" y="1"/>
                  </a:moveTo>
                  <a:cubicBezTo>
                    <a:pt x="0" y="199"/>
                    <a:pt x="13" y="390"/>
                    <a:pt x="13" y="587"/>
                  </a:cubicBezTo>
                  <a:lnTo>
                    <a:pt x="13" y="2971"/>
                  </a:lnTo>
                  <a:lnTo>
                    <a:pt x="1001" y="2971"/>
                  </a:lnTo>
                  <a:cubicBezTo>
                    <a:pt x="1001" y="2971"/>
                    <a:pt x="994" y="199"/>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8"/>
            <p:cNvSpPr/>
            <p:nvPr/>
          </p:nvSpPr>
          <p:spPr>
            <a:xfrm>
              <a:off x="6829329" y="7827788"/>
              <a:ext cx="57453" cy="157779"/>
            </a:xfrm>
            <a:custGeom>
              <a:avLst/>
              <a:gdLst/>
              <a:ahLst/>
              <a:cxnLst/>
              <a:rect l="l" t="t" r="r" b="b"/>
              <a:pathLst>
                <a:path w="989" h="2716" extrusionOk="0">
                  <a:moveTo>
                    <a:pt x="1" y="0"/>
                  </a:moveTo>
                  <a:lnTo>
                    <a:pt x="1" y="2715"/>
                  </a:lnTo>
                  <a:lnTo>
                    <a:pt x="989" y="2715"/>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8"/>
            <p:cNvSpPr/>
            <p:nvPr/>
          </p:nvSpPr>
          <p:spPr>
            <a:xfrm>
              <a:off x="6829329" y="7611916"/>
              <a:ext cx="57453" cy="157431"/>
            </a:xfrm>
            <a:custGeom>
              <a:avLst/>
              <a:gdLst/>
              <a:ahLst/>
              <a:cxnLst/>
              <a:rect l="l" t="t" r="r" b="b"/>
              <a:pathLst>
                <a:path w="989" h="2710" extrusionOk="0">
                  <a:moveTo>
                    <a:pt x="1" y="1"/>
                  </a:moveTo>
                  <a:lnTo>
                    <a:pt x="1" y="2709"/>
                  </a:lnTo>
                  <a:lnTo>
                    <a:pt x="989" y="2709"/>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8"/>
            <p:cNvSpPr/>
            <p:nvPr/>
          </p:nvSpPr>
          <p:spPr>
            <a:xfrm>
              <a:off x="6315443" y="8346089"/>
              <a:ext cx="228884" cy="228884"/>
            </a:xfrm>
            <a:custGeom>
              <a:avLst/>
              <a:gdLst/>
              <a:ahLst/>
              <a:cxnLst/>
              <a:rect l="l" t="t" r="r" b="b"/>
              <a:pathLst>
                <a:path w="3940" h="3940" extrusionOk="0">
                  <a:moveTo>
                    <a:pt x="1" y="1"/>
                  </a:moveTo>
                  <a:lnTo>
                    <a:pt x="1" y="3940"/>
                  </a:lnTo>
                  <a:lnTo>
                    <a:pt x="3939" y="39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8"/>
            <p:cNvSpPr/>
            <p:nvPr/>
          </p:nvSpPr>
          <p:spPr>
            <a:xfrm>
              <a:off x="6051448" y="8344637"/>
              <a:ext cx="230395" cy="230337"/>
            </a:xfrm>
            <a:custGeom>
              <a:avLst/>
              <a:gdLst/>
              <a:ahLst/>
              <a:cxnLst/>
              <a:rect l="l" t="t" r="r" b="b"/>
              <a:pathLst>
                <a:path w="3966" h="3965" extrusionOk="0">
                  <a:moveTo>
                    <a:pt x="3965" y="0"/>
                  </a:moveTo>
                  <a:lnTo>
                    <a:pt x="1" y="3965"/>
                  </a:lnTo>
                  <a:lnTo>
                    <a:pt x="3965" y="3965"/>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8"/>
            <p:cNvSpPr/>
            <p:nvPr/>
          </p:nvSpPr>
          <p:spPr>
            <a:xfrm>
              <a:off x="6051448" y="7827788"/>
              <a:ext cx="230395" cy="230337"/>
            </a:xfrm>
            <a:custGeom>
              <a:avLst/>
              <a:gdLst/>
              <a:ahLst/>
              <a:cxnLst/>
              <a:rect l="l" t="t" r="r" b="b"/>
              <a:pathLst>
                <a:path w="3966" h="3965" extrusionOk="0">
                  <a:moveTo>
                    <a:pt x="1" y="0"/>
                  </a:moveTo>
                  <a:lnTo>
                    <a:pt x="3965"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8"/>
            <p:cNvSpPr/>
            <p:nvPr/>
          </p:nvSpPr>
          <p:spPr>
            <a:xfrm>
              <a:off x="6055886" y="8633414"/>
              <a:ext cx="230395" cy="230337"/>
            </a:xfrm>
            <a:custGeom>
              <a:avLst/>
              <a:gdLst/>
              <a:ahLst/>
              <a:cxnLst/>
              <a:rect l="l" t="t" r="r" b="b"/>
              <a:pathLst>
                <a:path w="3966" h="3965" extrusionOk="0">
                  <a:moveTo>
                    <a:pt x="1" y="1"/>
                  </a:moveTo>
                  <a:lnTo>
                    <a:pt x="3965" y="3965"/>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8"/>
            <p:cNvSpPr/>
            <p:nvPr/>
          </p:nvSpPr>
          <p:spPr>
            <a:xfrm>
              <a:off x="6315443" y="7831854"/>
              <a:ext cx="266296" cy="739401"/>
            </a:xfrm>
            <a:custGeom>
              <a:avLst/>
              <a:gdLst/>
              <a:ahLst/>
              <a:cxnLst/>
              <a:rect l="l" t="t" r="r" b="b"/>
              <a:pathLst>
                <a:path w="4584" h="12728" extrusionOk="0">
                  <a:moveTo>
                    <a:pt x="4583" y="0"/>
                  </a:moveTo>
                  <a:lnTo>
                    <a:pt x="1" y="4583"/>
                  </a:lnTo>
                  <a:lnTo>
                    <a:pt x="1" y="8139"/>
                  </a:lnTo>
                  <a:lnTo>
                    <a:pt x="4583" y="12728"/>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8"/>
            <p:cNvSpPr/>
            <p:nvPr/>
          </p:nvSpPr>
          <p:spPr>
            <a:xfrm>
              <a:off x="6020740" y="7833713"/>
              <a:ext cx="265541" cy="735335"/>
            </a:xfrm>
            <a:custGeom>
              <a:avLst/>
              <a:gdLst/>
              <a:ahLst/>
              <a:cxnLst/>
              <a:rect l="l" t="t" r="r" b="b"/>
              <a:pathLst>
                <a:path w="4571" h="12658" extrusionOk="0">
                  <a:moveTo>
                    <a:pt x="1" y="0"/>
                  </a:moveTo>
                  <a:lnTo>
                    <a:pt x="1" y="12658"/>
                  </a:lnTo>
                  <a:lnTo>
                    <a:pt x="4570" y="8088"/>
                  </a:lnTo>
                  <a:lnTo>
                    <a:pt x="4570"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8"/>
            <p:cNvSpPr/>
            <p:nvPr/>
          </p:nvSpPr>
          <p:spPr>
            <a:xfrm>
              <a:off x="6315443" y="8633414"/>
              <a:ext cx="228884" cy="228884"/>
            </a:xfrm>
            <a:custGeom>
              <a:avLst/>
              <a:gdLst/>
              <a:ahLst/>
              <a:cxnLst/>
              <a:rect l="l" t="t" r="r" b="b"/>
              <a:pathLst>
                <a:path w="3940" h="3940" extrusionOk="0">
                  <a:moveTo>
                    <a:pt x="1" y="1"/>
                  </a:moveTo>
                  <a:lnTo>
                    <a:pt x="1" y="3939"/>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8"/>
            <p:cNvSpPr/>
            <p:nvPr/>
          </p:nvSpPr>
          <p:spPr>
            <a:xfrm>
              <a:off x="6020740" y="8639340"/>
              <a:ext cx="265541" cy="589116"/>
            </a:xfrm>
            <a:custGeom>
              <a:avLst/>
              <a:gdLst/>
              <a:ahLst/>
              <a:cxnLst/>
              <a:rect l="l" t="t" r="r" b="b"/>
              <a:pathLst>
                <a:path w="4571" h="10141" extrusionOk="0">
                  <a:moveTo>
                    <a:pt x="1" y="1"/>
                  </a:moveTo>
                  <a:lnTo>
                    <a:pt x="1" y="5571"/>
                  </a:lnTo>
                  <a:lnTo>
                    <a:pt x="4570" y="10141"/>
                  </a:lnTo>
                  <a:lnTo>
                    <a:pt x="4570" y="45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8"/>
            <p:cNvSpPr/>
            <p:nvPr/>
          </p:nvSpPr>
          <p:spPr>
            <a:xfrm>
              <a:off x="5799737" y="4924324"/>
              <a:ext cx="491753" cy="523181"/>
            </a:xfrm>
            <a:custGeom>
              <a:avLst/>
              <a:gdLst/>
              <a:ahLst/>
              <a:cxnLst/>
              <a:rect l="l" t="t" r="r" b="b"/>
              <a:pathLst>
                <a:path w="8465" h="9006" extrusionOk="0">
                  <a:moveTo>
                    <a:pt x="0" y="0"/>
                  </a:moveTo>
                  <a:lnTo>
                    <a:pt x="0" y="1211"/>
                  </a:lnTo>
                  <a:cubicBezTo>
                    <a:pt x="2900" y="3321"/>
                    <a:pt x="5545" y="5940"/>
                    <a:pt x="7871" y="9006"/>
                  </a:cubicBezTo>
                  <a:cubicBezTo>
                    <a:pt x="8063" y="8725"/>
                    <a:pt x="8266" y="8445"/>
                    <a:pt x="8464" y="8165"/>
                  </a:cubicBezTo>
                  <a:cubicBezTo>
                    <a:pt x="5966" y="4921"/>
                    <a:pt x="3130" y="21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8"/>
            <p:cNvSpPr/>
            <p:nvPr/>
          </p:nvSpPr>
          <p:spPr>
            <a:xfrm>
              <a:off x="5802312" y="5313428"/>
              <a:ext cx="316604" cy="1225577"/>
            </a:xfrm>
            <a:custGeom>
              <a:avLst/>
              <a:gdLst/>
              <a:ahLst/>
              <a:cxnLst/>
              <a:rect l="l" t="t" r="r" b="b"/>
              <a:pathLst>
                <a:path w="5450" h="21097" extrusionOk="0">
                  <a:moveTo>
                    <a:pt x="0" y="1"/>
                  </a:moveTo>
                  <a:lnTo>
                    <a:pt x="0" y="21097"/>
                  </a:lnTo>
                  <a:cubicBezTo>
                    <a:pt x="1116" y="15794"/>
                    <a:pt x="2951" y="10765"/>
                    <a:pt x="5449" y="6234"/>
                  </a:cubicBezTo>
                  <a:cubicBezTo>
                    <a:pt x="5201" y="5877"/>
                    <a:pt x="4952" y="5514"/>
                    <a:pt x="4691" y="5169"/>
                  </a:cubicBezTo>
                  <a:cubicBezTo>
                    <a:pt x="3302" y="3296"/>
                    <a:pt x="1734" y="15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8"/>
            <p:cNvSpPr/>
            <p:nvPr/>
          </p:nvSpPr>
          <p:spPr>
            <a:xfrm>
              <a:off x="5290633" y="5786998"/>
              <a:ext cx="426922" cy="1177070"/>
            </a:xfrm>
            <a:custGeom>
              <a:avLst/>
              <a:gdLst/>
              <a:ahLst/>
              <a:cxnLst/>
              <a:rect l="l" t="t" r="r" b="b"/>
              <a:pathLst>
                <a:path w="7349" h="20262" extrusionOk="0">
                  <a:moveTo>
                    <a:pt x="1613" y="0"/>
                  </a:moveTo>
                  <a:cubicBezTo>
                    <a:pt x="1039" y="931"/>
                    <a:pt x="504" y="1899"/>
                    <a:pt x="0" y="2894"/>
                  </a:cubicBezTo>
                  <a:cubicBezTo>
                    <a:pt x="2620" y="8120"/>
                    <a:pt x="4264" y="14041"/>
                    <a:pt x="4825" y="20261"/>
                  </a:cubicBezTo>
                  <a:lnTo>
                    <a:pt x="7349" y="20261"/>
                  </a:lnTo>
                  <a:cubicBezTo>
                    <a:pt x="6743" y="12989"/>
                    <a:pt x="4780" y="6061"/>
                    <a:pt x="1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8"/>
            <p:cNvSpPr/>
            <p:nvPr/>
          </p:nvSpPr>
          <p:spPr>
            <a:xfrm>
              <a:off x="5456836" y="5313428"/>
              <a:ext cx="316256" cy="1225577"/>
            </a:xfrm>
            <a:custGeom>
              <a:avLst/>
              <a:gdLst/>
              <a:ahLst/>
              <a:cxnLst/>
              <a:rect l="l" t="t" r="r" b="b"/>
              <a:pathLst>
                <a:path w="5444" h="21097" extrusionOk="0">
                  <a:moveTo>
                    <a:pt x="5444" y="1"/>
                  </a:moveTo>
                  <a:cubicBezTo>
                    <a:pt x="3761" y="1524"/>
                    <a:pt x="2225" y="3213"/>
                    <a:pt x="861" y="5029"/>
                  </a:cubicBezTo>
                  <a:cubicBezTo>
                    <a:pt x="829" y="5074"/>
                    <a:pt x="791" y="5125"/>
                    <a:pt x="753" y="5176"/>
                  </a:cubicBezTo>
                  <a:cubicBezTo>
                    <a:pt x="498" y="5526"/>
                    <a:pt x="249" y="5883"/>
                    <a:pt x="1" y="6240"/>
                  </a:cubicBezTo>
                  <a:cubicBezTo>
                    <a:pt x="2506" y="10772"/>
                    <a:pt x="4335" y="15800"/>
                    <a:pt x="5444" y="21097"/>
                  </a:cubicBezTo>
                  <a:lnTo>
                    <a:pt x="5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8"/>
            <p:cNvSpPr/>
            <p:nvPr/>
          </p:nvSpPr>
          <p:spPr>
            <a:xfrm>
              <a:off x="5858197" y="5786591"/>
              <a:ext cx="426980" cy="1177477"/>
            </a:xfrm>
            <a:custGeom>
              <a:avLst/>
              <a:gdLst/>
              <a:ahLst/>
              <a:cxnLst/>
              <a:rect l="l" t="t" r="r" b="b"/>
              <a:pathLst>
                <a:path w="7350" h="20269" extrusionOk="0">
                  <a:moveTo>
                    <a:pt x="5737" y="1"/>
                  </a:moveTo>
                  <a:cubicBezTo>
                    <a:pt x="2563" y="6062"/>
                    <a:pt x="600" y="12996"/>
                    <a:pt x="1" y="20268"/>
                  </a:cubicBezTo>
                  <a:lnTo>
                    <a:pt x="2524" y="20268"/>
                  </a:lnTo>
                  <a:cubicBezTo>
                    <a:pt x="3085" y="14048"/>
                    <a:pt x="4730" y="8121"/>
                    <a:pt x="7349" y="2894"/>
                  </a:cubicBezTo>
                  <a:cubicBezTo>
                    <a:pt x="6846" y="1900"/>
                    <a:pt x="6310" y="938"/>
                    <a:pt x="5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8"/>
            <p:cNvSpPr/>
            <p:nvPr/>
          </p:nvSpPr>
          <p:spPr>
            <a:xfrm>
              <a:off x="6045545" y="5987301"/>
              <a:ext cx="402871" cy="870865"/>
            </a:xfrm>
            <a:custGeom>
              <a:avLst/>
              <a:gdLst/>
              <a:ahLst/>
              <a:cxnLst/>
              <a:rect l="l" t="t" r="r" b="b"/>
              <a:pathLst>
                <a:path w="6935" h="14991" extrusionOk="0">
                  <a:moveTo>
                    <a:pt x="4405" y="0"/>
                  </a:moveTo>
                  <a:cubicBezTo>
                    <a:pt x="2174" y="4564"/>
                    <a:pt x="682" y="9649"/>
                    <a:pt x="1" y="14990"/>
                  </a:cubicBezTo>
                  <a:cubicBezTo>
                    <a:pt x="957" y="13429"/>
                    <a:pt x="2652" y="12479"/>
                    <a:pt x="4481" y="12473"/>
                  </a:cubicBezTo>
                  <a:cubicBezTo>
                    <a:pt x="4545" y="12473"/>
                    <a:pt x="4608" y="12486"/>
                    <a:pt x="4679" y="12486"/>
                  </a:cubicBezTo>
                  <a:cubicBezTo>
                    <a:pt x="5144" y="10351"/>
                    <a:pt x="5902" y="8286"/>
                    <a:pt x="6935" y="6361"/>
                  </a:cubicBezTo>
                  <a:cubicBezTo>
                    <a:pt x="6253" y="4181"/>
                    <a:pt x="5405" y="2052"/>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8"/>
            <p:cNvSpPr/>
            <p:nvPr/>
          </p:nvSpPr>
          <p:spPr>
            <a:xfrm>
              <a:off x="5127335" y="5987998"/>
              <a:ext cx="402871" cy="870168"/>
            </a:xfrm>
            <a:custGeom>
              <a:avLst/>
              <a:gdLst/>
              <a:ahLst/>
              <a:cxnLst/>
              <a:rect l="l" t="t" r="r" b="b"/>
              <a:pathLst>
                <a:path w="6935" h="14979" extrusionOk="0">
                  <a:moveTo>
                    <a:pt x="2531" y="1"/>
                  </a:moveTo>
                  <a:cubicBezTo>
                    <a:pt x="1530" y="2047"/>
                    <a:pt x="683" y="4169"/>
                    <a:pt x="1" y="6342"/>
                  </a:cubicBezTo>
                  <a:cubicBezTo>
                    <a:pt x="1039" y="8267"/>
                    <a:pt x="1804" y="10332"/>
                    <a:pt x="2269" y="12474"/>
                  </a:cubicBezTo>
                  <a:cubicBezTo>
                    <a:pt x="2327" y="12474"/>
                    <a:pt x="2391" y="12461"/>
                    <a:pt x="2454" y="12461"/>
                  </a:cubicBezTo>
                  <a:cubicBezTo>
                    <a:pt x="4277" y="12467"/>
                    <a:pt x="5979" y="13417"/>
                    <a:pt x="6935" y="14978"/>
                  </a:cubicBezTo>
                  <a:cubicBezTo>
                    <a:pt x="6253" y="9644"/>
                    <a:pt x="4761" y="4558"/>
                    <a:pt x="2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8"/>
            <p:cNvSpPr/>
            <p:nvPr/>
          </p:nvSpPr>
          <p:spPr>
            <a:xfrm>
              <a:off x="4688969" y="9629759"/>
              <a:ext cx="57453" cy="57453"/>
            </a:xfrm>
            <a:custGeom>
              <a:avLst/>
              <a:gdLst/>
              <a:ahLst/>
              <a:cxnLst/>
              <a:rect l="l" t="t" r="r" b="b"/>
              <a:pathLst>
                <a:path w="989" h="989" extrusionOk="0">
                  <a:moveTo>
                    <a:pt x="1" y="0"/>
                  </a:moveTo>
                  <a:lnTo>
                    <a:pt x="1" y="988"/>
                  </a:lnTo>
                  <a:lnTo>
                    <a:pt x="988" y="988"/>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8"/>
            <p:cNvSpPr/>
            <p:nvPr/>
          </p:nvSpPr>
          <p:spPr>
            <a:xfrm>
              <a:off x="4910050" y="5679585"/>
              <a:ext cx="216975" cy="421810"/>
            </a:xfrm>
            <a:custGeom>
              <a:avLst/>
              <a:gdLst/>
              <a:ahLst/>
              <a:cxnLst/>
              <a:rect l="l" t="t" r="r" b="b"/>
              <a:pathLst>
                <a:path w="3735" h="7261" extrusionOk="0">
                  <a:moveTo>
                    <a:pt x="3123" y="1"/>
                  </a:moveTo>
                  <a:cubicBezTo>
                    <a:pt x="3034" y="148"/>
                    <a:pt x="2945" y="294"/>
                    <a:pt x="2862" y="447"/>
                  </a:cubicBezTo>
                  <a:cubicBezTo>
                    <a:pt x="2709" y="708"/>
                    <a:pt x="2084" y="1862"/>
                    <a:pt x="1925" y="2181"/>
                  </a:cubicBezTo>
                  <a:cubicBezTo>
                    <a:pt x="1785" y="2455"/>
                    <a:pt x="1644" y="2729"/>
                    <a:pt x="1511" y="3003"/>
                  </a:cubicBezTo>
                  <a:cubicBezTo>
                    <a:pt x="1358" y="3321"/>
                    <a:pt x="1205" y="3640"/>
                    <a:pt x="1052" y="3965"/>
                  </a:cubicBezTo>
                  <a:cubicBezTo>
                    <a:pt x="924" y="4246"/>
                    <a:pt x="797" y="4526"/>
                    <a:pt x="676" y="4806"/>
                  </a:cubicBezTo>
                  <a:cubicBezTo>
                    <a:pt x="529" y="5138"/>
                    <a:pt x="389" y="5463"/>
                    <a:pt x="255" y="5794"/>
                  </a:cubicBezTo>
                  <a:cubicBezTo>
                    <a:pt x="166" y="5998"/>
                    <a:pt x="83" y="6209"/>
                    <a:pt x="0" y="6419"/>
                  </a:cubicBezTo>
                  <a:cubicBezTo>
                    <a:pt x="249" y="6699"/>
                    <a:pt x="491" y="6980"/>
                    <a:pt x="727" y="7260"/>
                  </a:cubicBezTo>
                  <a:cubicBezTo>
                    <a:pt x="1574" y="5074"/>
                    <a:pt x="2581" y="2945"/>
                    <a:pt x="3735" y="906"/>
                  </a:cubicBezTo>
                  <a:cubicBezTo>
                    <a:pt x="3537" y="600"/>
                    <a:pt x="3327" y="300"/>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8"/>
            <p:cNvSpPr/>
            <p:nvPr/>
          </p:nvSpPr>
          <p:spPr>
            <a:xfrm>
              <a:off x="6443576" y="5679236"/>
              <a:ext cx="217382" cy="422855"/>
            </a:xfrm>
            <a:custGeom>
              <a:avLst/>
              <a:gdLst/>
              <a:ahLst/>
              <a:cxnLst/>
              <a:rect l="l" t="t" r="r" b="b"/>
              <a:pathLst>
                <a:path w="3742" h="7279" extrusionOk="0">
                  <a:moveTo>
                    <a:pt x="612" y="1"/>
                  </a:moveTo>
                  <a:cubicBezTo>
                    <a:pt x="408" y="300"/>
                    <a:pt x="198" y="600"/>
                    <a:pt x="1" y="906"/>
                  </a:cubicBezTo>
                  <a:cubicBezTo>
                    <a:pt x="1154" y="2951"/>
                    <a:pt x="2161" y="5080"/>
                    <a:pt x="3009" y="7279"/>
                  </a:cubicBezTo>
                  <a:cubicBezTo>
                    <a:pt x="3245" y="6992"/>
                    <a:pt x="3493" y="6705"/>
                    <a:pt x="3742" y="6425"/>
                  </a:cubicBezTo>
                  <a:cubicBezTo>
                    <a:pt x="3703" y="6323"/>
                    <a:pt x="3353" y="5475"/>
                    <a:pt x="3219" y="5163"/>
                  </a:cubicBezTo>
                  <a:cubicBezTo>
                    <a:pt x="3136" y="4985"/>
                    <a:pt x="2741" y="4080"/>
                    <a:pt x="2614" y="3812"/>
                  </a:cubicBezTo>
                  <a:cubicBezTo>
                    <a:pt x="2410" y="3372"/>
                    <a:pt x="2199" y="2932"/>
                    <a:pt x="1976" y="2505"/>
                  </a:cubicBezTo>
                  <a:cubicBezTo>
                    <a:pt x="1925" y="2397"/>
                    <a:pt x="1409" y="1409"/>
                    <a:pt x="1199" y="1027"/>
                  </a:cubicBezTo>
                  <a:cubicBezTo>
                    <a:pt x="1141" y="925"/>
                    <a:pt x="1084" y="823"/>
                    <a:pt x="1027" y="714"/>
                  </a:cubicBezTo>
                  <a:cubicBezTo>
                    <a:pt x="893" y="479"/>
                    <a:pt x="753" y="236"/>
                    <a:pt x="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8"/>
            <p:cNvSpPr/>
            <p:nvPr/>
          </p:nvSpPr>
          <p:spPr>
            <a:xfrm>
              <a:off x="6315443" y="9438693"/>
              <a:ext cx="266296" cy="161846"/>
            </a:xfrm>
            <a:custGeom>
              <a:avLst/>
              <a:gdLst/>
              <a:ahLst/>
              <a:cxnLst/>
              <a:rect l="l" t="t" r="r" b="b"/>
              <a:pathLst>
                <a:path w="4584" h="2786" extrusionOk="0">
                  <a:moveTo>
                    <a:pt x="1" y="1"/>
                  </a:moveTo>
                  <a:lnTo>
                    <a:pt x="1" y="2786"/>
                  </a:lnTo>
                  <a:lnTo>
                    <a:pt x="4583" y="2786"/>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8"/>
            <p:cNvSpPr/>
            <p:nvPr/>
          </p:nvSpPr>
          <p:spPr>
            <a:xfrm>
              <a:off x="6020740" y="9438693"/>
              <a:ext cx="265541" cy="161846"/>
            </a:xfrm>
            <a:custGeom>
              <a:avLst/>
              <a:gdLst/>
              <a:ahLst/>
              <a:cxnLst/>
              <a:rect l="l" t="t" r="r" b="b"/>
              <a:pathLst>
                <a:path w="4571" h="2786" extrusionOk="0">
                  <a:moveTo>
                    <a:pt x="1" y="1"/>
                  </a:moveTo>
                  <a:lnTo>
                    <a:pt x="1" y="2786"/>
                  </a:lnTo>
                  <a:lnTo>
                    <a:pt x="4570" y="2786"/>
                  </a:lnTo>
                  <a:lnTo>
                    <a:pt x="45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8"/>
            <p:cNvSpPr/>
            <p:nvPr/>
          </p:nvSpPr>
          <p:spPr>
            <a:xfrm>
              <a:off x="6610902" y="9438693"/>
              <a:ext cx="189265" cy="161846"/>
            </a:xfrm>
            <a:custGeom>
              <a:avLst/>
              <a:gdLst/>
              <a:ahLst/>
              <a:cxnLst/>
              <a:rect l="l" t="t" r="r" b="b"/>
              <a:pathLst>
                <a:path w="3258" h="2786" extrusionOk="0">
                  <a:moveTo>
                    <a:pt x="1" y="1"/>
                  </a:moveTo>
                  <a:lnTo>
                    <a:pt x="1" y="2786"/>
                  </a:lnTo>
                  <a:lnTo>
                    <a:pt x="3257" y="2786"/>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8"/>
            <p:cNvSpPr/>
            <p:nvPr/>
          </p:nvSpPr>
          <p:spPr>
            <a:xfrm>
              <a:off x="6829329" y="9222879"/>
              <a:ext cx="57453" cy="157779"/>
            </a:xfrm>
            <a:custGeom>
              <a:avLst/>
              <a:gdLst/>
              <a:ahLst/>
              <a:cxnLst/>
              <a:rect l="l" t="t" r="r" b="b"/>
              <a:pathLst>
                <a:path w="989" h="2716" extrusionOk="0">
                  <a:moveTo>
                    <a:pt x="1" y="0"/>
                  </a:moveTo>
                  <a:lnTo>
                    <a:pt x="1" y="2715"/>
                  </a:lnTo>
                  <a:lnTo>
                    <a:pt x="989" y="2715"/>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8"/>
            <p:cNvSpPr/>
            <p:nvPr/>
          </p:nvSpPr>
          <p:spPr>
            <a:xfrm>
              <a:off x="6829329" y="9438693"/>
              <a:ext cx="57453" cy="161846"/>
            </a:xfrm>
            <a:custGeom>
              <a:avLst/>
              <a:gdLst/>
              <a:ahLst/>
              <a:cxnLst/>
              <a:rect l="l" t="t" r="r" b="b"/>
              <a:pathLst>
                <a:path w="989" h="2786" extrusionOk="0">
                  <a:moveTo>
                    <a:pt x="1" y="1"/>
                  </a:moveTo>
                  <a:lnTo>
                    <a:pt x="1" y="2786"/>
                  </a:lnTo>
                  <a:lnTo>
                    <a:pt x="989" y="2786"/>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8"/>
            <p:cNvSpPr/>
            <p:nvPr/>
          </p:nvSpPr>
          <p:spPr>
            <a:xfrm>
              <a:off x="4775237" y="9629759"/>
              <a:ext cx="189614" cy="57453"/>
            </a:xfrm>
            <a:custGeom>
              <a:avLst/>
              <a:gdLst/>
              <a:ahLst/>
              <a:cxnLst/>
              <a:rect l="l" t="t" r="r" b="b"/>
              <a:pathLst>
                <a:path w="3264" h="989" extrusionOk="0">
                  <a:moveTo>
                    <a:pt x="1" y="0"/>
                  </a:moveTo>
                  <a:lnTo>
                    <a:pt x="1" y="988"/>
                  </a:lnTo>
                  <a:lnTo>
                    <a:pt x="3264" y="988"/>
                  </a:lnTo>
                  <a:lnTo>
                    <a:pt x="3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8"/>
            <p:cNvSpPr/>
            <p:nvPr/>
          </p:nvSpPr>
          <p:spPr>
            <a:xfrm>
              <a:off x="6318057" y="5759927"/>
              <a:ext cx="281458" cy="562510"/>
            </a:xfrm>
            <a:custGeom>
              <a:avLst/>
              <a:gdLst/>
              <a:ahLst/>
              <a:cxnLst/>
              <a:rect l="l" t="t" r="r" b="b"/>
              <a:pathLst>
                <a:path w="4845" h="9683" extrusionOk="0">
                  <a:moveTo>
                    <a:pt x="1906" y="1"/>
                  </a:moveTo>
                  <a:cubicBezTo>
                    <a:pt x="1224" y="1078"/>
                    <a:pt x="587" y="2200"/>
                    <a:pt x="0" y="3353"/>
                  </a:cubicBezTo>
                  <a:cubicBezTo>
                    <a:pt x="1014" y="5399"/>
                    <a:pt x="1874" y="7509"/>
                    <a:pt x="2575" y="9682"/>
                  </a:cubicBezTo>
                  <a:cubicBezTo>
                    <a:pt x="3244" y="8509"/>
                    <a:pt x="4003" y="7388"/>
                    <a:pt x="4844" y="6336"/>
                  </a:cubicBezTo>
                  <a:cubicBezTo>
                    <a:pt x="4022" y="4156"/>
                    <a:pt x="3040" y="2034"/>
                    <a:pt x="1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8"/>
            <p:cNvSpPr/>
            <p:nvPr/>
          </p:nvSpPr>
          <p:spPr>
            <a:xfrm>
              <a:off x="5289878" y="8640095"/>
              <a:ext cx="264786" cy="588361"/>
            </a:xfrm>
            <a:custGeom>
              <a:avLst/>
              <a:gdLst/>
              <a:ahLst/>
              <a:cxnLst/>
              <a:rect l="l" t="t" r="r" b="b"/>
              <a:pathLst>
                <a:path w="4558" h="10128" extrusionOk="0">
                  <a:moveTo>
                    <a:pt x="4557" y="0"/>
                  </a:moveTo>
                  <a:lnTo>
                    <a:pt x="0" y="4557"/>
                  </a:lnTo>
                  <a:lnTo>
                    <a:pt x="0" y="10128"/>
                  </a:lnTo>
                  <a:lnTo>
                    <a:pt x="4557" y="5571"/>
                  </a:lnTo>
                  <a:lnTo>
                    <a:pt x="4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8"/>
            <p:cNvSpPr/>
            <p:nvPr/>
          </p:nvSpPr>
          <p:spPr>
            <a:xfrm>
              <a:off x="5163643" y="5575193"/>
              <a:ext cx="204776" cy="348439"/>
            </a:xfrm>
            <a:custGeom>
              <a:avLst/>
              <a:gdLst/>
              <a:ahLst/>
              <a:cxnLst/>
              <a:rect l="l" t="t" r="r" b="b"/>
              <a:pathLst>
                <a:path w="3525" h="5998" extrusionOk="0">
                  <a:moveTo>
                    <a:pt x="1670" y="1"/>
                  </a:moveTo>
                  <a:cubicBezTo>
                    <a:pt x="1084" y="874"/>
                    <a:pt x="529" y="1772"/>
                    <a:pt x="0" y="2697"/>
                  </a:cubicBezTo>
                  <a:cubicBezTo>
                    <a:pt x="676" y="3761"/>
                    <a:pt x="1313" y="4857"/>
                    <a:pt x="1906" y="5998"/>
                  </a:cubicBezTo>
                  <a:cubicBezTo>
                    <a:pt x="2409" y="5016"/>
                    <a:pt x="2951" y="4067"/>
                    <a:pt x="3525" y="3136"/>
                  </a:cubicBezTo>
                  <a:cubicBezTo>
                    <a:pt x="2945" y="2066"/>
                    <a:pt x="2326" y="1014"/>
                    <a:pt x="1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8"/>
            <p:cNvSpPr/>
            <p:nvPr/>
          </p:nvSpPr>
          <p:spPr>
            <a:xfrm>
              <a:off x="5333564" y="5030924"/>
              <a:ext cx="439935" cy="61688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73"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8"/>
            <p:cNvSpPr/>
            <p:nvPr/>
          </p:nvSpPr>
          <p:spPr>
            <a:xfrm>
              <a:off x="5802312" y="5030924"/>
              <a:ext cx="440283" cy="616536"/>
            </a:xfrm>
            <a:custGeom>
              <a:avLst/>
              <a:gdLst/>
              <a:ahLst/>
              <a:cxnLst/>
              <a:rect l="l" t="t" r="r" b="b"/>
              <a:pathLst>
                <a:path w="7579" h="10613" extrusionOk="0">
                  <a:moveTo>
                    <a:pt x="0" y="1"/>
                  </a:moveTo>
                  <a:lnTo>
                    <a:pt x="0" y="4188"/>
                  </a:lnTo>
                  <a:cubicBezTo>
                    <a:pt x="1893" y="5852"/>
                    <a:pt x="3601" y="7706"/>
                    <a:pt x="5099" y="9733"/>
                  </a:cubicBezTo>
                  <a:cubicBezTo>
                    <a:pt x="5316" y="10020"/>
                    <a:pt x="5520" y="10319"/>
                    <a:pt x="5724" y="10612"/>
                  </a:cubicBezTo>
                  <a:cubicBezTo>
                    <a:pt x="6310" y="9586"/>
                    <a:pt x="6928" y="8586"/>
                    <a:pt x="7578" y="7611"/>
                  </a:cubicBezTo>
                  <a:cubicBezTo>
                    <a:pt x="5335" y="4628"/>
                    <a:pt x="2785" y="207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8"/>
            <p:cNvSpPr/>
            <p:nvPr/>
          </p:nvSpPr>
          <p:spPr>
            <a:xfrm>
              <a:off x="5278763" y="4924324"/>
              <a:ext cx="491753" cy="523181"/>
            </a:xfrm>
            <a:custGeom>
              <a:avLst/>
              <a:gdLst/>
              <a:ahLst/>
              <a:cxnLst/>
              <a:rect l="l" t="t" r="r" b="b"/>
              <a:pathLst>
                <a:path w="8465" h="9006" extrusionOk="0">
                  <a:moveTo>
                    <a:pt x="8465" y="0"/>
                  </a:moveTo>
                  <a:cubicBezTo>
                    <a:pt x="5335" y="2180"/>
                    <a:pt x="2499" y="4921"/>
                    <a:pt x="1" y="8165"/>
                  </a:cubicBezTo>
                  <a:cubicBezTo>
                    <a:pt x="205" y="8445"/>
                    <a:pt x="409" y="8725"/>
                    <a:pt x="600" y="9006"/>
                  </a:cubicBezTo>
                  <a:cubicBezTo>
                    <a:pt x="2926" y="5940"/>
                    <a:pt x="5565" y="3321"/>
                    <a:pt x="8465" y="1211"/>
                  </a:cubicBezTo>
                  <a:lnTo>
                    <a:pt x="8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8"/>
            <p:cNvSpPr/>
            <p:nvPr/>
          </p:nvSpPr>
          <p:spPr>
            <a:xfrm>
              <a:off x="5845998" y="9438693"/>
              <a:ext cx="145580" cy="161846"/>
            </a:xfrm>
            <a:custGeom>
              <a:avLst/>
              <a:gdLst/>
              <a:ahLst/>
              <a:cxnLst/>
              <a:rect l="l" t="t" r="r" b="b"/>
              <a:pathLst>
                <a:path w="2506" h="2786" extrusionOk="0">
                  <a:moveTo>
                    <a:pt x="0" y="1"/>
                  </a:moveTo>
                  <a:lnTo>
                    <a:pt x="0"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8"/>
            <p:cNvSpPr/>
            <p:nvPr/>
          </p:nvSpPr>
          <p:spPr>
            <a:xfrm>
              <a:off x="6207333" y="5574438"/>
              <a:ext cx="204834" cy="348845"/>
            </a:xfrm>
            <a:custGeom>
              <a:avLst/>
              <a:gdLst/>
              <a:ahLst/>
              <a:cxnLst/>
              <a:rect l="l" t="t" r="r" b="b"/>
              <a:pathLst>
                <a:path w="3526" h="6005" extrusionOk="0">
                  <a:moveTo>
                    <a:pt x="1855" y="1"/>
                  </a:moveTo>
                  <a:cubicBezTo>
                    <a:pt x="1199" y="1021"/>
                    <a:pt x="581" y="2066"/>
                    <a:pt x="1" y="3143"/>
                  </a:cubicBezTo>
                  <a:cubicBezTo>
                    <a:pt x="574" y="4073"/>
                    <a:pt x="1116" y="5023"/>
                    <a:pt x="1620" y="6005"/>
                  </a:cubicBezTo>
                  <a:cubicBezTo>
                    <a:pt x="2212" y="4870"/>
                    <a:pt x="2843" y="3768"/>
                    <a:pt x="3525" y="2703"/>
                  </a:cubicBezTo>
                  <a:cubicBezTo>
                    <a:pt x="2996" y="1779"/>
                    <a:pt x="2442" y="874"/>
                    <a:pt x="1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8"/>
            <p:cNvSpPr/>
            <p:nvPr/>
          </p:nvSpPr>
          <p:spPr>
            <a:xfrm>
              <a:off x="4993664" y="9629759"/>
              <a:ext cx="267400" cy="57453"/>
            </a:xfrm>
            <a:custGeom>
              <a:avLst/>
              <a:gdLst/>
              <a:ahLst/>
              <a:cxnLst/>
              <a:rect l="l" t="t" r="r" b="b"/>
              <a:pathLst>
                <a:path w="4603" h="989" extrusionOk="0">
                  <a:moveTo>
                    <a:pt x="1" y="0"/>
                  </a:moveTo>
                  <a:lnTo>
                    <a:pt x="1" y="988"/>
                  </a:lnTo>
                  <a:lnTo>
                    <a:pt x="4602" y="988"/>
                  </a:lnTo>
                  <a:lnTo>
                    <a:pt x="4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8"/>
            <p:cNvSpPr/>
            <p:nvPr/>
          </p:nvSpPr>
          <p:spPr>
            <a:xfrm>
              <a:off x="5583826" y="9629759"/>
              <a:ext cx="145580" cy="57453"/>
            </a:xfrm>
            <a:custGeom>
              <a:avLst/>
              <a:gdLst/>
              <a:ahLst/>
              <a:cxnLst/>
              <a:rect l="l" t="t" r="r" b="b"/>
              <a:pathLst>
                <a:path w="2506" h="989" extrusionOk="0">
                  <a:moveTo>
                    <a:pt x="1" y="0"/>
                  </a:moveTo>
                  <a:lnTo>
                    <a:pt x="1" y="988"/>
                  </a:lnTo>
                  <a:lnTo>
                    <a:pt x="2506" y="988"/>
                  </a:lnTo>
                  <a:lnTo>
                    <a:pt x="2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8"/>
            <p:cNvSpPr/>
            <p:nvPr/>
          </p:nvSpPr>
          <p:spPr>
            <a:xfrm>
              <a:off x="5289878" y="9629759"/>
              <a:ext cx="264786" cy="57453"/>
            </a:xfrm>
            <a:custGeom>
              <a:avLst/>
              <a:gdLst/>
              <a:ahLst/>
              <a:cxnLst/>
              <a:rect l="l" t="t" r="r" b="b"/>
              <a:pathLst>
                <a:path w="4558" h="989" extrusionOk="0">
                  <a:moveTo>
                    <a:pt x="0" y="0"/>
                  </a:moveTo>
                  <a:lnTo>
                    <a:pt x="0" y="988"/>
                  </a:lnTo>
                  <a:lnTo>
                    <a:pt x="4557" y="988"/>
                  </a:lnTo>
                  <a:lnTo>
                    <a:pt x="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8"/>
            <p:cNvSpPr/>
            <p:nvPr/>
          </p:nvSpPr>
          <p:spPr>
            <a:xfrm>
              <a:off x="5845998" y="9629759"/>
              <a:ext cx="145580" cy="57453"/>
            </a:xfrm>
            <a:custGeom>
              <a:avLst/>
              <a:gdLst/>
              <a:ahLst/>
              <a:cxnLst/>
              <a:rect l="l" t="t" r="r" b="b"/>
              <a:pathLst>
                <a:path w="2506" h="989" extrusionOk="0">
                  <a:moveTo>
                    <a:pt x="0" y="0"/>
                  </a:moveTo>
                  <a:lnTo>
                    <a:pt x="0"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8"/>
            <p:cNvSpPr/>
            <p:nvPr/>
          </p:nvSpPr>
          <p:spPr>
            <a:xfrm>
              <a:off x="6315443" y="9629759"/>
              <a:ext cx="266296" cy="57453"/>
            </a:xfrm>
            <a:custGeom>
              <a:avLst/>
              <a:gdLst/>
              <a:ahLst/>
              <a:cxnLst/>
              <a:rect l="l" t="t" r="r" b="b"/>
              <a:pathLst>
                <a:path w="4584" h="989" extrusionOk="0">
                  <a:moveTo>
                    <a:pt x="1" y="0"/>
                  </a:moveTo>
                  <a:lnTo>
                    <a:pt x="1" y="988"/>
                  </a:lnTo>
                  <a:lnTo>
                    <a:pt x="4583" y="988"/>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8"/>
            <p:cNvSpPr/>
            <p:nvPr/>
          </p:nvSpPr>
          <p:spPr>
            <a:xfrm>
              <a:off x="6020740" y="9629759"/>
              <a:ext cx="265541" cy="57453"/>
            </a:xfrm>
            <a:custGeom>
              <a:avLst/>
              <a:gdLst/>
              <a:ahLst/>
              <a:cxnLst/>
              <a:rect l="l" t="t" r="r" b="b"/>
              <a:pathLst>
                <a:path w="4571" h="989" extrusionOk="0">
                  <a:moveTo>
                    <a:pt x="1" y="0"/>
                  </a:moveTo>
                  <a:lnTo>
                    <a:pt x="1" y="988"/>
                  </a:lnTo>
                  <a:lnTo>
                    <a:pt x="4570" y="988"/>
                  </a:lnTo>
                  <a:lnTo>
                    <a:pt x="4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8"/>
            <p:cNvSpPr/>
            <p:nvPr/>
          </p:nvSpPr>
          <p:spPr>
            <a:xfrm>
              <a:off x="6610902" y="9629759"/>
              <a:ext cx="189265" cy="57453"/>
            </a:xfrm>
            <a:custGeom>
              <a:avLst/>
              <a:gdLst/>
              <a:ahLst/>
              <a:cxnLst/>
              <a:rect l="l" t="t" r="r" b="b"/>
              <a:pathLst>
                <a:path w="3258" h="989" extrusionOk="0">
                  <a:moveTo>
                    <a:pt x="1" y="0"/>
                  </a:moveTo>
                  <a:lnTo>
                    <a:pt x="1" y="988"/>
                  </a:lnTo>
                  <a:lnTo>
                    <a:pt x="3257" y="988"/>
                  </a:lnTo>
                  <a:lnTo>
                    <a:pt x="3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8"/>
            <p:cNvSpPr/>
            <p:nvPr/>
          </p:nvSpPr>
          <p:spPr>
            <a:xfrm>
              <a:off x="6829329" y="9629759"/>
              <a:ext cx="57453" cy="57453"/>
            </a:xfrm>
            <a:custGeom>
              <a:avLst/>
              <a:gdLst/>
              <a:ahLst/>
              <a:cxnLst/>
              <a:rect l="l" t="t" r="r" b="b"/>
              <a:pathLst>
                <a:path w="989" h="989" extrusionOk="0">
                  <a:moveTo>
                    <a:pt x="1" y="0"/>
                  </a:moveTo>
                  <a:lnTo>
                    <a:pt x="1" y="988"/>
                  </a:lnTo>
                  <a:lnTo>
                    <a:pt x="989" y="988"/>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8"/>
            <p:cNvSpPr/>
            <p:nvPr/>
          </p:nvSpPr>
          <p:spPr>
            <a:xfrm>
              <a:off x="4976295" y="5760334"/>
              <a:ext cx="281400" cy="561696"/>
            </a:xfrm>
            <a:custGeom>
              <a:avLst/>
              <a:gdLst/>
              <a:ahLst/>
              <a:cxnLst/>
              <a:rect l="l" t="t" r="r" b="b"/>
              <a:pathLst>
                <a:path w="4844" h="9669" extrusionOk="0">
                  <a:moveTo>
                    <a:pt x="2938" y="0"/>
                  </a:moveTo>
                  <a:cubicBezTo>
                    <a:pt x="1804" y="2033"/>
                    <a:pt x="822" y="4143"/>
                    <a:pt x="0" y="6323"/>
                  </a:cubicBezTo>
                  <a:cubicBezTo>
                    <a:pt x="842" y="7374"/>
                    <a:pt x="1600" y="8496"/>
                    <a:pt x="2269" y="9669"/>
                  </a:cubicBezTo>
                  <a:cubicBezTo>
                    <a:pt x="2970" y="7502"/>
                    <a:pt x="3831" y="5392"/>
                    <a:pt x="4844" y="3353"/>
                  </a:cubicBezTo>
                  <a:cubicBezTo>
                    <a:pt x="4258" y="2199"/>
                    <a:pt x="3620" y="1084"/>
                    <a:pt x="29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8"/>
            <p:cNvSpPr/>
            <p:nvPr/>
          </p:nvSpPr>
          <p:spPr>
            <a:xfrm>
              <a:off x="6315443" y="9001837"/>
              <a:ext cx="266296" cy="378821"/>
            </a:xfrm>
            <a:custGeom>
              <a:avLst/>
              <a:gdLst/>
              <a:ahLst/>
              <a:cxnLst/>
              <a:rect l="l" t="t" r="r" b="b"/>
              <a:pathLst>
                <a:path w="4584" h="6521" extrusionOk="0">
                  <a:moveTo>
                    <a:pt x="4583" y="0"/>
                  </a:moveTo>
                  <a:lnTo>
                    <a:pt x="1" y="4589"/>
                  </a:lnTo>
                  <a:lnTo>
                    <a:pt x="1" y="6520"/>
                  </a:lnTo>
                  <a:lnTo>
                    <a:pt x="4583" y="6520"/>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8"/>
            <p:cNvSpPr/>
            <p:nvPr/>
          </p:nvSpPr>
          <p:spPr>
            <a:xfrm>
              <a:off x="5845998" y="8633414"/>
              <a:ext cx="145580" cy="747244"/>
            </a:xfrm>
            <a:custGeom>
              <a:avLst/>
              <a:gdLst/>
              <a:ahLst/>
              <a:cxnLst/>
              <a:rect l="l" t="t" r="r" b="b"/>
              <a:pathLst>
                <a:path w="2506" h="12863" extrusionOk="0">
                  <a:moveTo>
                    <a:pt x="0" y="1"/>
                  </a:moveTo>
                  <a:lnTo>
                    <a:pt x="0"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8"/>
            <p:cNvSpPr/>
            <p:nvPr/>
          </p:nvSpPr>
          <p:spPr>
            <a:xfrm>
              <a:off x="6020740" y="9004045"/>
              <a:ext cx="265541" cy="376614"/>
            </a:xfrm>
            <a:custGeom>
              <a:avLst/>
              <a:gdLst/>
              <a:ahLst/>
              <a:cxnLst/>
              <a:rect l="l" t="t" r="r" b="b"/>
              <a:pathLst>
                <a:path w="4571" h="6483" extrusionOk="0">
                  <a:moveTo>
                    <a:pt x="1" y="0"/>
                  </a:moveTo>
                  <a:lnTo>
                    <a:pt x="1" y="6482"/>
                  </a:lnTo>
                  <a:lnTo>
                    <a:pt x="4570" y="6482"/>
                  </a:lnTo>
                  <a:lnTo>
                    <a:pt x="4570"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8"/>
            <p:cNvSpPr/>
            <p:nvPr/>
          </p:nvSpPr>
          <p:spPr>
            <a:xfrm>
              <a:off x="5289878" y="9004800"/>
              <a:ext cx="264786" cy="375858"/>
            </a:xfrm>
            <a:custGeom>
              <a:avLst/>
              <a:gdLst/>
              <a:ahLst/>
              <a:cxnLst/>
              <a:rect l="l" t="t" r="r" b="b"/>
              <a:pathLst>
                <a:path w="4558" h="6470" extrusionOk="0">
                  <a:moveTo>
                    <a:pt x="4557" y="0"/>
                  </a:moveTo>
                  <a:lnTo>
                    <a:pt x="0" y="4557"/>
                  </a:lnTo>
                  <a:lnTo>
                    <a:pt x="0" y="6469"/>
                  </a:lnTo>
                  <a:lnTo>
                    <a:pt x="4557" y="6469"/>
                  </a:lnTo>
                  <a:lnTo>
                    <a:pt x="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8"/>
            <p:cNvSpPr/>
            <p:nvPr/>
          </p:nvSpPr>
          <p:spPr>
            <a:xfrm>
              <a:off x="5583826" y="8633414"/>
              <a:ext cx="145580" cy="747244"/>
            </a:xfrm>
            <a:custGeom>
              <a:avLst/>
              <a:gdLst/>
              <a:ahLst/>
              <a:cxnLst/>
              <a:rect l="l" t="t" r="r" b="b"/>
              <a:pathLst>
                <a:path w="2506" h="12863" extrusionOk="0">
                  <a:moveTo>
                    <a:pt x="1" y="1"/>
                  </a:moveTo>
                  <a:lnTo>
                    <a:pt x="1" y="5718"/>
                  </a:lnTo>
                  <a:cubicBezTo>
                    <a:pt x="14" y="5756"/>
                    <a:pt x="14" y="5794"/>
                    <a:pt x="1" y="5839"/>
                  </a:cubicBezTo>
                  <a:lnTo>
                    <a:pt x="1" y="12862"/>
                  </a:lnTo>
                  <a:lnTo>
                    <a:pt x="2506" y="12862"/>
                  </a:lnTo>
                  <a:lnTo>
                    <a:pt x="2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8"/>
            <p:cNvSpPr/>
            <p:nvPr/>
          </p:nvSpPr>
          <p:spPr>
            <a:xfrm>
              <a:off x="6480193" y="6159836"/>
              <a:ext cx="270362" cy="748696"/>
            </a:xfrm>
            <a:custGeom>
              <a:avLst/>
              <a:gdLst/>
              <a:ahLst/>
              <a:cxnLst/>
              <a:rect l="l" t="t" r="r" b="b"/>
              <a:pathLst>
                <a:path w="4654" h="12888" extrusionOk="0">
                  <a:moveTo>
                    <a:pt x="2263" y="0"/>
                  </a:moveTo>
                  <a:cubicBezTo>
                    <a:pt x="1416" y="1084"/>
                    <a:pt x="657" y="2237"/>
                    <a:pt x="1" y="3448"/>
                  </a:cubicBezTo>
                  <a:cubicBezTo>
                    <a:pt x="944" y="6527"/>
                    <a:pt x="1594" y="9688"/>
                    <a:pt x="1938" y="12887"/>
                  </a:cubicBezTo>
                  <a:cubicBezTo>
                    <a:pt x="2461" y="11345"/>
                    <a:pt x="3398" y="9975"/>
                    <a:pt x="4653" y="8929"/>
                  </a:cubicBezTo>
                  <a:cubicBezTo>
                    <a:pt x="4124" y="5889"/>
                    <a:pt x="3321" y="2900"/>
                    <a:pt x="2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8"/>
            <p:cNvSpPr/>
            <p:nvPr/>
          </p:nvSpPr>
          <p:spPr>
            <a:xfrm>
              <a:off x="6829329" y="9021414"/>
              <a:ext cx="57453" cy="172244"/>
            </a:xfrm>
            <a:custGeom>
              <a:avLst/>
              <a:gdLst/>
              <a:ahLst/>
              <a:cxnLst/>
              <a:rect l="l" t="t" r="r" b="b"/>
              <a:pathLst>
                <a:path w="989" h="2965" extrusionOk="0">
                  <a:moveTo>
                    <a:pt x="1" y="1"/>
                  </a:moveTo>
                  <a:lnTo>
                    <a:pt x="1" y="2965"/>
                  </a:lnTo>
                  <a:lnTo>
                    <a:pt x="989" y="2965"/>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8"/>
            <p:cNvSpPr/>
            <p:nvPr/>
          </p:nvSpPr>
          <p:spPr>
            <a:xfrm>
              <a:off x="6610902" y="8633414"/>
              <a:ext cx="189265" cy="747244"/>
            </a:xfrm>
            <a:custGeom>
              <a:avLst/>
              <a:gdLst/>
              <a:ahLst/>
              <a:cxnLst/>
              <a:rect l="l" t="t" r="r" b="b"/>
              <a:pathLst>
                <a:path w="3258" h="12863" extrusionOk="0">
                  <a:moveTo>
                    <a:pt x="1" y="1"/>
                  </a:moveTo>
                  <a:lnTo>
                    <a:pt x="1" y="12862"/>
                  </a:lnTo>
                  <a:lnTo>
                    <a:pt x="3257" y="12862"/>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8"/>
            <p:cNvSpPr/>
            <p:nvPr/>
          </p:nvSpPr>
          <p:spPr>
            <a:xfrm>
              <a:off x="5583826" y="9438693"/>
              <a:ext cx="145580" cy="161846"/>
            </a:xfrm>
            <a:custGeom>
              <a:avLst/>
              <a:gdLst/>
              <a:ahLst/>
              <a:cxnLst/>
              <a:rect l="l" t="t" r="r" b="b"/>
              <a:pathLst>
                <a:path w="2506" h="2786" extrusionOk="0">
                  <a:moveTo>
                    <a:pt x="1" y="1"/>
                  </a:moveTo>
                  <a:lnTo>
                    <a:pt x="1" y="2786"/>
                  </a:lnTo>
                  <a:lnTo>
                    <a:pt x="2506" y="2786"/>
                  </a:lnTo>
                  <a:lnTo>
                    <a:pt x="25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8"/>
            <p:cNvSpPr/>
            <p:nvPr/>
          </p:nvSpPr>
          <p:spPr>
            <a:xfrm>
              <a:off x="5014403" y="6886980"/>
              <a:ext cx="235158" cy="77089"/>
            </a:xfrm>
            <a:custGeom>
              <a:avLst/>
              <a:gdLst/>
              <a:ahLst/>
              <a:cxnLst/>
              <a:rect l="l" t="t" r="r" b="b"/>
              <a:pathLst>
                <a:path w="4048" h="1327" extrusionOk="0">
                  <a:moveTo>
                    <a:pt x="2027" y="0"/>
                  </a:moveTo>
                  <a:cubicBezTo>
                    <a:pt x="1148" y="0"/>
                    <a:pt x="358" y="523"/>
                    <a:pt x="1" y="1326"/>
                  </a:cubicBezTo>
                  <a:lnTo>
                    <a:pt x="4048" y="1326"/>
                  </a:lnTo>
                  <a:cubicBezTo>
                    <a:pt x="3697" y="523"/>
                    <a:pt x="2901" y="0"/>
                    <a:pt x="2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8"/>
            <p:cNvSpPr/>
            <p:nvPr/>
          </p:nvSpPr>
          <p:spPr>
            <a:xfrm>
              <a:off x="6346581" y="6397144"/>
              <a:ext cx="208087" cy="443594"/>
            </a:xfrm>
            <a:custGeom>
              <a:avLst/>
              <a:gdLst/>
              <a:ahLst/>
              <a:cxnLst/>
              <a:rect l="l" t="t" r="r" b="b"/>
              <a:pathLst>
                <a:path w="3582" h="7636" extrusionOk="0">
                  <a:moveTo>
                    <a:pt x="1963" y="1"/>
                  </a:moveTo>
                  <a:cubicBezTo>
                    <a:pt x="1077" y="1734"/>
                    <a:pt x="421" y="3570"/>
                    <a:pt x="0" y="5475"/>
                  </a:cubicBezTo>
                  <a:cubicBezTo>
                    <a:pt x="1440" y="5666"/>
                    <a:pt x="2741" y="6450"/>
                    <a:pt x="3582" y="7636"/>
                  </a:cubicBezTo>
                  <a:cubicBezTo>
                    <a:pt x="3244" y="5055"/>
                    <a:pt x="2702" y="2499"/>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8"/>
            <p:cNvSpPr/>
            <p:nvPr/>
          </p:nvSpPr>
          <p:spPr>
            <a:xfrm>
              <a:off x="4993664" y="9001430"/>
              <a:ext cx="267400" cy="379228"/>
            </a:xfrm>
            <a:custGeom>
              <a:avLst/>
              <a:gdLst/>
              <a:ahLst/>
              <a:cxnLst/>
              <a:rect l="l" t="t" r="r" b="b"/>
              <a:pathLst>
                <a:path w="4603" h="6528" extrusionOk="0">
                  <a:moveTo>
                    <a:pt x="1" y="1"/>
                  </a:moveTo>
                  <a:lnTo>
                    <a:pt x="1" y="6527"/>
                  </a:lnTo>
                  <a:lnTo>
                    <a:pt x="4602" y="6527"/>
                  </a:lnTo>
                  <a:lnTo>
                    <a:pt x="4602" y="45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8"/>
            <p:cNvSpPr/>
            <p:nvPr/>
          </p:nvSpPr>
          <p:spPr>
            <a:xfrm>
              <a:off x="4787843" y="6712237"/>
              <a:ext cx="180726" cy="251831"/>
            </a:xfrm>
            <a:custGeom>
              <a:avLst/>
              <a:gdLst/>
              <a:ahLst/>
              <a:cxnLst/>
              <a:rect l="l" t="t" r="r" b="b"/>
              <a:pathLst>
                <a:path w="3111" h="4335" extrusionOk="0">
                  <a:moveTo>
                    <a:pt x="542" y="0"/>
                  </a:moveTo>
                  <a:cubicBezTo>
                    <a:pt x="306" y="1428"/>
                    <a:pt x="121" y="2868"/>
                    <a:pt x="0" y="4334"/>
                  </a:cubicBezTo>
                  <a:lnTo>
                    <a:pt x="3110" y="4334"/>
                  </a:lnTo>
                  <a:cubicBezTo>
                    <a:pt x="2722" y="2658"/>
                    <a:pt x="1823" y="1141"/>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8"/>
            <p:cNvSpPr/>
            <p:nvPr/>
          </p:nvSpPr>
          <p:spPr>
            <a:xfrm>
              <a:off x="4775237" y="8633414"/>
              <a:ext cx="189614" cy="747244"/>
            </a:xfrm>
            <a:custGeom>
              <a:avLst/>
              <a:gdLst/>
              <a:ahLst/>
              <a:cxnLst/>
              <a:rect l="l" t="t" r="r" b="b"/>
              <a:pathLst>
                <a:path w="3264" h="12863" extrusionOk="0">
                  <a:moveTo>
                    <a:pt x="1" y="1"/>
                  </a:moveTo>
                  <a:lnTo>
                    <a:pt x="1" y="12862"/>
                  </a:lnTo>
                  <a:lnTo>
                    <a:pt x="3264" y="12862"/>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8"/>
            <p:cNvSpPr/>
            <p:nvPr/>
          </p:nvSpPr>
          <p:spPr>
            <a:xfrm>
              <a:off x="4688969" y="9222879"/>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8"/>
            <p:cNvSpPr/>
            <p:nvPr/>
          </p:nvSpPr>
          <p:spPr>
            <a:xfrm>
              <a:off x="4697897" y="6654842"/>
              <a:ext cx="92599" cy="309226"/>
            </a:xfrm>
            <a:custGeom>
              <a:avLst/>
              <a:gdLst/>
              <a:ahLst/>
              <a:cxnLst/>
              <a:rect l="l" t="t" r="r" b="b"/>
              <a:pathLst>
                <a:path w="1594" h="5323" extrusionOk="0">
                  <a:moveTo>
                    <a:pt x="695" y="0"/>
                  </a:moveTo>
                  <a:cubicBezTo>
                    <a:pt x="650" y="268"/>
                    <a:pt x="606" y="542"/>
                    <a:pt x="561" y="810"/>
                  </a:cubicBezTo>
                  <a:cubicBezTo>
                    <a:pt x="510" y="1109"/>
                    <a:pt x="459" y="1409"/>
                    <a:pt x="414" y="1715"/>
                  </a:cubicBezTo>
                  <a:cubicBezTo>
                    <a:pt x="357" y="2110"/>
                    <a:pt x="306" y="2505"/>
                    <a:pt x="255" y="2900"/>
                  </a:cubicBezTo>
                  <a:cubicBezTo>
                    <a:pt x="217" y="3200"/>
                    <a:pt x="179" y="3493"/>
                    <a:pt x="147" y="3786"/>
                  </a:cubicBezTo>
                  <a:cubicBezTo>
                    <a:pt x="96" y="4207"/>
                    <a:pt x="64" y="4627"/>
                    <a:pt x="26" y="5048"/>
                  </a:cubicBezTo>
                  <a:cubicBezTo>
                    <a:pt x="19" y="5137"/>
                    <a:pt x="6" y="5227"/>
                    <a:pt x="0" y="5322"/>
                  </a:cubicBezTo>
                  <a:lnTo>
                    <a:pt x="994" y="5322"/>
                  </a:lnTo>
                  <a:cubicBezTo>
                    <a:pt x="1128" y="3729"/>
                    <a:pt x="1326" y="2161"/>
                    <a:pt x="1593" y="612"/>
                  </a:cubicBezTo>
                  <a:cubicBezTo>
                    <a:pt x="1307" y="389"/>
                    <a:pt x="1007" y="185"/>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8"/>
            <p:cNvSpPr/>
            <p:nvPr/>
          </p:nvSpPr>
          <p:spPr>
            <a:xfrm>
              <a:off x="4993664" y="9438693"/>
              <a:ext cx="267400" cy="161846"/>
            </a:xfrm>
            <a:custGeom>
              <a:avLst/>
              <a:gdLst/>
              <a:ahLst/>
              <a:cxnLst/>
              <a:rect l="l" t="t" r="r" b="b"/>
              <a:pathLst>
                <a:path w="4603" h="2786" extrusionOk="0">
                  <a:moveTo>
                    <a:pt x="1" y="1"/>
                  </a:moveTo>
                  <a:lnTo>
                    <a:pt x="1" y="2786"/>
                  </a:lnTo>
                  <a:lnTo>
                    <a:pt x="4602" y="2786"/>
                  </a:lnTo>
                  <a:lnTo>
                    <a:pt x="46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8"/>
            <p:cNvSpPr/>
            <p:nvPr/>
          </p:nvSpPr>
          <p:spPr>
            <a:xfrm>
              <a:off x="5020736" y="6396388"/>
              <a:ext cx="208843" cy="444350"/>
            </a:xfrm>
            <a:custGeom>
              <a:avLst/>
              <a:gdLst/>
              <a:ahLst/>
              <a:cxnLst/>
              <a:rect l="l" t="t" r="r" b="b"/>
              <a:pathLst>
                <a:path w="3595" h="7649" extrusionOk="0">
                  <a:moveTo>
                    <a:pt x="1632" y="1"/>
                  </a:moveTo>
                  <a:cubicBezTo>
                    <a:pt x="886" y="2506"/>
                    <a:pt x="344" y="5061"/>
                    <a:pt x="0" y="7649"/>
                  </a:cubicBezTo>
                  <a:cubicBezTo>
                    <a:pt x="848" y="6463"/>
                    <a:pt x="2148" y="5673"/>
                    <a:pt x="3595" y="5482"/>
                  </a:cubicBezTo>
                  <a:cubicBezTo>
                    <a:pt x="3174" y="3583"/>
                    <a:pt x="2518" y="1734"/>
                    <a:pt x="1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8"/>
            <p:cNvSpPr/>
            <p:nvPr/>
          </p:nvSpPr>
          <p:spPr>
            <a:xfrm>
              <a:off x="4824848" y="6159429"/>
              <a:ext cx="271060" cy="749451"/>
            </a:xfrm>
            <a:custGeom>
              <a:avLst/>
              <a:gdLst/>
              <a:ahLst/>
              <a:cxnLst/>
              <a:rect l="l" t="t" r="r" b="b"/>
              <a:pathLst>
                <a:path w="4666" h="12901" extrusionOk="0">
                  <a:moveTo>
                    <a:pt x="2403" y="1"/>
                  </a:moveTo>
                  <a:cubicBezTo>
                    <a:pt x="1339" y="2901"/>
                    <a:pt x="536" y="5890"/>
                    <a:pt x="1" y="8936"/>
                  </a:cubicBezTo>
                  <a:cubicBezTo>
                    <a:pt x="1256" y="9982"/>
                    <a:pt x="2199" y="11352"/>
                    <a:pt x="2722" y="12901"/>
                  </a:cubicBezTo>
                  <a:cubicBezTo>
                    <a:pt x="3066" y="9688"/>
                    <a:pt x="3716" y="6521"/>
                    <a:pt x="4666" y="3442"/>
                  </a:cubicBezTo>
                  <a:cubicBezTo>
                    <a:pt x="4003" y="2231"/>
                    <a:pt x="3251" y="1084"/>
                    <a:pt x="2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8"/>
            <p:cNvSpPr/>
            <p:nvPr/>
          </p:nvSpPr>
          <p:spPr>
            <a:xfrm>
              <a:off x="5265421" y="6741109"/>
              <a:ext cx="250727" cy="184792"/>
            </a:xfrm>
            <a:custGeom>
              <a:avLst/>
              <a:gdLst/>
              <a:ahLst/>
              <a:cxnLst/>
              <a:rect l="l" t="t" r="r" b="b"/>
              <a:pathLst>
                <a:path w="4316" h="3181" extrusionOk="0">
                  <a:moveTo>
                    <a:pt x="1" y="0"/>
                  </a:moveTo>
                  <a:cubicBezTo>
                    <a:pt x="198" y="1052"/>
                    <a:pt x="332" y="2110"/>
                    <a:pt x="390" y="3181"/>
                  </a:cubicBezTo>
                  <a:cubicBezTo>
                    <a:pt x="918" y="2411"/>
                    <a:pt x="1765" y="2003"/>
                    <a:pt x="2624" y="2003"/>
                  </a:cubicBezTo>
                  <a:cubicBezTo>
                    <a:pt x="3216" y="2003"/>
                    <a:pt x="3814" y="2197"/>
                    <a:pt x="4316" y="2601"/>
                  </a:cubicBezTo>
                  <a:cubicBezTo>
                    <a:pt x="3506" y="1007"/>
                    <a:pt x="186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8"/>
            <p:cNvSpPr/>
            <p:nvPr/>
          </p:nvSpPr>
          <p:spPr>
            <a:xfrm>
              <a:off x="5015507" y="6743317"/>
              <a:ext cx="242594" cy="177763"/>
            </a:xfrm>
            <a:custGeom>
              <a:avLst/>
              <a:gdLst/>
              <a:ahLst/>
              <a:cxnLst/>
              <a:rect l="l" t="t" r="r" b="b"/>
              <a:pathLst>
                <a:path w="4176" h="3060" extrusionOk="0">
                  <a:moveTo>
                    <a:pt x="3793" y="1"/>
                  </a:moveTo>
                  <a:cubicBezTo>
                    <a:pt x="2110" y="211"/>
                    <a:pt x="664" y="1307"/>
                    <a:pt x="1" y="2869"/>
                  </a:cubicBezTo>
                  <a:cubicBezTo>
                    <a:pt x="540" y="2269"/>
                    <a:pt x="1275" y="1974"/>
                    <a:pt x="2007" y="1974"/>
                  </a:cubicBezTo>
                  <a:cubicBezTo>
                    <a:pt x="2824" y="1974"/>
                    <a:pt x="3638" y="2341"/>
                    <a:pt x="4175" y="3060"/>
                  </a:cubicBezTo>
                  <a:cubicBezTo>
                    <a:pt x="4118" y="2034"/>
                    <a:pt x="3991" y="1014"/>
                    <a:pt x="3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8"/>
            <p:cNvSpPr/>
            <p:nvPr/>
          </p:nvSpPr>
          <p:spPr>
            <a:xfrm>
              <a:off x="6318057" y="6743665"/>
              <a:ext cx="242188" cy="176311"/>
            </a:xfrm>
            <a:custGeom>
              <a:avLst/>
              <a:gdLst/>
              <a:ahLst/>
              <a:cxnLst/>
              <a:rect l="l" t="t" r="r" b="b"/>
              <a:pathLst>
                <a:path w="4169" h="3035" extrusionOk="0">
                  <a:moveTo>
                    <a:pt x="383" y="1"/>
                  </a:moveTo>
                  <a:cubicBezTo>
                    <a:pt x="185" y="1002"/>
                    <a:pt x="58" y="2015"/>
                    <a:pt x="0" y="3035"/>
                  </a:cubicBezTo>
                  <a:cubicBezTo>
                    <a:pt x="517" y="2359"/>
                    <a:pt x="1313" y="1964"/>
                    <a:pt x="2161" y="1964"/>
                  </a:cubicBezTo>
                  <a:cubicBezTo>
                    <a:pt x="2926" y="1970"/>
                    <a:pt x="3652" y="2295"/>
                    <a:pt x="4169" y="2863"/>
                  </a:cubicBezTo>
                  <a:cubicBezTo>
                    <a:pt x="3506" y="1301"/>
                    <a:pt x="2065" y="21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8"/>
            <p:cNvSpPr/>
            <p:nvPr/>
          </p:nvSpPr>
          <p:spPr>
            <a:xfrm>
              <a:off x="4744138" y="6082805"/>
              <a:ext cx="196643" cy="575058"/>
            </a:xfrm>
            <a:custGeom>
              <a:avLst/>
              <a:gdLst/>
              <a:ahLst/>
              <a:cxnLst/>
              <a:rect l="l" t="t" r="r" b="b"/>
              <a:pathLst>
                <a:path w="3385" h="9899" extrusionOk="0">
                  <a:moveTo>
                    <a:pt x="2652" y="1"/>
                  </a:moveTo>
                  <a:cubicBezTo>
                    <a:pt x="2556" y="243"/>
                    <a:pt x="2467" y="485"/>
                    <a:pt x="2378" y="727"/>
                  </a:cubicBezTo>
                  <a:cubicBezTo>
                    <a:pt x="2270" y="1020"/>
                    <a:pt x="2161" y="1313"/>
                    <a:pt x="2059" y="1600"/>
                  </a:cubicBezTo>
                  <a:cubicBezTo>
                    <a:pt x="1938" y="1944"/>
                    <a:pt x="1518" y="3232"/>
                    <a:pt x="1428" y="3531"/>
                  </a:cubicBezTo>
                  <a:cubicBezTo>
                    <a:pt x="1320" y="3882"/>
                    <a:pt x="950" y="5188"/>
                    <a:pt x="868" y="5494"/>
                  </a:cubicBezTo>
                  <a:cubicBezTo>
                    <a:pt x="772" y="5851"/>
                    <a:pt x="447" y="7177"/>
                    <a:pt x="377" y="7483"/>
                  </a:cubicBezTo>
                  <a:cubicBezTo>
                    <a:pt x="300" y="7853"/>
                    <a:pt x="45" y="9076"/>
                    <a:pt x="1" y="9325"/>
                  </a:cubicBezTo>
                  <a:cubicBezTo>
                    <a:pt x="313" y="9497"/>
                    <a:pt x="613" y="9688"/>
                    <a:pt x="899" y="9898"/>
                  </a:cubicBezTo>
                  <a:cubicBezTo>
                    <a:pt x="1454" y="6820"/>
                    <a:pt x="2289" y="3793"/>
                    <a:pt x="3385" y="855"/>
                  </a:cubicBezTo>
                  <a:cubicBezTo>
                    <a:pt x="3143" y="568"/>
                    <a:pt x="2901" y="28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8"/>
            <p:cNvSpPr/>
            <p:nvPr/>
          </p:nvSpPr>
          <p:spPr>
            <a:xfrm>
              <a:off x="4688969" y="9438693"/>
              <a:ext cx="57453" cy="161846"/>
            </a:xfrm>
            <a:custGeom>
              <a:avLst/>
              <a:gdLst/>
              <a:ahLst/>
              <a:cxnLst/>
              <a:rect l="l" t="t" r="r" b="b"/>
              <a:pathLst>
                <a:path w="989" h="2786" extrusionOk="0">
                  <a:moveTo>
                    <a:pt x="1" y="1"/>
                  </a:moveTo>
                  <a:lnTo>
                    <a:pt x="1"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8"/>
            <p:cNvSpPr/>
            <p:nvPr/>
          </p:nvSpPr>
          <p:spPr>
            <a:xfrm>
              <a:off x="4775237" y="9438693"/>
              <a:ext cx="189614" cy="161846"/>
            </a:xfrm>
            <a:custGeom>
              <a:avLst/>
              <a:gdLst/>
              <a:ahLst/>
              <a:cxnLst/>
              <a:rect l="l" t="t" r="r" b="b"/>
              <a:pathLst>
                <a:path w="3264" h="2786" extrusionOk="0">
                  <a:moveTo>
                    <a:pt x="1" y="1"/>
                  </a:moveTo>
                  <a:lnTo>
                    <a:pt x="1" y="2786"/>
                  </a:lnTo>
                  <a:lnTo>
                    <a:pt x="3264" y="2786"/>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8"/>
            <p:cNvSpPr/>
            <p:nvPr/>
          </p:nvSpPr>
          <p:spPr>
            <a:xfrm>
              <a:off x="5297295" y="6886980"/>
              <a:ext cx="235158" cy="77089"/>
            </a:xfrm>
            <a:custGeom>
              <a:avLst/>
              <a:gdLst/>
              <a:ahLst/>
              <a:cxnLst/>
              <a:rect l="l" t="t" r="r" b="b"/>
              <a:pathLst>
                <a:path w="4048" h="1327" extrusionOk="0">
                  <a:moveTo>
                    <a:pt x="2027" y="0"/>
                  </a:moveTo>
                  <a:cubicBezTo>
                    <a:pt x="1148" y="0"/>
                    <a:pt x="351" y="523"/>
                    <a:pt x="1" y="1326"/>
                  </a:cubicBezTo>
                  <a:lnTo>
                    <a:pt x="4048" y="1326"/>
                  </a:lnTo>
                  <a:cubicBezTo>
                    <a:pt x="3697" y="523"/>
                    <a:pt x="2900" y="0"/>
                    <a:pt x="2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8"/>
            <p:cNvSpPr/>
            <p:nvPr/>
          </p:nvSpPr>
          <p:spPr>
            <a:xfrm>
              <a:off x="6037800" y="6887096"/>
              <a:ext cx="235158" cy="76973"/>
            </a:xfrm>
            <a:custGeom>
              <a:avLst/>
              <a:gdLst/>
              <a:ahLst/>
              <a:cxnLst/>
              <a:rect l="l" t="t" r="r" b="b"/>
              <a:pathLst>
                <a:path w="4048" h="1325" extrusionOk="0">
                  <a:moveTo>
                    <a:pt x="2024" y="0"/>
                  </a:moveTo>
                  <a:cubicBezTo>
                    <a:pt x="1205" y="0"/>
                    <a:pt x="386" y="441"/>
                    <a:pt x="0" y="1324"/>
                  </a:cubicBezTo>
                  <a:lnTo>
                    <a:pt x="4047" y="1324"/>
                  </a:lnTo>
                  <a:cubicBezTo>
                    <a:pt x="3662" y="441"/>
                    <a:pt x="2843"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8"/>
            <p:cNvSpPr/>
            <p:nvPr/>
          </p:nvSpPr>
          <p:spPr>
            <a:xfrm>
              <a:off x="6059604" y="6741109"/>
              <a:ext cx="251482" cy="185896"/>
            </a:xfrm>
            <a:custGeom>
              <a:avLst/>
              <a:gdLst/>
              <a:ahLst/>
              <a:cxnLst/>
              <a:rect l="l" t="t" r="r" b="b"/>
              <a:pathLst>
                <a:path w="4329" h="3200" extrusionOk="0">
                  <a:moveTo>
                    <a:pt x="4239" y="0"/>
                  </a:moveTo>
                  <a:cubicBezTo>
                    <a:pt x="2448" y="0"/>
                    <a:pt x="810" y="1007"/>
                    <a:pt x="1" y="2601"/>
                  </a:cubicBezTo>
                  <a:cubicBezTo>
                    <a:pt x="499" y="2201"/>
                    <a:pt x="1094" y="2008"/>
                    <a:pt x="1684" y="2008"/>
                  </a:cubicBezTo>
                  <a:cubicBezTo>
                    <a:pt x="2550" y="2008"/>
                    <a:pt x="3406" y="2423"/>
                    <a:pt x="3933" y="3200"/>
                  </a:cubicBezTo>
                  <a:cubicBezTo>
                    <a:pt x="3990" y="2129"/>
                    <a:pt x="4124" y="1058"/>
                    <a:pt x="4328" y="7"/>
                  </a:cubicBezTo>
                  <a:cubicBezTo>
                    <a:pt x="4303" y="7"/>
                    <a:pt x="4271" y="0"/>
                    <a:pt x="4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8"/>
            <p:cNvSpPr/>
            <p:nvPr/>
          </p:nvSpPr>
          <p:spPr>
            <a:xfrm>
              <a:off x="5289878" y="9438693"/>
              <a:ext cx="264786" cy="161846"/>
            </a:xfrm>
            <a:custGeom>
              <a:avLst/>
              <a:gdLst/>
              <a:ahLst/>
              <a:cxnLst/>
              <a:rect l="l" t="t" r="r" b="b"/>
              <a:pathLst>
                <a:path w="4558" h="2786" extrusionOk="0">
                  <a:moveTo>
                    <a:pt x="0" y="1"/>
                  </a:moveTo>
                  <a:lnTo>
                    <a:pt x="0" y="2786"/>
                  </a:lnTo>
                  <a:lnTo>
                    <a:pt x="4557" y="2786"/>
                  </a:lnTo>
                  <a:lnTo>
                    <a:pt x="45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8"/>
            <p:cNvSpPr/>
            <p:nvPr/>
          </p:nvSpPr>
          <p:spPr>
            <a:xfrm>
              <a:off x="5576100" y="7022103"/>
              <a:ext cx="153306" cy="747244"/>
            </a:xfrm>
            <a:custGeom>
              <a:avLst/>
              <a:gdLst/>
              <a:ahLst/>
              <a:cxnLst/>
              <a:rect l="l" t="t" r="r" b="b"/>
              <a:pathLst>
                <a:path w="2639" h="12863" extrusionOk="0">
                  <a:moveTo>
                    <a:pt x="0" y="1"/>
                  </a:moveTo>
                  <a:cubicBezTo>
                    <a:pt x="89" y="1256"/>
                    <a:pt x="134" y="2525"/>
                    <a:pt x="134" y="3799"/>
                  </a:cubicBezTo>
                  <a:lnTo>
                    <a:pt x="134" y="7158"/>
                  </a:lnTo>
                  <a:cubicBezTo>
                    <a:pt x="147" y="7203"/>
                    <a:pt x="147" y="7241"/>
                    <a:pt x="134" y="7279"/>
                  </a:cubicBezTo>
                  <a:lnTo>
                    <a:pt x="134" y="12862"/>
                  </a:lnTo>
                  <a:lnTo>
                    <a:pt x="2639" y="12862"/>
                  </a:lnTo>
                  <a:lnTo>
                    <a:pt x="2639" y="3799"/>
                  </a:lnTo>
                  <a:cubicBezTo>
                    <a:pt x="2639" y="2525"/>
                    <a:pt x="2594" y="1256"/>
                    <a:pt x="2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8"/>
            <p:cNvSpPr/>
            <p:nvPr/>
          </p:nvSpPr>
          <p:spPr>
            <a:xfrm>
              <a:off x="5845998" y="7022103"/>
              <a:ext cx="153713" cy="747244"/>
            </a:xfrm>
            <a:custGeom>
              <a:avLst/>
              <a:gdLst/>
              <a:ahLst/>
              <a:cxnLst/>
              <a:rect l="l" t="t" r="r" b="b"/>
              <a:pathLst>
                <a:path w="2646" h="12863" extrusionOk="0">
                  <a:moveTo>
                    <a:pt x="134" y="1"/>
                  </a:moveTo>
                  <a:cubicBezTo>
                    <a:pt x="51" y="1256"/>
                    <a:pt x="0" y="2525"/>
                    <a:pt x="0" y="3799"/>
                  </a:cubicBezTo>
                  <a:lnTo>
                    <a:pt x="0" y="12862"/>
                  </a:lnTo>
                  <a:lnTo>
                    <a:pt x="2505" y="12862"/>
                  </a:lnTo>
                  <a:lnTo>
                    <a:pt x="2505" y="3799"/>
                  </a:lnTo>
                  <a:cubicBezTo>
                    <a:pt x="2505" y="2525"/>
                    <a:pt x="2550" y="1256"/>
                    <a:pt x="2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8"/>
            <p:cNvSpPr/>
            <p:nvPr/>
          </p:nvSpPr>
          <p:spPr>
            <a:xfrm>
              <a:off x="4564593" y="4764338"/>
              <a:ext cx="2446624" cy="5046902"/>
            </a:xfrm>
            <a:custGeom>
              <a:avLst/>
              <a:gdLst/>
              <a:ahLst/>
              <a:cxnLst/>
              <a:rect l="l" t="t" r="r" b="b"/>
              <a:pathLst>
                <a:path w="42116" h="86877" extrusionOk="0">
                  <a:moveTo>
                    <a:pt x="21058" y="332"/>
                  </a:moveTo>
                  <a:lnTo>
                    <a:pt x="21160" y="390"/>
                  </a:lnTo>
                  <a:cubicBezTo>
                    <a:pt x="25819" y="3353"/>
                    <a:pt x="41083" y="15017"/>
                    <a:pt x="41822" y="40912"/>
                  </a:cubicBezTo>
                  <a:cubicBezTo>
                    <a:pt x="41835" y="41472"/>
                    <a:pt x="41848" y="83906"/>
                    <a:pt x="41848" y="86615"/>
                  </a:cubicBezTo>
                  <a:lnTo>
                    <a:pt x="261" y="86615"/>
                  </a:lnTo>
                  <a:lnTo>
                    <a:pt x="261" y="42664"/>
                  </a:lnTo>
                  <a:cubicBezTo>
                    <a:pt x="261" y="30172"/>
                    <a:pt x="3760" y="12773"/>
                    <a:pt x="20439" y="785"/>
                  </a:cubicBezTo>
                  <a:cubicBezTo>
                    <a:pt x="20694" y="600"/>
                    <a:pt x="20898" y="453"/>
                    <a:pt x="21058" y="332"/>
                  </a:cubicBezTo>
                  <a:close/>
                  <a:moveTo>
                    <a:pt x="21058" y="1"/>
                  </a:moveTo>
                  <a:lnTo>
                    <a:pt x="20975" y="65"/>
                  </a:lnTo>
                  <a:cubicBezTo>
                    <a:pt x="20809" y="192"/>
                    <a:pt x="20580" y="364"/>
                    <a:pt x="20286" y="568"/>
                  </a:cubicBezTo>
                  <a:cubicBezTo>
                    <a:pt x="18145" y="2111"/>
                    <a:pt x="13123" y="5724"/>
                    <a:pt x="8572" y="12435"/>
                  </a:cubicBezTo>
                  <a:cubicBezTo>
                    <a:pt x="2881" y="20823"/>
                    <a:pt x="0" y="30995"/>
                    <a:pt x="0" y="42664"/>
                  </a:cubicBezTo>
                  <a:lnTo>
                    <a:pt x="0" y="86876"/>
                  </a:lnTo>
                  <a:lnTo>
                    <a:pt x="42115" y="86876"/>
                  </a:lnTo>
                  <a:lnTo>
                    <a:pt x="42115" y="86742"/>
                  </a:lnTo>
                  <a:cubicBezTo>
                    <a:pt x="42115" y="84894"/>
                    <a:pt x="42103" y="41479"/>
                    <a:pt x="42083" y="40905"/>
                  </a:cubicBezTo>
                  <a:cubicBezTo>
                    <a:pt x="41344" y="14876"/>
                    <a:pt x="25991" y="3143"/>
                    <a:pt x="21293" y="173"/>
                  </a:cubicBezTo>
                  <a:cubicBezTo>
                    <a:pt x="21211" y="116"/>
                    <a:pt x="21153" y="84"/>
                    <a:pt x="21134"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8"/>
            <p:cNvSpPr/>
            <p:nvPr/>
          </p:nvSpPr>
          <p:spPr>
            <a:xfrm>
              <a:off x="6077013" y="3766192"/>
              <a:ext cx="792788" cy="2048981"/>
            </a:xfrm>
            <a:custGeom>
              <a:avLst/>
              <a:gdLst/>
              <a:ahLst/>
              <a:cxnLst/>
              <a:rect l="l" t="t" r="r" b="b"/>
              <a:pathLst>
                <a:path w="13647" h="35271" extrusionOk="0">
                  <a:moveTo>
                    <a:pt x="13646" y="0"/>
                  </a:moveTo>
                  <a:cubicBezTo>
                    <a:pt x="12537" y="2798"/>
                    <a:pt x="11122" y="5462"/>
                    <a:pt x="9427" y="7948"/>
                  </a:cubicBezTo>
                  <a:cubicBezTo>
                    <a:pt x="6967" y="11536"/>
                    <a:pt x="3819" y="14857"/>
                    <a:pt x="1" y="17208"/>
                  </a:cubicBezTo>
                  <a:cubicBezTo>
                    <a:pt x="6674" y="21969"/>
                    <a:pt x="10823" y="28585"/>
                    <a:pt x="13646" y="35271"/>
                  </a:cubicBezTo>
                  <a:lnTo>
                    <a:pt x="13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8"/>
            <p:cNvSpPr/>
            <p:nvPr/>
          </p:nvSpPr>
          <p:spPr>
            <a:xfrm>
              <a:off x="6155166" y="4343051"/>
              <a:ext cx="861570" cy="861977"/>
            </a:xfrm>
            <a:custGeom>
              <a:avLst/>
              <a:gdLst/>
              <a:ahLst/>
              <a:cxnLst/>
              <a:rect l="l" t="t" r="r" b="b"/>
              <a:pathLst>
                <a:path w="14831" h="14838" extrusionOk="0">
                  <a:moveTo>
                    <a:pt x="7419" y="0"/>
                  </a:moveTo>
                  <a:cubicBezTo>
                    <a:pt x="3321" y="0"/>
                    <a:pt x="0" y="3327"/>
                    <a:pt x="0" y="7419"/>
                  </a:cubicBezTo>
                  <a:cubicBezTo>
                    <a:pt x="0" y="11517"/>
                    <a:pt x="3321" y="14837"/>
                    <a:pt x="7419" y="14837"/>
                  </a:cubicBezTo>
                  <a:cubicBezTo>
                    <a:pt x="11510" y="14837"/>
                    <a:pt x="14831" y="11517"/>
                    <a:pt x="14831" y="7419"/>
                  </a:cubicBezTo>
                  <a:cubicBezTo>
                    <a:pt x="14831" y="3327"/>
                    <a:pt x="11510"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8"/>
            <p:cNvSpPr/>
            <p:nvPr/>
          </p:nvSpPr>
          <p:spPr>
            <a:xfrm>
              <a:off x="6306206" y="4494440"/>
              <a:ext cx="559489" cy="559489"/>
            </a:xfrm>
            <a:custGeom>
              <a:avLst/>
              <a:gdLst/>
              <a:ahLst/>
              <a:cxnLst/>
              <a:rect l="l" t="t" r="r" b="b"/>
              <a:pathLst>
                <a:path w="9631" h="9631" extrusionOk="0">
                  <a:moveTo>
                    <a:pt x="4296" y="1"/>
                  </a:moveTo>
                  <a:lnTo>
                    <a:pt x="4296" y="1"/>
                  </a:lnTo>
                  <a:cubicBezTo>
                    <a:pt x="3372" y="96"/>
                    <a:pt x="2499" y="460"/>
                    <a:pt x="1779" y="1040"/>
                  </a:cubicBezTo>
                  <a:cubicBezTo>
                    <a:pt x="1981" y="1103"/>
                    <a:pt x="2192" y="1134"/>
                    <a:pt x="2403" y="1134"/>
                  </a:cubicBezTo>
                  <a:cubicBezTo>
                    <a:pt x="2683" y="1134"/>
                    <a:pt x="2963" y="1079"/>
                    <a:pt x="3225" y="970"/>
                  </a:cubicBezTo>
                  <a:cubicBezTo>
                    <a:pt x="3684" y="778"/>
                    <a:pt x="4060" y="434"/>
                    <a:pt x="4296" y="1"/>
                  </a:cubicBezTo>
                  <a:close/>
                  <a:moveTo>
                    <a:pt x="5335" y="1"/>
                  </a:moveTo>
                  <a:lnTo>
                    <a:pt x="5335" y="1"/>
                  </a:lnTo>
                  <a:cubicBezTo>
                    <a:pt x="5716" y="714"/>
                    <a:pt x="6450" y="1134"/>
                    <a:pt x="7224" y="1134"/>
                  </a:cubicBezTo>
                  <a:cubicBezTo>
                    <a:pt x="7432" y="1134"/>
                    <a:pt x="7644" y="1103"/>
                    <a:pt x="7852" y="1040"/>
                  </a:cubicBezTo>
                  <a:cubicBezTo>
                    <a:pt x="7132" y="460"/>
                    <a:pt x="6259" y="96"/>
                    <a:pt x="5335" y="1"/>
                  </a:cubicBezTo>
                  <a:close/>
                  <a:moveTo>
                    <a:pt x="1039" y="1779"/>
                  </a:moveTo>
                  <a:cubicBezTo>
                    <a:pt x="459" y="2499"/>
                    <a:pt x="96" y="3372"/>
                    <a:pt x="0" y="4296"/>
                  </a:cubicBezTo>
                  <a:cubicBezTo>
                    <a:pt x="899" y="3812"/>
                    <a:pt x="1339" y="2754"/>
                    <a:pt x="1039" y="1779"/>
                  </a:cubicBezTo>
                  <a:close/>
                  <a:moveTo>
                    <a:pt x="8585" y="1779"/>
                  </a:moveTo>
                  <a:lnTo>
                    <a:pt x="8585" y="1779"/>
                  </a:lnTo>
                  <a:cubicBezTo>
                    <a:pt x="8445" y="2251"/>
                    <a:pt x="8471" y="2760"/>
                    <a:pt x="8662" y="3219"/>
                  </a:cubicBezTo>
                  <a:lnTo>
                    <a:pt x="8662" y="3226"/>
                  </a:lnTo>
                  <a:cubicBezTo>
                    <a:pt x="8847" y="3685"/>
                    <a:pt x="9191" y="4061"/>
                    <a:pt x="9631" y="4296"/>
                  </a:cubicBezTo>
                  <a:cubicBezTo>
                    <a:pt x="9535" y="3372"/>
                    <a:pt x="9172" y="2499"/>
                    <a:pt x="8585" y="1779"/>
                  </a:cubicBezTo>
                  <a:close/>
                  <a:moveTo>
                    <a:pt x="9631" y="5329"/>
                  </a:moveTo>
                  <a:cubicBezTo>
                    <a:pt x="8726" y="5813"/>
                    <a:pt x="8292" y="6865"/>
                    <a:pt x="8585" y="7846"/>
                  </a:cubicBezTo>
                  <a:cubicBezTo>
                    <a:pt x="9172" y="7126"/>
                    <a:pt x="9535" y="6253"/>
                    <a:pt x="9631" y="5329"/>
                  </a:cubicBezTo>
                  <a:close/>
                  <a:moveTo>
                    <a:pt x="0" y="5335"/>
                  </a:moveTo>
                  <a:cubicBezTo>
                    <a:pt x="96" y="6259"/>
                    <a:pt x="459" y="7133"/>
                    <a:pt x="1039" y="7853"/>
                  </a:cubicBezTo>
                  <a:cubicBezTo>
                    <a:pt x="1186" y="7375"/>
                    <a:pt x="1160" y="6865"/>
                    <a:pt x="976" y="6406"/>
                  </a:cubicBezTo>
                  <a:lnTo>
                    <a:pt x="969" y="6406"/>
                  </a:lnTo>
                  <a:cubicBezTo>
                    <a:pt x="784" y="5947"/>
                    <a:pt x="440" y="5571"/>
                    <a:pt x="0" y="5335"/>
                  </a:cubicBezTo>
                  <a:close/>
                  <a:moveTo>
                    <a:pt x="2403" y="8492"/>
                  </a:moveTo>
                  <a:cubicBezTo>
                    <a:pt x="2196" y="8492"/>
                    <a:pt x="1986" y="8523"/>
                    <a:pt x="1779" y="8586"/>
                  </a:cubicBezTo>
                  <a:cubicBezTo>
                    <a:pt x="2499" y="9166"/>
                    <a:pt x="3372" y="9529"/>
                    <a:pt x="4296" y="9625"/>
                  </a:cubicBezTo>
                  <a:cubicBezTo>
                    <a:pt x="3914" y="8916"/>
                    <a:pt x="3179" y="8492"/>
                    <a:pt x="2403" y="8492"/>
                  </a:cubicBezTo>
                  <a:close/>
                  <a:moveTo>
                    <a:pt x="7226" y="8492"/>
                  </a:moveTo>
                  <a:cubicBezTo>
                    <a:pt x="6946" y="8492"/>
                    <a:pt x="6667" y="8547"/>
                    <a:pt x="6406" y="8656"/>
                  </a:cubicBezTo>
                  <a:cubicBezTo>
                    <a:pt x="5947" y="8847"/>
                    <a:pt x="5571" y="9191"/>
                    <a:pt x="5335" y="9631"/>
                  </a:cubicBezTo>
                  <a:cubicBezTo>
                    <a:pt x="6259" y="9529"/>
                    <a:pt x="7132" y="9166"/>
                    <a:pt x="7852" y="8586"/>
                  </a:cubicBezTo>
                  <a:cubicBezTo>
                    <a:pt x="7647" y="8523"/>
                    <a:pt x="7436" y="8492"/>
                    <a:pt x="722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8"/>
            <p:cNvSpPr/>
            <p:nvPr/>
          </p:nvSpPr>
          <p:spPr>
            <a:xfrm>
              <a:off x="6337692" y="4525926"/>
              <a:ext cx="496517" cy="496168"/>
            </a:xfrm>
            <a:custGeom>
              <a:avLst/>
              <a:gdLst/>
              <a:ahLst/>
              <a:cxnLst/>
              <a:rect l="l" t="t" r="r" b="b"/>
              <a:pathLst>
                <a:path w="8547" h="8541" extrusionOk="0">
                  <a:moveTo>
                    <a:pt x="4277" y="1"/>
                  </a:moveTo>
                  <a:cubicBezTo>
                    <a:pt x="4028" y="377"/>
                    <a:pt x="3703" y="689"/>
                    <a:pt x="3321" y="912"/>
                  </a:cubicBezTo>
                  <a:cubicBezTo>
                    <a:pt x="3569" y="1116"/>
                    <a:pt x="3882" y="1224"/>
                    <a:pt x="4200" y="1224"/>
                  </a:cubicBezTo>
                  <a:lnTo>
                    <a:pt x="4353" y="1224"/>
                  </a:lnTo>
                  <a:cubicBezTo>
                    <a:pt x="4672" y="1224"/>
                    <a:pt x="4984" y="1116"/>
                    <a:pt x="5233" y="912"/>
                  </a:cubicBezTo>
                  <a:cubicBezTo>
                    <a:pt x="4850" y="689"/>
                    <a:pt x="4519" y="377"/>
                    <a:pt x="4277" y="1"/>
                  </a:cubicBezTo>
                  <a:close/>
                  <a:moveTo>
                    <a:pt x="2473" y="1243"/>
                  </a:moveTo>
                  <a:lnTo>
                    <a:pt x="2473" y="1243"/>
                  </a:lnTo>
                  <a:cubicBezTo>
                    <a:pt x="2265" y="1290"/>
                    <a:pt x="2054" y="1314"/>
                    <a:pt x="1843" y="1314"/>
                  </a:cubicBezTo>
                  <a:cubicBezTo>
                    <a:pt x="1646" y="1314"/>
                    <a:pt x="1449" y="1293"/>
                    <a:pt x="1256" y="1250"/>
                  </a:cubicBezTo>
                  <a:lnTo>
                    <a:pt x="1256" y="1250"/>
                  </a:lnTo>
                  <a:cubicBezTo>
                    <a:pt x="1339" y="1651"/>
                    <a:pt x="1332" y="2072"/>
                    <a:pt x="1243" y="2473"/>
                  </a:cubicBezTo>
                  <a:cubicBezTo>
                    <a:pt x="1925" y="2473"/>
                    <a:pt x="2479" y="1925"/>
                    <a:pt x="2473" y="1243"/>
                  </a:cubicBezTo>
                  <a:close/>
                  <a:moveTo>
                    <a:pt x="6074" y="1243"/>
                  </a:moveTo>
                  <a:lnTo>
                    <a:pt x="6074" y="1243"/>
                  </a:lnTo>
                  <a:cubicBezTo>
                    <a:pt x="6087" y="1568"/>
                    <a:pt x="6214" y="1874"/>
                    <a:pt x="6431" y="2116"/>
                  </a:cubicBezTo>
                  <a:cubicBezTo>
                    <a:pt x="6673" y="2327"/>
                    <a:pt x="6979" y="2454"/>
                    <a:pt x="7304" y="2473"/>
                  </a:cubicBezTo>
                  <a:cubicBezTo>
                    <a:pt x="7215" y="2072"/>
                    <a:pt x="7208" y="1651"/>
                    <a:pt x="7291" y="1250"/>
                  </a:cubicBezTo>
                  <a:lnTo>
                    <a:pt x="7291" y="1250"/>
                  </a:lnTo>
                  <a:cubicBezTo>
                    <a:pt x="7098" y="1293"/>
                    <a:pt x="6901" y="1314"/>
                    <a:pt x="6704" y="1314"/>
                  </a:cubicBezTo>
                  <a:cubicBezTo>
                    <a:pt x="6493" y="1314"/>
                    <a:pt x="6282" y="1290"/>
                    <a:pt x="6074" y="1243"/>
                  </a:cubicBezTo>
                  <a:close/>
                  <a:moveTo>
                    <a:pt x="918" y="3308"/>
                  </a:moveTo>
                  <a:cubicBezTo>
                    <a:pt x="688" y="3697"/>
                    <a:pt x="376" y="4028"/>
                    <a:pt x="0" y="4271"/>
                  </a:cubicBezTo>
                  <a:cubicBezTo>
                    <a:pt x="376" y="4513"/>
                    <a:pt x="688" y="4844"/>
                    <a:pt x="918" y="5227"/>
                  </a:cubicBezTo>
                  <a:cubicBezTo>
                    <a:pt x="1115" y="4978"/>
                    <a:pt x="1224" y="4666"/>
                    <a:pt x="1224" y="4347"/>
                  </a:cubicBezTo>
                  <a:lnTo>
                    <a:pt x="1224" y="4322"/>
                  </a:lnTo>
                  <a:lnTo>
                    <a:pt x="1224" y="4271"/>
                  </a:lnTo>
                  <a:lnTo>
                    <a:pt x="1224" y="4220"/>
                  </a:lnTo>
                  <a:lnTo>
                    <a:pt x="1224" y="4194"/>
                  </a:lnTo>
                  <a:cubicBezTo>
                    <a:pt x="1224" y="3876"/>
                    <a:pt x="1115" y="3563"/>
                    <a:pt x="918" y="3308"/>
                  </a:cubicBezTo>
                  <a:close/>
                  <a:moveTo>
                    <a:pt x="7635" y="3315"/>
                  </a:moveTo>
                  <a:cubicBezTo>
                    <a:pt x="7431" y="3570"/>
                    <a:pt x="7323" y="3876"/>
                    <a:pt x="7323" y="4201"/>
                  </a:cubicBezTo>
                  <a:lnTo>
                    <a:pt x="7323" y="4220"/>
                  </a:lnTo>
                  <a:lnTo>
                    <a:pt x="7323" y="4271"/>
                  </a:lnTo>
                  <a:lnTo>
                    <a:pt x="7323" y="4322"/>
                  </a:lnTo>
                  <a:lnTo>
                    <a:pt x="7323" y="4347"/>
                  </a:lnTo>
                  <a:cubicBezTo>
                    <a:pt x="7323" y="4666"/>
                    <a:pt x="7431" y="4978"/>
                    <a:pt x="7635" y="5227"/>
                  </a:cubicBezTo>
                  <a:cubicBezTo>
                    <a:pt x="7858" y="4844"/>
                    <a:pt x="8171" y="4513"/>
                    <a:pt x="8547" y="4271"/>
                  </a:cubicBezTo>
                  <a:cubicBezTo>
                    <a:pt x="8171" y="4028"/>
                    <a:pt x="7858" y="3703"/>
                    <a:pt x="7635" y="3315"/>
                  </a:cubicBezTo>
                  <a:close/>
                  <a:moveTo>
                    <a:pt x="3142" y="1664"/>
                  </a:moveTo>
                  <a:cubicBezTo>
                    <a:pt x="2989" y="2410"/>
                    <a:pt x="2409" y="2990"/>
                    <a:pt x="1670" y="3143"/>
                  </a:cubicBezTo>
                  <a:cubicBezTo>
                    <a:pt x="1855" y="3474"/>
                    <a:pt x="1950" y="3850"/>
                    <a:pt x="1944" y="4232"/>
                  </a:cubicBezTo>
                  <a:lnTo>
                    <a:pt x="1944" y="4271"/>
                  </a:lnTo>
                  <a:lnTo>
                    <a:pt x="1944" y="4309"/>
                  </a:lnTo>
                  <a:cubicBezTo>
                    <a:pt x="1950" y="4691"/>
                    <a:pt x="1855" y="5067"/>
                    <a:pt x="1670" y="5399"/>
                  </a:cubicBezTo>
                  <a:cubicBezTo>
                    <a:pt x="2409" y="5552"/>
                    <a:pt x="2989" y="6132"/>
                    <a:pt x="3142" y="6877"/>
                  </a:cubicBezTo>
                  <a:cubicBezTo>
                    <a:pt x="3474" y="6693"/>
                    <a:pt x="3856" y="6597"/>
                    <a:pt x="4232" y="6597"/>
                  </a:cubicBezTo>
                  <a:lnTo>
                    <a:pt x="4315" y="6597"/>
                  </a:lnTo>
                  <a:cubicBezTo>
                    <a:pt x="4697" y="6597"/>
                    <a:pt x="5073" y="6693"/>
                    <a:pt x="5405" y="6877"/>
                  </a:cubicBezTo>
                  <a:cubicBezTo>
                    <a:pt x="5558" y="6132"/>
                    <a:pt x="6138" y="5552"/>
                    <a:pt x="6877" y="5399"/>
                  </a:cubicBezTo>
                  <a:cubicBezTo>
                    <a:pt x="6692" y="5067"/>
                    <a:pt x="6597" y="4691"/>
                    <a:pt x="6603" y="4309"/>
                  </a:cubicBezTo>
                  <a:lnTo>
                    <a:pt x="6603" y="4271"/>
                  </a:lnTo>
                  <a:lnTo>
                    <a:pt x="6603" y="4232"/>
                  </a:lnTo>
                  <a:cubicBezTo>
                    <a:pt x="6597" y="3850"/>
                    <a:pt x="6692" y="3474"/>
                    <a:pt x="6877" y="3143"/>
                  </a:cubicBezTo>
                  <a:cubicBezTo>
                    <a:pt x="6138" y="2990"/>
                    <a:pt x="5558" y="2410"/>
                    <a:pt x="5405" y="1664"/>
                  </a:cubicBezTo>
                  <a:cubicBezTo>
                    <a:pt x="5073" y="1849"/>
                    <a:pt x="4697" y="1944"/>
                    <a:pt x="4315" y="1944"/>
                  </a:cubicBezTo>
                  <a:lnTo>
                    <a:pt x="4232" y="1944"/>
                  </a:lnTo>
                  <a:cubicBezTo>
                    <a:pt x="3850" y="1944"/>
                    <a:pt x="3474" y="1849"/>
                    <a:pt x="3142" y="1664"/>
                  </a:cubicBezTo>
                  <a:close/>
                  <a:moveTo>
                    <a:pt x="1243" y="6074"/>
                  </a:moveTo>
                  <a:cubicBezTo>
                    <a:pt x="1332" y="6476"/>
                    <a:pt x="1339" y="6890"/>
                    <a:pt x="1256" y="7292"/>
                  </a:cubicBezTo>
                  <a:cubicBezTo>
                    <a:pt x="1449" y="7252"/>
                    <a:pt x="1646" y="7231"/>
                    <a:pt x="1842" y="7231"/>
                  </a:cubicBezTo>
                  <a:cubicBezTo>
                    <a:pt x="2054" y="7231"/>
                    <a:pt x="2265" y="7255"/>
                    <a:pt x="2473" y="7304"/>
                  </a:cubicBezTo>
                  <a:cubicBezTo>
                    <a:pt x="2460" y="6979"/>
                    <a:pt x="2333" y="6673"/>
                    <a:pt x="2116" y="6431"/>
                  </a:cubicBezTo>
                  <a:cubicBezTo>
                    <a:pt x="1874" y="6215"/>
                    <a:pt x="1568" y="6087"/>
                    <a:pt x="1243" y="6074"/>
                  </a:cubicBezTo>
                  <a:close/>
                  <a:moveTo>
                    <a:pt x="7304" y="6074"/>
                  </a:moveTo>
                  <a:lnTo>
                    <a:pt x="7304" y="6074"/>
                  </a:lnTo>
                  <a:cubicBezTo>
                    <a:pt x="6985" y="6087"/>
                    <a:pt x="6673" y="6215"/>
                    <a:pt x="6431" y="6431"/>
                  </a:cubicBezTo>
                  <a:cubicBezTo>
                    <a:pt x="6221" y="6673"/>
                    <a:pt x="6093" y="6979"/>
                    <a:pt x="6074" y="7304"/>
                  </a:cubicBezTo>
                  <a:cubicBezTo>
                    <a:pt x="6282" y="7255"/>
                    <a:pt x="6495" y="7231"/>
                    <a:pt x="6708" y="7231"/>
                  </a:cubicBezTo>
                  <a:cubicBezTo>
                    <a:pt x="6906" y="7231"/>
                    <a:pt x="7104" y="7252"/>
                    <a:pt x="7298" y="7292"/>
                  </a:cubicBezTo>
                  <a:cubicBezTo>
                    <a:pt x="7215" y="6890"/>
                    <a:pt x="7215" y="6476"/>
                    <a:pt x="7304" y="6074"/>
                  </a:cubicBezTo>
                  <a:close/>
                  <a:moveTo>
                    <a:pt x="4194" y="7324"/>
                  </a:moveTo>
                  <a:cubicBezTo>
                    <a:pt x="3875" y="7324"/>
                    <a:pt x="3563" y="7432"/>
                    <a:pt x="3314" y="7629"/>
                  </a:cubicBezTo>
                  <a:cubicBezTo>
                    <a:pt x="3703" y="7859"/>
                    <a:pt x="4028" y="8171"/>
                    <a:pt x="4277" y="8541"/>
                  </a:cubicBezTo>
                  <a:cubicBezTo>
                    <a:pt x="4519" y="8171"/>
                    <a:pt x="4844" y="7859"/>
                    <a:pt x="5233" y="7629"/>
                  </a:cubicBezTo>
                  <a:cubicBezTo>
                    <a:pt x="4984" y="7432"/>
                    <a:pt x="4672" y="7324"/>
                    <a:pt x="4353"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8"/>
            <p:cNvSpPr/>
            <p:nvPr/>
          </p:nvSpPr>
          <p:spPr>
            <a:xfrm>
              <a:off x="6197341" y="4413924"/>
              <a:ext cx="748696" cy="720347"/>
            </a:xfrm>
            <a:custGeom>
              <a:avLst/>
              <a:gdLst/>
              <a:ahLst/>
              <a:cxnLst/>
              <a:rect l="l" t="t" r="r" b="b"/>
              <a:pathLst>
                <a:path w="12888" h="12400" extrusionOk="0">
                  <a:moveTo>
                    <a:pt x="6693" y="259"/>
                  </a:moveTo>
                  <a:cubicBezTo>
                    <a:pt x="9969" y="265"/>
                    <a:pt x="12626" y="2923"/>
                    <a:pt x="12633" y="6199"/>
                  </a:cubicBezTo>
                  <a:cubicBezTo>
                    <a:pt x="12633" y="8601"/>
                    <a:pt x="11180" y="10768"/>
                    <a:pt x="8962" y="11686"/>
                  </a:cubicBezTo>
                  <a:cubicBezTo>
                    <a:pt x="8226" y="11993"/>
                    <a:pt x="7454" y="12141"/>
                    <a:pt x="6688" y="12141"/>
                  </a:cubicBezTo>
                  <a:cubicBezTo>
                    <a:pt x="5144" y="12141"/>
                    <a:pt x="3626" y="11536"/>
                    <a:pt x="2493" y="10399"/>
                  </a:cubicBezTo>
                  <a:cubicBezTo>
                    <a:pt x="791" y="8703"/>
                    <a:pt x="281" y="6148"/>
                    <a:pt x="1199" y="3930"/>
                  </a:cubicBezTo>
                  <a:cubicBezTo>
                    <a:pt x="2123" y="1705"/>
                    <a:pt x="4290" y="259"/>
                    <a:pt x="6693" y="259"/>
                  </a:cubicBezTo>
                  <a:close/>
                  <a:moveTo>
                    <a:pt x="6686" y="1"/>
                  </a:moveTo>
                  <a:cubicBezTo>
                    <a:pt x="5074" y="1"/>
                    <a:pt x="3492" y="630"/>
                    <a:pt x="2308" y="1814"/>
                  </a:cubicBezTo>
                  <a:cubicBezTo>
                    <a:pt x="530" y="3592"/>
                    <a:pt x="1" y="6256"/>
                    <a:pt x="963" y="8576"/>
                  </a:cubicBezTo>
                  <a:cubicBezTo>
                    <a:pt x="1919" y="10889"/>
                    <a:pt x="4182" y="12400"/>
                    <a:pt x="6693" y="12400"/>
                  </a:cubicBezTo>
                  <a:cubicBezTo>
                    <a:pt x="10109" y="12394"/>
                    <a:pt x="12888" y="9621"/>
                    <a:pt x="12888" y="6199"/>
                  </a:cubicBezTo>
                  <a:cubicBezTo>
                    <a:pt x="12888" y="3694"/>
                    <a:pt x="11377" y="1431"/>
                    <a:pt x="9064" y="475"/>
                  </a:cubicBezTo>
                  <a:cubicBezTo>
                    <a:pt x="8294" y="156"/>
                    <a:pt x="7486"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8"/>
            <p:cNvSpPr/>
            <p:nvPr/>
          </p:nvSpPr>
          <p:spPr>
            <a:xfrm>
              <a:off x="5867840" y="3111955"/>
              <a:ext cx="1111890" cy="3256375"/>
            </a:xfrm>
            <a:custGeom>
              <a:avLst/>
              <a:gdLst/>
              <a:ahLst/>
              <a:cxnLst/>
              <a:rect l="l" t="t" r="r" b="b"/>
              <a:pathLst>
                <a:path w="19140" h="56055" extrusionOk="0">
                  <a:moveTo>
                    <a:pt x="18878" y="1798"/>
                  </a:moveTo>
                  <a:lnTo>
                    <a:pt x="18878" y="54455"/>
                  </a:lnTo>
                  <a:cubicBezTo>
                    <a:pt x="16138" y="46405"/>
                    <a:pt x="11249" y="35303"/>
                    <a:pt x="517" y="28343"/>
                  </a:cubicBezTo>
                  <a:cubicBezTo>
                    <a:pt x="10529" y="22977"/>
                    <a:pt x="17215" y="11084"/>
                    <a:pt x="18878" y="1798"/>
                  </a:cubicBezTo>
                  <a:close/>
                  <a:moveTo>
                    <a:pt x="18878" y="1"/>
                  </a:moveTo>
                  <a:cubicBezTo>
                    <a:pt x="17808" y="9484"/>
                    <a:pt x="10892" y="22594"/>
                    <a:pt x="198" y="28216"/>
                  </a:cubicBezTo>
                  <a:lnTo>
                    <a:pt x="0" y="28318"/>
                  </a:lnTo>
                  <a:lnTo>
                    <a:pt x="192" y="28445"/>
                  </a:lnTo>
                  <a:cubicBezTo>
                    <a:pt x="11326" y="35570"/>
                    <a:pt x="16195" y="47176"/>
                    <a:pt x="18885" y="55296"/>
                  </a:cubicBezTo>
                  <a:lnTo>
                    <a:pt x="19140" y="56054"/>
                  </a:lnTo>
                  <a:lnTo>
                    <a:pt x="19140" y="13"/>
                  </a:lnTo>
                  <a:lnTo>
                    <a:pt x="18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8"/>
            <p:cNvSpPr/>
            <p:nvPr/>
          </p:nvSpPr>
          <p:spPr>
            <a:xfrm>
              <a:off x="2269456" y="3766192"/>
              <a:ext cx="792730" cy="2048981"/>
            </a:xfrm>
            <a:custGeom>
              <a:avLst/>
              <a:gdLst/>
              <a:ahLst/>
              <a:cxnLst/>
              <a:rect l="l" t="t" r="r" b="b"/>
              <a:pathLst>
                <a:path w="13646" h="35271" extrusionOk="0">
                  <a:moveTo>
                    <a:pt x="0" y="0"/>
                  </a:moveTo>
                  <a:lnTo>
                    <a:pt x="0" y="35271"/>
                  </a:lnTo>
                  <a:cubicBezTo>
                    <a:pt x="2824" y="28585"/>
                    <a:pt x="6973" y="21969"/>
                    <a:pt x="13646" y="17208"/>
                  </a:cubicBezTo>
                  <a:cubicBezTo>
                    <a:pt x="9828" y="14857"/>
                    <a:pt x="6673" y="11536"/>
                    <a:pt x="4219" y="7948"/>
                  </a:cubicBezTo>
                  <a:cubicBezTo>
                    <a:pt x="2524" y="5462"/>
                    <a:pt x="1109" y="279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8"/>
            <p:cNvSpPr/>
            <p:nvPr/>
          </p:nvSpPr>
          <p:spPr>
            <a:xfrm>
              <a:off x="2127613" y="4343051"/>
              <a:ext cx="861628" cy="861977"/>
            </a:xfrm>
            <a:custGeom>
              <a:avLst/>
              <a:gdLst/>
              <a:ahLst/>
              <a:cxnLst/>
              <a:rect l="l" t="t" r="r" b="b"/>
              <a:pathLst>
                <a:path w="14832" h="14838" extrusionOk="0">
                  <a:moveTo>
                    <a:pt x="7413" y="0"/>
                  </a:moveTo>
                  <a:cubicBezTo>
                    <a:pt x="3321" y="0"/>
                    <a:pt x="1" y="3327"/>
                    <a:pt x="1" y="7419"/>
                  </a:cubicBezTo>
                  <a:cubicBezTo>
                    <a:pt x="1" y="11517"/>
                    <a:pt x="3321" y="14837"/>
                    <a:pt x="7413" y="14837"/>
                  </a:cubicBezTo>
                  <a:cubicBezTo>
                    <a:pt x="11511" y="14837"/>
                    <a:pt x="14831" y="11517"/>
                    <a:pt x="14831" y="7419"/>
                  </a:cubicBezTo>
                  <a:cubicBezTo>
                    <a:pt x="14831" y="3327"/>
                    <a:pt x="11511" y="0"/>
                    <a:pt x="7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8"/>
            <p:cNvSpPr/>
            <p:nvPr/>
          </p:nvSpPr>
          <p:spPr>
            <a:xfrm>
              <a:off x="2278653" y="4494440"/>
              <a:ext cx="559547" cy="559489"/>
            </a:xfrm>
            <a:custGeom>
              <a:avLst/>
              <a:gdLst/>
              <a:ahLst/>
              <a:cxnLst/>
              <a:rect l="l" t="t" r="r" b="b"/>
              <a:pathLst>
                <a:path w="9632" h="9631" extrusionOk="0">
                  <a:moveTo>
                    <a:pt x="4297" y="1"/>
                  </a:moveTo>
                  <a:cubicBezTo>
                    <a:pt x="3838" y="45"/>
                    <a:pt x="3392" y="160"/>
                    <a:pt x="2964" y="339"/>
                  </a:cubicBezTo>
                  <a:cubicBezTo>
                    <a:pt x="2537" y="517"/>
                    <a:pt x="2136" y="753"/>
                    <a:pt x="1779" y="1040"/>
                  </a:cubicBezTo>
                  <a:cubicBezTo>
                    <a:pt x="1984" y="1103"/>
                    <a:pt x="2195" y="1134"/>
                    <a:pt x="2406" y="1134"/>
                  </a:cubicBezTo>
                  <a:cubicBezTo>
                    <a:pt x="2685" y="1134"/>
                    <a:pt x="2964" y="1079"/>
                    <a:pt x="3226" y="970"/>
                  </a:cubicBezTo>
                  <a:cubicBezTo>
                    <a:pt x="3685" y="778"/>
                    <a:pt x="4061" y="434"/>
                    <a:pt x="4297" y="1"/>
                  </a:cubicBezTo>
                  <a:close/>
                  <a:moveTo>
                    <a:pt x="5335" y="1"/>
                  </a:moveTo>
                  <a:cubicBezTo>
                    <a:pt x="5571" y="434"/>
                    <a:pt x="5947" y="778"/>
                    <a:pt x="6406" y="970"/>
                  </a:cubicBezTo>
                  <a:cubicBezTo>
                    <a:pt x="6668" y="1079"/>
                    <a:pt x="6946" y="1134"/>
                    <a:pt x="7226" y="1134"/>
                  </a:cubicBezTo>
                  <a:cubicBezTo>
                    <a:pt x="7437" y="1134"/>
                    <a:pt x="7648" y="1103"/>
                    <a:pt x="7853" y="1040"/>
                  </a:cubicBezTo>
                  <a:cubicBezTo>
                    <a:pt x="7496" y="753"/>
                    <a:pt x="7094" y="517"/>
                    <a:pt x="6667" y="339"/>
                  </a:cubicBezTo>
                  <a:cubicBezTo>
                    <a:pt x="6240" y="160"/>
                    <a:pt x="5794" y="45"/>
                    <a:pt x="5335" y="1"/>
                  </a:cubicBezTo>
                  <a:close/>
                  <a:moveTo>
                    <a:pt x="1046" y="1779"/>
                  </a:moveTo>
                  <a:cubicBezTo>
                    <a:pt x="753" y="2136"/>
                    <a:pt x="517" y="2537"/>
                    <a:pt x="339" y="2964"/>
                  </a:cubicBezTo>
                  <a:cubicBezTo>
                    <a:pt x="160" y="3385"/>
                    <a:pt x="45" y="3838"/>
                    <a:pt x="1" y="4296"/>
                  </a:cubicBezTo>
                  <a:cubicBezTo>
                    <a:pt x="441" y="4061"/>
                    <a:pt x="785" y="3685"/>
                    <a:pt x="970" y="3226"/>
                  </a:cubicBezTo>
                  <a:lnTo>
                    <a:pt x="970" y="3219"/>
                  </a:lnTo>
                  <a:cubicBezTo>
                    <a:pt x="1161" y="2760"/>
                    <a:pt x="1186" y="2251"/>
                    <a:pt x="1046" y="1779"/>
                  </a:cubicBezTo>
                  <a:close/>
                  <a:moveTo>
                    <a:pt x="8586" y="1779"/>
                  </a:moveTo>
                  <a:cubicBezTo>
                    <a:pt x="8446" y="2251"/>
                    <a:pt x="8471" y="2760"/>
                    <a:pt x="8662" y="3219"/>
                  </a:cubicBezTo>
                  <a:cubicBezTo>
                    <a:pt x="8847" y="3678"/>
                    <a:pt x="9191" y="4061"/>
                    <a:pt x="9631" y="4296"/>
                  </a:cubicBezTo>
                  <a:cubicBezTo>
                    <a:pt x="9586" y="3838"/>
                    <a:pt x="9472" y="3385"/>
                    <a:pt x="9293" y="2958"/>
                  </a:cubicBezTo>
                  <a:cubicBezTo>
                    <a:pt x="9115" y="2531"/>
                    <a:pt x="8879" y="2136"/>
                    <a:pt x="8592" y="1779"/>
                  </a:cubicBezTo>
                  <a:close/>
                  <a:moveTo>
                    <a:pt x="1" y="5335"/>
                  </a:moveTo>
                  <a:lnTo>
                    <a:pt x="1" y="5335"/>
                  </a:lnTo>
                  <a:cubicBezTo>
                    <a:pt x="45" y="5794"/>
                    <a:pt x="160" y="6247"/>
                    <a:pt x="339" y="6674"/>
                  </a:cubicBezTo>
                  <a:cubicBezTo>
                    <a:pt x="517" y="7094"/>
                    <a:pt x="753" y="7489"/>
                    <a:pt x="1046" y="7846"/>
                  </a:cubicBezTo>
                  <a:lnTo>
                    <a:pt x="1046" y="7853"/>
                  </a:lnTo>
                  <a:cubicBezTo>
                    <a:pt x="1186" y="7375"/>
                    <a:pt x="1161" y="6865"/>
                    <a:pt x="970" y="6412"/>
                  </a:cubicBezTo>
                  <a:cubicBezTo>
                    <a:pt x="785" y="5947"/>
                    <a:pt x="441" y="5571"/>
                    <a:pt x="1" y="5335"/>
                  </a:cubicBezTo>
                  <a:close/>
                  <a:moveTo>
                    <a:pt x="9631" y="5335"/>
                  </a:moveTo>
                  <a:lnTo>
                    <a:pt x="9631" y="5335"/>
                  </a:lnTo>
                  <a:cubicBezTo>
                    <a:pt x="9191" y="5571"/>
                    <a:pt x="8847" y="5947"/>
                    <a:pt x="8662" y="6406"/>
                  </a:cubicBezTo>
                  <a:lnTo>
                    <a:pt x="8656" y="6406"/>
                  </a:lnTo>
                  <a:cubicBezTo>
                    <a:pt x="8465" y="6865"/>
                    <a:pt x="8446" y="7375"/>
                    <a:pt x="8586" y="7853"/>
                  </a:cubicBezTo>
                  <a:cubicBezTo>
                    <a:pt x="8879" y="7496"/>
                    <a:pt x="9115" y="7094"/>
                    <a:pt x="9293" y="6674"/>
                  </a:cubicBezTo>
                  <a:cubicBezTo>
                    <a:pt x="9472" y="6247"/>
                    <a:pt x="9586" y="5794"/>
                    <a:pt x="9631" y="5335"/>
                  </a:cubicBezTo>
                  <a:close/>
                  <a:moveTo>
                    <a:pt x="7226" y="8492"/>
                  </a:moveTo>
                  <a:cubicBezTo>
                    <a:pt x="6946" y="8492"/>
                    <a:pt x="6668" y="8547"/>
                    <a:pt x="6406" y="8656"/>
                  </a:cubicBezTo>
                  <a:cubicBezTo>
                    <a:pt x="5947" y="8841"/>
                    <a:pt x="5571" y="9185"/>
                    <a:pt x="5335" y="9625"/>
                  </a:cubicBezTo>
                  <a:cubicBezTo>
                    <a:pt x="5794" y="9580"/>
                    <a:pt x="6240" y="9465"/>
                    <a:pt x="6667" y="9287"/>
                  </a:cubicBezTo>
                  <a:cubicBezTo>
                    <a:pt x="7094" y="9108"/>
                    <a:pt x="7496" y="8873"/>
                    <a:pt x="7853" y="8586"/>
                  </a:cubicBezTo>
                  <a:cubicBezTo>
                    <a:pt x="7648" y="8523"/>
                    <a:pt x="7437" y="8492"/>
                    <a:pt x="7226" y="8492"/>
                  </a:cubicBezTo>
                  <a:close/>
                  <a:moveTo>
                    <a:pt x="2406" y="8492"/>
                  </a:moveTo>
                  <a:cubicBezTo>
                    <a:pt x="2195" y="8492"/>
                    <a:pt x="1984" y="8523"/>
                    <a:pt x="1779" y="8586"/>
                  </a:cubicBezTo>
                  <a:cubicBezTo>
                    <a:pt x="2136" y="8873"/>
                    <a:pt x="2537" y="9115"/>
                    <a:pt x="2964" y="9293"/>
                  </a:cubicBezTo>
                  <a:cubicBezTo>
                    <a:pt x="3385" y="9472"/>
                    <a:pt x="3838" y="9580"/>
                    <a:pt x="4297" y="9631"/>
                  </a:cubicBezTo>
                  <a:cubicBezTo>
                    <a:pt x="4061" y="9191"/>
                    <a:pt x="3685" y="8847"/>
                    <a:pt x="3226" y="8656"/>
                  </a:cubicBezTo>
                  <a:cubicBezTo>
                    <a:pt x="2964" y="8547"/>
                    <a:pt x="2685" y="8492"/>
                    <a:pt x="240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8"/>
            <p:cNvSpPr/>
            <p:nvPr/>
          </p:nvSpPr>
          <p:spPr>
            <a:xfrm>
              <a:off x="2310139" y="4525926"/>
              <a:ext cx="496575" cy="496168"/>
            </a:xfrm>
            <a:custGeom>
              <a:avLst/>
              <a:gdLst/>
              <a:ahLst/>
              <a:cxnLst/>
              <a:rect l="l" t="t" r="r" b="b"/>
              <a:pathLst>
                <a:path w="8548" h="8541" extrusionOk="0">
                  <a:moveTo>
                    <a:pt x="4271" y="1"/>
                  </a:moveTo>
                  <a:cubicBezTo>
                    <a:pt x="4029" y="377"/>
                    <a:pt x="3697" y="689"/>
                    <a:pt x="3308" y="912"/>
                  </a:cubicBezTo>
                  <a:cubicBezTo>
                    <a:pt x="3563" y="1116"/>
                    <a:pt x="3869" y="1224"/>
                    <a:pt x="4194" y="1224"/>
                  </a:cubicBezTo>
                  <a:lnTo>
                    <a:pt x="4347" y="1224"/>
                  </a:lnTo>
                  <a:cubicBezTo>
                    <a:pt x="4666" y="1224"/>
                    <a:pt x="4978" y="1116"/>
                    <a:pt x="5227" y="912"/>
                  </a:cubicBezTo>
                  <a:cubicBezTo>
                    <a:pt x="4844" y="689"/>
                    <a:pt x="4513" y="377"/>
                    <a:pt x="4271" y="1"/>
                  </a:cubicBezTo>
                  <a:close/>
                  <a:moveTo>
                    <a:pt x="2473" y="1243"/>
                  </a:moveTo>
                  <a:lnTo>
                    <a:pt x="2473" y="1243"/>
                  </a:lnTo>
                  <a:cubicBezTo>
                    <a:pt x="2266" y="1290"/>
                    <a:pt x="2053" y="1314"/>
                    <a:pt x="1840" y="1314"/>
                  </a:cubicBezTo>
                  <a:cubicBezTo>
                    <a:pt x="1641" y="1314"/>
                    <a:pt x="1443" y="1293"/>
                    <a:pt x="1250" y="1250"/>
                  </a:cubicBezTo>
                  <a:lnTo>
                    <a:pt x="1250" y="1250"/>
                  </a:lnTo>
                  <a:cubicBezTo>
                    <a:pt x="1339" y="1651"/>
                    <a:pt x="1333" y="2072"/>
                    <a:pt x="1243" y="2473"/>
                  </a:cubicBezTo>
                  <a:cubicBezTo>
                    <a:pt x="1562" y="2454"/>
                    <a:pt x="1874" y="2327"/>
                    <a:pt x="2117" y="2116"/>
                  </a:cubicBezTo>
                  <a:cubicBezTo>
                    <a:pt x="2327" y="1874"/>
                    <a:pt x="2454" y="1568"/>
                    <a:pt x="2473" y="1243"/>
                  </a:cubicBezTo>
                  <a:close/>
                  <a:moveTo>
                    <a:pt x="6074" y="1243"/>
                  </a:moveTo>
                  <a:cubicBezTo>
                    <a:pt x="6087" y="1568"/>
                    <a:pt x="6215" y="1874"/>
                    <a:pt x="6431" y="2116"/>
                  </a:cubicBezTo>
                  <a:cubicBezTo>
                    <a:pt x="6674" y="2327"/>
                    <a:pt x="6979" y="2454"/>
                    <a:pt x="7304" y="2473"/>
                  </a:cubicBezTo>
                  <a:cubicBezTo>
                    <a:pt x="7209" y="2072"/>
                    <a:pt x="7209" y="1658"/>
                    <a:pt x="7292" y="1250"/>
                  </a:cubicBezTo>
                  <a:lnTo>
                    <a:pt x="7292" y="1250"/>
                  </a:lnTo>
                  <a:cubicBezTo>
                    <a:pt x="7098" y="1293"/>
                    <a:pt x="6900" y="1314"/>
                    <a:pt x="6703" y="1314"/>
                  </a:cubicBezTo>
                  <a:cubicBezTo>
                    <a:pt x="6491" y="1314"/>
                    <a:pt x="6279" y="1290"/>
                    <a:pt x="6074" y="1243"/>
                  </a:cubicBezTo>
                  <a:close/>
                  <a:moveTo>
                    <a:pt x="7630" y="3308"/>
                  </a:moveTo>
                  <a:cubicBezTo>
                    <a:pt x="7432" y="3563"/>
                    <a:pt x="7324" y="3876"/>
                    <a:pt x="7324" y="4194"/>
                  </a:cubicBezTo>
                  <a:lnTo>
                    <a:pt x="7324" y="4220"/>
                  </a:lnTo>
                  <a:lnTo>
                    <a:pt x="7324" y="4271"/>
                  </a:lnTo>
                  <a:lnTo>
                    <a:pt x="7324" y="4322"/>
                  </a:lnTo>
                  <a:lnTo>
                    <a:pt x="7324" y="4347"/>
                  </a:lnTo>
                  <a:cubicBezTo>
                    <a:pt x="7324" y="4666"/>
                    <a:pt x="7432" y="4978"/>
                    <a:pt x="7630" y="5227"/>
                  </a:cubicBezTo>
                  <a:cubicBezTo>
                    <a:pt x="7859" y="4844"/>
                    <a:pt x="8171" y="4513"/>
                    <a:pt x="8547" y="4271"/>
                  </a:cubicBezTo>
                  <a:cubicBezTo>
                    <a:pt x="8171" y="4028"/>
                    <a:pt x="7859" y="3697"/>
                    <a:pt x="7630" y="3308"/>
                  </a:cubicBezTo>
                  <a:close/>
                  <a:moveTo>
                    <a:pt x="918" y="3315"/>
                  </a:moveTo>
                  <a:cubicBezTo>
                    <a:pt x="689" y="3703"/>
                    <a:pt x="377" y="4028"/>
                    <a:pt x="1" y="4271"/>
                  </a:cubicBezTo>
                  <a:cubicBezTo>
                    <a:pt x="377" y="4513"/>
                    <a:pt x="695" y="4844"/>
                    <a:pt x="918" y="5233"/>
                  </a:cubicBezTo>
                  <a:cubicBezTo>
                    <a:pt x="1116" y="4978"/>
                    <a:pt x="1224" y="4666"/>
                    <a:pt x="1224" y="4347"/>
                  </a:cubicBezTo>
                  <a:lnTo>
                    <a:pt x="1224" y="4322"/>
                  </a:lnTo>
                  <a:lnTo>
                    <a:pt x="1224" y="4271"/>
                  </a:lnTo>
                  <a:lnTo>
                    <a:pt x="1224" y="4220"/>
                  </a:lnTo>
                  <a:lnTo>
                    <a:pt x="1224" y="4201"/>
                  </a:lnTo>
                  <a:cubicBezTo>
                    <a:pt x="1224" y="3876"/>
                    <a:pt x="1116" y="3570"/>
                    <a:pt x="918" y="3315"/>
                  </a:cubicBezTo>
                  <a:close/>
                  <a:moveTo>
                    <a:pt x="3143" y="1664"/>
                  </a:moveTo>
                  <a:cubicBezTo>
                    <a:pt x="3053" y="2027"/>
                    <a:pt x="2875" y="2352"/>
                    <a:pt x="2626" y="2620"/>
                  </a:cubicBezTo>
                  <a:cubicBezTo>
                    <a:pt x="2352" y="2875"/>
                    <a:pt x="2027" y="3053"/>
                    <a:pt x="1670" y="3136"/>
                  </a:cubicBezTo>
                  <a:cubicBezTo>
                    <a:pt x="1855" y="3474"/>
                    <a:pt x="1944" y="3850"/>
                    <a:pt x="1944" y="4232"/>
                  </a:cubicBezTo>
                  <a:lnTo>
                    <a:pt x="1944" y="4271"/>
                  </a:lnTo>
                  <a:lnTo>
                    <a:pt x="1944" y="4309"/>
                  </a:lnTo>
                  <a:cubicBezTo>
                    <a:pt x="1944" y="4691"/>
                    <a:pt x="1855" y="5067"/>
                    <a:pt x="1670" y="5399"/>
                  </a:cubicBezTo>
                  <a:cubicBezTo>
                    <a:pt x="2027" y="5488"/>
                    <a:pt x="2352" y="5666"/>
                    <a:pt x="2626" y="5915"/>
                  </a:cubicBezTo>
                  <a:cubicBezTo>
                    <a:pt x="2875" y="6183"/>
                    <a:pt x="3053" y="6514"/>
                    <a:pt x="3143" y="6871"/>
                  </a:cubicBezTo>
                  <a:cubicBezTo>
                    <a:pt x="3464" y="6692"/>
                    <a:pt x="3827" y="6597"/>
                    <a:pt x="4197" y="6597"/>
                  </a:cubicBezTo>
                  <a:cubicBezTo>
                    <a:pt x="4209" y="6597"/>
                    <a:pt x="4221" y="6597"/>
                    <a:pt x="4233" y="6597"/>
                  </a:cubicBezTo>
                  <a:lnTo>
                    <a:pt x="4309" y="6597"/>
                  </a:lnTo>
                  <a:cubicBezTo>
                    <a:pt x="4321" y="6597"/>
                    <a:pt x="4333" y="6597"/>
                    <a:pt x="4345" y="6597"/>
                  </a:cubicBezTo>
                  <a:cubicBezTo>
                    <a:pt x="4715" y="6597"/>
                    <a:pt x="5078" y="6692"/>
                    <a:pt x="5405" y="6871"/>
                  </a:cubicBezTo>
                  <a:cubicBezTo>
                    <a:pt x="5488" y="6514"/>
                    <a:pt x="5667" y="6183"/>
                    <a:pt x="5921" y="5915"/>
                  </a:cubicBezTo>
                  <a:cubicBezTo>
                    <a:pt x="6189" y="5666"/>
                    <a:pt x="6514" y="5488"/>
                    <a:pt x="6877" y="5399"/>
                  </a:cubicBezTo>
                  <a:cubicBezTo>
                    <a:pt x="6686" y="5067"/>
                    <a:pt x="6597" y="4691"/>
                    <a:pt x="6597" y="4309"/>
                  </a:cubicBezTo>
                  <a:lnTo>
                    <a:pt x="6597" y="4271"/>
                  </a:lnTo>
                  <a:lnTo>
                    <a:pt x="6597" y="4232"/>
                  </a:lnTo>
                  <a:cubicBezTo>
                    <a:pt x="6597" y="3850"/>
                    <a:pt x="6686" y="3474"/>
                    <a:pt x="6877" y="3136"/>
                  </a:cubicBezTo>
                  <a:cubicBezTo>
                    <a:pt x="6514" y="3053"/>
                    <a:pt x="6189" y="2875"/>
                    <a:pt x="5921" y="2620"/>
                  </a:cubicBezTo>
                  <a:cubicBezTo>
                    <a:pt x="5667" y="2352"/>
                    <a:pt x="5488" y="2027"/>
                    <a:pt x="5405" y="1664"/>
                  </a:cubicBezTo>
                  <a:cubicBezTo>
                    <a:pt x="5067" y="1849"/>
                    <a:pt x="4691" y="1944"/>
                    <a:pt x="4309" y="1944"/>
                  </a:cubicBezTo>
                  <a:lnTo>
                    <a:pt x="4233" y="1944"/>
                  </a:lnTo>
                  <a:cubicBezTo>
                    <a:pt x="3850" y="1944"/>
                    <a:pt x="3474" y="1849"/>
                    <a:pt x="3143" y="1664"/>
                  </a:cubicBezTo>
                  <a:close/>
                  <a:moveTo>
                    <a:pt x="1243" y="6074"/>
                  </a:moveTo>
                  <a:cubicBezTo>
                    <a:pt x="1333" y="6476"/>
                    <a:pt x="1333" y="6890"/>
                    <a:pt x="1250" y="7292"/>
                  </a:cubicBezTo>
                  <a:cubicBezTo>
                    <a:pt x="1443" y="7252"/>
                    <a:pt x="1641" y="7231"/>
                    <a:pt x="1840" y="7231"/>
                  </a:cubicBezTo>
                  <a:cubicBezTo>
                    <a:pt x="2052" y="7231"/>
                    <a:pt x="2266" y="7255"/>
                    <a:pt x="2473" y="7304"/>
                  </a:cubicBezTo>
                  <a:cubicBezTo>
                    <a:pt x="2454" y="6979"/>
                    <a:pt x="2327" y="6673"/>
                    <a:pt x="2117" y="6431"/>
                  </a:cubicBezTo>
                  <a:cubicBezTo>
                    <a:pt x="1874" y="6215"/>
                    <a:pt x="1562" y="6087"/>
                    <a:pt x="1243" y="6074"/>
                  </a:cubicBezTo>
                  <a:close/>
                  <a:moveTo>
                    <a:pt x="7298" y="6074"/>
                  </a:moveTo>
                  <a:lnTo>
                    <a:pt x="7298" y="6074"/>
                  </a:lnTo>
                  <a:cubicBezTo>
                    <a:pt x="6979" y="6087"/>
                    <a:pt x="6674" y="6215"/>
                    <a:pt x="6431" y="6431"/>
                  </a:cubicBezTo>
                  <a:cubicBezTo>
                    <a:pt x="6215" y="6673"/>
                    <a:pt x="6087" y="6979"/>
                    <a:pt x="6074" y="7304"/>
                  </a:cubicBezTo>
                  <a:cubicBezTo>
                    <a:pt x="6279" y="7255"/>
                    <a:pt x="6491" y="7231"/>
                    <a:pt x="6703" y="7231"/>
                  </a:cubicBezTo>
                  <a:cubicBezTo>
                    <a:pt x="6900" y="7231"/>
                    <a:pt x="7098" y="7252"/>
                    <a:pt x="7292" y="7292"/>
                  </a:cubicBezTo>
                  <a:cubicBezTo>
                    <a:pt x="7209" y="6890"/>
                    <a:pt x="7209" y="6476"/>
                    <a:pt x="7298" y="6074"/>
                  </a:cubicBezTo>
                  <a:close/>
                  <a:moveTo>
                    <a:pt x="4194" y="7324"/>
                  </a:moveTo>
                  <a:cubicBezTo>
                    <a:pt x="3876" y="7324"/>
                    <a:pt x="3570" y="7432"/>
                    <a:pt x="3315" y="7629"/>
                  </a:cubicBezTo>
                  <a:cubicBezTo>
                    <a:pt x="3704" y="7859"/>
                    <a:pt x="4029" y="8171"/>
                    <a:pt x="4271" y="8541"/>
                  </a:cubicBezTo>
                  <a:cubicBezTo>
                    <a:pt x="4519" y="8171"/>
                    <a:pt x="4844" y="7859"/>
                    <a:pt x="5233" y="7629"/>
                  </a:cubicBezTo>
                  <a:cubicBezTo>
                    <a:pt x="4978" y="7432"/>
                    <a:pt x="4672" y="7324"/>
                    <a:pt x="4347"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8"/>
            <p:cNvSpPr/>
            <p:nvPr/>
          </p:nvSpPr>
          <p:spPr>
            <a:xfrm>
              <a:off x="2198311" y="4414098"/>
              <a:ext cx="720231" cy="720173"/>
            </a:xfrm>
            <a:custGeom>
              <a:avLst/>
              <a:gdLst/>
              <a:ahLst/>
              <a:cxnLst/>
              <a:rect l="l" t="t" r="r" b="b"/>
              <a:pathLst>
                <a:path w="12398" h="12397" extrusionOk="0">
                  <a:moveTo>
                    <a:pt x="6196" y="256"/>
                  </a:moveTo>
                  <a:cubicBezTo>
                    <a:pt x="9478" y="262"/>
                    <a:pt x="12136" y="2920"/>
                    <a:pt x="12136" y="6196"/>
                  </a:cubicBezTo>
                  <a:cubicBezTo>
                    <a:pt x="12136" y="9478"/>
                    <a:pt x="9478" y="12136"/>
                    <a:pt x="6196" y="12136"/>
                  </a:cubicBezTo>
                  <a:cubicBezTo>
                    <a:pt x="2920" y="12136"/>
                    <a:pt x="262" y="9478"/>
                    <a:pt x="256" y="6196"/>
                  </a:cubicBezTo>
                  <a:cubicBezTo>
                    <a:pt x="262" y="2920"/>
                    <a:pt x="2920" y="262"/>
                    <a:pt x="6196" y="256"/>
                  </a:cubicBezTo>
                  <a:close/>
                  <a:moveTo>
                    <a:pt x="6196" y="1"/>
                  </a:moveTo>
                  <a:cubicBezTo>
                    <a:pt x="2773" y="1"/>
                    <a:pt x="1" y="2773"/>
                    <a:pt x="1" y="6196"/>
                  </a:cubicBezTo>
                  <a:cubicBezTo>
                    <a:pt x="1" y="9618"/>
                    <a:pt x="2773" y="12391"/>
                    <a:pt x="6196" y="12397"/>
                  </a:cubicBezTo>
                  <a:cubicBezTo>
                    <a:pt x="9618" y="12391"/>
                    <a:pt x="12397" y="9618"/>
                    <a:pt x="12397" y="6196"/>
                  </a:cubicBezTo>
                  <a:cubicBezTo>
                    <a:pt x="12397" y="2773"/>
                    <a:pt x="9618" y="1"/>
                    <a:pt x="6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8"/>
            <p:cNvSpPr/>
            <p:nvPr/>
          </p:nvSpPr>
          <p:spPr>
            <a:xfrm>
              <a:off x="2164618" y="3111955"/>
              <a:ext cx="1111949" cy="3256375"/>
            </a:xfrm>
            <a:custGeom>
              <a:avLst/>
              <a:gdLst/>
              <a:ahLst/>
              <a:cxnLst/>
              <a:rect l="l" t="t" r="r" b="b"/>
              <a:pathLst>
                <a:path w="19141" h="56055" extrusionOk="0">
                  <a:moveTo>
                    <a:pt x="262" y="1792"/>
                  </a:moveTo>
                  <a:cubicBezTo>
                    <a:pt x="1926" y="11084"/>
                    <a:pt x="8611" y="22977"/>
                    <a:pt x="18624" y="28343"/>
                  </a:cubicBezTo>
                  <a:cubicBezTo>
                    <a:pt x="7885" y="35303"/>
                    <a:pt x="3003" y="46405"/>
                    <a:pt x="256" y="54455"/>
                  </a:cubicBezTo>
                  <a:lnTo>
                    <a:pt x="256" y="1792"/>
                  </a:lnTo>
                  <a:close/>
                  <a:moveTo>
                    <a:pt x="256" y="1"/>
                  </a:moveTo>
                  <a:lnTo>
                    <a:pt x="1" y="13"/>
                  </a:lnTo>
                  <a:lnTo>
                    <a:pt x="1" y="56054"/>
                  </a:lnTo>
                  <a:lnTo>
                    <a:pt x="256" y="55296"/>
                  </a:lnTo>
                  <a:cubicBezTo>
                    <a:pt x="2945" y="47176"/>
                    <a:pt x="7815" y="35570"/>
                    <a:pt x="18949" y="28439"/>
                  </a:cubicBezTo>
                  <a:lnTo>
                    <a:pt x="19140" y="28324"/>
                  </a:lnTo>
                  <a:lnTo>
                    <a:pt x="18943" y="28216"/>
                  </a:lnTo>
                  <a:cubicBezTo>
                    <a:pt x="8248" y="22601"/>
                    <a:pt x="1333" y="9484"/>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8"/>
            <p:cNvSpPr/>
            <p:nvPr/>
          </p:nvSpPr>
          <p:spPr>
            <a:xfrm>
              <a:off x="3978886" y="5140545"/>
              <a:ext cx="1181485" cy="1034860"/>
            </a:xfrm>
            <a:custGeom>
              <a:avLst/>
              <a:gdLst/>
              <a:ahLst/>
              <a:cxnLst/>
              <a:rect l="l" t="t" r="r" b="b"/>
              <a:pathLst>
                <a:path w="20338" h="17814" extrusionOk="0">
                  <a:moveTo>
                    <a:pt x="0" y="0"/>
                  </a:moveTo>
                  <a:lnTo>
                    <a:pt x="0" y="0"/>
                  </a:lnTo>
                  <a:cubicBezTo>
                    <a:pt x="4818" y="5379"/>
                    <a:pt x="8375" y="11797"/>
                    <a:pt x="10166" y="17814"/>
                  </a:cubicBezTo>
                  <a:cubicBezTo>
                    <a:pt x="11963" y="11797"/>
                    <a:pt x="15519" y="5379"/>
                    <a:pt x="20337" y="0"/>
                  </a:cubicBezTo>
                  <a:lnTo>
                    <a:pt x="20337" y="0"/>
                  </a:lnTo>
                  <a:cubicBezTo>
                    <a:pt x="17552" y="548"/>
                    <a:pt x="13849" y="1026"/>
                    <a:pt x="10166" y="1026"/>
                  </a:cubicBezTo>
                  <a:cubicBezTo>
                    <a:pt x="6488" y="1026"/>
                    <a:pt x="2785" y="5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8"/>
            <p:cNvSpPr/>
            <p:nvPr/>
          </p:nvSpPr>
          <p:spPr>
            <a:xfrm>
              <a:off x="4239101" y="5140545"/>
              <a:ext cx="666147" cy="666089"/>
            </a:xfrm>
            <a:custGeom>
              <a:avLst/>
              <a:gdLst/>
              <a:ahLst/>
              <a:cxnLst/>
              <a:rect l="l" t="t" r="r" b="b"/>
              <a:pathLst>
                <a:path w="11467" h="11466" extrusionOk="0">
                  <a:moveTo>
                    <a:pt x="5731" y="0"/>
                  </a:moveTo>
                  <a:cubicBezTo>
                    <a:pt x="2569" y="0"/>
                    <a:pt x="1" y="2569"/>
                    <a:pt x="1" y="5730"/>
                  </a:cubicBezTo>
                  <a:cubicBezTo>
                    <a:pt x="1" y="8898"/>
                    <a:pt x="2569" y="11466"/>
                    <a:pt x="5731" y="11466"/>
                  </a:cubicBezTo>
                  <a:cubicBezTo>
                    <a:pt x="8898" y="11466"/>
                    <a:pt x="11467" y="8898"/>
                    <a:pt x="11467" y="5730"/>
                  </a:cubicBezTo>
                  <a:cubicBezTo>
                    <a:pt x="11467" y="2569"/>
                    <a:pt x="8898" y="0"/>
                    <a:pt x="5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8"/>
            <p:cNvSpPr/>
            <p:nvPr/>
          </p:nvSpPr>
          <p:spPr>
            <a:xfrm>
              <a:off x="4355751" y="5257543"/>
              <a:ext cx="432847" cy="432499"/>
            </a:xfrm>
            <a:custGeom>
              <a:avLst/>
              <a:gdLst/>
              <a:ahLst/>
              <a:cxnLst/>
              <a:rect l="l" t="t" r="r" b="b"/>
              <a:pathLst>
                <a:path w="7451" h="7445" extrusionOk="0">
                  <a:moveTo>
                    <a:pt x="4124" y="0"/>
                  </a:moveTo>
                  <a:lnTo>
                    <a:pt x="4124" y="0"/>
                  </a:lnTo>
                  <a:cubicBezTo>
                    <a:pt x="4309" y="338"/>
                    <a:pt x="4602" y="599"/>
                    <a:pt x="4959" y="746"/>
                  </a:cubicBezTo>
                  <a:cubicBezTo>
                    <a:pt x="5161" y="830"/>
                    <a:pt x="5377" y="872"/>
                    <a:pt x="5595" y="872"/>
                  </a:cubicBezTo>
                  <a:cubicBezTo>
                    <a:pt x="5755" y="872"/>
                    <a:pt x="5917" y="849"/>
                    <a:pt x="6074" y="803"/>
                  </a:cubicBezTo>
                  <a:cubicBezTo>
                    <a:pt x="5513" y="351"/>
                    <a:pt x="4838" y="70"/>
                    <a:pt x="4124" y="0"/>
                  </a:cubicBezTo>
                  <a:close/>
                  <a:moveTo>
                    <a:pt x="3321" y="0"/>
                  </a:moveTo>
                  <a:lnTo>
                    <a:pt x="3321" y="0"/>
                  </a:lnTo>
                  <a:cubicBezTo>
                    <a:pt x="2607" y="70"/>
                    <a:pt x="1932" y="351"/>
                    <a:pt x="1377" y="803"/>
                  </a:cubicBezTo>
                  <a:cubicBezTo>
                    <a:pt x="1537" y="852"/>
                    <a:pt x="1699" y="875"/>
                    <a:pt x="1859" y="875"/>
                  </a:cubicBezTo>
                  <a:cubicBezTo>
                    <a:pt x="2459" y="875"/>
                    <a:pt x="3029" y="549"/>
                    <a:pt x="3321" y="0"/>
                  </a:cubicBezTo>
                  <a:close/>
                  <a:moveTo>
                    <a:pt x="6642" y="1371"/>
                  </a:moveTo>
                  <a:cubicBezTo>
                    <a:pt x="6643" y="1372"/>
                    <a:pt x="6645" y="1374"/>
                    <a:pt x="6646" y="1376"/>
                  </a:cubicBezTo>
                  <a:lnTo>
                    <a:pt x="6646" y="1376"/>
                  </a:lnTo>
                  <a:cubicBezTo>
                    <a:pt x="6647" y="1374"/>
                    <a:pt x="6647" y="1372"/>
                    <a:pt x="6648" y="1371"/>
                  </a:cubicBezTo>
                  <a:close/>
                  <a:moveTo>
                    <a:pt x="810" y="1371"/>
                  </a:moveTo>
                  <a:lnTo>
                    <a:pt x="810" y="1371"/>
                  </a:lnTo>
                  <a:cubicBezTo>
                    <a:pt x="357" y="1931"/>
                    <a:pt x="77" y="2607"/>
                    <a:pt x="0" y="3321"/>
                  </a:cubicBezTo>
                  <a:cubicBezTo>
                    <a:pt x="345" y="3136"/>
                    <a:pt x="606" y="2843"/>
                    <a:pt x="753" y="2486"/>
                  </a:cubicBezTo>
                  <a:cubicBezTo>
                    <a:pt x="899" y="2135"/>
                    <a:pt x="918" y="1740"/>
                    <a:pt x="810" y="1371"/>
                  </a:cubicBezTo>
                  <a:close/>
                  <a:moveTo>
                    <a:pt x="6646" y="1376"/>
                  </a:moveTo>
                  <a:cubicBezTo>
                    <a:pt x="6414" y="2133"/>
                    <a:pt x="6752" y="2946"/>
                    <a:pt x="7451" y="3321"/>
                  </a:cubicBezTo>
                  <a:cubicBezTo>
                    <a:pt x="7375" y="2609"/>
                    <a:pt x="7096" y="1930"/>
                    <a:pt x="6646" y="1376"/>
                  </a:cubicBezTo>
                  <a:close/>
                  <a:moveTo>
                    <a:pt x="0" y="4124"/>
                  </a:moveTo>
                  <a:lnTo>
                    <a:pt x="0" y="4124"/>
                  </a:lnTo>
                  <a:cubicBezTo>
                    <a:pt x="77" y="4838"/>
                    <a:pt x="357" y="5513"/>
                    <a:pt x="810" y="6068"/>
                  </a:cubicBezTo>
                  <a:cubicBezTo>
                    <a:pt x="1039" y="5309"/>
                    <a:pt x="702" y="4494"/>
                    <a:pt x="0" y="4124"/>
                  </a:cubicBezTo>
                  <a:close/>
                  <a:moveTo>
                    <a:pt x="7451" y="4124"/>
                  </a:moveTo>
                  <a:cubicBezTo>
                    <a:pt x="7113" y="4302"/>
                    <a:pt x="6845" y="4595"/>
                    <a:pt x="6699" y="4952"/>
                  </a:cubicBezTo>
                  <a:cubicBezTo>
                    <a:pt x="6552" y="5303"/>
                    <a:pt x="6533" y="5698"/>
                    <a:pt x="6648" y="6068"/>
                  </a:cubicBezTo>
                  <a:cubicBezTo>
                    <a:pt x="7094" y="5507"/>
                    <a:pt x="7374" y="4831"/>
                    <a:pt x="7451" y="4124"/>
                  </a:cubicBezTo>
                  <a:close/>
                  <a:moveTo>
                    <a:pt x="1857" y="6566"/>
                  </a:moveTo>
                  <a:cubicBezTo>
                    <a:pt x="1696" y="6566"/>
                    <a:pt x="1534" y="6589"/>
                    <a:pt x="1377" y="6635"/>
                  </a:cubicBezTo>
                  <a:cubicBezTo>
                    <a:pt x="1932" y="7087"/>
                    <a:pt x="2607" y="7368"/>
                    <a:pt x="3321" y="7444"/>
                  </a:cubicBezTo>
                  <a:cubicBezTo>
                    <a:pt x="3143" y="7100"/>
                    <a:pt x="2849" y="6839"/>
                    <a:pt x="2492" y="6692"/>
                  </a:cubicBezTo>
                  <a:cubicBezTo>
                    <a:pt x="2291" y="6608"/>
                    <a:pt x="2075" y="6566"/>
                    <a:pt x="1857" y="6566"/>
                  </a:cubicBezTo>
                  <a:close/>
                  <a:moveTo>
                    <a:pt x="5593" y="6564"/>
                  </a:moveTo>
                  <a:cubicBezTo>
                    <a:pt x="4993" y="6564"/>
                    <a:pt x="4422" y="6891"/>
                    <a:pt x="4130" y="7444"/>
                  </a:cubicBezTo>
                  <a:cubicBezTo>
                    <a:pt x="4838" y="7368"/>
                    <a:pt x="5513" y="7087"/>
                    <a:pt x="6074" y="6635"/>
                  </a:cubicBezTo>
                  <a:cubicBezTo>
                    <a:pt x="5915" y="6587"/>
                    <a:pt x="5753" y="6564"/>
                    <a:pt x="5593" y="65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8"/>
            <p:cNvSpPr/>
            <p:nvPr/>
          </p:nvSpPr>
          <p:spPr>
            <a:xfrm>
              <a:off x="4380208" y="5281593"/>
              <a:ext cx="383991" cy="383991"/>
            </a:xfrm>
            <a:custGeom>
              <a:avLst/>
              <a:gdLst/>
              <a:ahLst/>
              <a:cxnLst/>
              <a:rect l="l" t="t" r="r" b="b"/>
              <a:pathLst>
                <a:path w="6610" h="6610" extrusionOk="0">
                  <a:moveTo>
                    <a:pt x="3308" y="1"/>
                  </a:moveTo>
                  <a:lnTo>
                    <a:pt x="3302" y="7"/>
                  </a:lnTo>
                  <a:cubicBezTo>
                    <a:pt x="3117" y="294"/>
                    <a:pt x="2862" y="536"/>
                    <a:pt x="2562" y="708"/>
                  </a:cubicBezTo>
                  <a:cubicBezTo>
                    <a:pt x="2753" y="861"/>
                    <a:pt x="2996" y="950"/>
                    <a:pt x="3244" y="950"/>
                  </a:cubicBezTo>
                  <a:lnTo>
                    <a:pt x="3365" y="950"/>
                  </a:lnTo>
                  <a:cubicBezTo>
                    <a:pt x="3614" y="950"/>
                    <a:pt x="3850" y="861"/>
                    <a:pt x="4047" y="708"/>
                  </a:cubicBezTo>
                  <a:cubicBezTo>
                    <a:pt x="3748" y="536"/>
                    <a:pt x="3493" y="294"/>
                    <a:pt x="3308" y="1"/>
                  </a:cubicBezTo>
                  <a:close/>
                  <a:moveTo>
                    <a:pt x="1912" y="963"/>
                  </a:moveTo>
                  <a:cubicBezTo>
                    <a:pt x="1752" y="999"/>
                    <a:pt x="1591" y="1016"/>
                    <a:pt x="1429" y="1016"/>
                  </a:cubicBezTo>
                  <a:cubicBezTo>
                    <a:pt x="1275" y="1016"/>
                    <a:pt x="1121" y="1000"/>
                    <a:pt x="969" y="969"/>
                  </a:cubicBezTo>
                  <a:lnTo>
                    <a:pt x="969" y="969"/>
                  </a:lnTo>
                  <a:cubicBezTo>
                    <a:pt x="1033" y="1282"/>
                    <a:pt x="1033" y="1600"/>
                    <a:pt x="962" y="1913"/>
                  </a:cubicBezTo>
                  <a:cubicBezTo>
                    <a:pt x="1211" y="1900"/>
                    <a:pt x="1453" y="1804"/>
                    <a:pt x="1638" y="1639"/>
                  </a:cubicBezTo>
                  <a:cubicBezTo>
                    <a:pt x="1804" y="1454"/>
                    <a:pt x="1899" y="1212"/>
                    <a:pt x="1912" y="963"/>
                  </a:cubicBezTo>
                  <a:close/>
                  <a:moveTo>
                    <a:pt x="4697" y="963"/>
                  </a:moveTo>
                  <a:cubicBezTo>
                    <a:pt x="4691" y="1488"/>
                    <a:pt x="5112" y="1913"/>
                    <a:pt x="5635" y="1913"/>
                  </a:cubicBezTo>
                  <a:cubicBezTo>
                    <a:pt x="5639" y="1913"/>
                    <a:pt x="5643" y="1913"/>
                    <a:pt x="5647" y="1913"/>
                  </a:cubicBezTo>
                  <a:cubicBezTo>
                    <a:pt x="5577" y="1600"/>
                    <a:pt x="5577" y="1282"/>
                    <a:pt x="5641" y="969"/>
                  </a:cubicBezTo>
                  <a:lnTo>
                    <a:pt x="5641" y="969"/>
                  </a:lnTo>
                  <a:cubicBezTo>
                    <a:pt x="5488" y="1000"/>
                    <a:pt x="5334" y="1016"/>
                    <a:pt x="5180" y="1016"/>
                  </a:cubicBezTo>
                  <a:cubicBezTo>
                    <a:pt x="5019" y="1016"/>
                    <a:pt x="4857" y="999"/>
                    <a:pt x="4697" y="963"/>
                  </a:cubicBezTo>
                  <a:close/>
                  <a:moveTo>
                    <a:pt x="708" y="2563"/>
                  </a:moveTo>
                  <a:cubicBezTo>
                    <a:pt x="535" y="2862"/>
                    <a:pt x="293" y="3117"/>
                    <a:pt x="0" y="3308"/>
                  </a:cubicBezTo>
                  <a:cubicBezTo>
                    <a:pt x="293" y="3493"/>
                    <a:pt x="535" y="3748"/>
                    <a:pt x="708" y="4048"/>
                  </a:cubicBezTo>
                  <a:cubicBezTo>
                    <a:pt x="861" y="3850"/>
                    <a:pt x="950" y="3614"/>
                    <a:pt x="950" y="3366"/>
                  </a:cubicBezTo>
                  <a:lnTo>
                    <a:pt x="950" y="3347"/>
                  </a:lnTo>
                  <a:lnTo>
                    <a:pt x="950" y="3308"/>
                  </a:lnTo>
                  <a:lnTo>
                    <a:pt x="950" y="3264"/>
                  </a:lnTo>
                  <a:lnTo>
                    <a:pt x="950" y="3245"/>
                  </a:lnTo>
                  <a:cubicBezTo>
                    <a:pt x="950" y="2996"/>
                    <a:pt x="861" y="2760"/>
                    <a:pt x="708" y="2563"/>
                  </a:cubicBezTo>
                  <a:close/>
                  <a:moveTo>
                    <a:pt x="5902" y="2563"/>
                  </a:moveTo>
                  <a:cubicBezTo>
                    <a:pt x="5749" y="2760"/>
                    <a:pt x="5660" y="2996"/>
                    <a:pt x="5660" y="3245"/>
                  </a:cubicBezTo>
                  <a:lnTo>
                    <a:pt x="5660" y="3264"/>
                  </a:lnTo>
                  <a:lnTo>
                    <a:pt x="5660" y="3308"/>
                  </a:lnTo>
                  <a:lnTo>
                    <a:pt x="5660" y="3347"/>
                  </a:lnTo>
                  <a:lnTo>
                    <a:pt x="5660" y="3366"/>
                  </a:lnTo>
                  <a:cubicBezTo>
                    <a:pt x="5660" y="3614"/>
                    <a:pt x="5749" y="3850"/>
                    <a:pt x="5902" y="4048"/>
                  </a:cubicBezTo>
                  <a:cubicBezTo>
                    <a:pt x="6074" y="3748"/>
                    <a:pt x="6316" y="3493"/>
                    <a:pt x="6609" y="3308"/>
                  </a:cubicBezTo>
                  <a:cubicBezTo>
                    <a:pt x="6316" y="3117"/>
                    <a:pt x="6074" y="2862"/>
                    <a:pt x="5902" y="2563"/>
                  </a:cubicBezTo>
                  <a:close/>
                  <a:moveTo>
                    <a:pt x="4181" y="1288"/>
                  </a:moveTo>
                  <a:cubicBezTo>
                    <a:pt x="3920" y="1435"/>
                    <a:pt x="3633" y="1505"/>
                    <a:pt x="3333" y="1505"/>
                  </a:cubicBezTo>
                  <a:lnTo>
                    <a:pt x="3276" y="1505"/>
                  </a:lnTo>
                  <a:cubicBezTo>
                    <a:pt x="3265" y="1505"/>
                    <a:pt x="3253" y="1505"/>
                    <a:pt x="3242" y="1505"/>
                  </a:cubicBezTo>
                  <a:cubicBezTo>
                    <a:pt x="2960" y="1505"/>
                    <a:pt x="2680" y="1429"/>
                    <a:pt x="2435" y="1294"/>
                  </a:cubicBezTo>
                  <a:cubicBezTo>
                    <a:pt x="2314" y="1862"/>
                    <a:pt x="1868" y="2314"/>
                    <a:pt x="1294" y="2429"/>
                  </a:cubicBezTo>
                  <a:cubicBezTo>
                    <a:pt x="1434" y="2690"/>
                    <a:pt x="1511" y="2977"/>
                    <a:pt x="1504" y="3276"/>
                  </a:cubicBezTo>
                  <a:lnTo>
                    <a:pt x="1504" y="3302"/>
                  </a:lnTo>
                  <a:lnTo>
                    <a:pt x="1504" y="3334"/>
                  </a:lnTo>
                  <a:cubicBezTo>
                    <a:pt x="1511" y="3627"/>
                    <a:pt x="1434" y="3920"/>
                    <a:pt x="1294" y="4175"/>
                  </a:cubicBezTo>
                  <a:cubicBezTo>
                    <a:pt x="1861" y="4296"/>
                    <a:pt x="2314" y="4742"/>
                    <a:pt x="2428" y="5316"/>
                  </a:cubicBezTo>
                  <a:cubicBezTo>
                    <a:pt x="2680" y="5181"/>
                    <a:pt x="2954" y="5105"/>
                    <a:pt x="3241" y="5105"/>
                  </a:cubicBezTo>
                  <a:cubicBezTo>
                    <a:pt x="3253" y="5105"/>
                    <a:pt x="3264" y="5105"/>
                    <a:pt x="3276" y="5106"/>
                  </a:cubicBezTo>
                  <a:lnTo>
                    <a:pt x="3333" y="5106"/>
                  </a:lnTo>
                  <a:cubicBezTo>
                    <a:pt x="3345" y="5105"/>
                    <a:pt x="3357" y="5105"/>
                    <a:pt x="3368" y="5105"/>
                  </a:cubicBezTo>
                  <a:cubicBezTo>
                    <a:pt x="3655" y="5105"/>
                    <a:pt x="3930" y="5181"/>
                    <a:pt x="4181" y="5316"/>
                  </a:cubicBezTo>
                  <a:cubicBezTo>
                    <a:pt x="4296" y="4742"/>
                    <a:pt x="4748" y="4296"/>
                    <a:pt x="5316" y="4175"/>
                  </a:cubicBezTo>
                  <a:cubicBezTo>
                    <a:pt x="5175" y="3920"/>
                    <a:pt x="5099" y="3627"/>
                    <a:pt x="5105" y="3334"/>
                  </a:cubicBezTo>
                  <a:lnTo>
                    <a:pt x="5105" y="3302"/>
                  </a:lnTo>
                  <a:lnTo>
                    <a:pt x="5105" y="3276"/>
                  </a:lnTo>
                  <a:cubicBezTo>
                    <a:pt x="5099" y="2977"/>
                    <a:pt x="5175" y="2690"/>
                    <a:pt x="5316" y="2429"/>
                  </a:cubicBezTo>
                  <a:cubicBezTo>
                    <a:pt x="4742" y="2314"/>
                    <a:pt x="4296" y="1862"/>
                    <a:pt x="4181" y="1288"/>
                  </a:cubicBezTo>
                  <a:close/>
                  <a:moveTo>
                    <a:pt x="962" y="4698"/>
                  </a:moveTo>
                  <a:lnTo>
                    <a:pt x="962" y="4698"/>
                  </a:lnTo>
                  <a:cubicBezTo>
                    <a:pt x="1033" y="5010"/>
                    <a:pt x="1033" y="5329"/>
                    <a:pt x="969" y="5641"/>
                  </a:cubicBezTo>
                  <a:cubicBezTo>
                    <a:pt x="1121" y="5610"/>
                    <a:pt x="1275" y="5594"/>
                    <a:pt x="1429" y="5594"/>
                  </a:cubicBezTo>
                  <a:cubicBezTo>
                    <a:pt x="1591" y="5594"/>
                    <a:pt x="1752" y="5611"/>
                    <a:pt x="1912" y="5647"/>
                  </a:cubicBezTo>
                  <a:cubicBezTo>
                    <a:pt x="1899" y="5399"/>
                    <a:pt x="1804" y="5157"/>
                    <a:pt x="1638" y="4972"/>
                  </a:cubicBezTo>
                  <a:cubicBezTo>
                    <a:pt x="1447" y="4806"/>
                    <a:pt x="1211" y="4710"/>
                    <a:pt x="962" y="4698"/>
                  </a:cubicBezTo>
                  <a:close/>
                  <a:moveTo>
                    <a:pt x="5647" y="4698"/>
                  </a:moveTo>
                  <a:lnTo>
                    <a:pt x="5647" y="4698"/>
                  </a:lnTo>
                  <a:cubicBezTo>
                    <a:pt x="5398" y="4710"/>
                    <a:pt x="5156" y="4806"/>
                    <a:pt x="4971" y="4972"/>
                  </a:cubicBezTo>
                  <a:cubicBezTo>
                    <a:pt x="4806" y="5157"/>
                    <a:pt x="4710" y="5399"/>
                    <a:pt x="4697" y="5647"/>
                  </a:cubicBezTo>
                  <a:cubicBezTo>
                    <a:pt x="4857" y="5611"/>
                    <a:pt x="5019" y="5594"/>
                    <a:pt x="5180" y="5594"/>
                  </a:cubicBezTo>
                  <a:cubicBezTo>
                    <a:pt x="5334" y="5594"/>
                    <a:pt x="5488" y="5610"/>
                    <a:pt x="5641" y="5641"/>
                  </a:cubicBezTo>
                  <a:cubicBezTo>
                    <a:pt x="5577" y="5329"/>
                    <a:pt x="5577" y="5010"/>
                    <a:pt x="5647" y="4698"/>
                  </a:cubicBezTo>
                  <a:close/>
                  <a:moveTo>
                    <a:pt x="3244" y="5660"/>
                  </a:moveTo>
                  <a:cubicBezTo>
                    <a:pt x="2996" y="5660"/>
                    <a:pt x="2760" y="5749"/>
                    <a:pt x="2562" y="5902"/>
                  </a:cubicBezTo>
                  <a:cubicBezTo>
                    <a:pt x="2860" y="6073"/>
                    <a:pt x="3114" y="6314"/>
                    <a:pt x="3305" y="6605"/>
                  </a:cubicBezTo>
                  <a:lnTo>
                    <a:pt x="3305" y="6605"/>
                  </a:lnTo>
                  <a:cubicBezTo>
                    <a:pt x="3496" y="6314"/>
                    <a:pt x="3749" y="6073"/>
                    <a:pt x="4047" y="5902"/>
                  </a:cubicBezTo>
                  <a:cubicBezTo>
                    <a:pt x="3856" y="5749"/>
                    <a:pt x="3614" y="5660"/>
                    <a:pt x="3365" y="5660"/>
                  </a:cubicBezTo>
                  <a:close/>
                  <a:moveTo>
                    <a:pt x="3305" y="6605"/>
                  </a:moveTo>
                  <a:cubicBezTo>
                    <a:pt x="3304" y="6606"/>
                    <a:pt x="3303" y="6608"/>
                    <a:pt x="3302" y="6610"/>
                  </a:cubicBezTo>
                  <a:lnTo>
                    <a:pt x="3308" y="6610"/>
                  </a:lnTo>
                  <a:cubicBezTo>
                    <a:pt x="3307" y="6608"/>
                    <a:pt x="3306" y="6606"/>
                    <a:pt x="3305" y="66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8"/>
            <p:cNvSpPr/>
            <p:nvPr/>
          </p:nvSpPr>
          <p:spPr>
            <a:xfrm>
              <a:off x="4269135" y="5192944"/>
              <a:ext cx="583888" cy="561522"/>
            </a:xfrm>
            <a:custGeom>
              <a:avLst/>
              <a:gdLst/>
              <a:ahLst/>
              <a:cxnLst/>
              <a:rect l="l" t="t" r="r" b="b"/>
              <a:pathLst>
                <a:path w="10051" h="9666" extrusionOk="0">
                  <a:moveTo>
                    <a:pt x="5214" y="277"/>
                  </a:moveTo>
                  <a:cubicBezTo>
                    <a:pt x="7731" y="284"/>
                    <a:pt x="9764" y="2317"/>
                    <a:pt x="9770" y="4834"/>
                  </a:cubicBezTo>
                  <a:cubicBezTo>
                    <a:pt x="9764" y="6670"/>
                    <a:pt x="8655" y="8333"/>
                    <a:pt x="6960" y="9034"/>
                  </a:cubicBezTo>
                  <a:cubicBezTo>
                    <a:pt x="6396" y="9269"/>
                    <a:pt x="5803" y="9383"/>
                    <a:pt x="5216" y="9383"/>
                  </a:cubicBezTo>
                  <a:cubicBezTo>
                    <a:pt x="4032" y="9383"/>
                    <a:pt x="2868" y="8920"/>
                    <a:pt x="1995" y="8047"/>
                  </a:cubicBezTo>
                  <a:cubicBezTo>
                    <a:pt x="695" y="6746"/>
                    <a:pt x="306" y="4790"/>
                    <a:pt x="1013" y="3088"/>
                  </a:cubicBezTo>
                  <a:cubicBezTo>
                    <a:pt x="1715" y="1386"/>
                    <a:pt x="3378" y="277"/>
                    <a:pt x="5214" y="277"/>
                  </a:cubicBezTo>
                  <a:close/>
                  <a:moveTo>
                    <a:pt x="5219" y="0"/>
                  </a:moveTo>
                  <a:cubicBezTo>
                    <a:pt x="3960" y="0"/>
                    <a:pt x="2723" y="491"/>
                    <a:pt x="1797" y="1412"/>
                  </a:cubicBezTo>
                  <a:cubicBezTo>
                    <a:pt x="414" y="2795"/>
                    <a:pt x="0" y="4873"/>
                    <a:pt x="752" y="6683"/>
                  </a:cubicBezTo>
                  <a:cubicBezTo>
                    <a:pt x="1498" y="8486"/>
                    <a:pt x="3263" y="9665"/>
                    <a:pt x="5214" y="9665"/>
                  </a:cubicBezTo>
                  <a:cubicBezTo>
                    <a:pt x="7884" y="9659"/>
                    <a:pt x="10045" y="7498"/>
                    <a:pt x="10051" y="4834"/>
                  </a:cubicBezTo>
                  <a:cubicBezTo>
                    <a:pt x="10051" y="2878"/>
                    <a:pt x="8872" y="1112"/>
                    <a:pt x="7068" y="367"/>
                  </a:cubicBezTo>
                  <a:cubicBezTo>
                    <a:pt x="6470" y="120"/>
                    <a:pt x="5842" y="0"/>
                    <a:pt x="5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8"/>
            <p:cNvSpPr/>
            <p:nvPr/>
          </p:nvSpPr>
          <p:spPr>
            <a:xfrm>
              <a:off x="3742991" y="4995778"/>
              <a:ext cx="1658018" cy="1601726"/>
            </a:xfrm>
            <a:custGeom>
              <a:avLst/>
              <a:gdLst/>
              <a:ahLst/>
              <a:cxnLst/>
              <a:rect l="l" t="t" r="r" b="b"/>
              <a:pathLst>
                <a:path w="28541" h="27572" extrusionOk="0">
                  <a:moveTo>
                    <a:pt x="784" y="568"/>
                  </a:moveTo>
                  <a:cubicBezTo>
                    <a:pt x="2939" y="1326"/>
                    <a:pt x="8541" y="2467"/>
                    <a:pt x="14271" y="2467"/>
                  </a:cubicBezTo>
                  <a:cubicBezTo>
                    <a:pt x="20007" y="2467"/>
                    <a:pt x="25609" y="1326"/>
                    <a:pt x="27763" y="568"/>
                  </a:cubicBezTo>
                  <a:lnTo>
                    <a:pt x="27763" y="568"/>
                  </a:lnTo>
                  <a:cubicBezTo>
                    <a:pt x="20663" y="7323"/>
                    <a:pt x="15481" y="16737"/>
                    <a:pt x="14271" y="25060"/>
                  </a:cubicBezTo>
                  <a:cubicBezTo>
                    <a:pt x="13066" y="16743"/>
                    <a:pt x="7891" y="7323"/>
                    <a:pt x="784" y="568"/>
                  </a:cubicBezTo>
                  <a:close/>
                  <a:moveTo>
                    <a:pt x="166" y="0"/>
                  </a:moveTo>
                  <a:lnTo>
                    <a:pt x="1" y="223"/>
                  </a:lnTo>
                  <a:cubicBezTo>
                    <a:pt x="7687" y="7260"/>
                    <a:pt x="13232" y="17463"/>
                    <a:pt x="14130" y="26214"/>
                  </a:cubicBezTo>
                  <a:lnTo>
                    <a:pt x="14271" y="27572"/>
                  </a:lnTo>
                  <a:lnTo>
                    <a:pt x="14417" y="26214"/>
                  </a:lnTo>
                  <a:cubicBezTo>
                    <a:pt x="15316" y="17463"/>
                    <a:pt x="20861" y="7260"/>
                    <a:pt x="28540" y="223"/>
                  </a:cubicBezTo>
                  <a:lnTo>
                    <a:pt x="28368" y="0"/>
                  </a:lnTo>
                  <a:cubicBezTo>
                    <a:pt x="27349" y="650"/>
                    <a:pt x="20778" y="2186"/>
                    <a:pt x="14271" y="2186"/>
                  </a:cubicBezTo>
                  <a:cubicBezTo>
                    <a:pt x="7763" y="2186"/>
                    <a:pt x="1199" y="65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4" name="Google Shape;3994;p28"/>
          <p:cNvSpPr txBox="1">
            <a:spLocks noGrp="1"/>
          </p:cNvSpPr>
          <p:nvPr>
            <p:ph type="ctrTitle"/>
          </p:nvPr>
        </p:nvSpPr>
        <p:spPr>
          <a:xfrm>
            <a:off x="2466900" y="528937"/>
            <a:ext cx="4210200" cy="18565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dirty="0">
                <a:latin typeface="Fraunces"/>
                <a:ea typeface="Fraunces"/>
                <a:cs typeface="Fraunces"/>
                <a:sym typeface="Fraunces"/>
              </a:rPr>
              <a:t>Sermon Interpretation for PRTS</a:t>
            </a:r>
            <a:endParaRPr sz="4200" dirty="0">
              <a:latin typeface="Fraunces"/>
              <a:ea typeface="Fraunces"/>
              <a:cs typeface="Fraunces"/>
              <a:sym typeface="Fraunces"/>
            </a:endParaRPr>
          </a:p>
        </p:txBody>
      </p:sp>
      <p:sp>
        <p:nvSpPr>
          <p:cNvPr id="3995" name="Google Shape;3995;p28"/>
          <p:cNvSpPr txBox="1">
            <a:spLocks noGrp="1"/>
          </p:cNvSpPr>
          <p:nvPr>
            <p:ph type="subTitle" idx="1"/>
          </p:nvPr>
        </p:nvSpPr>
        <p:spPr>
          <a:xfrm>
            <a:off x="2692766" y="2571750"/>
            <a:ext cx="3758468" cy="15646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1">
                    <a:lumMod val="20000"/>
                    <a:lumOff val="80000"/>
                  </a:schemeClr>
                </a:solidFill>
              </a:rPr>
              <a:t>Research &amp; Developed by </a:t>
            </a:r>
            <a:r>
              <a:rPr lang="en" sz="1600" dirty="0"/>
              <a:t>Muttaki I. Bismoy</a:t>
            </a:r>
          </a:p>
          <a:p>
            <a:pPr marL="0" lvl="0" indent="0" algn="ctr" rtl="0">
              <a:spcBef>
                <a:spcPts val="0"/>
              </a:spcBef>
              <a:spcAft>
                <a:spcPts val="0"/>
              </a:spcAft>
              <a:buNone/>
            </a:pPr>
            <a:r>
              <a:rPr lang="en" sz="1200" dirty="0">
                <a:solidFill>
                  <a:schemeClr val="accent1">
                    <a:lumMod val="20000"/>
                    <a:lumOff val="80000"/>
                  </a:schemeClr>
                </a:solidFill>
              </a:rPr>
              <a:t>Mentor – </a:t>
            </a:r>
            <a:r>
              <a:rPr lang="en" sz="1600" dirty="0"/>
              <a:t>Professor Rahat Rafiq</a:t>
            </a:r>
          </a:p>
          <a:p>
            <a:pPr marL="0" lvl="0" indent="0" algn="ctr" rtl="0">
              <a:spcBef>
                <a:spcPts val="0"/>
              </a:spcBef>
              <a:spcAft>
                <a:spcPts val="0"/>
              </a:spcAft>
              <a:buNone/>
            </a:pPr>
            <a:r>
              <a:rPr lang="en" sz="1200" dirty="0">
                <a:solidFill>
                  <a:schemeClr val="accent1">
                    <a:lumMod val="20000"/>
                    <a:lumOff val="80000"/>
                  </a:schemeClr>
                </a:solidFill>
              </a:rPr>
              <a:t>Funded by </a:t>
            </a:r>
            <a:r>
              <a:rPr lang="en" sz="1600" dirty="0"/>
              <a:t>PRTS</a:t>
            </a:r>
          </a:p>
          <a:p>
            <a:pPr marL="0" lvl="0" indent="0" algn="ctr" rtl="0">
              <a:spcBef>
                <a:spcPts val="0"/>
              </a:spcBef>
              <a:spcAft>
                <a:spcPts val="0"/>
              </a:spcAft>
              <a:buNone/>
            </a:pPr>
            <a:r>
              <a:rPr lang="en" sz="1200" dirty="0">
                <a:solidFill>
                  <a:schemeClr val="accent1">
                    <a:lumMod val="20000"/>
                    <a:lumOff val="80000"/>
                  </a:schemeClr>
                </a:solidFill>
              </a:rPr>
              <a:t>Presented to </a:t>
            </a:r>
            <a:r>
              <a:rPr lang="en" sz="1600" dirty="0"/>
              <a:t>Zachary Ash</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9"/>
        <p:cNvGrpSpPr/>
        <p:nvPr/>
      </p:nvGrpSpPr>
      <p:grpSpPr>
        <a:xfrm>
          <a:off x="0" y="0"/>
          <a:ext cx="0" cy="0"/>
          <a:chOff x="0" y="0"/>
          <a:chExt cx="0" cy="0"/>
        </a:xfrm>
      </p:grpSpPr>
      <p:sp>
        <p:nvSpPr>
          <p:cNvPr id="4690" name="Google Shape;4690;p34"/>
          <p:cNvSpPr txBox="1">
            <a:spLocks noGrp="1"/>
          </p:cNvSpPr>
          <p:nvPr>
            <p:ph type="title"/>
          </p:nvPr>
        </p:nvSpPr>
        <p:spPr>
          <a:xfrm>
            <a:off x="2038350" y="627018"/>
            <a:ext cx="5067300" cy="6443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Future Goals</a:t>
            </a:r>
            <a:endParaRPr sz="3200" dirty="0"/>
          </a:p>
        </p:txBody>
      </p:sp>
      <p:sp>
        <p:nvSpPr>
          <p:cNvPr id="4691" name="Google Shape;4691;p34"/>
          <p:cNvSpPr txBox="1">
            <a:spLocks noGrp="1"/>
          </p:cNvSpPr>
          <p:nvPr>
            <p:ph type="subTitle" idx="1"/>
          </p:nvPr>
        </p:nvSpPr>
        <p:spPr>
          <a:xfrm>
            <a:off x="2038350" y="1121733"/>
            <a:ext cx="5067300" cy="2693556"/>
          </a:xfrm>
          <a:prstGeom prst="rect">
            <a:avLst/>
          </a:prstGeom>
        </p:spPr>
        <p:txBody>
          <a:bodyPr spcFirstLastPara="1" wrap="square" lIns="91425" tIns="91425" rIns="91425" bIns="91425" anchor="t" anchorCtr="0">
            <a:noAutofit/>
          </a:bodyPr>
          <a:lstStyle/>
          <a:p>
            <a:pPr lvl="0" indent="-323850" algn="l">
              <a:spcBef>
                <a:spcPts val="1600"/>
              </a:spcBef>
              <a:buSzPts val="1500"/>
              <a:buFont typeface="Open Sans"/>
              <a:buChar char="🕇"/>
            </a:pPr>
            <a:r>
              <a:rPr lang="en-US" dirty="0"/>
              <a:t>Integrating Speech Emotion and Integrate it altogether</a:t>
            </a:r>
          </a:p>
          <a:p>
            <a:pPr lvl="0" indent="-323850" algn="l">
              <a:spcBef>
                <a:spcPts val="1600"/>
              </a:spcBef>
              <a:buSzPts val="1500"/>
              <a:buFont typeface="Open Sans"/>
              <a:buChar char="🕇"/>
            </a:pPr>
            <a:r>
              <a:rPr lang="en-US" dirty="0"/>
              <a:t>Implement MLM or LLM models for better accuracy and reusability</a:t>
            </a:r>
          </a:p>
          <a:p>
            <a:pPr lvl="0" indent="-323850" algn="l">
              <a:spcBef>
                <a:spcPts val="1600"/>
              </a:spcBef>
              <a:buSzPts val="1500"/>
              <a:buFont typeface="Open Sans"/>
              <a:buChar char="🕇"/>
            </a:pPr>
            <a:r>
              <a:rPr lang="en-US" dirty="0"/>
              <a:t>If we do not get proper outcome, we might move towards fine-tuning by ourselves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15"/>
        <p:cNvGrpSpPr/>
        <p:nvPr/>
      </p:nvGrpSpPr>
      <p:grpSpPr>
        <a:xfrm>
          <a:off x="0" y="0"/>
          <a:ext cx="0" cy="0"/>
          <a:chOff x="0" y="0"/>
          <a:chExt cx="0" cy="0"/>
        </a:xfrm>
      </p:grpSpPr>
      <p:grpSp>
        <p:nvGrpSpPr>
          <p:cNvPr id="5016" name="Google Shape;5016;p37"/>
          <p:cNvGrpSpPr/>
          <p:nvPr/>
        </p:nvGrpSpPr>
        <p:grpSpPr>
          <a:xfrm>
            <a:off x="4600576" y="-1029182"/>
            <a:ext cx="5048607" cy="5048607"/>
            <a:chOff x="632700" y="-1367550"/>
            <a:chExt cx="7878600" cy="7878600"/>
          </a:xfrm>
        </p:grpSpPr>
        <p:grpSp>
          <p:nvGrpSpPr>
            <p:cNvPr id="5017" name="Google Shape;5017;p37"/>
            <p:cNvGrpSpPr/>
            <p:nvPr/>
          </p:nvGrpSpPr>
          <p:grpSpPr>
            <a:xfrm>
              <a:off x="632700" y="-1367550"/>
              <a:ext cx="7878600" cy="7878600"/>
              <a:chOff x="632700" y="-1367550"/>
              <a:chExt cx="7878600" cy="7878600"/>
            </a:xfrm>
          </p:grpSpPr>
          <p:sp>
            <p:nvSpPr>
              <p:cNvPr id="5018" name="Google Shape;5018;p37"/>
              <p:cNvSpPr/>
              <p:nvPr/>
            </p:nvSpPr>
            <p:spPr>
              <a:xfrm>
                <a:off x="632700" y="-1367550"/>
                <a:ext cx="7878600" cy="7878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7"/>
              <p:cNvSpPr/>
              <p:nvPr/>
            </p:nvSpPr>
            <p:spPr>
              <a:xfrm>
                <a:off x="770400" y="-1230375"/>
                <a:ext cx="7603200" cy="76032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7"/>
              <p:cNvSpPr/>
              <p:nvPr/>
            </p:nvSpPr>
            <p:spPr>
              <a:xfrm>
                <a:off x="656100" y="-1339500"/>
                <a:ext cx="7845600" cy="7845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1" name="Google Shape;5021;p37"/>
            <p:cNvGrpSpPr/>
            <p:nvPr/>
          </p:nvGrpSpPr>
          <p:grpSpPr>
            <a:xfrm>
              <a:off x="770393" y="-1229295"/>
              <a:ext cx="7603251" cy="7602088"/>
              <a:chOff x="-12739318" y="-1915026"/>
              <a:chExt cx="7191195" cy="7190096"/>
            </a:xfrm>
          </p:grpSpPr>
          <p:sp>
            <p:nvSpPr>
              <p:cNvPr id="5022" name="Google Shape;5022;p37"/>
              <p:cNvSpPr/>
              <p:nvPr/>
            </p:nvSpPr>
            <p:spPr>
              <a:xfrm>
                <a:off x="-11430703" y="-607603"/>
                <a:ext cx="158869" cy="159510"/>
              </a:xfrm>
              <a:custGeom>
                <a:avLst/>
                <a:gdLst/>
                <a:ahLst/>
                <a:cxnLst/>
                <a:rect l="l" t="t" r="r" b="b"/>
                <a:pathLst>
                  <a:path w="1734" h="1741" extrusionOk="0">
                    <a:moveTo>
                      <a:pt x="1352" y="1"/>
                    </a:moveTo>
                    <a:cubicBezTo>
                      <a:pt x="1058" y="141"/>
                      <a:pt x="791" y="332"/>
                      <a:pt x="555" y="555"/>
                    </a:cubicBezTo>
                    <a:cubicBezTo>
                      <a:pt x="332" y="791"/>
                      <a:pt x="141" y="1059"/>
                      <a:pt x="0" y="1352"/>
                    </a:cubicBezTo>
                    <a:cubicBezTo>
                      <a:pt x="593" y="1403"/>
                      <a:pt x="1173" y="1537"/>
                      <a:pt x="1734" y="1741"/>
                    </a:cubicBezTo>
                    <a:cubicBezTo>
                      <a:pt x="1530" y="1180"/>
                      <a:pt x="1403" y="594"/>
                      <a:pt x="1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7"/>
              <p:cNvSpPr/>
              <p:nvPr/>
            </p:nvSpPr>
            <p:spPr>
              <a:xfrm>
                <a:off x="-7015605" y="-607603"/>
                <a:ext cx="159510" cy="159510"/>
              </a:xfrm>
              <a:custGeom>
                <a:avLst/>
                <a:gdLst/>
                <a:ahLst/>
                <a:cxnLst/>
                <a:rect l="l" t="t" r="r" b="b"/>
                <a:pathLst>
                  <a:path w="1741" h="1741" extrusionOk="0">
                    <a:moveTo>
                      <a:pt x="383" y="1"/>
                    </a:moveTo>
                    <a:cubicBezTo>
                      <a:pt x="332" y="600"/>
                      <a:pt x="204" y="1180"/>
                      <a:pt x="0" y="1741"/>
                    </a:cubicBezTo>
                    <a:cubicBezTo>
                      <a:pt x="561" y="1537"/>
                      <a:pt x="1148" y="1409"/>
                      <a:pt x="1740" y="1358"/>
                    </a:cubicBezTo>
                    <a:cubicBezTo>
                      <a:pt x="1594" y="1065"/>
                      <a:pt x="1409" y="797"/>
                      <a:pt x="1180" y="562"/>
                    </a:cubicBezTo>
                    <a:cubicBezTo>
                      <a:pt x="944" y="332"/>
                      <a:pt x="676" y="147"/>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7"/>
              <p:cNvSpPr/>
              <p:nvPr/>
            </p:nvSpPr>
            <p:spPr>
              <a:xfrm>
                <a:off x="-7015605" y="3808136"/>
                <a:ext cx="158869" cy="159510"/>
              </a:xfrm>
              <a:custGeom>
                <a:avLst/>
                <a:gdLst/>
                <a:ahLst/>
                <a:cxnLst/>
                <a:rect l="l" t="t" r="r" b="b"/>
                <a:pathLst>
                  <a:path w="1734" h="1741" extrusionOk="0">
                    <a:moveTo>
                      <a:pt x="0" y="0"/>
                    </a:moveTo>
                    <a:cubicBezTo>
                      <a:pt x="204" y="561"/>
                      <a:pt x="332" y="1141"/>
                      <a:pt x="383" y="1740"/>
                    </a:cubicBezTo>
                    <a:cubicBezTo>
                      <a:pt x="676" y="1594"/>
                      <a:pt x="944" y="1409"/>
                      <a:pt x="1180" y="1179"/>
                    </a:cubicBezTo>
                    <a:cubicBezTo>
                      <a:pt x="1403" y="943"/>
                      <a:pt x="1594" y="676"/>
                      <a:pt x="1734" y="383"/>
                    </a:cubicBezTo>
                    <a:cubicBezTo>
                      <a:pt x="1141" y="332"/>
                      <a:pt x="555" y="2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7"/>
              <p:cNvSpPr/>
              <p:nvPr/>
            </p:nvSpPr>
            <p:spPr>
              <a:xfrm>
                <a:off x="-11431253" y="3808136"/>
                <a:ext cx="159419" cy="158869"/>
              </a:xfrm>
              <a:custGeom>
                <a:avLst/>
                <a:gdLst/>
                <a:ahLst/>
                <a:cxnLst/>
                <a:rect l="l" t="t" r="r" b="b"/>
                <a:pathLst>
                  <a:path w="1740" h="1734" extrusionOk="0">
                    <a:moveTo>
                      <a:pt x="1740" y="0"/>
                    </a:moveTo>
                    <a:cubicBezTo>
                      <a:pt x="1179" y="204"/>
                      <a:pt x="593" y="332"/>
                      <a:pt x="0" y="383"/>
                    </a:cubicBezTo>
                    <a:cubicBezTo>
                      <a:pt x="147" y="676"/>
                      <a:pt x="331" y="943"/>
                      <a:pt x="561" y="1179"/>
                    </a:cubicBezTo>
                    <a:cubicBezTo>
                      <a:pt x="790" y="1402"/>
                      <a:pt x="1064" y="1594"/>
                      <a:pt x="1358" y="1734"/>
                    </a:cubicBezTo>
                    <a:cubicBezTo>
                      <a:pt x="1402" y="1141"/>
                      <a:pt x="1536" y="555"/>
                      <a:pt x="1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7"/>
              <p:cNvSpPr/>
              <p:nvPr/>
            </p:nvSpPr>
            <p:spPr>
              <a:xfrm>
                <a:off x="-11815051" y="-984987"/>
                <a:ext cx="581787" cy="574916"/>
              </a:xfrm>
              <a:custGeom>
                <a:avLst/>
                <a:gdLst/>
                <a:ahLst/>
                <a:cxnLst/>
                <a:rect l="l" t="t" r="r" b="b"/>
                <a:pathLst>
                  <a:path w="6350" h="6275" extrusionOk="0">
                    <a:moveTo>
                      <a:pt x="5586" y="1"/>
                    </a:moveTo>
                    <a:cubicBezTo>
                      <a:pt x="4902" y="1"/>
                      <a:pt x="4258" y="642"/>
                      <a:pt x="5049" y="1845"/>
                    </a:cubicBezTo>
                    <a:lnTo>
                      <a:pt x="3558" y="2431"/>
                    </a:lnTo>
                    <a:cubicBezTo>
                      <a:pt x="3502" y="2008"/>
                      <a:pt x="3222" y="1021"/>
                      <a:pt x="2189" y="1021"/>
                    </a:cubicBezTo>
                    <a:cubicBezTo>
                      <a:pt x="2164" y="1021"/>
                      <a:pt x="2138" y="1021"/>
                      <a:pt x="2111" y="1022"/>
                    </a:cubicBezTo>
                    <a:cubicBezTo>
                      <a:pt x="1844" y="1035"/>
                      <a:pt x="1595" y="1150"/>
                      <a:pt x="1410" y="1341"/>
                    </a:cubicBezTo>
                    <a:cubicBezTo>
                      <a:pt x="1219" y="1526"/>
                      <a:pt x="1111" y="1774"/>
                      <a:pt x="1092" y="2036"/>
                    </a:cubicBezTo>
                    <a:cubicBezTo>
                      <a:pt x="1041" y="3138"/>
                      <a:pt x="2067" y="3425"/>
                      <a:pt x="2500" y="3489"/>
                    </a:cubicBezTo>
                    <a:lnTo>
                      <a:pt x="1914" y="4980"/>
                    </a:lnTo>
                    <a:cubicBezTo>
                      <a:pt x="1518" y="4720"/>
                      <a:pt x="1183" y="4614"/>
                      <a:pt x="912" y="4614"/>
                    </a:cubicBezTo>
                    <a:cubicBezTo>
                      <a:pt x="287" y="4614"/>
                      <a:pt x="0" y="5174"/>
                      <a:pt x="85" y="5694"/>
                    </a:cubicBezTo>
                    <a:cubicBezTo>
                      <a:pt x="136" y="5974"/>
                      <a:pt x="352" y="6204"/>
                      <a:pt x="626" y="6274"/>
                    </a:cubicBezTo>
                    <a:cubicBezTo>
                      <a:pt x="735" y="6217"/>
                      <a:pt x="843" y="6153"/>
                      <a:pt x="951" y="6096"/>
                    </a:cubicBezTo>
                    <a:cubicBezTo>
                      <a:pt x="1557" y="5796"/>
                      <a:pt x="2201" y="5598"/>
                      <a:pt x="2870" y="5509"/>
                    </a:cubicBezTo>
                    <a:cubicBezTo>
                      <a:pt x="3080" y="4878"/>
                      <a:pt x="3431" y="4298"/>
                      <a:pt x="3896" y="3827"/>
                    </a:cubicBezTo>
                    <a:cubicBezTo>
                      <a:pt x="4367" y="3361"/>
                      <a:pt x="4947" y="3011"/>
                      <a:pt x="5578" y="2801"/>
                    </a:cubicBezTo>
                    <a:cubicBezTo>
                      <a:pt x="5668" y="2131"/>
                      <a:pt x="5865" y="1481"/>
                      <a:pt x="6171" y="882"/>
                    </a:cubicBezTo>
                    <a:cubicBezTo>
                      <a:pt x="6222" y="774"/>
                      <a:pt x="6286" y="665"/>
                      <a:pt x="6350" y="557"/>
                    </a:cubicBezTo>
                    <a:cubicBezTo>
                      <a:pt x="6273" y="277"/>
                      <a:pt x="6044" y="66"/>
                      <a:pt x="5763" y="15"/>
                    </a:cubicBezTo>
                    <a:cubicBezTo>
                      <a:pt x="5704" y="6"/>
                      <a:pt x="5645" y="1"/>
                      <a:pt x="5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7"/>
              <p:cNvSpPr/>
              <p:nvPr/>
            </p:nvSpPr>
            <p:spPr>
              <a:xfrm>
                <a:off x="-7053536" y="-984987"/>
                <a:ext cx="581237" cy="575465"/>
              </a:xfrm>
              <a:custGeom>
                <a:avLst/>
                <a:gdLst/>
                <a:ahLst/>
                <a:cxnLst/>
                <a:rect l="l" t="t" r="r" b="b"/>
                <a:pathLst>
                  <a:path w="6344" h="6281" extrusionOk="0">
                    <a:moveTo>
                      <a:pt x="758" y="1"/>
                    </a:moveTo>
                    <a:cubicBezTo>
                      <a:pt x="698" y="1"/>
                      <a:pt x="639" y="6"/>
                      <a:pt x="580" y="15"/>
                    </a:cubicBezTo>
                    <a:cubicBezTo>
                      <a:pt x="300" y="66"/>
                      <a:pt x="70" y="277"/>
                      <a:pt x="0" y="557"/>
                    </a:cubicBezTo>
                    <a:cubicBezTo>
                      <a:pt x="58" y="665"/>
                      <a:pt x="121" y="774"/>
                      <a:pt x="172" y="882"/>
                    </a:cubicBezTo>
                    <a:cubicBezTo>
                      <a:pt x="478" y="1481"/>
                      <a:pt x="676" y="2131"/>
                      <a:pt x="765" y="2801"/>
                    </a:cubicBezTo>
                    <a:cubicBezTo>
                      <a:pt x="1396" y="3011"/>
                      <a:pt x="1970" y="3361"/>
                      <a:pt x="2448" y="3827"/>
                    </a:cubicBezTo>
                    <a:cubicBezTo>
                      <a:pt x="2913" y="4298"/>
                      <a:pt x="3263" y="4878"/>
                      <a:pt x="3474" y="5509"/>
                    </a:cubicBezTo>
                    <a:cubicBezTo>
                      <a:pt x="4143" y="5598"/>
                      <a:pt x="4787" y="5796"/>
                      <a:pt x="5392" y="6102"/>
                    </a:cubicBezTo>
                    <a:cubicBezTo>
                      <a:pt x="5500" y="6153"/>
                      <a:pt x="5609" y="6217"/>
                      <a:pt x="5717" y="6280"/>
                    </a:cubicBezTo>
                    <a:cubicBezTo>
                      <a:pt x="5991" y="6204"/>
                      <a:pt x="6208" y="5974"/>
                      <a:pt x="6259" y="5694"/>
                    </a:cubicBezTo>
                    <a:cubicBezTo>
                      <a:pt x="6343" y="5178"/>
                      <a:pt x="6055" y="4615"/>
                      <a:pt x="5429" y="4615"/>
                    </a:cubicBezTo>
                    <a:cubicBezTo>
                      <a:pt x="5158" y="4615"/>
                      <a:pt x="4824" y="4720"/>
                      <a:pt x="4430" y="4980"/>
                    </a:cubicBezTo>
                    <a:lnTo>
                      <a:pt x="3843" y="3489"/>
                    </a:lnTo>
                    <a:cubicBezTo>
                      <a:pt x="4277" y="3431"/>
                      <a:pt x="5303" y="3138"/>
                      <a:pt x="5252" y="2042"/>
                    </a:cubicBezTo>
                    <a:cubicBezTo>
                      <a:pt x="5233" y="1774"/>
                      <a:pt x="5124" y="1526"/>
                      <a:pt x="4933" y="1341"/>
                    </a:cubicBezTo>
                    <a:cubicBezTo>
                      <a:pt x="4748" y="1150"/>
                      <a:pt x="4500" y="1041"/>
                      <a:pt x="4232" y="1022"/>
                    </a:cubicBezTo>
                    <a:cubicBezTo>
                      <a:pt x="4206" y="1021"/>
                      <a:pt x="4180" y="1021"/>
                      <a:pt x="4154" y="1021"/>
                    </a:cubicBezTo>
                    <a:cubicBezTo>
                      <a:pt x="3122" y="1021"/>
                      <a:pt x="2841" y="2008"/>
                      <a:pt x="2785" y="2431"/>
                    </a:cubicBezTo>
                    <a:lnTo>
                      <a:pt x="1294" y="1845"/>
                    </a:lnTo>
                    <a:cubicBezTo>
                      <a:pt x="2086" y="642"/>
                      <a:pt x="1442"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7"/>
              <p:cNvSpPr/>
              <p:nvPr/>
            </p:nvSpPr>
            <p:spPr>
              <a:xfrm>
                <a:off x="-7054178" y="3770114"/>
                <a:ext cx="581879" cy="574915"/>
              </a:xfrm>
              <a:custGeom>
                <a:avLst/>
                <a:gdLst/>
                <a:ahLst/>
                <a:cxnLst/>
                <a:rect l="l" t="t" r="r" b="b"/>
                <a:pathLst>
                  <a:path w="6351" h="6275" extrusionOk="0">
                    <a:moveTo>
                      <a:pt x="5718" y="1"/>
                    </a:moveTo>
                    <a:cubicBezTo>
                      <a:pt x="5609" y="65"/>
                      <a:pt x="5507" y="122"/>
                      <a:pt x="5399" y="179"/>
                    </a:cubicBezTo>
                    <a:cubicBezTo>
                      <a:pt x="4794" y="479"/>
                      <a:pt x="4144" y="683"/>
                      <a:pt x="3481" y="766"/>
                    </a:cubicBezTo>
                    <a:cubicBezTo>
                      <a:pt x="3270" y="1397"/>
                      <a:pt x="2920" y="1970"/>
                      <a:pt x="2455" y="2448"/>
                    </a:cubicBezTo>
                    <a:cubicBezTo>
                      <a:pt x="1977" y="2907"/>
                      <a:pt x="1403" y="3258"/>
                      <a:pt x="772" y="3468"/>
                    </a:cubicBezTo>
                    <a:cubicBezTo>
                      <a:pt x="683" y="4137"/>
                      <a:pt x="485" y="4787"/>
                      <a:pt x="179" y="5393"/>
                    </a:cubicBezTo>
                    <a:cubicBezTo>
                      <a:pt x="122" y="5501"/>
                      <a:pt x="65" y="5610"/>
                      <a:pt x="1" y="5718"/>
                    </a:cubicBezTo>
                    <a:cubicBezTo>
                      <a:pt x="77" y="5998"/>
                      <a:pt x="300" y="6209"/>
                      <a:pt x="587" y="6260"/>
                    </a:cubicBezTo>
                    <a:cubicBezTo>
                      <a:pt x="646" y="6269"/>
                      <a:pt x="705" y="6274"/>
                      <a:pt x="765" y="6274"/>
                    </a:cubicBezTo>
                    <a:cubicBezTo>
                      <a:pt x="1449" y="6274"/>
                      <a:pt x="2093" y="5633"/>
                      <a:pt x="1301" y="4430"/>
                    </a:cubicBezTo>
                    <a:lnTo>
                      <a:pt x="2786" y="3844"/>
                    </a:lnTo>
                    <a:cubicBezTo>
                      <a:pt x="2848" y="4267"/>
                      <a:pt x="3129" y="5254"/>
                      <a:pt x="4161" y="5254"/>
                    </a:cubicBezTo>
                    <a:cubicBezTo>
                      <a:pt x="4187" y="5254"/>
                      <a:pt x="4213" y="5254"/>
                      <a:pt x="4239" y="5253"/>
                    </a:cubicBezTo>
                    <a:cubicBezTo>
                      <a:pt x="4787" y="5214"/>
                      <a:pt x="5221" y="4781"/>
                      <a:pt x="5259" y="4239"/>
                    </a:cubicBezTo>
                    <a:cubicBezTo>
                      <a:pt x="5310" y="3137"/>
                      <a:pt x="4284" y="2850"/>
                      <a:pt x="3850" y="2786"/>
                    </a:cubicBezTo>
                    <a:lnTo>
                      <a:pt x="4430" y="1295"/>
                    </a:lnTo>
                    <a:cubicBezTo>
                      <a:pt x="4828" y="1557"/>
                      <a:pt x="5164" y="1664"/>
                      <a:pt x="5437" y="1664"/>
                    </a:cubicBezTo>
                    <a:cubicBezTo>
                      <a:pt x="6063" y="1664"/>
                      <a:pt x="6350" y="1101"/>
                      <a:pt x="6266" y="581"/>
                    </a:cubicBezTo>
                    <a:cubicBezTo>
                      <a:pt x="6208" y="300"/>
                      <a:pt x="5998" y="71"/>
                      <a:pt x="5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7"/>
              <p:cNvSpPr/>
              <p:nvPr/>
            </p:nvSpPr>
            <p:spPr>
              <a:xfrm>
                <a:off x="-11815051" y="3769564"/>
                <a:ext cx="581787" cy="575465"/>
              </a:xfrm>
              <a:custGeom>
                <a:avLst/>
                <a:gdLst/>
                <a:ahLst/>
                <a:cxnLst/>
                <a:rect l="l" t="t" r="r" b="b"/>
                <a:pathLst>
                  <a:path w="6350" h="6281" extrusionOk="0">
                    <a:moveTo>
                      <a:pt x="626" y="1"/>
                    </a:moveTo>
                    <a:cubicBezTo>
                      <a:pt x="352" y="77"/>
                      <a:pt x="136" y="300"/>
                      <a:pt x="85" y="587"/>
                    </a:cubicBezTo>
                    <a:cubicBezTo>
                      <a:pt x="0" y="1102"/>
                      <a:pt x="287" y="1664"/>
                      <a:pt x="911" y="1664"/>
                    </a:cubicBezTo>
                    <a:cubicBezTo>
                      <a:pt x="1182" y="1664"/>
                      <a:pt x="1518" y="1557"/>
                      <a:pt x="1914" y="1294"/>
                    </a:cubicBezTo>
                    <a:lnTo>
                      <a:pt x="2500" y="2786"/>
                    </a:lnTo>
                    <a:cubicBezTo>
                      <a:pt x="2067" y="2849"/>
                      <a:pt x="1041" y="3143"/>
                      <a:pt x="1098" y="4239"/>
                    </a:cubicBezTo>
                    <a:cubicBezTo>
                      <a:pt x="1111" y="4507"/>
                      <a:pt x="1225" y="4755"/>
                      <a:pt x="1417" y="4940"/>
                    </a:cubicBezTo>
                    <a:cubicBezTo>
                      <a:pt x="1601" y="5125"/>
                      <a:pt x="1850" y="5239"/>
                      <a:pt x="2111" y="5259"/>
                    </a:cubicBezTo>
                    <a:cubicBezTo>
                      <a:pt x="2138" y="5260"/>
                      <a:pt x="2164" y="5260"/>
                      <a:pt x="2189" y="5260"/>
                    </a:cubicBezTo>
                    <a:cubicBezTo>
                      <a:pt x="3222" y="5260"/>
                      <a:pt x="3502" y="4273"/>
                      <a:pt x="3564" y="3850"/>
                    </a:cubicBezTo>
                    <a:lnTo>
                      <a:pt x="5056" y="4436"/>
                    </a:lnTo>
                    <a:cubicBezTo>
                      <a:pt x="4258" y="5639"/>
                      <a:pt x="4902" y="6280"/>
                      <a:pt x="5586" y="6280"/>
                    </a:cubicBezTo>
                    <a:cubicBezTo>
                      <a:pt x="5645" y="6280"/>
                      <a:pt x="5704" y="6275"/>
                      <a:pt x="5763" y="6266"/>
                    </a:cubicBezTo>
                    <a:cubicBezTo>
                      <a:pt x="6050" y="6208"/>
                      <a:pt x="6273" y="5998"/>
                      <a:pt x="6350" y="5717"/>
                    </a:cubicBezTo>
                    <a:cubicBezTo>
                      <a:pt x="6286" y="5609"/>
                      <a:pt x="6222" y="5507"/>
                      <a:pt x="6171" y="5392"/>
                    </a:cubicBezTo>
                    <a:cubicBezTo>
                      <a:pt x="5865" y="4793"/>
                      <a:pt x="5668" y="4143"/>
                      <a:pt x="5578" y="3474"/>
                    </a:cubicBezTo>
                    <a:cubicBezTo>
                      <a:pt x="4947" y="3270"/>
                      <a:pt x="4367" y="2920"/>
                      <a:pt x="3896" y="2454"/>
                    </a:cubicBezTo>
                    <a:cubicBezTo>
                      <a:pt x="3431" y="1976"/>
                      <a:pt x="3080" y="1403"/>
                      <a:pt x="2870" y="772"/>
                    </a:cubicBezTo>
                    <a:cubicBezTo>
                      <a:pt x="2201" y="683"/>
                      <a:pt x="1550" y="485"/>
                      <a:pt x="951" y="179"/>
                    </a:cubicBezTo>
                    <a:cubicBezTo>
                      <a:pt x="843" y="122"/>
                      <a:pt x="735" y="64"/>
                      <a:pt x="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7"/>
              <p:cNvSpPr/>
              <p:nvPr/>
            </p:nvSpPr>
            <p:spPr>
              <a:xfrm>
                <a:off x="-10405928" y="-1519684"/>
                <a:ext cx="313707" cy="376741"/>
              </a:xfrm>
              <a:custGeom>
                <a:avLst/>
                <a:gdLst/>
                <a:ahLst/>
                <a:cxnLst/>
                <a:rect l="l" t="t" r="r" b="b"/>
                <a:pathLst>
                  <a:path w="3424" h="4112" extrusionOk="0">
                    <a:moveTo>
                      <a:pt x="3423" y="1"/>
                    </a:moveTo>
                    <a:lnTo>
                      <a:pt x="3423" y="1"/>
                    </a:lnTo>
                    <a:cubicBezTo>
                      <a:pt x="2250" y="198"/>
                      <a:pt x="1103" y="523"/>
                      <a:pt x="1" y="969"/>
                    </a:cubicBezTo>
                    <a:lnTo>
                      <a:pt x="1282" y="4111"/>
                    </a:lnTo>
                    <a:cubicBezTo>
                      <a:pt x="1441" y="2588"/>
                      <a:pt x="2085" y="1180"/>
                      <a:pt x="3238" y="147"/>
                    </a:cubicBezTo>
                    <a:cubicBezTo>
                      <a:pt x="3302" y="96"/>
                      <a:pt x="3359" y="52"/>
                      <a:pt x="3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7"/>
              <p:cNvSpPr/>
              <p:nvPr/>
            </p:nvSpPr>
            <p:spPr>
              <a:xfrm>
                <a:off x="-12343426" y="2628615"/>
                <a:ext cx="376741" cy="313615"/>
              </a:xfrm>
              <a:custGeom>
                <a:avLst/>
                <a:gdLst/>
                <a:ahLst/>
                <a:cxnLst/>
                <a:rect l="l" t="t" r="r" b="b"/>
                <a:pathLst>
                  <a:path w="4112" h="3423" extrusionOk="0">
                    <a:moveTo>
                      <a:pt x="1" y="0"/>
                    </a:moveTo>
                    <a:lnTo>
                      <a:pt x="1" y="0"/>
                    </a:lnTo>
                    <a:cubicBezTo>
                      <a:pt x="205" y="1173"/>
                      <a:pt x="523" y="2314"/>
                      <a:pt x="970" y="3423"/>
                    </a:cubicBezTo>
                    <a:lnTo>
                      <a:pt x="4112" y="2141"/>
                    </a:lnTo>
                    <a:cubicBezTo>
                      <a:pt x="2588" y="1982"/>
                      <a:pt x="1186" y="1338"/>
                      <a:pt x="154" y="178"/>
                    </a:cubicBezTo>
                    <a:cubicBezTo>
                      <a:pt x="96" y="121"/>
                      <a:pt x="52" y="5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7"/>
              <p:cNvSpPr/>
              <p:nvPr/>
            </p:nvSpPr>
            <p:spPr>
              <a:xfrm>
                <a:off x="-8195127" y="4502436"/>
                <a:ext cx="313615" cy="377291"/>
              </a:xfrm>
              <a:custGeom>
                <a:avLst/>
                <a:gdLst/>
                <a:ahLst/>
                <a:cxnLst/>
                <a:rect l="l" t="t" r="r" b="b"/>
                <a:pathLst>
                  <a:path w="3423" h="4118" extrusionOk="0">
                    <a:moveTo>
                      <a:pt x="2142" y="0"/>
                    </a:moveTo>
                    <a:cubicBezTo>
                      <a:pt x="1982" y="1530"/>
                      <a:pt x="1339" y="2932"/>
                      <a:pt x="185" y="3964"/>
                    </a:cubicBezTo>
                    <a:cubicBezTo>
                      <a:pt x="121" y="4015"/>
                      <a:pt x="64" y="4066"/>
                      <a:pt x="0" y="4117"/>
                    </a:cubicBezTo>
                    <a:cubicBezTo>
                      <a:pt x="1173" y="3913"/>
                      <a:pt x="2320" y="3588"/>
                      <a:pt x="3423" y="3149"/>
                    </a:cubicBez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7"/>
              <p:cNvSpPr/>
              <p:nvPr/>
            </p:nvSpPr>
            <p:spPr>
              <a:xfrm>
                <a:off x="-6320756" y="417813"/>
                <a:ext cx="377291" cy="313615"/>
              </a:xfrm>
              <a:custGeom>
                <a:avLst/>
                <a:gdLst/>
                <a:ahLst/>
                <a:cxnLst/>
                <a:rect l="l" t="t" r="r" b="b"/>
                <a:pathLst>
                  <a:path w="4118" h="3423" extrusionOk="0">
                    <a:moveTo>
                      <a:pt x="3143" y="0"/>
                    </a:moveTo>
                    <a:lnTo>
                      <a:pt x="1" y="1281"/>
                    </a:lnTo>
                    <a:cubicBezTo>
                      <a:pt x="1524" y="1441"/>
                      <a:pt x="2933" y="2085"/>
                      <a:pt x="3965" y="3238"/>
                    </a:cubicBezTo>
                    <a:cubicBezTo>
                      <a:pt x="4016" y="3302"/>
                      <a:pt x="4067" y="3359"/>
                      <a:pt x="4118" y="3423"/>
                    </a:cubicBezTo>
                    <a:cubicBezTo>
                      <a:pt x="3914" y="2250"/>
                      <a:pt x="3583" y="1103"/>
                      <a:pt x="3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7"/>
              <p:cNvSpPr/>
              <p:nvPr/>
            </p:nvSpPr>
            <p:spPr>
              <a:xfrm>
                <a:off x="-8195127" y="-1519684"/>
                <a:ext cx="313615" cy="376741"/>
              </a:xfrm>
              <a:custGeom>
                <a:avLst/>
                <a:gdLst/>
                <a:ahLst/>
                <a:cxnLst/>
                <a:rect l="l" t="t" r="r" b="b"/>
                <a:pathLst>
                  <a:path w="3423" h="4112" extrusionOk="0">
                    <a:moveTo>
                      <a:pt x="0" y="1"/>
                    </a:moveTo>
                    <a:cubicBezTo>
                      <a:pt x="64" y="52"/>
                      <a:pt x="121" y="96"/>
                      <a:pt x="185" y="147"/>
                    </a:cubicBezTo>
                    <a:cubicBezTo>
                      <a:pt x="1339" y="1180"/>
                      <a:pt x="1982" y="2588"/>
                      <a:pt x="2142" y="4111"/>
                    </a:cubicBezTo>
                    <a:lnTo>
                      <a:pt x="3423" y="969"/>
                    </a:lnTo>
                    <a:cubicBezTo>
                      <a:pt x="2320" y="523"/>
                      <a:pt x="1173" y="19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7"/>
              <p:cNvSpPr/>
              <p:nvPr/>
            </p:nvSpPr>
            <p:spPr>
              <a:xfrm>
                <a:off x="-12343426" y="417813"/>
                <a:ext cx="376741" cy="313615"/>
              </a:xfrm>
              <a:custGeom>
                <a:avLst/>
                <a:gdLst/>
                <a:ahLst/>
                <a:cxnLst/>
                <a:rect l="l" t="t" r="r" b="b"/>
                <a:pathLst>
                  <a:path w="4112" h="3423" extrusionOk="0">
                    <a:moveTo>
                      <a:pt x="970" y="0"/>
                    </a:moveTo>
                    <a:cubicBezTo>
                      <a:pt x="523" y="1103"/>
                      <a:pt x="205" y="2250"/>
                      <a:pt x="1" y="3423"/>
                    </a:cubicBezTo>
                    <a:cubicBezTo>
                      <a:pt x="52" y="3359"/>
                      <a:pt x="96" y="3302"/>
                      <a:pt x="154" y="3238"/>
                    </a:cubicBezTo>
                    <a:cubicBezTo>
                      <a:pt x="1186" y="2085"/>
                      <a:pt x="2588" y="1441"/>
                      <a:pt x="4112" y="1281"/>
                    </a:cubicBezTo>
                    <a:lnTo>
                      <a:pt x="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7"/>
              <p:cNvSpPr/>
              <p:nvPr/>
            </p:nvSpPr>
            <p:spPr>
              <a:xfrm>
                <a:off x="-10405928" y="4502436"/>
                <a:ext cx="313707" cy="377291"/>
              </a:xfrm>
              <a:custGeom>
                <a:avLst/>
                <a:gdLst/>
                <a:ahLst/>
                <a:cxnLst/>
                <a:rect l="l" t="t" r="r" b="b"/>
                <a:pathLst>
                  <a:path w="3424" h="4118" extrusionOk="0">
                    <a:moveTo>
                      <a:pt x="1282" y="0"/>
                    </a:moveTo>
                    <a:lnTo>
                      <a:pt x="1" y="3149"/>
                    </a:lnTo>
                    <a:cubicBezTo>
                      <a:pt x="1103" y="3588"/>
                      <a:pt x="2250" y="3913"/>
                      <a:pt x="3423" y="4117"/>
                    </a:cubicBezTo>
                    <a:cubicBezTo>
                      <a:pt x="3359" y="4066"/>
                      <a:pt x="3302" y="4015"/>
                      <a:pt x="3238" y="3964"/>
                    </a:cubicBezTo>
                    <a:cubicBezTo>
                      <a:pt x="2085" y="2932"/>
                      <a:pt x="1441" y="1530"/>
                      <a:pt x="1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7"/>
              <p:cNvSpPr/>
              <p:nvPr/>
            </p:nvSpPr>
            <p:spPr>
              <a:xfrm>
                <a:off x="-6320756" y="2628615"/>
                <a:ext cx="377291" cy="313615"/>
              </a:xfrm>
              <a:custGeom>
                <a:avLst/>
                <a:gdLst/>
                <a:ahLst/>
                <a:cxnLst/>
                <a:rect l="l" t="t" r="r" b="b"/>
                <a:pathLst>
                  <a:path w="4118" h="3423" extrusionOk="0">
                    <a:moveTo>
                      <a:pt x="4118" y="0"/>
                    </a:moveTo>
                    <a:lnTo>
                      <a:pt x="4118" y="0"/>
                    </a:lnTo>
                    <a:cubicBezTo>
                      <a:pt x="4067" y="57"/>
                      <a:pt x="4016" y="121"/>
                      <a:pt x="3965" y="178"/>
                    </a:cubicBezTo>
                    <a:cubicBezTo>
                      <a:pt x="2933" y="1338"/>
                      <a:pt x="1524" y="1982"/>
                      <a:pt x="1" y="2141"/>
                    </a:cubicBezTo>
                    <a:lnTo>
                      <a:pt x="3149" y="3423"/>
                    </a:lnTo>
                    <a:cubicBezTo>
                      <a:pt x="3589" y="2314"/>
                      <a:pt x="3914" y="1173"/>
                      <a:pt x="4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7"/>
              <p:cNvSpPr/>
              <p:nvPr/>
            </p:nvSpPr>
            <p:spPr>
              <a:xfrm>
                <a:off x="-10735854" y="-1412213"/>
                <a:ext cx="405327" cy="286221"/>
              </a:xfrm>
              <a:custGeom>
                <a:avLst/>
                <a:gdLst/>
                <a:ahLst/>
                <a:cxnLst/>
                <a:rect l="l" t="t" r="r" b="b"/>
                <a:pathLst>
                  <a:path w="4424" h="3124" extrusionOk="0">
                    <a:moveTo>
                      <a:pt x="3111" y="0"/>
                    </a:moveTo>
                    <a:cubicBezTo>
                      <a:pt x="2015" y="466"/>
                      <a:pt x="976" y="1046"/>
                      <a:pt x="1" y="1734"/>
                    </a:cubicBezTo>
                    <a:cubicBezTo>
                      <a:pt x="84" y="1728"/>
                      <a:pt x="160" y="1715"/>
                      <a:pt x="237" y="1708"/>
                    </a:cubicBezTo>
                    <a:cubicBezTo>
                      <a:pt x="341" y="1703"/>
                      <a:pt x="446" y="1700"/>
                      <a:pt x="550" y="1700"/>
                    </a:cubicBezTo>
                    <a:cubicBezTo>
                      <a:pt x="1981" y="1700"/>
                      <a:pt x="3319" y="2226"/>
                      <a:pt x="4424" y="3123"/>
                    </a:cubicBezTo>
                    <a:lnTo>
                      <a:pt x="3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7"/>
              <p:cNvSpPr/>
              <p:nvPr/>
            </p:nvSpPr>
            <p:spPr>
              <a:xfrm>
                <a:off x="-12235955" y="2866828"/>
                <a:ext cx="286221" cy="405327"/>
              </a:xfrm>
              <a:custGeom>
                <a:avLst/>
                <a:gdLst/>
                <a:ahLst/>
                <a:cxnLst/>
                <a:rect l="l" t="t" r="r" b="b"/>
                <a:pathLst>
                  <a:path w="3124" h="4424" extrusionOk="0">
                    <a:moveTo>
                      <a:pt x="3123" y="0"/>
                    </a:moveTo>
                    <a:lnTo>
                      <a:pt x="1" y="1313"/>
                    </a:lnTo>
                    <a:cubicBezTo>
                      <a:pt x="466" y="2409"/>
                      <a:pt x="1052" y="3448"/>
                      <a:pt x="1734" y="4423"/>
                    </a:cubicBezTo>
                    <a:cubicBezTo>
                      <a:pt x="1728" y="4341"/>
                      <a:pt x="1715" y="4264"/>
                      <a:pt x="1715" y="4188"/>
                    </a:cubicBezTo>
                    <a:cubicBezTo>
                      <a:pt x="1626" y="2639"/>
                      <a:pt x="2161" y="1186"/>
                      <a:pt x="3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7"/>
              <p:cNvSpPr/>
              <p:nvPr/>
            </p:nvSpPr>
            <p:spPr>
              <a:xfrm>
                <a:off x="-7956914" y="4485486"/>
                <a:ext cx="405327" cy="286771"/>
              </a:xfrm>
              <a:custGeom>
                <a:avLst/>
                <a:gdLst/>
                <a:ahLst/>
                <a:cxnLst/>
                <a:rect l="l" t="t" r="r" b="b"/>
                <a:pathLst>
                  <a:path w="4424" h="3130" extrusionOk="0">
                    <a:moveTo>
                      <a:pt x="1" y="0"/>
                    </a:moveTo>
                    <a:lnTo>
                      <a:pt x="1313" y="3130"/>
                    </a:lnTo>
                    <a:cubicBezTo>
                      <a:pt x="2410" y="2658"/>
                      <a:pt x="3449" y="2078"/>
                      <a:pt x="4424" y="1396"/>
                    </a:cubicBezTo>
                    <a:lnTo>
                      <a:pt x="4424" y="1396"/>
                    </a:lnTo>
                    <a:cubicBezTo>
                      <a:pt x="4341" y="1402"/>
                      <a:pt x="4264" y="1409"/>
                      <a:pt x="4188" y="1415"/>
                    </a:cubicBezTo>
                    <a:cubicBezTo>
                      <a:pt x="4076" y="1422"/>
                      <a:pt x="3966" y="1425"/>
                      <a:pt x="3855" y="1425"/>
                    </a:cubicBezTo>
                    <a:cubicBezTo>
                      <a:pt x="2436" y="1425"/>
                      <a:pt x="1100" y="8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7"/>
              <p:cNvSpPr/>
              <p:nvPr/>
            </p:nvSpPr>
            <p:spPr>
              <a:xfrm>
                <a:off x="-6337706" y="87888"/>
                <a:ext cx="286221" cy="405327"/>
              </a:xfrm>
              <a:custGeom>
                <a:avLst/>
                <a:gdLst/>
                <a:ahLst/>
                <a:cxnLst/>
                <a:rect l="l" t="t" r="r" b="b"/>
                <a:pathLst>
                  <a:path w="3124" h="4424" extrusionOk="0">
                    <a:moveTo>
                      <a:pt x="1390" y="0"/>
                    </a:moveTo>
                    <a:lnTo>
                      <a:pt x="1390" y="0"/>
                    </a:lnTo>
                    <a:cubicBezTo>
                      <a:pt x="1397" y="77"/>
                      <a:pt x="1409" y="160"/>
                      <a:pt x="1409" y="236"/>
                    </a:cubicBezTo>
                    <a:cubicBezTo>
                      <a:pt x="1499" y="1785"/>
                      <a:pt x="963" y="3232"/>
                      <a:pt x="1" y="4424"/>
                    </a:cubicBezTo>
                    <a:lnTo>
                      <a:pt x="3124" y="3104"/>
                    </a:lnTo>
                    <a:cubicBezTo>
                      <a:pt x="2652" y="2014"/>
                      <a:pt x="2072" y="969"/>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7"/>
              <p:cNvSpPr/>
              <p:nvPr/>
            </p:nvSpPr>
            <p:spPr>
              <a:xfrm>
                <a:off x="-7956914" y="-1412213"/>
                <a:ext cx="405327" cy="286221"/>
              </a:xfrm>
              <a:custGeom>
                <a:avLst/>
                <a:gdLst/>
                <a:ahLst/>
                <a:cxnLst/>
                <a:rect l="l" t="t" r="r" b="b"/>
                <a:pathLst>
                  <a:path w="4424" h="3124" extrusionOk="0">
                    <a:moveTo>
                      <a:pt x="1313" y="0"/>
                    </a:moveTo>
                    <a:lnTo>
                      <a:pt x="1" y="3123"/>
                    </a:lnTo>
                    <a:cubicBezTo>
                      <a:pt x="1106" y="2226"/>
                      <a:pt x="2449" y="1700"/>
                      <a:pt x="3876" y="1700"/>
                    </a:cubicBezTo>
                    <a:cubicBezTo>
                      <a:pt x="3979" y="1700"/>
                      <a:pt x="4083" y="1703"/>
                      <a:pt x="4188" y="1708"/>
                    </a:cubicBezTo>
                    <a:cubicBezTo>
                      <a:pt x="4264" y="1715"/>
                      <a:pt x="4341" y="1728"/>
                      <a:pt x="4424" y="1734"/>
                    </a:cubicBezTo>
                    <a:cubicBezTo>
                      <a:pt x="3449" y="1052"/>
                      <a:pt x="2410" y="466"/>
                      <a:pt x="1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7"/>
              <p:cNvSpPr/>
              <p:nvPr/>
            </p:nvSpPr>
            <p:spPr>
              <a:xfrm>
                <a:off x="-12235955" y="87888"/>
                <a:ext cx="286221" cy="405327"/>
              </a:xfrm>
              <a:custGeom>
                <a:avLst/>
                <a:gdLst/>
                <a:ahLst/>
                <a:cxnLst/>
                <a:rect l="l" t="t" r="r" b="b"/>
                <a:pathLst>
                  <a:path w="3124" h="4424" extrusionOk="0">
                    <a:moveTo>
                      <a:pt x="1734" y="0"/>
                    </a:moveTo>
                    <a:cubicBezTo>
                      <a:pt x="1052" y="969"/>
                      <a:pt x="466" y="2014"/>
                      <a:pt x="1" y="3104"/>
                    </a:cubicBezTo>
                    <a:lnTo>
                      <a:pt x="3123" y="4424"/>
                    </a:lnTo>
                    <a:cubicBezTo>
                      <a:pt x="2161" y="3232"/>
                      <a:pt x="1626" y="1785"/>
                      <a:pt x="1715" y="236"/>
                    </a:cubicBezTo>
                    <a:cubicBezTo>
                      <a:pt x="1715" y="160"/>
                      <a:pt x="1728" y="77"/>
                      <a:pt x="1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7"/>
              <p:cNvSpPr/>
              <p:nvPr/>
            </p:nvSpPr>
            <p:spPr>
              <a:xfrm>
                <a:off x="-10735854" y="4485486"/>
                <a:ext cx="405327" cy="286771"/>
              </a:xfrm>
              <a:custGeom>
                <a:avLst/>
                <a:gdLst/>
                <a:ahLst/>
                <a:cxnLst/>
                <a:rect l="l" t="t" r="r" b="b"/>
                <a:pathLst>
                  <a:path w="4424" h="3130" extrusionOk="0">
                    <a:moveTo>
                      <a:pt x="4424" y="0"/>
                    </a:moveTo>
                    <a:lnTo>
                      <a:pt x="4424" y="0"/>
                    </a:lnTo>
                    <a:cubicBezTo>
                      <a:pt x="3324" y="899"/>
                      <a:pt x="1994" y="1425"/>
                      <a:pt x="571" y="1425"/>
                    </a:cubicBezTo>
                    <a:cubicBezTo>
                      <a:pt x="460" y="1425"/>
                      <a:pt x="348" y="1422"/>
                      <a:pt x="237" y="1415"/>
                    </a:cubicBezTo>
                    <a:cubicBezTo>
                      <a:pt x="160" y="1409"/>
                      <a:pt x="84" y="1402"/>
                      <a:pt x="1" y="1396"/>
                    </a:cubicBezTo>
                    <a:lnTo>
                      <a:pt x="1" y="1396"/>
                    </a:lnTo>
                    <a:cubicBezTo>
                      <a:pt x="976" y="2078"/>
                      <a:pt x="2015" y="2658"/>
                      <a:pt x="3111" y="3130"/>
                    </a:cubicBezTo>
                    <a:lnTo>
                      <a:pt x="4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7"/>
              <p:cNvSpPr/>
              <p:nvPr/>
            </p:nvSpPr>
            <p:spPr>
              <a:xfrm>
                <a:off x="-6337706" y="2866828"/>
                <a:ext cx="286221" cy="405327"/>
              </a:xfrm>
              <a:custGeom>
                <a:avLst/>
                <a:gdLst/>
                <a:ahLst/>
                <a:cxnLst/>
                <a:rect l="l" t="t" r="r" b="b"/>
                <a:pathLst>
                  <a:path w="3124" h="4424" extrusionOk="0">
                    <a:moveTo>
                      <a:pt x="1" y="0"/>
                    </a:moveTo>
                    <a:cubicBezTo>
                      <a:pt x="963" y="1186"/>
                      <a:pt x="1499" y="2639"/>
                      <a:pt x="1409" y="4188"/>
                    </a:cubicBezTo>
                    <a:cubicBezTo>
                      <a:pt x="1409" y="4264"/>
                      <a:pt x="1397" y="4341"/>
                      <a:pt x="1390" y="4423"/>
                    </a:cubicBezTo>
                    <a:cubicBezTo>
                      <a:pt x="2072" y="3448"/>
                      <a:pt x="2652" y="2409"/>
                      <a:pt x="3124" y="1313"/>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7"/>
              <p:cNvSpPr/>
              <p:nvPr/>
            </p:nvSpPr>
            <p:spPr>
              <a:xfrm>
                <a:off x="-9527655" y="-1915026"/>
                <a:ext cx="767959" cy="363915"/>
              </a:xfrm>
              <a:custGeom>
                <a:avLst/>
                <a:gdLst/>
                <a:ahLst/>
                <a:cxnLst/>
                <a:rect l="l" t="t" r="r" b="b"/>
                <a:pathLst>
                  <a:path w="8382" h="3972" extrusionOk="0">
                    <a:moveTo>
                      <a:pt x="4163" y="1"/>
                    </a:moveTo>
                    <a:cubicBezTo>
                      <a:pt x="3910" y="1"/>
                      <a:pt x="3665" y="96"/>
                      <a:pt x="3474" y="269"/>
                    </a:cubicBezTo>
                    <a:cubicBezTo>
                      <a:pt x="2658" y="1008"/>
                      <a:pt x="3181" y="1938"/>
                      <a:pt x="3442" y="2289"/>
                    </a:cubicBezTo>
                    <a:lnTo>
                      <a:pt x="1976" y="2926"/>
                    </a:lnTo>
                    <a:cubicBezTo>
                      <a:pt x="1791" y="2034"/>
                      <a:pt x="1360" y="1705"/>
                      <a:pt x="946" y="1705"/>
                    </a:cubicBezTo>
                    <a:cubicBezTo>
                      <a:pt x="647" y="1705"/>
                      <a:pt x="357" y="1876"/>
                      <a:pt x="172" y="2130"/>
                    </a:cubicBezTo>
                    <a:cubicBezTo>
                      <a:pt x="13" y="2372"/>
                      <a:pt x="0" y="2678"/>
                      <a:pt x="147" y="2926"/>
                    </a:cubicBezTo>
                    <a:cubicBezTo>
                      <a:pt x="268" y="2958"/>
                      <a:pt x="389" y="2990"/>
                      <a:pt x="504" y="3028"/>
                    </a:cubicBezTo>
                    <a:cubicBezTo>
                      <a:pt x="1141" y="3239"/>
                      <a:pt x="1740" y="3557"/>
                      <a:pt x="2276" y="3971"/>
                    </a:cubicBezTo>
                    <a:cubicBezTo>
                      <a:pt x="2868" y="3672"/>
                      <a:pt x="3518" y="3513"/>
                      <a:pt x="4188" y="3500"/>
                    </a:cubicBezTo>
                    <a:lnTo>
                      <a:pt x="4200" y="3500"/>
                    </a:lnTo>
                    <a:cubicBezTo>
                      <a:pt x="4863" y="3513"/>
                      <a:pt x="5520" y="3672"/>
                      <a:pt x="6112" y="3971"/>
                    </a:cubicBezTo>
                    <a:cubicBezTo>
                      <a:pt x="6641" y="3557"/>
                      <a:pt x="7240" y="3239"/>
                      <a:pt x="7884" y="3028"/>
                    </a:cubicBezTo>
                    <a:cubicBezTo>
                      <a:pt x="7999" y="2990"/>
                      <a:pt x="8120" y="2958"/>
                      <a:pt x="8235" y="2926"/>
                    </a:cubicBezTo>
                    <a:cubicBezTo>
                      <a:pt x="8381" y="2678"/>
                      <a:pt x="8368" y="2372"/>
                      <a:pt x="8209" y="2130"/>
                    </a:cubicBezTo>
                    <a:cubicBezTo>
                      <a:pt x="8025" y="1876"/>
                      <a:pt x="7734" y="1705"/>
                      <a:pt x="7436" y="1705"/>
                    </a:cubicBezTo>
                    <a:cubicBezTo>
                      <a:pt x="7022" y="1705"/>
                      <a:pt x="6593" y="2034"/>
                      <a:pt x="6412" y="2926"/>
                    </a:cubicBezTo>
                    <a:lnTo>
                      <a:pt x="4940" y="2289"/>
                    </a:lnTo>
                    <a:cubicBezTo>
                      <a:pt x="5201" y="1938"/>
                      <a:pt x="5724" y="1008"/>
                      <a:pt x="4914" y="269"/>
                    </a:cubicBezTo>
                    <a:cubicBezTo>
                      <a:pt x="4717" y="96"/>
                      <a:pt x="4471" y="1"/>
                      <a:pt x="4213" y="1"/>
                    </a:cubicBezTo>
                    <a:cubicBezTo>
                      <a:pt x="4204" y="1"/>
                      <a:pt x="4196" y="1"/>
                      <a:pt x="4188" y="1"/>
                    </a:cubicBezTo>
                    <a:cubicBezTo>
                      <a:pt x="4179" y="1"/>
                      <a:pt x="4171" y="1"/>
                      <a:pt x="4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7"/>
              <p:cNvSpPr/>
              <p:nvPr/>
            </p:nvSpPr>
            <p:spPr>
              <a:xfrm>
                <a:off x="-5912587" y="1300118"/>
                <a:ext cx="364464" cy="759805"/>
              </a:xfrm>
              <a:custGeom>
                <a:avLst/>
                <a:gdLst/>
                <a:ahLst/>
                <a:cxnLst/>
                <a:rect l="l" t="t" r="r" b="b"/>
                <a:pathLst>
                  <a:path w="3978" h="8293" extrusionOk="0">
                    <a:moveTo>
                      <a:pt x="1419" y="0"/>
                    </a:moveTo>
                    <a:cubicBezTo>
                      <a:pt x="1290" y="0"/>
                      <a:pt x="1159" y="34"/>
                      <a:pt x="1040" y="103"/>
                    </a:cubicBezTo>
                    <a:cubicBezTo>
                      <a:pt x="1014" y="224"/>
                      <a:pt x="976" y="345"/>
                      <a:pt x="938" y="459"/>
                    </a:cubicBezTo>
                    <a:cubicBezTo>
                      <a:pt x="727" y="1097"/>
                      <a:pt x="409" y="1696"/>
                      <a:pt x="1" y="2231"/>
                    </a:cubicBezTo>
                    <a:cubicBezTo>
                      <a:pt x="300" y="2824"/>
                      <a:pt x="460" y="3474"/>
                      <a:pt x="466" y="4143"/>
                    </a:cubicBezTo>
                    <a:lnTo>
                      <a:pt x="466" y="4150"/>
                    </a:lnTo>
                    <a:lnTo>
                      <a:pt x="466" y="4156"/>
                    </a:lnTo>
                    <a:cubicBezTo>
                      <a:pt x="460" y="4819"/>
                      <a:pt x="300" y="5475"/>
                      <a:pt x="1" y="6068"/>
                    </a:cubicBezTo>
                    <a:cubicBezTo>
                      <a:pt x="409" y="6597"/>
                      <a:pt x="727" y="7196"/>
                      <a:pt x="938" y="7840"/>
                    </a:cubicBezTo>
                    <a:cubicBezTo>
                      <a:pt x="976" y="7955"/>
                      <a:pt x="1014" y="8076"/>
                      <a:pt x="1040" y="8190"/>
                    </a:cubicBezTo>
                    <a:cubicBezTo>
                      <a:pt x="1159" y="8259"/>
                      <a:pt x="1290" y="8293"/>
                      <a:pt x="1419" y="8293"/>
                    </a:cubicBezTo>
                    <a:cubicBezTo>
                      <a:pt x="1566" y="8293"/>
                      <a:pt x="1711" y="8250"/>
                      <a:pt x="1836" y="8165"/>
                    </a:cubicBezTo>
                    <a:cubicBezTo>
                      <a:pt x="2448" y="7725"/>
                      <a:pt x="2582" y="6680"/>
                      <a:pt x="1040" y="6368"/>
                    </a:cubicBezTo>
                    <a:lnTo>
                      <a:pt x="1677" y="4895"/>
                    </a:lnTo>
                    <a:cubicBezTo>
                      <a:pt x="1891" y="5052"/>
                      <a:pt x="2311" y="5302"/>
                      <a:pt x="2772" y="5302"/>
                    </a:cubicBezTo>
                    <a:cubicBezTo>
                      <a:pt x="3080" y="5302"/>
                      <a:pt x="3407" y="5190"/>
                      <a:pt x="3704" y="4863"/>
                    </a:cubicBezTo>
                    <a:cubicBezTo>
                      <a:pt x="3882" y="4666"/>
                      <a:pt x="3978" y="4411"/>
                      <a:pt x="3971" y="4143"/>
                    </a:cubicBezTo>
                    <a:cubicBezTo>
                      <a:pt x="3971" y="3882"/>
                      <a:pt x="3876" y="3627"/>
                      <a:pt x="3704" y="3429"/>
                    </a:cubicBezTo>
                    <a:cubicBezTo>
                      <a:pt x="3407" y="3103"/>
                      <a:pt x="3080" y="2991"/>
                      <a:pt x="2772" y="2991"/>
                    </a:cubicBezTo>
                    <a:cubicBezTo>
                      <a:pt x="2311" y="2991"/>
                      <a:pt x="1891" y="3241"/>
                      <a:pt x="1677" y="3398"/>
                    </a:cubicBezTo>
                    <a:lnTo>
                      <a:pt x="1040" y="1932"/>
                    </a:lnTo>
                    <a:cubicBezTo>
                      <a:pt x="2576" y="1613"/>
                      <a:pt x="2442" y="568"/>
                      <a:pt x="1836" y="128"/>
                    </a:cubicBezTo>
                    <a:cubicBezTo>
                      <a:pt x="1711" y="43"/>
                      <a:pt x="1566" y="0"/>
                      <a:pt x="1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7"/>
              <p:cNvSpPr/>
              <p:nvPr/>
            </p:nvSpPr>
            <p:spPr>
              <a:xfrm>
                <a:off x="-9527655" y="4911155"/>
                <a:ext cx="767318" cy="363915"/>
              </a:xfrm>
              <a:custGeom>
                <a:avLst/>
                <a:gdLst/>
                <a:ahLst/>
                <a:cxnLst/>
                <a:rect l="l" t="t" r="r" b="b"/>
                <a:pathLst>
                  <a:path w="8375" h="3972" extrusionOk="0">
                    <a:moveTo>
                      <a:pt x="2269" y="0"/>
                    </a:moveTo>
                    <a:cubicBezTo>
                      <a:pt x="1734" y="408"/>
                      <a:pt x="1135" y="727"/>
                      <a:pt x="497" y="937"/>
                    </a:cubicBezTo>
                    <a:cubicBezTo>
                      <a:pt x="383" y="976"/>
                      <a:pt x="262" y="1007"/>
                      <a:pt x="147" y="1039"/>
                    </a:cubicBezTo>
                    <a:cubicBezTo>
                      <a:pt x="0" y="1288"/>
                      <a:pt x="7" y="1600"/>
                      <a:pt x="172" y="1836"/>
                    </a:cubicBezTo>
                    <a:cubicBezTo>
                      <a:pt x="357" y="2093"/>
                      <a:pt x="648" y="2265"/>
                      <a:pt x="947" y="2265"/>
                    </a:cubicBezTo>
                    <a:cubicBezTo>
                      <a:pt x="1360" y="2265"/>
                      <a:pt x="1788" y="1935"/>
                      <a:pt x="1970" y="1039"/>
                    </a:cubicBezTo>
                    <a:lnTo>
                      <a:pt x="3435" y="1677"/>
                    </a:lnTo>
                    <a:cubicBezTo>
                      <a:pt x="3174" y="2027"/>
                      <a:pt x="2658" y="2964"/>
                      <a:pt x="3467" y="3703"/>
                    </a:cubicBezTo>
                    <a:cubicBezTo>
                      <a:pt x="3659" y="3870"/>
                      <a:pt x="3911" y="3971"/>
                      <a:pt x="4164" y="3971"/>
                    </a:cubicBezTo>
                    <a:cubicBezTo>
                      <a:pt x="4172" y="3971"/>
                      <a:pt x="4180" y="3971"/>
                      <a:pt x="4188" y="3971"/>
                    </a:cubicBezTo>
                    <a:cubicBezTo>
                      <a:pt x="4455" y="3971"/>
                      <a:pt x="4710" y="3876"/>
                      <a:pt x="4908" y="3703"/>
                    </a:cubicBezTo>
                    <a:cubicBezTo>
                      <a:pt x="5724" y="2964"/>
                      <a:pt x="5201" y="2027"/>
                      <a:pt x="4940" y="1677"/>
                    </a:cubicBezTo>
                    <a:lnTo>
                      <a:pt x="6405" y="1039"/>
                    </a:lnTo>
                    <a:cubicBezTo>
                      <a:pt x="6587" y="1932"/>
                      <a:pt x="7016" y="2261"/>
                      <a:pt x="7431" y="2261"/>
                    </a:cubicBezTo>
                    <a:cubicBezTo>
                      <a:pt x="7730" y="2261"/>
                      <a:pt x="8022" y="2090"/>
                      <a:pt x="8209" y="1836"/>
                    </a:cubicBezTo>
                    <a:cubicBezTo>
                      <a:pt x="8368" y="1600"/>
                      <a:pt x="8375" y="1288"/>
                      <a:pt x="8235" y="1039"/>
                    </a:cubicBezTo>
                    <a:cubicBezTo>
                      <a:pt x="8114" y="1007"/>
                      <a:pt x="7992" y="976"/>
                      <a:pt x="7878" y="937"/>
                    </a:cubicBezTo>
                    <a:cubicBezTo>
                      <a:pt x="7240" y="727"/>
                      <a:pt x="6641" y="408"/>
                      <a:pt x="6106" y="0"/>
                    </a:cubicBezTo>
                    <a:cubicBezTo>
                      <a:pt x="5513" y="300"/>
                      <a:pt x="4857" y="459"/>
                      <a:pt x="4194" y="466"/>
                    </a:cubicBezTo>
                    <a:lnTo>
                      <a:pt x="4181" y="466"/>
                    </a:lnTo>
                    <a:cubicBezTo>
                      <a:pt x="3518" y="459"/>
                      <a:pt x="2862" y="300"/>
                      <a:pt x="2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7"/>
              <p:cNvSpPr/>
              <p:nvPr/>
            </p:nvSpPr>
            <p:spPr>
              <a:xfrm>
                <a:off x="-12739318" y="1299752"/>
                <a:ext cx="365106" cy="759896"/>
              </a:xfrm>
              <a:custGeom>
                <a:avLst/>
                <a:gdLst/>
                <a:ahLst/>
                <a:cxnLst/>
                <a:rect l="l" t="t" r="r" b="b"/>
                <a:pathLst>
                  <a:path w="3985" h="8294" extrusionOk="0">
                    <a:moveTo>
                      <a:pt x="2568" y="1"/>
                    </a:moveTo>
                    <a:cubicBezTo>
                      <a:pt x="2421" y="1"/>
                      <a:pt x="2274" y="44"/>
                      <a:pt x="2149" y="132"/>
                    </a:cubicBezTo>
                    <a:cubicBezTo>
                      <a:pt x="1537" y="572"/>
                      <a:pt x="1403" y="1611"/>
                      <a:pt x="2945" y="1929"/>
                    </a:cubicBezTo>
                    <a:lnTo>
                      <a:pt x="2308" y="3395"/>
                    </a:lnTo>
                    <a:cubicBezTo>
                      <a:pt x="2098" y="3239"/>
                      <a:pt x="1677" y="2988"/>
                      <a:pt x="1215" y="2988"/>
                    </a:cubicBezTo>
                    <a:cubicBezTo>
                      <a:pt x="905" y="2988"/>
                      <a:pt x="577" y="3100"/>
                      <a:pt x="281" y="3427"/>
                    </a:cubicBezTo>
                    <a:cubicBezTo>
                      <a:pt x="103" y="3625"/>
                      <a:pt x="7" y="3880"/>
                      <a:pt x="7" y="4147"/>
                    </a:cubicBezTo>
                    <a:cubicBezTo>
                      <a:pt x="1" y="4415"/>
                      <a:pt x="96" y="4670"/>
                      <a:pt x="275" y="4867"/>
                    </a:cubicBezTo>
                    <a:cubicBezTo>
                      <a:pt x="571" y="5194"/>
                      <a:pt x="898" y="5306"/>
                      <a:pt x="1206" y="5306"/>
                    </a:cubicBezTo>
                    <a:cubicBezTo>
                      <a:pt x="1667" y="5306"/>
                      <a:pt x="2085" y="5056"/>
                      <a:pt x="2295" y="4899"/>
                    </a:cubicBezTo>
                    <a:lnTo>
                      <a:pt x="2932" y="6365"/>
                    </a:lnTo>
                    <a:cubicBezTo>
                      <a:pt x="1403" y="6678"/>
                      <a:pt x="1537" y="7723"/>
                      <a:pt x="2136" y="8163"/>
                    </a:cubicBezTo>
                    <a:cubicBezTo>
                      <a:pt x="2264" y="8251"/>
                      <a:pt x="2411" y="8294"/>
                      <a:pt x="2558" y="8294"/>
                    </a:cubicBezTo>
                    <a:cubicBezTo>
                      <a:pt x="2687" y="8294"/>
                      <a:pt x="2816" y="8260"/>
                      <a:pt x="2932" y="8194"/>
                    </a:cubicBezTo>
                    <a:cubicBezTo>
                      <a:pt x="2964" y="8073"/>
                      <a:pt x="3003" y="7952"/>
                      <a:pt x="3041" y="7837"/>
                    </a:cubicBezTo>
                    <a:cubicBezTo>
                      <a:pt x="3251" y="7200"/>
                      <a:pt x="3570" y="6601"/>
                      <a:pt x="3984" y="6066"/>
                    </a:cubicBezTo>
                    <a:cubicBezTo>
                      <a:pt x="3684" y="5473"/>
                      <a:pt x="3525" y="4816"/>
                      <a:pt x="3519" y="4154"/>
                    </a:cubicBezTo>
                    <a:lnTo>
                      <a:pt x="3519" y="4147"/>
                    </a:lnTo>
                    <a:lnTo>
                      <a:pt x="3519" y="4141"/>
                    </a:lnTo>
                    <a:cubicBezTo>
                      <a:pt x="3525" y="3478"/>
                      <a:pt x="3684" y="2822"/>
                      <a:pt x="3984" y="2229"/>
                    </a:cubicBezTo>
                    <a:cubicBezTo>
                      <a:pt x="3576" y="1694"/>
                      <a:pt x="3257" y="1094"/>
                      <a:pt x="3047" y="457"/>
                    </a:cubicBezTo>
                    <a:cubicBezTo>
                      <a:pt x="3009" y="342"/>
                      <a:pt x="2977" y="215"/>
                      <a:pt x="2945" y="100"/>
                    </a:cubicBezTo>
                    <a:cubicBezTo>
                      <a:pt x="2829" y="34"/>
                      <a:pt x="2698" y="1"/>
                      <a:pt x="2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7"/>
              <p:cNvSpPr/>
              <p:nvPr/>
            </p:nvSpPr>
            <p:spPr>
              <a:xfrm>
                <a:off x="-9232179" y="-1482853"/>
                <a:ext cx="177010" cy="153005"/>
              </a:xfrm>
              <a:custGeom>
                <a:avLst/>
                <a:gdLst/>
                <a:ahLst/>
                <a:cxnLst/>
                <a:rect l="l" t="t" r="r" b="b"/>
                <a:pathLst>
                  <a:path w="1932" h="1670" extrusionOk="0">
                    <a:moveTo>
                      <a:pt x="956" y="0"/>
                    </a:moveTo>
                    <a:cubicBezTo>
                      <a:pt x="631" y="7"/>
                      <a:pt x="312" y="64"/>
                      <a:pt x="0" y="172"/>
                    </a:cubicBezTo>
                    <a:cubicBezTo>
                      <a:pt x="389" y="625"/>
                      <a:pt x="714" y="1128"/>
                      <a:pt x="969" y="1670"/>
                    </a:cubicBezTo>
                    <a:cubicBezTo>
                      <a:pt x="1217" y="1128"/>
                      <a:pt x="1543" y="625"/>
                      <a:pt x="1931" y="172"/>
                    </a:cubicBezTo>
                    <a:cubicBezTo>
                      <a:pt x="1625" y="64"/>
                      <a:pt x="1300" y="7"/>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7"/>
              <p:cNvSpPr/>
              <p:nvPr/>
            </p:nvSpPr>
            <p:spPr>
              <a:xfrm>
                <a:off x="-6134492" y="1591471"/>
                <a:ext cx="153738" cy="176460"/>
              </a:xfrm>
              <a:custGeom>
                <a:avLst/>
                <a:gdLst/>
                <a:ahLst/>
                <a:cxnLst/>
                <a:rect l="l" t="t" r="r" b="b"/>
                <a:pathLst>
                  <a:path w="1678" h="1926" extrusionOk="0">
                    <a:moveTo>
                      <a:pt x="1505" y="1"/>
                    </a:moveTo>
                    <a:cubicBezTo>
                      <a:pt x="1046" y="390"/>
                      <a:pt x="543" y="715"/>
                      <a:pt x="1" y="970"/>
                    </a:cubicBezTo>
                    <a:cubicBezTo>
                      <a:pt x="543" y="1218"/>
                      <a:pt x="1046" y="1543"/>
                      <a:pt x="1505" y="1926"/>
                    </a:cubicBezTo>
                    <a:cubicBezTo>
                      <a:pt x="1613" y="1620"/>
                      <a:pt x="1671" y="1295"/>
                      <a:pt x="1677" y="970"/>
                    </a:cubicBezTo>
                    <a:lnTo>
                      <a:pt x="1677" y="963"/>
                    </a:lnTo>
                    <a:lnTo>
                      <a:pt x="1677" y="957"/>
                    </a:lnTo>
                    <a:cubicBezTo>
                      <a:pt x="1671" y="632"/>
                      <a:pt x="1613" y="313"/>
                      <a:pt x="1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7"/>
              <p:cNvSpPr/>
              <p:nvPr/>
            </p:nvSpPr>
            <p:spPr>
              <a:xfrm>
                <a:off x="-9232179" y="4689250"/>
                <a:ext cx="176368" cy="153647"/>
              </a:xfrm>
              <a:custGeom>
                <a:avLst/>
                <a:gdLst/>
                <a:ahLst/>
                <a:cxnLst/>
                <a:rect l="l" t="t" r="r" b="b"/>
                <a:pathLst>
                  <a:path w="1925" h="1677" extrusionOk="0">
                    <a:moveTo>
                      <a:pt x="963" y="1"/>
                    </a:moveTo>
                    <a:cubicBezTo>
                      <a:pt x="708" y="542"/>
                      <a:pt x="389" y="1046"/>
                      <a:pt x="0" y="1505"/>
                    </a:cubicBezTo>
                    <a:cubicBezTo>
                      <a:pt x="306" y="1607"/>
                      <a:pt x="631" y="1664"/>
                      <a:pt x="956" y="1677"/>
                    </a:cubicBezTo>
                    <a:lnTo>
                      <a:pt x="969" y="1677"/>
                    </a:lnTo>
                    <a:cubicBezTo>
                      <a:pt x="1294" y="1664"/>
                      <a:pt x="1619" y="1607"/>
                      <a:pt x="1925" y="1505"/>
                    </a:cubicBezTo>
                    <a:cubicBezTo>
                      <a:pt x="1543" y="1046"/>
                      <a:pt x="1217" y="542"/>
                      <a:pt x="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7"/>
              <p:cNvSpPr/>
              <p:nvPr/>
            </p:nvSpPr>
            <p:spPr>
              <a:xfrm>
                <a:off x="-12306594" y="1591471"/>
                <a:ext cx="153647" cy="176460"/>
              </a:xfrm>
              <a:custGeom>
                <a:avLst/>
                <a:gdLst/>
                <a:ahLst/>
                <a:cxnLst/>
                <a:rect l="l" t="t" r="r" b="b"/>
                <a:pathLst>
                  <a:path w="1677" h="1926" extrusionOk="0">
                    <a:moveTo>
                      <a:pt x="172" y="1"/>
                    </a:moveTo>
                    <a:cubicBezTo>
                      <a:pt x="64" y="307"/>
                      <a:pt x="7" y="632"/>
                      <a:pt x="0" y="957"/>
                    </a:cubicBezTo>
                    <a:lnTo>
                      <a:pt x="0" y="963"/>
                    </a:lnTo>
                    <a:lnTo>
                      <a:pt x="0" y="970"/>
                    </a:lnTo>
                    <a:cubicBezTo>
                      <a:pt x="7" y="1295"/>
                      <a:pt x="64" y="1620"/>
                      <a:pt x="172" y="1926"/>
                    </a:cubicBezTo>
                    <a:cubicBezTo>
                      <a:pt x="625" y="1543"/>
                      <a:pt x="1135" y="1218"/>
                      <a:pt x="1677" y="963"/>
                    </a:cubicBezTo>
                    <a:cubicBezTo>
                      <a:pt x="1135" y="715"/>
                      <a:pt x="625" y="390"/>
                      <a:pt x="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7"/>
              <p:cNvSpPr/>
              <p:nvPr/>
            </p:nvSpPr>
            <p:spPr>
              <a:xfrm>
                <a:off x="-9480928" y="-1469476"/>
                <a:ext cx="223095" cy="237754"/>
              </a:xfrm>
              <a:custGeom>
                <a:avLst/>
                <a:gdLst/>
                <a:ahLst/>
                <a:cxnLst/>
                <a:rect l="l" t="t" r="r" b="b"/>
                <a:pathLst>
                  <a:path w="2435" h="2595" extrusionOk="0">
                    <a:moveTo>
                      <a:pt x="822" y="1"/>
                    </a:moveTo>
                    <a:lnTo>
                      <a:pt x="0" y="1263"/>
                    </a:lnTo>
                    <a:cubicBezTo>
                      <a:pt x="484" y="1607"/>
                      <a:pt x="886" y="2066"/>
                      <a:pt x="1166" y="2595"/>
                    </a:cubicBezTo>
                    <a:lnTo>
                      <a:pt x="2435" y="1989"/>
                    </a:lnTo>
                    <a:cubicBezTo>
                      <a:pt x="2377" y="1868"/>
                      <a:pt x="2320" y="1753"/>
                      <a:pt x="2256" y="1645"/>
                    </a:cubicBezTo>
                    <a:cubicBezTo>
                      <a:pt x="1874" y="976"/>
                      <a:pt x="1409" y="415"/>
                      <a:pt x="822"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7"/>
              <p:cNvSpPr/>
              <p:nvPr/>
            </p:nvSpPr>
            <p:spPr>
              <a:xfrm>
                <a:off x="-10089380" y="-1534893"/>
                <a:ext cx="322411" cy="264049"/>
              </a:xfrm>
              <a:custGeom>
                <a:avLst/>
                <a:gdLst/>
                <a:ahLst/>
                <a:cxnLst/>
                <a:rect l="l" t="t" r="r" b="b"/>
                <a:pathLst>
                  <a:path w="3519" h="2882" extrusionOk="0">
                    <a:moveTo>
                      <a:pt x="3231" y="1"/>
                    </a:moveTo>
                    <a:cubicBezTo>
                      <a:pt x="2263" y="205"/>
                      <a:pt x="1370" y="657"/>
                      <a:pt x="625" y="1307"/>
                    </a:cubicBezTo>
                    <a:cubicBezTo>
                      <a:pt x="389" y="1511"/>
                      <a:pt x="178" y="1747"/>
                      <a:pt x="0" y="2002"/>
                    </a:cubicBezTo>
                    <a:lnTo>
                      <a:pt x="1338" y="2882"/>
                    </a:lnTo>
                    <a:cubicBezTo>
                      <a:pt x="1861" y="2136"/>
                      <a:pt x="2639" y="1601"/>
                      <a:pt x="3518" y="1384"/>
                    </a:cubicBezTo>
                    <a:lnTo>
                      <a:pt x="3231"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7"/>
              <p:cNvSpPr/>
              <p:nvPr/>
            </p:nvSpPr>
            <p:spPr>
              <a:xfrm>
                <a:off x="-10167074" y="-1072943"/>
                <a:ext cx="175819" cy="210268"/>
              </a:xfrm>
              <a:custGeom>
                <a:avLst/>
                <a:gdLst/>
                <a:ahLst/>
                <a:cxnLst/>
                <a:rect l="l" t="t" r="r" b="b"/>
                <a:pathLst>
                  <a:path w="1919" h="2295" extrusionOk="0">
                    <a:moveTo>
                      <a:pt x="0" y="0"/>
                    </a:moveTo>
                    <a:lnTo>
                      <a:pt x="0" y="0"/>
                    </a:lnTo>
                    <a:cubicBezTo>
                      <a:pt x="20" y="689"/>
                      <a:pt x="166" y="1371"/>
                      <a:pt x="434" y="2008"/>
                    </a:cubicBezTo>
                    <a:lnTo>
                      <a:pt x="548" y="2295"/>
                    </a:lnTo>
                    <a:cubicBezTo>
                      <a:pt x="1001" y="2123"/>
                      <a:pt x="1460" y="1963"/>
                      <a:pt x="1919" y="1810"/>
                    </a:cubicBezTo>
                    <a:cubicBezTo>
                      <a:pt x="1753" y="1498"/>
                      <a:pt x="1632" y="1167"/>
                      <a:pt x="1562" y="822"/>
                    </a:cubicBezTo>
                    <a:cubicBezTo>
                      <a:pt x="1504" y="567"/>
                      <a:pt x="1479" y="306"/>
                      <a:pt x="1479" y="45"/>
                    </a:cubicBezTo>
                    <a:lnTo>
                      <a:pt x="0"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7"/>
              <p:cNvSpPr/>
              <p:nvPr/>
            </p:nvSpPr>
            <p:spPr>
              <a:xfrm>
                <a:off x="-9756614" y="-1310057"/>
                <a:ext cx="87680" cy="105180"/>
              </a:xfrm>
              <a:custGeom>
                <a:avLst/>
                <a:gdLst/>
                <a:ahLst/>
                <a:cxnLst/>
                <a:rect l="l" t="t" r="r" b="b"/>
                <a:pathLst>
                  <a:path w="957" h="1148" extrusionOk="0">
                    <a:moveTo>
                      <a:pt x="256" y="1"/>
                    </a:moveTo>
                    <a:cubicBezTo>
                      <a:pt x="230" y="389"/>
                      <a:pt x="141" y="778"/>
                      <a:pt x="1" y="1148"/>
                    </a:cubicBezTo>
                    <a:cubicBezTo>
                      <a:pt x="141" y="1065"/>
                      <a:pt x="300" y="1008"/>
                      <a:pt x="460" y="976"/>
                    </a:cubicBezTo>
                    <a:cubicBezTo>
                      <a:pt x="572" y="954"/>
                      <a:pt x="685" y="941"/>
                      <a:pt x="798" y="941"/>
                    </a:cubicBezTo>
                    <a:cubicBezTo>
                      <a:pt x="851" y="941"/>
                      <a:pt x="904" y="944"/>
                      <a:pt x="957" y="950"/>
                    </a:cubicBezTo>
                    <a:cubicBezTo>
                      <a:pt x="676" y="670"/>
                      <a:pt x="441" y="351"/>
                      <a:pt x="256"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7"/>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7"/>
              <p:cNvSpPr/>
              <p:nvPr/>
            </p:nvSpPr>
            <p:spPr>
              <a:xfrm>
                <a:off x="-9922997" y="-1084029"/>
                <a:ext cx="108112" cy="89421"/>
              </a:xfrm>
              <a:custGeom>
                <a:avLst/>
                <a:gdLst/>
                <a:ahLst/>
                <a:cxnLst/>
                <a:rect l="l" t="t" r="r" b="b"/>
                <a:pathLst>
                  <a:path w="1180" h="976" extrusionOk="0">
                    <a:moveTo>
                      <a:pt x="956" y="0"/>
                    </a:moveTo>
                    <a:lnTo>
                      <a:pt x="956" y="0"/>
                    </a:lnTo>
                    <a:cubicBezTo>
                      <a:pt x="676" y="281"/>
                      <a:pt x="351" y="516"/>
                      <a:pt x="0" y="701"/>
                    </a:cubicBezTo>
                    <a:cubicBezTo>
                      <a:pt x="402" y="733"/>
                      <a:pt x="797" y="822"/>
                      <a:pt x="1180" y="975"/>
                    </a:cubicBezTo>
                    <a:cubicBezTo>
                      <a:pt x="1084" y="822"/>
                      <a:pt x="1020" y="657"/>
                      <a:pt x="982" y="485"/>
                    </a:cubicBezTo>
                    <a:cubicBezTo>
                      <a:pt x="950" y="325"/>
                      <a:pt x="944" y="159"/>
                      <a:pt x="956"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7"/>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7"/>
              <p:cNvSpPr/>
              <p:nvPr/>
            </p:nvSpPr>
            <p:spPr>
              <a:xfrm>
                <a:off x="-9548727" y="-1144224"/>
                <a:ext cx="105821" cy="89421"/>
              </a:xfrm>
              <a:custGeom>
                <a:avLst/>
                <a:gdLst/>
                <a:ahLst/>
                <a:cxnLst/>
                <a:rect l="l" t="t" r="r" b="b"/>
                <a:pathLst>
                  <a:path w="1155" h="976" extrusionOk="0">
                    <a:moveTo>
                      <a:pt x="1" y="1"/>
                    </a:moveTo>
                    <a:lnTo>
                      <a:pt x="1" y="1"/>
                    </a:lnTo>
                    <a:cubicBezTo>
                      <a:pt x="77" y="147"/>
                      <a:pt x="135" y="300"/>
                      <a:pt x="173" y="460"/>
                    </a:cubicBezTo>
                    <a:cubicBezTo>
                      <a:pt x="205" y="632"/>
                      <a:pt x="217" y="804"/>
                      <a:pt x="198" y="976"/>
                    </a:cubicBezTo>
                    <a:cubicBezTo>
                      <a:pt x="479" y="689"/>
                      <a:pt x="804" y="453"/>
                      <a:pt x="1154" y="268"/>
                    </a:cubicBezTo>
                    <a:cubicBezTo>
                      <a:pt x="759" y="237"/>
                      <a:pt x="370" y="147"/>
                      <a:pt x="1"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7"/>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7"/>
              <p:cNvSpPr/>
              <p:nvPr/>
            </p:nvSpPr>
            <p:spPr>
              <a:xfrm>
                <a:off x="-9819649" y="-1195897"/>
                <a:ext cx="273394" cy="250764"/>
              </a:xfrm>
              <a:custGeom>
                <a:avLst/>
                <a:gdLst/>
                <a:ahLst/>
                <a:cxnLst/>
                <a:rect l="l" t="t" r="r" b="b"/>
                <a:pathLst>
                  <a:path w="2984" h="2737" extrusionOk="0">
                    <a:moveTo>
                      <a:pt x="1492" y="1"/>
                    </a:moveTo>
                    <a:cubicBezTo>
                      <a:pt x="1399" y="1"/>
                      <a:pt x="1305" y="10"/>
                      <a:pt x="1211" y="29"/>
                    </a:cubicBezTo>
                    <a:cubicBezTo>
                      <a:pt x="472" y="182"/>
                      <a:pt x="1" y="909"/>
                      <a:pt x="153" y="1648"/>
                    </a:cubicBezTo>
                    <a:cubicBezTo>
                      <a:pt x="224" y="2005"/>
                      <a:pt x="434" y="2317"/>
                      <a:pt x="740" y="2515"/>
                    </a:cubicBezTo>
                    <a:cubicBezTo>
                      <a:pt x="965" y="2660"/>
                      <a:pt x="1224" y="2736"/>
                      <a:pt x="1487" y="2736"/>
                    </a:cubicBezTo>
                    <a:cubicBezTo>
                      <a:pt x="1582" y="2736"/>
                      <a:pt x="1678" y="2726"/>
                      <a:pt x="1772" y="2706"/>
                    </a:cubicBezTo>
                    <a:cubicBezTo>
                      <a:pt x="2512" y="2553"/>
                      <a:pt x="2983" y="1827"/>
                      <a:pt x="2830" y="1087"/>
                    </a:cubicBezTo>
                    <a:cubicBezTo>
                      <a:pt x="2697" y="442"/>
                      <a:pt x="2126" y="1"/>
                      <a:pt x="1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7"/>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7"/>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7"/>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7"/>
              <p:cNvSpPr/>
              <p:nvPr/>
            </p:nvSpPr>
            <p:spPr>
              <a:xfrm>
                <a:off x="-9698802" y="-937528"/>
                <a:ext cx="91254" cy="108753"/>
              </a:xfrm>
              <a:custGeom>
                <a:avLst/>
                <a:gdLst/>
                <a:ahLst/>
                <a:cxnLst/>
                <a:rect l="l" t="t" r="r" b="b"/>
                <a:pathLst>
                  <a:path w="996" h="1187" extrusionOk="0">
                    <a:moveTo>
                      <a:pt x="995" y="1"/>
                    </a:moveTo>
                    <a:lnTo>
                      <a:pt x="995" y="1"/>
                    </a:lnTo>
                    <a:cubicBezTo>
                      <a:pt x="842" y="84"/>
                      <a:pt x="683" y="147"/>
                      <a:pt x="517" y="186"/>
                    </a:cubicBezTo>
                    <a:cubicBezTo>
                      <a:pt x="402" y="205"/>
                      <a:pt x="288" y="218"/>
                      <a:pt x="173" y="218"/>
                    </a:cubicBezTo>
                    <a:cubicBezTo>
                      <a:pt x="116" y="218"/>
                      <a:pt x="58" y="211"/>
                      <a:pt x="1" y="205"/>
                    </a:cubicBezTo>
                    <a:lnTo>
                      <a:pt x="1" y="205"/>
                    </a:lnTo>
                    <a:cubicBezTo>
                      <a:pt x="294" y="492"/>
                      <a:pt x="536" y="823"/>
                      <a:pt x="721" y="1186"/>
                    </a:cubicBezTo>
                    <a:cubicBezTo>
                      <a:pt x="753" y="778"/>
                      <a:pt x="842" y="377"/>
                      <a:pt x="995"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7"/>
              <p:cNvSpPr/>
              <p:nvPr/>
            </p:nvSpPr>
            <p:spPr>
              <a:xfrm>
                <a:off x="-9363013" y="-1263330"/>
                <a:ext cx="151906" cy="228409"/>
              </a:xfrm>
              <a:custGeom>
                <a:avLst/>
                <a:gdLst/>
                <a:ahLst/>
                <a:cxnLst/>
                <a:rect l="l" t="t" r="r" b="b"/>
                <a:pathLst>
                  <a:path w="1658" h="2493" extrusionOk="0">
                    <a:moveTo>
                      <a:pt x="1262" y="1"/>
                    </a:moveTo>
                    <a:lnTo>
                      <a:pt x="1" y="600"/>
                    </a:lnTo>
                    <a:cubicBezTo>
                      <a:pt x="102" y="829"/>
                      <a:pt x="185" y="1071"/>
                      <a:pt x="236" y="1326"/>
                    </a:cubicBezTo>
                    <a:cubicBezTo>
                      <a:pt x="313" y="1709"/>
                      <a:pt x="338" y="2104"/>
                      <a:pt x="294" y="2493"/>
                    </a:cubicBezTo>
                    <a:cubicBezTo>
                      <a:pt x="746" y="2461"/>
                      <a:pt x="1199" y="2442"/>
                      <a:pt x="1658" y="2429"/>
                    </a:cubicBezTo>
                    <a:lnTo>
                      <a:pt x="1658" y="2046"/>
                    </a:lnTo>
                    <a:cubicBezTo>
                      <a:pt x="1651" y="1345"/>
                      <a:pt x="1517" y="651"/>
                      <a:pt x="1262"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7"/>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7"/>
              <p:cNvSpPr/>
              <p:nvPr/>
            </p:nvSpPr>
            <p:spPr>
              <a:xfrm>
                <a:off x="-10166524" y="-1329938"/>
                <a:ext cx="185805" cy="235463"/>
              </a:xfrm>
              <a:custGeom>
                <a:avLst/>
                <a:gdLst/>
                <a:ahLst/>
                <a:cxnLst/>
                <a:rect l="l" t="t" r="r" b="b"/>
                <a:pathLst>
                  <a:path w="2028" h="2570" extrusionOk="0">
                    <a:moveTo>
                      <a:pt x="689" y="1"/>
                    </a:moveTo>
                    <a:cubicBezTo>
                      <a:pt x="256" y="721"/>
                      <a:pt x="52" y="1550"/>
                      <a:pt x="1" y="2467"/>
                    </a:cubicBezTo>
                    <a:cubicBezTo>
                      <a:pt x="1" y="2487"/>
                      <a:pt x="1" y="2506"/>
                      <a:pt x="1" y="2518"/>
                    </a:cubicBezTo>
                    <a:lnTo>
                      <a:pt x="1486" y="2569"/>
                    </a:lnTo>
                    <a:cubicBezTo>
                      <a:pt x="1530" y="1970"/>
                      <a:pt x="1715" y="1390"/>
                      <a:pt x="2027" y="880"/>
                    </a:cubicBezTo>
                    <a:lnTo>
                      <a:pt x="689"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7"/>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7"/>
              <p:cNvSpPr/>
              <p:nvPr/>
            </p:nvSpPr>
            <p:spPr>
              <a:xfrm>
                <a:off x="-9361822" y="-1011099"/>
                <a:ext cx="88230" cy="195151"/>
              </a:xfrm>
              <a:custGeom>
                <a:avLst/>
                <a:gdLst/>
                <a:ahLst/>
                <a:cxnLst/>
                <a:rect l="l" t="t" r="r" b="b"/>
                <a:pathLst>
                  <a:path w="963" h="2130" extrusionOk="0">
                    <a:moveTo>
                      <a:pt x="963" y="1"/>
                    </a:moveTo>
                    <a:lnTo>
                      <a:pt x="867" y="7"/>
                    </a:lnTo>
                    <a:cubicBezTo>
                      <a:pt x="829" y="370"/>
                      <a:pt x="663" y="1358"/>
                      <a:pt x="0" y="2130"/>
                    </a:cubicBezTo>
                    <a:cubicBezTo>
                      <a:pt x="319" y="2104"/>
                      <a:pt x="644" y="2079"/>
                      <a:pt x="963" y="2059"/>
                    </a:cubicBezTo>
                    <a:lnTo>
                      <a:pt x="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7"/>
              <p:cNvSpPr/>
              <p:nvPr/>
            </p:nvSpPr>
            <p:spPr>
              <a:xfrm>
                <a:off x="-10033400" y="-882647"/>
                <a:ext cx="238945" cy="167756"/>
              </a:xfrm>
              <a:custGeom>
                <a:avLst/>
                <a:gdLst/>
                <a:ahLst/>
                <a:cxnLst/>
                <a:rect l="l" t="t" r="r" b="b"/>
                <a:pathLst>
                  <a:path w="2608" h="1831" extrusionOk="0">
                    <a:moveTo>
                      <a:pt x="613" y="1"/>
                    </a:moveTo>
                    <a:cubicBezTo>
                      <a:pt x="409" y="65"/>
                      <a:pt x="205" y="135"/>
                      <a:pt x="1" y="205"/>
                    </a:cubicBezTo>
                    <a:cubicBezTo>
                      <a:pt x="186" y="536"/>
                      <a:pt x="727" y="1409"/>
                      <a:pt x="1639" y="1830"/>
                    </a:cubicBezTo>
                    <a:cubicBezTo>
                      <a:pt x="1958" y="1735"/>
                      <a:pt x="2283" y="1645"/>
                      <a:pt x="2608" y="1556"/>
                    </a:cubicBezTo>
                    <a:cubicBezTo>
                      <a:pt x="1785" y="1276"/>
                      <a:pt x="1084" y="728"/>
                      <a:pt x="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7"/>
              <p:cNvSpPr/>
              <p:nvPr/>
            </p:nvSpPr>
            <p:spPr>
              <a:xfrm>
                <a:off x="-9454725" y="-1009908"/>
                <a:ext cx="158411" cy="203855"/>
              </a:xfrm>
              <a:custGeom>
                <a:avLst/>
                <a:gdLst/>
                <a:ahLst/>
                <a:cxnLst/>
                <a:rect l="l" t="t" r="r" b="b"/>
                <a:pathLst>
                  <a:path w="1729" h="2225" extrusionOk="0">
                    <a:moveTo>
                      <a:pt x="1728" y="1"/>
                    </a:moveTo>
                    <a:lnTo>
                      <a:pt x="1728" y="1"/>
                    </a:lnTo>
                    <a:cubicBezTo>
                      <a:pt x="1569" y="13"/>
                      <a:pt x="1409" y="20"/>
                      <a:pt x="1250" y="32"/>
                    </a:cubicBezTo>
                    <a:cubicBezTo>
                      <a:pt x="1091" y="880"/>
                      <a:pt x="651" y="1658"/>
                      <a:pt x="1" y="2225"/>
                    </a:cubicBezTo>
                    <a:cubicBezTo>
                      <a:pt x="262" y="2193"/>
                      <a:pt x="524" y="2161"/>
                      <a:pt x="791" y="2136"/>
                    </a:cubicBezTo>
                    <a:cubicBezTo>
                      <a:pt x="1492" y="1403"/>
                      <a:pt x="1677" y="389"/>
                      <a:pt x="1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7"/>
              <p:cNvSpPr/>
              <p:nvPr/>
            </p:nvSpPr>
            <p:spPr>
              <a:xfrm>
                <a:off x="-9259665" y="-1012840"/>
                <a:ext cx="50941" cy="189928"/>
              </a:xfrm>
              <a:custGeom>
                <a:avLst/>
                <a:gdLst/>
                <a:ahLst/>
                <a:cxnLst/>
                <a:rect l="l" t="t" r="r" b="b"/>
                <a:pathLst>
                  <a:path w="556" h="2073" extrusionOk="0">
                    <a:moveTo>
                      <a:pt x="530" y="1"/>
                    </a:moveTo>
                    <a:cubicBezTo>
                      <a:pt x="351" y="1"/>
                      <a:pt x="173" y="7"/>
                      <a:pt x="1" y="13"/>
                    </a:cubicBezTo>
                    <a:lnTo>
                      <a:pt x="1" y="2072"/>
                    </a:lnTo>
                    <a:cubicBezTo>
                      <a:pt x="185" y="2059"/>
                      <a:pt x="370" y="2059"/>
                      <a:pt x="555" y="2053"/>
                    </a:cubicBezTo>
                    <a:lnTo>
                      <a:pt x="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7"/>
              <p:cNvSpPr/>
              <p:nvPr/>
            </p:nvSpPr>
            <p:spPr>
              <a:xfrm>
                <a:off x="-10054930" y="-859284"/>
                <a:ext cx="153005" cy="178201"/>
              </a:xfrm>
              <a:custGeom>
                <a:avLst/>
                <a:gdLst/>
                <a:ahLst/>
                <a:cxnLst/>
                <a:rect l="l" t="t" r="r" b="b"/>
                <a:pathLst>
                  <a:path w="1670" h="1945" extrusionOk="0">
                    <a:moveTo>
                      <a:pt x="96" y="1"/>
                    </a:moveTo>
                    <a:lnTo>
                      <a:pt x="0" y="33"/>
                    </a:lnTo>
                    <a:lnTo>
                      <a:pt x="765" y="1945"/>
                    </a:lnTo>
                    <a:cubicBezTo>
                      <a:pt x="1064" y="1836"/>
                      <a:pt x="1364" y="1741"/>
                      <a:pt x="1670" y="1645"/>
                    </a:cubicBezTo>
                    <a:cubicBezTo>
                      <a:pt x="771" y="1167"/>
                      <a:pt x="255" y="313"/>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7"/>
              <p:cNvSpPr/>
              <p:nvPr/>
            </p:nvSpPr>
            <p:spPr>
              <a:xfrm>
                <a:off x="-9767700" y="-1548361"/>
                <a:ext cx="340002" cy="180583"/>
              </a:xfrm>
              <a:custGeom>
                <a:avLst/>
                <a:gdLst/>
                <a:ahLst/>
                <a:cxnLst/>
                <a:rect l="l" t="t" r="r" b="b"/>
                <a:pathLst>
                  <a:path w="3711" h="1971" extrusionOk="0">
                    <a:moveTo>
                      <a:pt x="1018" y="0"/>
                    </a:moveTo>
                    <a:cubicBezTo>
                      <a:pt x="679" y="0"/>
                      <a:pt x="338" y="30"/>
                      <a:pt x="1" y="91"/>
                    </a:cubicBezTo>
                    <a:lnTo>
                      <a:pt x="288" y="1474"/>
                    </a:lnTo>
                    <a:cubicBezTo>
                      <a:pt x="500" y="1437"/>
                      <a:pt x="715" y="1419"/>
                      <a:pt x="928" y="1419"/>
                    </a:cubicBezTo>
                    <a:cubicBezTo>
                      <a:pt x="1616" y="1419"/>
                      <a:pt x="2295" y="1606"/>
                      <a:pt x="2888" y="1971"/>
                    </a:cubicBezTo>
                    <a:lnTo>
                      <a:pt x="3710" y="709"/>
                    </a:lnTo>
                    <a:cubicBezTo>
                      <a:pt x="3417" y="530"/>
                      <a:pt x="3105" y="384"/>
                      <a:pt x="2780" y="275"/>
                    </a:cubicBezTo>
                    <a:cubicBezTo>
                      <a:pt x="2207" y="93"/>
                      <a:pt x="1614" y="0"/>
                      <a:pt x="1018"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7"/>
              <p:cNvSpPr/>
              <p:nvPr/>
            </p:nvSpPr>
            <p:spPr>
              <a:xfrm>
                <a:off x="-10106971" y="-851679"/>
                <a:ext cx="109303" cy="190478"/>
              </a:xfrm>
              <a:custGeom>
                <a:avLst/>
                <a:gdLst/>
                <a:ahLst/>
                <a:cxnLst/>
                <a:rect l="l" t="t" r="r" b="b"/>
                <a:pathLst>
                  <a:path w="1193" h="2079" extrusionOk="0">
                    <a:moveTo>
                      <a:pt x="428" y="1"/>
                    </a:moveTo>
                    <a:cubicBezTo>
                      <a:pt x="281" y="52"/>
                      <a:pt x="147" y="115"/>
                      <a:pt x="1" y="166"/>
                    </a:cubicBezTo>
                    <a:lnTo>
                      <a:pt x="759" y="2078"/>
                    </a:lnTo>
                    <a:cubicBezTo>
                      <a:pt x="906" y="2027"/>
                      <a:pt x="1046" y="1970"/>
                      <a:pt x="1193" y="1913"/>
                    </a:cubicBezTo>
                    <a:lnTo>
                      <a:pt x="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7"/>
              <p:cNvSpPr/>
              <p:nvPr/>
            </p:nvSpPr>
            <p:spPr>
              <a:xfrm>
                <a:off x="-11555673" y="-367191"/>
                <a:ext cx="233081" cy="150898"/>
              </a:xfrm>
              <a:custGeom>
                <a:avLst/>
                <a:gdLst/>
                <a:ahLst/>
                <a:cxnLst/>
                <a:rect l="l" t="t" r="r" b="b"/>
                <a:pathLst>
                  <a:path w="2544" h="1647" extrusionOk="0">
                    <a:moveTo>
                      <a:pt x="719" y="0"/>
                    </a:moveTo>
                    <a:cubicBezTo>
                      <a:pt x="477" y="0"/>
                      <a:pt x="238" y="19"/>
                      <a:pt x="1" y="60"/>
                    </a:cubicBezTo>
                    <a:lnTo>
                      <a:pt x="306" y="1532"/>
                    </a:lnTo>
                    <a:cubicBezTo>
                      <a:pt x="522" y="1495"/>
                      <a:pt x="739" y="1477"/>
                      <a:pt x="956" y="1477"/>
                    </a:cubicBezTo>
                    <a:cubicBezTo>
                      <a:pt x="1335" y="1477"/>
                      <a:pt x="1713" y="1533"/>
                      <a:pt x="2078" y="1647"/>
                    </a:cubicBezTo>
                    <a:lnTo>
                      <a:pt x="2543" y="321"/>
                    </a:lnTo>
                    <a:cubicBezTo>
                      <a:pt x="2422" y="283"/>
                      <a:pt x="2308" y="245"/>
                      <a:pt x="2180" y="207"/>
                    </a:cubicBezTo>
                    <a:cubicBezTo>
                      <a:pt x="1685" y="75"/>
                      <a:pt x="1198" y="0"/>
                      <a:pt x="71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7"/>
              <p:cNvSpPr/>
              <p:nvPr/>
            </p:nvSpPr>
            <p:spPr>
              <a:xfrm>
                <a:off x="-11962102" y="-134016"/>
                <a:ext cx="194509" cy="339360"/>
              </a:xfrm>
              <a:custGeom>
                <a:avLst/>
                <a:gdLst/>
                <a:ahLst/>
                <a:cxnLst/>
                <a:rect l="l" t="t" r="r" b="b"/>
                <a:pathLst>
                  <a:path w="2123" h="3704" extrusionOk="0">
                    <a:moveTo>
                      <a:pt x="938" y="1"/>
                    </a:moveTo>
                    <a:cubicBezTo>
                      <a:pt x="402" y="829"/>
                      <a:pt x="83" y="1779"/>
                      <a:pt x="20" y="2767"/>
                    </a:cubicBezTo>
                    <a:cubicBezTo>
                      <a:pt x="1" y="3079"/>
                      <a:pt x="20" y="3391"/>
                      <a:pt x="71" y="3704"/>
                    </a:cubicBezTo>
                    <a:lnTo>
                      <a:pt x="1632" y="3372"/>
                    </a:lnTo>
                    <a:cubicBezTo>
                      <a:pt x="1479" y="2480"/>
                      <a:pt x="1651" y="1556"/>
                      <a:pt x="2123" y="772"/>
                    </a:cubicBezTo>
                    <a:lnTo>
                      <a:pt x="938"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7"/>
              <p:cNvSpPr/>
              <p:nvPr/>
            </p:nvSpPr>
            <p:spPr>
              <a:xfrm>
                <a:off x="-11813768" y="364124"/>
                <a:ext cx="241877" cy="206145"/>
              </a:xfrm>
              <a:custGeom>
                <a:avLst/>
                <a:gdLst/>
                <a:ahLst/>
                <a:cxnLst/>
                <a:rect l="l" t="t" r="r" b="b"/>
                <a:pathLst>
                  <a:path w="2640" h="2250" extrusionOk="0">
                    <a:moveTo>
                      <a:pt x="1084" y="0"/>
                    </a:moveTo>
                    <a:lnTo>
                      <a:pt x="0" y="1007"/>
                    </a:lnTo>
                    <a:cubicBezTo>
                      <a:pt x="504" y="1485"/>
                      <a:pt x="1090" y="1861"/>
                      <a:pt x="1728" y="2129"/>
                    </a:cubicBezTo>
                    <a:lnTo>
                      <a:pt x="2014" y="2250"/>
                    </a:lnTo>
                    <a:cubicBezTo>
                      <a:pt x="2212" y="1810"/>
                      <a:pt x="2416" y="1370"/>
                      <a:pt x="2639" y="937"/>
                    </a:cubicBezTo>
                    <a:cubicBezTo>
                      <a:pt x="2301" y="835"/>
                      <a:pt x="1976" y="682"/>
                      <a:pt x="1683" y="491"/>
                    </a:cubicBezTo>
                    <a:cubicBezTo>
                      <a:pt x="1466" y="351"/>
                      <a:pt x="1262" y="185"/>
                      <a:pt x="108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7"/>
              <p:cNvSpPr/>
              <p:nvPr/>
            </p:nvSpPr>
            <p:spPr>
              <a:xfrm>
                <a:off x="-11674780" y="-17842"/>
                <a:ext cx="106921" cy="91254"/>
              </a:xfrm>
              <a:custGeom>
                <a:avLst/>
                <a:gdLst/>
                <a:ahLst/>
                <a:cxnLst/>
                <a:rect l="l" t="t" r="r" b="b"/>
                <a:pathLst>
                  <a:path w="1167" h="996" extrusionOk="0">
                    <a:moveTo>
                      <a:pt x="0" y="1"/>
                    </a:moveTo>
                    <a:lnTo>
                      <a:pt x="0" y="1"/>
                    </a:lnTo>
                    <a:cubicBezTo>
                      <a:pt x="262" y="300"/>
                      <a:pt x="472" y="632"/>
                      <a:pt x="631" y="995"/>
                    </a:cubicBezTo>
                    <a:cubicBezTo>
                      <a:pt x="676" y="836"/>
                      <a:pt x="746" y="689"/>
                      <a:pt x="842" y="549"/>
                    </a:cubicBezTo>
                    <a:cubicBezTo>
                      <a:pt x="931" y="409"/>
                      <a:pt x="1039" y="288"/>
                      <a:pt x="1167" y="179"/>
                    </a:cubicBezTo>
                    <a:cubicBezTo>
                      <a:pt x="772" y="179"/>
                      <a:pt x="376" y="122"/>
                      <a:pt x="0"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7"/>
              <p:cNvSpPr/>
              <p:nvPr/>
            </p:nvSpPr>
            <p:spPr>
              <a:xfrm>
                <a:off x="-11753024" y="162009"/>
                <a:ext cx="144301" cy="189928"/>
              </a:xfrm>
              <a:custGeom>
                <a:avLst/>
                <a:gdLst/>
                <a:ahLst/>
                <a:cxnLst/>
                <a:rect l="l" t="t" r="r" b="b"/>
                <a:pathLst>
                  <a:path w="1575" h="2073" extrusionOk="0">
                    <a:moveTo>
                      <a:pt x="1460" y="1"/>
                    </a:moveTo>
                    <a:lnTo>
                      <a:pt x="0" y="307"/>
                    </a:lnTo>
                    <a:cubicBezTo>
                      <a:pt x="179" y="1014"/>
                      <a:pt x="599" y="1639"/>
                      <a:pt x="1186" y="2072"/>
                    </a:cubicBezTo>
                    <a:cubicBezTo>
                      <a:pt x="1479" y="1422"/>
                      <a:pt x="1575" y="702"/>
                      <a:pt x="146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7"/>
              <p:cNvSpPr/>
              <p:nvPr/>
            </p:nvSpPr>
            <p:spPr>
              <a:xfrm>
                <a:off x="-11603591" y="214599"/>
                <a:ext cx="93544" cy="107562"/>
              </a:xfrm>
              <a:custGeom>
                <a:avLst/>
                <a:gdLst/>
                <a:ahLst/>
                <a:cxnLst/>
                <a:rect l="l" t="t" r="r" b="b"/>
                <a:pathLst>
                  <a:path w="1021" h="1174" extrusionOk="0">
                    <a:moveTo>
                      <a:pt x="179" y="1"/>
                    </a:moveTo>
                    <a:cubicBezTo>
                      <a:pt x="179" y="396"/>
                      <a:pt x="122" y="797"/>
                      <a:pt x="1" y="1173"/>
                    </a:cubicBezTo>
                    <a:cubicBezTo>
                      <a:pt x="307" y="906"/>
                      <a:pt x="651" y="689"/>
                      <a:pt x="1021" y="530"/>
                    </a:cubicBezTo>
                    <a:cubicBezTo>
                      <a:pt x="855" y="491"/>
                      <a:pt x="696" y="415"/>
                      <a:pt x="543" y="326"/>
                    </a:cubicBezTo>
                    <a:cubicBezTo>
                      <a:pt x="409" y="236"/>
                      <a:pt x="288" y="122"/>
                      <a:pt x="179"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7"/>
              <p:cNvSpPr/>
              <p:nvPr/>
            </p:nvSpPr>
            <p:spPr>
              <a:xfrm>
                <a:off x="-11769424" y="-28287"/>
                <a:ext cx="144393" cy="191577"/>
              </a:xfrm>
              <a:custGeom>
                <a:avLst/>
                <a:gdLst/>
                <a:ahLst/>
                <a:cxnLst/>
                <a:rect l="l" t="t" r="r" b="b"/>
                <a:pathLst>
                  <a:path w="1576" h="2091" extrusionOk="0">
                    <a:moveTo>
                      <a:pt x="498" y="0"/>
                    </a:moveTo>
                    <a:cubicBezTo>
                      <a:pt x="135" y="631"/>
                      <a:pt x="1" y="1370"/>
                      <a:pt x="122" y="2091"/>
                    </a:cubicBezTo>
                    <a:lnTo>
                      <a:pt x="1575" y="1785"/>
                    </a:lnTo>
                    <a:cubicBezTo>
                      <a:pt x="1403" y="1096"/>
                      <a:pt x="1027" y="472"/>
                      <a:pt x="498"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7"/>
              <p:cNvSpPr/>
              <p:nvPr/>
            </p:nvSpPr>
            <p:spPr>
              <a:xfrm>
                <a:off x="-11427221" y="-88481"/>
                <a:ext cx="92353" cy="108112"/>
              </a:xfrm>
              <a:custGeom>
                <a:avLst/>
                <a:gdLst/>
                <a:ahLst/>
                <a:cxnLst/>
                <a:rect l="l" t="t" r="r" b="b"/>
                <a:pathLst>
                  <a:path w="1008" h="1180" extrusionOk="0">
                    <a:moveTo>
                      <a:pt x="1008" y="1"/>
                    </a:moveTo>
                    <a:lnTo>
                      <a:pt x="1008" y="1"/>
                    </a:lnTo>
                    <a:cubicBezTo>
                      <a:pt x="702" y="262"/>
                      <a:pt x="364" y="472"/>
                      <a:pt x="1" y="632"/>
                    </a:cubicBezTo>
                    <a:cubicBezTo>
                      <a:pt x="160" y="676"/>
                      <a:pt x="307" y="746"/>
                      <a:pt x="447" y="836"/>
                    </a:cubicBezTo>
                    <a:cubicBezTo>
                      <a:pt x="593" y="931"/>
                      <a:pt x="721" y="1046"/>
                      <a:pt x="829" y="1180"/>
                    </a:cubicBezTo>
                    <a:cubicBezTo>
                      <a:pt x="829" y="778"/>
                      <a:pt x="887" y="383"/>
                      <a:pt x="1008"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7"/>
              <p:cNvSpPr/>
              <p:nvPr/>
            </p:nvSpPr>
            <p:spPr>
              <a:xfrm>
                <a:off x="-11424839" y="262517"/>
                <a:ext cx="191028" cy="138438"/>
              </a:xfrm>
              <a:custGeom>
                <a:avLst/>
                <a:gdLst/>
                <a:ahLst/>
                <a:cxnLst/>
                <a:rect l="l" t="t" r="r" b="b"/>
                <a:pathLst>
                  <a:path w="2085" h="1511" extrusionOk="0">
                    <a:moveTo>
                      <a:pt x="601" y="0"/>
                    </a:moveTo>
                    <a:cubicBezTo>
                      <a:pt x="400" y="0"/>
                      <a:pt x="199" y="17"/>
                      <a:pt x="0" y="51"/>
                    </a:cubicBezTo>
                    <a:lnTo>
                      <a:pt x="306" y="1511"/>
                    </a:lnTo>
                    <a:cubicBezTo>
                      <a:pt x="1014" y="1332"/>
                      <a:pt x="1644" y="912"/>
                      <a:pt x="2084" y="325"/>
                    </a:cubicBezTo>
                    <a:cubicBezTo>
                      <a:pt x="1617" y="110"/>
                      <a:pt x="1111" y="0"/>
                      <a:pt x="601"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7"/>
              <p:cNvSpPr/>
              <p:nvPr/>
            </p:nvSpPr>
            <p:spPr>
              <a:xfrm>
                <a:off x="-11612936" y="-8863"/>
                <a:ext cx="285671" cy="250489"/>
              </a:xfrm>
              <a:custGeom>
                <a:avLst/>
                <a:gdLst/>
                <a:ahLst/>
                <a:cxnLst/>
                <a:rect l="l" t="t" r="r" b="b"/>
                <a:pathLst>
                  <a:path w="3118" h="2734" extrusionOk="0">
                    <a:moveTo>
                      <a:pt x="1556" y="1"/>
                    </a:moveTo>
                    <a:cubicBezTo>
                      <a:pt x="1113" y="1"/>
                      <a:pt x="678" y="216"/>
                      <a:pt x="415" y="617"/>
                    </a:cubicBezTo>
                    <a:cubicBezTo>
                      <a:pt x="1" y="1248"/>
                      <a:pt x="179" y="2095"/>
                      <a:pt x="810" y="2510"/>
                    </a:cubicBezTo>
                    <a:cubicBezTo>
                      <a:pt x="1039" y="2657"/>
                      <a:pt x="1303" y="2734"/>
                      <a:pt x="1568" y="2734"/>
                    </a:cubicBezTo>
                    <a:cubicBezTo>
                      <a:pt x="1658" y="2734"/>
                      <a:pt x="1748" y="2725"/>
                      <a:pt x="1836" y="2707"/>
                    </a:cubicBezTo>
                    <a:cubicBezTo>
                      <a:pt x="2193" y="2631"/>
                      <a:pt x="2506" y="2420"/>
                      <a:pt x="2703" y="2114"/>
                    </a:cubicBezTo>
                    <a:cubicBezTo>
                      <a:pt x="3117" y="1484"/>
                      <a:pt x="2939" y="636"/>
                      <a:pt x="2302" y="222"/>
                    </a:cubicBezTo>
                    <a:cubicBezTo>
                      <a:pt x="2071" y="72"/>
                      <a:pt x="1812" y="1"/>
                      <a:pt x="1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7"/>
              <p:cNvSpPr/>
              <p:nvPr/>
            </p:nvSpPr>
            <p:spPr>
              <a:xfrm>
                <a:off x="-11329646" y="-118808"/>
                <a:ext cx="143660" cy="188646"/>
              </a:xfrm>
              <a:custGeom>
                <a:avLst/>
                <a:gdLst/>
                <a:ahLst/>
                <a:cxnLst/>
                <a:rect l="l" t="t" r="r" b="b"/>
                <a:pathLst>
                  <a:path w="1568" h="2059" extrusionOk="0">
                    <a:moveTo>
                      <a:pt x="389" y="0"/>
                    </a:moveTo>
                    <a:cubicBezTo>
                      <a:pt x="96" y="644"/>
                      <a:pt x="0" y="1364"/>
                      <a:pt x="115" y="2059"/>
                    </a:cubicBezTo>
                    <a:lnTo>
                      <a:pt x="1568" y="1753"/>
                    </a:lnTo>
                    <a:cubicBezTo>
                      <a:pt x="1383" y="1052"/>
                      <a:pt x="969" y="434"/>
                      <a:pt x="38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7"/>
              <p:cNvSpPr/>
              <p:nvPr/>
            </p:nvSpPr>
            <p:spPr>
              <a:xfrm>
                <a:off x="-11614677" y="272962"/>
                <a:ext cx="190478" cy="136697"/>
              </a:xfrm>
              <a:custGeom>
                <a:avLst/>
                <a:gdLst/>
                <a:ahLst/>
                <a:cxnLst/>
                <a:rect l="l" t="t" r="r" b="b"/>
                <a:pathLst>
                  <a:path w="2079" h="1492" extrusionOk="0">
                    <a:moveTo>
                      <a:pt x="1779" y="1"/>
                    </a:moveTo>
                    <a:cubicBezTo>
                      <a:pt x="1091" y="173"/>
                      <a:pt x="472" y="549"/>
                      <a:pt x="1" y="1078"/>
                    </a:cubicBezTo>
                    <a:cubicBezTo>
                      <a:pt x="486" y="1353"/>
                      <a:pt x="1032" y="1491"/>
                      <a:pt x="1583" y="1491"/>
                    </a:cubicBezTo>
                    <a:cubicBezTo>
                      <a:pt x="1749" y="1491"/>
                      <a:pt x="1914" y="1479"/>
                      <a:pt x="2079" y="1454"/>
                    </a:cubicBezTo>
                    <a:lnTo>
                      <a:pt x="1779"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7"/>
              <p:cNvSpPr/>
              <p:nvPr/>
            </p:nvSpPr>
            <p:spPr>
              <a:xfrm>
                <a:off x="-11313887" y="69198"/>
                <a:ext cx="144851" cy="192768"/>
              </a:xfrm>
              <a:custGeom>
                <a:avLst/>
                <a:gdLst/>
                <a:ahLst/>
                <a:cxnLst/>
                <a:rect l="l" t="t" r="r" b="b"/>
                <a:pathLst>
                  <a:path w="1581" h="2104" extrusionOk="0">
                    <a:moveTo>
                      <a:pt x="1460" y="1"/>
                    </a:moveTo>
                    <a:lnTo>
                      <a:pt x="0" y="300"/>
                    </a:lnTo>
                    <a:cubicBezTo>
                      <a:pt x="172" y="1001"/>
                      <a:pt x="555" y="1626"/>
                      <a:pt x="1090" y="2104"/>
                    </a:cubicBezTo>
                    <a:cubicBezTo>
                      <a:pt x="1447" y="1466"/>
                      <a:pt x="1581" y="721"/>
                      <a:pt x="146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7"/>
              <p:cNvSpPr/>
              <p:nvPr/>
            </p:nvSpPr>
            <p:spPr>
              <a:xfrm>
                <a:off x="-11373532" y="157337"/>
                <a:ext cx="109944" cy="94185"/>
              </a:xfrm>
              <a:custGeom>
                <a:avLst/>
                <a:gdLst/>
                <a:ahLst/>
                <a:cxnLst/>
                <a:rect l="l" t="t" r="r" b="b"/>
                <a:pathLst>
                  <a:path w="1200" h="1028" extrusionOk="0">
                    <a:moveTo>
                      <a:pt x="555" y="1"/>
                    </a:moveTo>
                    <a:cubicBezTo>
                      <a:pt x="511" y="167"/>
                      <a:pt x="441" y="326"/>
                      <a:pt x="345" y="466"/>
                    </a:cubicBezTo>
                    <a:cubicBezTo>
                      <a:pt x="281" y="562"/>
                      <a:pt x="211" y="651"/>
                      <a:pt x="128" y="734"/>
                    </a:cubicBezTo>
                    <a:cubicBezTo>
                      <a:pt x="84" y="778"/>
                      <a:pt x="46" y="810"/>
                      <a:pt x="1" y="849"/>
                    </a:cubicBezTo>
                    <a:cubicBezTo>
                      <a:pt x="20" y="848"/>
                      <a:pt x="38" y="848"/>
                      <a:pt x="57" y="848"/>
                    </a:cubicBezTo>
                    <a:cubicBezTo>
                      <a:pt x="446" y="848"/>
                      <a:pt x="828" y="911"/>
                      <a:pt x="1199" y="1027"/>
                    </a:cubicBezTo>
                    <a:cubicBezTo>
                      <a:pt x="932" y="721"/>
                      <a:pt x="715" y="377"/>
                      <a:pt x="555"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7"/>
              <p:cNvSpPr/>
              <p:nvPr/>
            </p:nvSpPr>
            <p:spPr>
              <a:xfrm>
                <a:off x="-11340823" y="-327885"/>
                <a:ext cx="225568" cy="223736"/>
              </a:xfrm>
              <a:custGeom>
                <a:avLst/>
                <a:gdLst/>
                <a:ahLst/>
                <a:cxnLst/>
                <a:rect l="l" t="t" r="r" b="b"/>
                <a:pathLst>
                  <a:path w="2462" h="2442" extrusionOk="0">
                    <a:moveTo>
                      <a:pt x="466" y="1"/>
                    </a:moveTo>
                    <a:lnTo>
                      <a:pt x="1" y="1314"/>
                    </a:lnTo>
                    <a:cubicBezTo>
                      <a:pt x="237" y="1403"/>
                      <a:pt x="460" y="1524"/>
                      <a:pt x="676" y="1658"/>
                    </a:cubicBezTo>
                    <a:cubicBezTo>
                      <a:pt x="1002" y="1874"/>
                      <a:pt x="1295" y="2142"/>
                      <a:pt x="1543" y="2442"/>
                    </a:cubicBezTo>
                    <a:cubicBezTo>
                      <a:pt x="1843" y="2104"/>
                      <a:pt x="2149" y="1766"/>
                      <a:pt x="2461" y="1435"/>
                    </a:cubicBezTo>
                    <a:lnTo>
                      <a:pt x="2187" y="1167"/>
                    </a:lnTo>
                    <a:cubicBezTo>
                      <a:pt x="1690" y="676"/>
                      <a:pt x="1110" y="281"/>
                      <a:pt x="46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7"/>
              <p:cNvSpPr/>
              <p:nvPr/>
            </p:nvSpPr>
            <p:spPr>
              <a:xfrm>
                <a:off x="-11704556" y="-166725"/>
                <a:ext cx="189837" cy="137796"/>
              </a:xfrm>
              <a:custGeom>
                <a:avLst/>
                <a:gdLst/>
                <a:ahLst/>
                <a:cxnLst/>
                <a:rect l="l" t="t" r="r" b="b"/>
                <a:pathLst>
                  <a:path w="2072" h="1504" extrusionOk="0">
                    <a:moveTo>
                      <a:pt x="1766" y="1"/>
                    </a:moveTo>
                    <a:cubicBezTo>
                      <a:pt x="1065" y="179"/>
                      <a:pt x="440" y="593"/>
                      <a:pt x="0" y="1180"/>
                    </a:cubicBezTo>
                    <a:cubicBezTo>
                      <a:pt x="470" y="1392"/>
                      <a:pt x="977" y="1504"/>
                      <a:pt x="1487" y="1504"/>
                    </a:cubicBezTo>
                    <a:cubicBezTo>
                      <a:pt x="1682" y="1504"/>
                      <a:pt x="1878" y="1487"/>
                      <a:pt x="2072" y="1454"/>
                    </a:cubicBezTo>
                    <a:lnTo>
                      <a:pt x="176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7"/>
              <p:cNvSpPr/>
              <p:nvPr/>
            </p:nvSpPr>
            <p:spPr>
              <a:xfrm>
                <a:off x="-11949824" y="200581"/>
                <a:ext cx="217323" cy="237204"/>
              </a:xfrm>
              <a:custGeom>
                <a:avLst/>
                <a:gdLst/>
                <a:ahLst/>
                <a:cxnLst/>
                <a:rect l="l" t="t" r="r" b="b"/>
                <a:pathLst>
                  <a:path w="2372" h="2589" extrusionOk="0">
                    <a:moveTo>
                      <a:pt x="1562" y="1"/>
                    </a:moveTo>
                    <a:lnTo>
                      <a:pt x="0" y="326"/>
                    </a:lnTo>
                    <a:cubicBezTo>
                      <a:pt x="198" y="1141"/>
                      <a:pt x="638" y="1868"/>
                      <a:pt x="1250" y="2556"/>
                    </a:cubicBezTo>
                    <a:lnTo>
                      <a:pt x="1288" y="2588"/>
                    </a:lnTo>
                    <a:lnTo>
                      <a:pt x="2371" y="1575"/>
                    </a:lnTo>
                    <a:cubicBezTo>
                      <a:pt x="1983" y="1116"/>
                      <a:pt x="1702" y="581"/>
                      <a:pt x="1562"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7"/>
              <p:cNvSpPr/>
              <p:nvPr/>
            </p:nvSpPr>
            <p:spPr>
              <a:xfrm>
                <a:off x="-11515360" y="-176254"/>
                <a:ext cx="191577" cy="137522"/>
              </a:xfrm>
              <a:custGeom>
                <a:avLst/>
                <a:gdLst/>
                <a:ahLst/>
                <a:cxnLst/>
                <a:rect l="l" t="t" r="r" b="b"/>
                <a:pathLst>
                  <a:path w="2091" h="1501" extrusionOk="0">
                    <a:moveTo>
                      <a:pt x="506" y="1"/>
                    </a:moveTo>
                    <a:cubicBezTo>
                      <a:pt x="337" y="1"/>
                      <a:pt x="168" y="14"/>
                      <a:pt x="0" y="41"/>
                    </a:cubicBezTo>
                    <a:lnTo>
                      <a:pt x="306" y="1500"/>
                    </a:lnTo>
                    <a:cubicBezTo>
                      <a:pt x="995" y="1322"/>
                      <a:pt x="1613" y="946"/>
                      <a:pt x="2091" y="417"/>
                    </a:cubicBezTo>
                    <a:cubicBezTo>
                      <a:pt x="1602" y="143"/>
                      <a:pt x="1058" y="1"/>
                      <a:pt x="50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7"/>
              <p:cNvSpPr/>
              <p:nvPr/>
            </p:nvSpPr>
            <p:spPr>
              <a:xfrm>
                <a:off x="-11144023" y="-131085"/>
                <a:ext cx="139629" cy="200373"/>
              </a:xfrm>
              <a:custGeom>
                <a:avLst/>
                <a:gdLst/>
                <a:ahLst/>
                <a:cxnLst/>
                <a:rect l="l" t="t" r="r" b="b"/>
                <a:pathLst>
                  <a:path w="1524" h="2187" extrusionOk="0">
                    <a:moveTo>
                      <a:pt x="64" y="0"/>
                    </a:moveTo>
                    <a:lnTo>
                      <a:pt x="1" y="71"/>
                    </a:lnTo>
                    <a:cubicBezTo>
                      <a:pt x="230" y="357"/>
                      <a:pt x="810" y="1173"/>
                      <a:pt x="887" y="2187"/>
                    </a:cubicBezTo>
                    <a:cubicBezTo>
                      <a:pt x="1091" y="1938"/>
                      <a:pt x="1301" y="1696"/>
                      <a:pt x="1524" y="1454"/>
                    </a:cubicBezTo>
                    <a:lnTo>
                      <a:pt x="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7"/>
              <p:cNvSpPr/>
              <p:nvPr/>
            </p:nvSpPr>
            <p:spPr>
              <a:xfrm>
                <a:off x="-11571432" y="429449"/>
                <a:ext cx="256444" cy="96842"/>
              </a:xfrm>
              <a:custGeom>
                <a:avLst/>
                <a:gdLst/>
                <a:ahLst/>
                <a:cxnLst/>
                <a:rect l="l" t="t" r="r" b="b"/>
                <a:pathLst>
                  <a:path w="2799" h="1057" extrusionOk="0">
                    <a:moveTo>
                      <a:pt x="2798" y="1"/>
                    </a:moveTo>
                    <a:lnTo>
                      <a:pt x="2798" y="1"/>
                    </a:lnTo>
                    <a:cubicBezTo>
                      <a:pt x="2268" y="262"/>
                      <a:pt x="1688" y="395"/>
                      <a:pt x="1104" y="395"/>
                    </a:cubicBezTo>
                    <a:cubicBezTo>
                      <a:pt x="831" y="395"/>
                      <a:pt x="557" y="366"/>
                      <a:pt x="287" y="307"/>
                    </a:cubicBezTo>
                    <a:cubicBezTo>
                      <a:pt x="192" y="498"/>
                      <a:pt x="96" y="689"/>
                      <a:pt x="0" y="880"/>
                    </a:cubicBezTo>
                    <a:cubicBezTo>
                      <a:pt x="221" y="946"/>
                      <a:pt x="675" y="1056"/>
                      <a:pt x="1208" y="1056"/>
                    </a:cubicBezTo>
                    <a:cubicBezTo>
                      <a:pt x="1555" y="1056"/>
                      <a:pt x="1936" y="1010"/>
                      <a:pt x="2308" y="874"/>
                    </a:cubicBezTo>
                    <a:cubicBezTo>
                      <a:pt x="2467" y="575"/>
                      <a:pt x="2633" y="288"/>
                      <a:pt x="2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7"/>
              <p:cNvSpPr/>
              <p:nvPr/>
            </p:nvSpPr>
            <p:spPr>
              <a:xfrm>
                <a:off x="-11183145" y="-114135"/>
                <a:ext cx="107012" cy="256444"/>
              </a:xfrm>
              <a:custGeom>
                <a:avLst/>
                <a:gdLst/>
                <a:ahLst/>
                <a:cxnLst/>
                <a:rect l="l" t="t" r="r" b="b"/>
                <a:pathLst>
                  <a:path w="1168" h="2799" extrusionOk="0">
                    <a:moveTo>
                      <a:pt x="319" y="0"/>
                    </a:moveTo>
                    <a:cubicBezTo>
                      <a:pt x="217" y="121"/>
                      <a:pt x="109" y="243"/>
                      <a:pt x="1" y="357"/>
                    </a:cubicBezTo>
                    <a:cubicBezTo>
                      <a:pt x="491" y="1071"/>
                      <a:pt x="727" y="1931"/>
                      <a:pt x="670" y="2798"/>
                    </a:cubicBezTo>
                    <a:cubicBezTo>
                      <a:pt x="829" y="2588"/>
                      <a:pt x="995" y="2378"/>
                      <a:pt x="1167" y="2174"/>
                    </a:cubicBezTo>
                    <a:cubicBezTo>
                      <a:pt x="1148" y="1160"/>
                      <a:pt x="562" y="313"/>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7"/>
              <p:cNvSpPr/>
              <p:nvPr/>
            </p:nvSpPr>
            <p:spPr>
              <a:xfrm>
                <a:off x="-11128814" y="-177261"/>
                <a:ext cx="168214" cy="169497"/>
              </a:xfrm>
              <a:custGeom>
                <a:avLst/>
                <a:gdLst/>
                <a:ahLst/>
                <a:cxnLst/>
                <a:rect l="l" t="t" r="r" b="b"/>
                <a:pathLst>
                  <a:path w="1836" h="1850" extrusionOk="0">
                    <a:moveTo>
                      <a:pt x="364" y="1"/>
                    </a:moveTo>
                    <a:cubicBezTo>
                      <a:pt x="243" y="135"/>
                      <a:pt x="115" y="262"/>
                      <a:pt x="0" y="390"/>
                    </a:cubicBezTo>
                    <a:lnTo>
                      <a:pt x="1454" y="1849"/>
                    </a:lnTo>
                    <a:cubicBezTo>
                      <a:pt x="1581" y="1709"/>
                      <a:pt x="1709" y="1582"/>
                      <a:pt x="1836" y="1448"/>
                    </a:cubicBezTo>
                    <a:lnTo>
                      <a:pt x="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7"/>
              <p:cNvSpPr/>
              <p:nvPr/>
            </p:nvSpPr>
            <p:spPr>
              <a:xfrm>
                <a:off x="-11581968" y="522902"/>
                <a:ext cx="213200" cy="82458"/>
              </a:xfrm>
              <a:custGeom>
                <a:avLst/>
                <a:gdLst/>
                <a:ahLst/>
                <a:cxnLst/>
                <a:rect l="l" t="t" r="r" b="b"/>
                <a:pathLst>
                  <a:path w="2327" h="900" extrusionOk="0">
                    <a:moveTo>
                      <a:pt x="45" y="1"/>
                    </a:moveTo>
                    <a:cubicBezTo>
                      <a:pt x="33" y="26"/>
                      <a:pt x="20" y="58"/>
                      <a:pt x="1" y="84"/>
                    </a:cubicBezTo>
                    <a:lnTo>
                      <a:pt x="1900" y="899"/>
                    </a:lnTo>
                    <a:cubicBezTo>
                      <a:pt x="2034" y="613"/>
                      <a:pt x="2180" y="332"/>
                      <a:pt x="2327" y="45"/>
                    </a:cubicBezTo>
                    <a:lnTo>
                      <a:pt x="2327" y="45"/>
                    </a:lnTo>
                    <a:cubicBezTo>
                      <a:pt x="1979" y="152"/>
                      <a:pt x="1633" y="190"/>
                      <a:pt x="1315" y="190"/>
                    </a:cubicBezTo>
                    <a:cubicBezTo>
                      <a:pt x="741" y="190"/>
                      <a:pt x="263" y="66"/>
                      <a:pt x="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7"/>
              <p:cNvSpPr/>
              <p:nvPr/>
            </p:nvSpPr>
            <p:spPr>
              <a:xfrm>
                <a:off x="-11861686" y="-355921"/>
                <a:ext cx="308393" cy="271012"/>
              </a:xfrm>
              <a:custGeom>
                <a:avLst/>
                <a:gdLst/>
                <a:ahLst/>
                <a:cxnLst/>
                <a:rect l="l" t="t" r="r" b="b"/>
                <a:pathLst>
                  <a:path w="3366" h="2958" extrusionOk="0">
                    <a:moveTo>
                      <a:pt x="3060" y="1"/>
                    </a:moveTo>
                    <a:cubicBezTo>
                      <a:pt x="2722" y="77"/>
                      <a:pt x="2404" y="192"/>
                      <a:pt x="2091" y="345"/>
                    </a:cubicBezTo>
                    <a:cubicBezTo>
                      <a:pt x="1256" y="778"/>
                      <a:pt x="536" y="1409"/>
                      <a:pt x="1" y="2187"/>
                    </a:cubicBezTo>
                    <a:lnTo>
                      <a:pt x="1180" y="2958"/>
                    </a:lnTo>
                    <a:cubicBezTo>
                      <a:pt x="1709" y="2212"/>
                      <a:pt x="2486" y="1690"/>
                      <a:pt x="3366" y="1473"/>
                    </a:cubicBezTo>
                    <a:lnTo>
                      <a:pt x="3060"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7"/>
              <p:cNvSpPr/>
              <p:nvPr/>
            </p:nvSpPr>
            <p:spPr>
              <a:xfrm>
                <a:off x="-11604140" y="543333"/>
                <a:ext cx="190478" cy="113426"/>
              </a:xfrm>
              <a:custGeom>
                <a:avLst/>
                <a:gdLst/>
                <a:ahLst/>
                <a:cxnLst/>
                <a:rect l="l" t="t" r="r" b="b"/>
                <a:pathLst>
                  <a:path w="2079" h="1238" extrusionOk="0">
                    <a:moveTo>
                      <a:pt x="185" y="1"/>
                    </a:moveTo>
                    <a:cubicBezTo>
                      <a:pt x="122" y="141"/>
                      <a:pt x="64" y="275"/>
                      <a:pt x="1" y="415"/>
                    </a:cubicBezTo>
                    <a:lnTo>
                      <a:pt x="1893" y="1237"/>
                    </a:lnTo>
                    <a:cubicBezTo>
                      <a:pt x="1957" y="1097"/>
                      <a:pt x="2015" y="950"/>
                      <a:pt x="2078" y="810"/>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7"/>
              <p:cNvSpPr/>
              <p:nvPr/>
            </p:nvSpPr>
            <p:spPr>
              <a:xfrm>
                <a:off x="-12293218" y="1794136"/>
                <a:ext cx="237754" cy="223186"/>
              </a:xfrm>
              <a:custGeom>
                <a:avLst/>
                <a:gdLst/>
                <a:ahLst/>
                <a:cxnLst/>
                <a:rect l="l" t="t" r="r" b="b"/>
                <a:pathLst>
                  <a:path w="2595" h="2436" extrusionOk="0">
                    <a:moveTo>
                      <a:pt x="1989" y="0"/>
                    </a:moveTo>
                    <a:cubicBezTo>
                      <a:pt x="1875" y="51"/>
                      <a:pt x="1760" y="115"/>
                      <a:pt x="1652" y="179"/>
                    </a:cubicBezTo>
                    <a:cubicBezTo>
                      <a:pt x="982" y="561"/>
                      <a:pt x="422" y="1027"/>
                      <a:pt x="1" y="1613"/>
                    </a:cubicBezTo>
                    <a:lnTo>
                      <a:pt x="1263" y="2435"/>
                    </a:lnTo>
                    <a:cubicBezTo>
                      <a:pt x="1607" y="1944"/>
                      <a:pt x="2066" y="1549"/>
                      <a:pt x="2595" y="1269"/>
                    </a:cubicBezTo>
                    <a:lnTo>
                      <a:pt x="1989"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7"/>
              <p:cNvSpPr/>
              <p:nvPr/>
            </p:nvSpPr>
            <p:spPr>
              <a:xfrm>
                <a:off x="-12358543" y="2302721"/>
                <a:ext cx="263957" cy="323052"/>
              </a:xfrm>
              <a:custGeom>
                <a:avLst/>
                <a:gdLst/>
                <a:ahLst/>
                <a:cxnLst/>
                <a:rect l="l" t="t" r="r" b="b"/>
                <a:pathLst>
                  <a:path w="2881" h="3526" extrusionOk="0">
                    <a:moveTo>
                      <a:pt x="1383" y="1"/>
                    </a:moveTo>
                    <a:lnTo>
                      <a:pt x="0" y="294"/>
                    </a:lnTo>
                    <a:cubicBezTo>
                      <a:pt x="204" y="1256"/>
                      <a:pt x="657" y="2155"/>
                      <a:pt x="1307" y="2901"/>
                    </a:cubicBezTo>
                    <a:cubicBezTo>
                      <a:pt x="1517" y="3130"/>
                      <a:pt x="1746" y="3340"/>
                      <a:pt x="2001" y="3525"/>
                    </a:cubicBezTo>
                    <a:lnTo>
                      <a:pt x="2881" y="2187"/>
                    </a:lnTo>
                    <a:cubicBezTo>
                      <a:pt x="2135" y="1658"/>
                      <a:pt x="1606" y="887"/>
                      <a:pt x="138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7"/>
              <p:cNvSpPr/>
              <p:nvPr/>
            </p:nvSpPr>
            <p:spPr>
              <a:xfrm>
                <a:off x="-11896685" y="2527557"/>
                <a:ext cx="211459" cy="175269"/>
              </a:xfrm>
              <a:custGeom>
                <a:avLst/>
                <a:gdLst/>
                <a:ahLst/>
                <a:cxnLst/>
                <a:rect l="l" t="t" r="r" b="b"/>
                <a:pathLst>
                  <a:path w="2308" h="1913" extrusionOk="0">
                    <a:moveTo>
                      <a:pt x="1817" y="0"/>
                    </a:moveTo>
                    <a:cubicBezTo>
                      <a:pt x="1505" y="166"/>
                      <a:pt x="1167" y="287"/>
                      <a:pt x="823" y="357"/>
                    </a:cubicBezTo>
                    <a:cubicBezTo>
                      <a:pt x="568" y="408"/>
                      <a:pt x="306" y="440"/>
                      <a:pt x="51" y="440"/>
                    </a:cubicBezTo>
                    <a:lnTo>
                      <a:pt x="0" y="1912"/>
                    </a:lnTo>
                    <a:cubicBezTo>
                      <a:pt x="689" y="1893"/>
                      <a:pt x="1371" y="1753"/>
                      <a:pt x="2014" y="1485"/>
                    </a:cubicBezTo>
                    <a:lnTo>
                      <a:pt x="2308" y="1371"/>
                    </a:lnTo>
                    <a:cubicBezTo>
                      <a:pt x="2129" y="918"/>
                      <a:pt x="1970" y="459"/>
                      <a:pt x="1817"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7"/>
              <p:cNvSpPr/>
              <p:nvPr/>
            </p:nvSpPr>
            <p:spPr>
              <a:xfrm>
                <a:off x="-12133798" y="2205237"/>
                <a:ext cx="105271" cy="87680"/>
              </a:xfrm>
              <a:custGeom>
                <a:avLst/>
                <a:gdLst/>
                <a:ahLst/>
                <a:cxnLst/>
                <a:rect l="l" t="t" r="r" b="b"/>
                <a:pathLst>
                  <a:path w="1149" h="957" extrusionOk="0">
                    <a:moveTo>
                      <a:pt x="951" y="0"/>
                    </a:moveTo>
                    <a:cubicBezTo>
                      <a:pt x="670" y="281"/>
                      <a:pt x="351" y="517"/>
                      <a:pt x="1" y="695"/>
                    </a:cubicBezTo>
                    <a:cubicBezTo>
                      <a:pt x="396" y="727"/>
                      <a:pt x="778" y="810"/>
                      <a:pt x="1148" y="956"/>
                    </a:cubicBezTo>
                    <a:cubicBezTo>
                      <a:pt x="1072" y="810"/>
                      <a:pt x="1014" y="657"/>
                      <a:pt x="976" y="491"/>
                    </a:cubicBezTo>
                    <a:cubicBezTo>
                      <a:pt x="944" y="332"/>
                      <a:pt x="938" y="166"/>
                      <a:pt x="951"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7"/>
              <p:cNvSpPr/>
              <p:nvPr/>
            </p:nvSpPr>
            <p:spPr>
              <a:xfrm>
                <a:off x="-12042086" y="2357052"/>
                <a:ext cx="191028" cy="155388"/>
              </a:xfrm>
              <a:custGeom>
                <a:avLst/>
                <a:gdLst/>
                <a:ahLst/>
                <a:cxnLst/>
                <a:rect l="l" t="t" r="r" b="b"/>
                <a:pathLst>
                  <a:path w="2085" h="1696" extrusionOk="0">
                    <a:moveTo>
                      <a:pt x="816" y="0"/>
                    </a:moveTo>
                    <a:lnTo>
                      <a:pt x="0" y="1250"/>
                    </a:lnTo>
                    <a:cubicBezTo>
                      <a:pt x="496" y="1543"/>
                      <a:pt x="1063" y="1695"/>
                      <a:pt x="1635" y="1695"/>
                    </a:cubicBezTo>
                    <a:cubicBezTo>
                      <a:pt x="1785" y="1695"/>
                      <a:pt x="1935" y="1685"/>
                      <a:pt x="2085" y="1664"/>
                    </a:cubicBezTo>
                    <a:cubicBezTo>
                      <a:pt x="1836" y="995"/>
                      <a:pt x="1396" y="415"/>
                      <a:pt x="81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7"/>
              <p:cNvSpPr/>
              <p:nvPr/>
            </p:nvSpPr>
            <p:spPr>
              <a:xfrm>
                <a:off x="-11907771" y="2351188"/>
                <a:ext cx="89421" cy="108112"/>
              </a:xfrm>
              <a:custGeom>
                <a:avLst/>
                <a:gdLst/>
                <a:ahLst/>
                <a:cxnLst/>
                <a:rect l="l" t="t" r="r" b="b"/>
                <a:pathLst>
                  <a:path w="976" h="1180" extrusionOk="0">
                    <a:moveTo>
                      <a:pt x="975" y="1"/>
                    </a:moveTo>
                    <a:cubicBezTo>
                      <a:pt x="823" y="90"/>
                      <a:pt x="663" y="154"/>
                      <a:pt x="491" y="192"/>
                    </a:cubicBezTo>
                    <a:cubicBezTo>
                      <a:pt x="376" y="219"/>
                      <a:pt x="263" y="230"/>
                      <a:pt x="149" y="230"/>
                    </a:cubicBezTo>
                    <a:cubicBezTo>
                      <a:pt x="100" y="230"/>
                      <a:pt x="51" y="228"/>
                      <a:pt x="0" y="224"/>
                    </a:cubicBezTo>
                    <a:lnTo>
                      <a:pt x="0" y="224"/>
                    </a:lnTo>
                    <a:cubicBezTo>
                      <a:pt x="281" y="504"/>
                      <a:pt x="523" y="829"/>
                      <a:pt x="708" y="1180"/>
                    </a:cubicBezTo>
                    <a:cubicBezTo>
                      <a:pt x="733" y="778"/>
                      <a:pt x="823" y="377"/>
                      <a:pt x="975"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7"/>
              <p:cNvSpPr/>
              <p:nvPr/>
            </p:nvSpPr>
            <p:spPr>
              <a:xfrm>
                <a:off x="-12176402" y="2295849"/>
                <a:ext cx="186355" cy="160518"/>
              </a:xfrm>
              <a:custGeom>
                <a:avLst/>
                <a:gdLst/>
                <a:ahLst/>
                <a:cxnLst/>
                <a:rect l="l" t="t" r="r" b="b"/>
                <a:pathLst>
                  <a:path w="2034" h="1752" extrusionOk="0">
                    <a:moveTo>
                      <a:pt x="196" y="0"/>
                    </a:moveTo>
                    <a:cubicBezTo>
                      <a:pt x="131" y="0"/>
                      <a:pt x="66" y="2"/>
                      <a:pt x="1" y="6"/>
                    </a:cubicBezTo>
                    <a:cubicBezTo>
                      <a:pt x="192" y="713"/>
                      <a:pt x="625" y="1325"/>
                      <a:pt x="1218" y="1752"/>
                    </a:cubicBezTo>
                    <a:lnTo>
                      <a:pt x="2034" y="503"/>
                    </a:lnTo>
                    <a:cubicBezTo>
                      <a:pt x="1478" y="173"/>
                      <a:pt x="843" y="0"/>
                      <a:pt x="19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7"/>
              <p:cNvSpPr/>
              <p:nvPr/>
            </p:nvSpPr>
            <p:spPr>
              <a:xfrm>
                <a:off x="-11967324" y="1978659"/>
                <a:ext cx="88871" cy="106371"/>
              </a:xfrm>
              <a:custGeom>
                <a:avLst/>
                <a:gdLst/>
                <a:ahLst/>
                <a:cxnLst/>
                <a:rect l="l" t="t" r="r" b="b"/>
                <a:pathLst>
                  <a:path w="970" h="1161" extrusionOk="0">
                    <a:moveTo>
                      <a:pt x="262" y="0"/>
                    </a:moveTo>
                    <a:cubicBezTo>
                      <a:pt x="230" y="396"/>
                      <a:pt x="147" y="791"/>
                      <a:pt x="0" y="1160"/>
                    </a:cubicBezTo>
                    <a:cubicBezTo>
                      <a:pt x="140" y="1078"/>
                      <a:pt x="293" y="1020"/>
                      <a:pt x="453" y="988"/>
                    </a:cubicBezTo>
                    <a:cubicBezTo>
                      <a:pt x="563" y="964"/>
                      <a:pt x="673" y="952"/>
                      <a:pt x="784" y="952"/>
                    </a:cubicBezTo>
                    <a:cubicBezTo>
                      <a:pt x="846" y="952"/>
                      <a:pt x="907" y="956"/>
                      <a:pt x="969" y="963"/>
                    </a:cubicBezTo>
                    <a:cubicBezTo>
                      <a:pt x="682" y="682"/>
                      <a:pt x="446" y="357"/>
                      <a:pt x="262"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7"/>
              <p:cNvSpPr/>
              <p:nvPr/>
            </p:nvSpPr>
            <p:spPr>
              <a:xfrm>
                <a:off x="-11755956" y="2176651"/>
                <a:ext cx="162442" cy="192127"/>
              </a:xfrm>
              <a:custGeom>
                <a:avLst/>
                <a:gdLst/>
                <a:ahLst/>
                <a:cxnLst/>
                <a:rect l="l" t="t" r="r" b="b"/>
                <a:pathLst>
                  <a:path w="1773" h="2097" extrusionOk="0">
                    <a:moveTo>
                      <a:pt x="1670" y="0"/>
                    </a:moveTo>
                    <a:cubicBezTo>
                      <a:pt x="995" y="249"/>
                      <a:pt x="415" y="695"/>
                      <a:pt x="0" y="1281"/>
                    </a:cubicBezTo>
                    <a:lnTo>
                      <a:pt x="1250" y="2097"/>
                    </a:lnTo>
                    <a:cubicBezTo>
                      <a:pt x="1626" y="1466"/>
                      <a:pt x="1772" y="727"/>
                      <a:pt x="167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7"/>
              <p:cNvSpPr/>
              <p:nvPr/>
            </p:nvSpPr>
            <p:spPr>
              <a:xfrm>
                <a:off x="-12031000" y="2093826"/>
                <a:ext cx="266339" cy="250764"/>
              </a:xfrm>
              <a:custGeom>
                <a:avLst/>
                <a:gdLst/>
                <a:ahLst/>
                <a:cxnLst/>
                <a:rect l="l" t="t" r="r" b="b"/>
                <a:pathLst>
                  <a:path w="2907" h="2737" extrusionOk="0">
                    <a:moveTo>
                      <a:pt x="1498" y="0"/>
                    </a:moveTo>
                    <a:cubicBezTo>
                      <a:pt x="1404" y="0"/>
                      <a:pt x="1308" y="10"/>
                      <a:pt x="1212" y="31"/>
                    </a:cubicBezTo>
                    <a:cubicBezTo>
                      <a:pt x="472" y="184"/>
                      <a:pt x="1" y="910"/>
                      <a:pt x="154" y="1650"/>
                    </a:cubicBezTo>
                    <a:cubicBezTo>
                      <a:pt x="287" y="2295"/>
                      <a:pt x="858" y="2736"/>
                      <a:pt x="1492" y="2736"/>
                    </a:cubicBezTo>
                    <a:cubicBezTo>
                      <a:pt x="1585" y="2736"/>
                      <a:pt x="1678" y="2727"/>
                      <a:pt x="1772" y="2708"/>
                    </a:cubicBezTo>
                    <a:cubicBezTo>
                      <a:pt x="2129" y="2631"/>
                      <a:pt x="2442" y="2421"/>
                      <a:pt x="2639" y="2115"/>
                    </a:cubicBezTo>
                    <a:cubicBezTo>
                      <a:pt x="2837" y="1815"/>
                      <a:pt x="2907" y="1446"/>
                      <a:pt x="2830" y="1089"/>
                    </a:cubicBezTo>
                    <a:cubicBezTo>
                      <a:pt x="2697" y="446"/>
                      <a:pt x="2130" y="0"/>
                      <a:pt x="1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7"/>
              <p:cNvSpPr/>
              <p:nvPr/>
            </p:nvSpPr>
            <p:spPr>
              <a:xfrm>
                <a:off x="-11935806" y="1925519"/>
                <a:ext cx="189837" cy="154288"/>
              </a:xfrm>
              <a:custGeom>
                <a:avLst/>
                <a:gdLst/>
                <a:ahLst/>
                <a:cxnLst/>
                <a:rect l="l" t="t" r="r" b="b"/>
                <a:pathLst>
                  <a:path w="2072" h="1684" extrusionOk="0">
                    <a:moveTo>
                      <a:pt x="458" y="0"/>
                    </a:moveTo>
                    <a:cubicBezTo>
                      <a:pt x="306" y="0"/>
                      <a:pt x="153" y="11"/>
                      <a:pt x="0" y="32"/>
                    </a:cubicBezTo>
                    <a:cubicBezTo>
                      <a:pt x="249" y="695"/>
                      <a:pt x="689" y="1269"/>
                      <a:pt x="1262" y="1683"/>
                    </a:cubicBezTo>
                    <a:lnTo>
                      <a:pt x="2072" y="440"/>
                    </a:lnTo>
                    <a:cubicBezTo>
                      <a:pt x="1579" y="149"/>
                      <a:pt x="1024" y="0"/>
                      <a:pt x="458"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7"/>
              <p:cNvSpPr/>
              <p:nvPr/>
            </p:nvSpPr>
            <p:spPr>
              <a:xfrm>
                <a:off x="-11819632" y="2317380"/>
                <a:ext cx="162992" cy="184523"/>
              </a:xfrm>
              <a:custGeom>
                <a:avLst/>
                <a:gdLst/>
                <a:ahLst/>
                <a:cxnLst/>
                <a:rect l="l" t="t" r="r" b="b"/>
                <a:pathLst>
                  <a:path w="1779" h="2014" extrusionOk="0">
                    <a:moveTo>
                      <a:pt x="536" y="0"/>
                    </a:moveTo>
                    <a:cubicBezTo>
                      <a:pt x="173" y="605"/>
                      <a:pt x="1" y="1307"/>
                      <a:pt x="39" y="2014"/>
                    </a:cubicBezTo>
                    <a:cubicBezTo>
                      <a:pt x="740" y="1816"/>
                      <a:pt x="1346" y="1396"/>
                      <a:pt x="1779" y="809"/>
                    </a:cubicBezTo>
                    <a:lnTo>
                      <a:pt x="536"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7"/>
              <p:cNvSpPr/>
              <p:nvPr/>
            </p:nvSpPr>
            <p:spPr>
              <a:xfrm>
                <a:off x="-11797460" y="1980950"/>
                <a:ext cx="186996" cy="161160"/>
              </a:xfrm>
              <a:custGeom>
                <a:avLst/>
                <a:gdLst/>
                <a:ahLst/>
                <a:cxnLst/>
                <a:rect l="l" t="t" r="r" b="b"/>
                <a:pathLst>
                  <a:path w="2041" h="1759" extrusionOk="0">
                    <a:moveTo>
                      <a:pt x="817" y="1"/>
                    </a:moveTo>
                    <a:lnTo>
                      <a:pt x="1" y="1244"/>
                    </a:lnTo>
                    <a:cubicBezTo>
                      <a:pt x="559" y="1581"/>
                      <a:pt x="1201" y="1759"/>
                      <a:pt x="1851" y="1759"/>
                    </a:cubicBezTo>
                    <a:cubicBezTo>
                      <a:pt x="1914" y="1759"/>
                      <a:pt x="1977" y="1757"/>
                      <a:pt x="2040" y="1754"/>
                    </a:cubicBezTo>
                    <a:cubicBezTo>
                      <a:pt x="1843" y="1046"/>
                      <a:pt x="1409" y="428"/>
                      <a:pt x="81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7"/>
              <p:cNvSpPr/>
              <p:nvPr/>
            </p:nvSpPr>
            <p:spPr>
              <a:xfrm>
                <a:off x="-11761178" y="2143943"/>
                <a:ext cx="108661" cy="91162"/>
              </a:xfrm>
              <a:custGeom>
                <a:avLst/>
                <a:gdLst/>
                <a:ahLst/>
                <a:cxnLst/>
                <a:rect l="l" t="t" r="r" b="b"/>
                <a:pathLst>
                  <a:path w="1186" h="995" extrusionOk="0">
                    <a:moveTo>
                      <a:pt x="0" y="0"/>
                    </a:moveTo>
                    <a:lnTo>
                      <a:pt x="0" y="0"/>
                    </a:lnTo>
                    <a:cubicBezTo>
                      <a:pt x="89" y="153"/>
                      <a:pt x="147" y="312"/>
                      <a:pt x="185" y="478"/>
                    </a:cubicBezTo>
                    <a:cubicBezTo>
                      <a:pt x="204" y="593"/>
                      <a:pt x="217" y="708"/>
                      <a:pt x="217" y="822"/>
                    </a:cubicBezTo>
                    <a:cubicBezTo>
                      <a:pt x="217" y="880"/>
                      <a:pt x="210" y="937"/>
                      <a:pt x="204" y="994"/>
                    </a:cubicBezTo>
                    <a:cubicBezTo>
                      <a:pt x="491" y="701"/>
                      <a:pt x="822" y="459"/>
                      <a:pt x="1186" y="268"/>
                    </a:cubicBezTo>
                    <a:cubicBezTo>
                      <a:pt x="778" y="242"/>
                      <a:pt x="382" y="153"/>
                      <a:pt x="0"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7"/>
              <p:cNvSpPr/>
              <p:nvPr/>
            </p:nvSpPr>
            <p:spPr>
              <a:xfrm>
                <a:off x="-12087072" y="1747409"/>
                <a:ext cx="228409" cy="151356"/>
              </a:xfrm>
              <a:custGeom>
                <a:avLst/>
                <a:gdLst/>
                <a:ahLst/>
                <a:cxnLst/>
                <a:rect l="l" t="t" r="r" b="b"/>
                <a:pathLst>
                  <a:path w="2493" h="1652" extrusionOk="0">
                    <a:moveTo>
                      <a:pt x="2047" y="1"/>
                    </a:moveTo>
                    <a:cubicBezTo>
                      <a:pt x="1346" y="1"/>
                      <a:pt x="651" y="134"/>
                      <a:pt x="1" y="396"/>
                    </a:cubicBezTo>
                    <a:lnTo>
                      <a:pt x="600" y="1651"/>
                    </a:lnTo>
                    <a:cubicBezTo>
                      <a:pt x="836" y="1549"/>
                      <a:pt x="1078" y="1473"/>
                      <a:pt x="1326" y="1422"/>
                    </a:cubicBezTo>
                    <a:cubicBezTo>
                      <a:pt x="1584" y="1366"/>
                      <a:pt x="1847" y="1339"/>
                      <a:pt x="2110" y="1339"/>
                    </a:cubicBezTo>
                    <a:cubicBezTo>
                      <a:pt x="2237" y="1339"/>
                      <a:pt x="2365" y="1346"/>
                      <a:pt x="2493" y="1358"/>
                    </a:cubicBezTo>
                    <a:cubicBezTo>
                      <a:pt x="2461" y="906"/>
                      <a:pt x="2442" y="453"/>
                      <a:pt x="242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7"/>
              <p:cNvSpPr/>
              <p:nvPr/>
            </p:nvSpPr>
            <p:spPr>
              <a:xfrm>
                <a:off x="-12193352" y="2070371"/>
                <a:ext cx="161893" cy="191028"/>
              </a:xfrm>
              <a:custGeom>
                <a:avLst/>
                <a:gdLst/>
                <a:ahLst/>
                <a:cxnLst/>
                <a:rect l="l" t="t" r="r" b="b"/>
                <a:pathLst>
                  <a:path w="1767" h="2085" extrusionOk="0">
                    <a:moveTo>
                      <a:pt x="517" y="0"/>
                    </a:moveTo>
                    <a:cubicBezTo>
                      <a:pt x="147" y="625"/>
                      <a:pt x="1" y="1358"/>
                      <a:pt x="103" y="2084"/>
                    </a:cubicBezTo>
                    <a:cubicBezTo>
                      <a:pt x="772" y="1836"/>
                      <a:pt x="1352" y="1389"/>
                      <a:pt x="1766" y="816"/>
                    </a:cubicBezTo>
                    <a:lnTo>
                      <a:pt x="517"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7"/>
              <p:cNvSpPr/>
              <p:nvPr/>
            </p:nvSpPr>
            <p:spPr>
              <a:xfrm>
                <a:off x="-12153039" y="2516471"/>
                <a:ext cx="234822" cy="185805"/>
              </a:xfrm>
              <a:custGeom>
                <a:avLst/>
                <a:gdLst/>
                <a:ahLst/>
                <a:cxnLst/>
                <a:rect l="l" t="t" r="r" b="b"/>
                <a:pathLst>
                  <a:path w="2563" h="2028" extrusionOk="0">
                    <a:moveTo>
                      <a:pt x="874" y="0"/>
                    </a:moveTo>
                    <a:lnTo>
                      <a:pt x="1" y="1339"/>
                    </a:lnTo>
                    <a:cubicBezTo>
                      <a:pt x="714" y="1772"/>
                      <a:pt x="1543" y="1976"/>
                      <a:pt x="2461" y="2027"/>
                    </a:cubicBezTo>
                    <a:lnTo>
                      <a:pt x="2512" y="2027"/>
                    </a:lnTo>
                    <a:lnTo>
                      <a:pt x="2563" y="542"/>
                    </a:lnTo>
                    <a:cubicBezTo>
                      <a:pt x="1964" y="497"/>
                      <a:pt x="1384" y="313"/>
                      <a:pt x="87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7"/>
              <p:cNvSpPr/>
              <p:nvPr/>
            </p:nvSpPr>
            <p:spPr>
              <a:xfrm>
                <a:off x="-12130866" y="1936056"/>
                <a:ext cx="163633" cy="185714"/>
              </a:xfrm>
              <a:custGeom>
                <a:avLst/>
                <a:gdLst/>
                <a:ahLst/>
                <a:cxnLst/>
                <a:rect l="l" t="t" r="r" b="b"/>
                <a:pathLst>
                  <a:path w="1786" h="2027" extrusionOk="0">
                    <a:moveTo>
                      <a:pt x="1747" y="0"/>
                    </a:moveTo>
                    <a:cubicBezTo>
                      <a:pt x="1040" y="191"/>
                      <a:pt x="428" y="618"/>
                      <a:pt x="1" y="1211"/>
                    </a:cubicBezTo>
                    <a:lnTo>
                      <a:pt x="1244" y="2027"/>
                    </a:lnTo>
                    <a:cubicBezTo>
                      <a:pt x="1613" y="1415"/>
                      <a:pt x="1785" y="708"/>
                      <a:pt x="1747"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7"/>
              <p:cNvSpPr/>
              <p:nvPr/>
            </p:nvSpPr>
            <p:spPr>
              <a:xfrm>
                <a:off x="-11834749" y="1809345"/>
                <a:ext cx="195059" cy="88780"/>
              </a:xfrm>
              <a:custGeom>
                <a:avLst/>
                <a:gdLst/>
                <a:ahLst/>
                <a:cxnLst/>
                <a:rect l="l" t="t" r="r" b="b"/>
                <a:pathLst>
                  <a:path w="2129" h="969" extrusionOk="0">
                    <a:moveTo>
                      <a:pt x="0" y="0"/>
                    </a:moveTo>
                    <a:cubicBezTo>
                      <a:pt x="0" y="38"/>
                      <a:pt x="6" y="70"/>
                      <a:pt x="6" y="102"/>
                    </a:cubicBezTo>
                    <a:cubicBezTo>
                      <a:pt x="370" y="140"/>
                      <a:pt x="1358" y="300"/>
                      <a:pt x="2129" y="969"/>
                    </a:cubicBezTo>
                    <a:cubicBezTo>
                      <a:pt x="2103" y="650"/>
                      <a:pt x="2078" y="325"/>
                      <a:pt x="2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7"/>
              <p:cNvSpPr/>
              <p:nvPr/>
            </p:nvSpPr>
            <p:spPr>
              <a:xfrm>
                <a:off x="-11706297" y="2330757"/>
                <a:ext cx="168214" cy="238304"/>
              </a:xfrm>
              <a:custGeom>
                <a:avLst/>
                <a:gdLst/>
                <a:ahLst/>
                <a:cxnLst/>
                <a:rect l="l" t="t" r="r" b="b"/>
                <a:pathLst>
                  <a:path w="1836" h="2601" extrusionOk="0">
                    <a:moveTo>
                      <a:pt x="1562" y="1"/>
                    </a:moveTo>
                    <a:cubicBezTo>
                      <a:pt x="1281" y="823"/>
                      <a:pt x="733" y="1524"/>
                      <a:pt x="0" y="1989"/>
                    </a:cubicBezTo>
                    <a:cubicBezTo>
                      <a:pt x="70" y="2193"/>
                      <a:pt x="134" y="2397"/>
                      <a:pt x="211" y="2601"/>
                    </a:cubicBezTo>
                    <a:cubicBezTo>
                      <a:pt x="536" y="2422"/>
                      <a:pt x="1409" y="1881"/>
                      <a:pt x="1836" y="969"/>
                    </a:cubicBezTo>
                    <a:cubicBezTo>
                      <a:pt x="1734" y="651"/>
                      <a:pt x="1645" y="326"/>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7"/>
              <p:cNvSpPr/>
              <p:nvPr/>
            </p:nvSpPr>
            <p:spPr>
              <a:xfrm>
                <a:off x="-11833650" y="1832708"/>
                <a:ext cx="203946" cy="158319"/>
              </a:xfrm>
              <a:custGeom>
                <a:avLst/>
                <a:gdLst/>
                <a:ahLst/>
                <a:cxnLst/>
                <a:rect l="l" t="t" r="r" b="b"/>
                <a:pathLst>
                  <a:path w="2226" h="1728" extrusionOk="0">
                    <a:moveTo>
                      <a:pt x="1" y="0"/>
                    </a:moveTo>
                    <a:lnTo>
                      <a:pt x="1" y="0"/>
                    </a:lnTo>
                    <a:cubicBezTo>
                      <a:pt x="14" y="159"/>
                      <a:pt x="20" y="319"/>
                      <a:pt x="33" y="478"/>
                    </a:cubicBezTo>
                    <a:cubicBezTo>
                      <a:pt x="880" y="637"/>
                      <a:pt x="1658" y="1077"/>
                      <a:pt x="2225" y="1727"/>
                    </a:cubicBezTo>
                    <a:cubicBezTo>
                      <a:pt x="2193" y="1466"/>
                      <a:pt x="2161" y="1198"/>
                      <a:pt x="2136" y="937"/>
                    </a:cubicBezTo>
                    <a:cubicBezTo>
                      <a:pt x="1409" y="236"/>
                      <a:pt x="390" y="4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7"/>
              <p:cNvSpPr/>
              <p:nvPr/>
            </p:nvSpPr>
            <p:spPr>
              <a:xfrm>
                <a:off x="-11837131" y="1745119"/>
                <a:ext cx="190478" cy="50849"/>
              </a:xfrm>
              <a:custGeom>
                <a:avLst/>
                <a:gdLst/>
                <a:ahLst/>
                <a:cxnLst/>
                <a:rect l="l" t="t" r="r" b="b"/>
                <a:pathLst>
                  <a:path w="2079" h="555" extrusionOk="0">
                    <a:moveTo>
                      <a:pt x="2066" y="0"/>
                    </a:moveTo>
                    <a:lnTo>
                      <a:pt x="1" y="19"/>
                    </a:lnTo>
                    <a:cubicBezTo>
                      <a:pt x="7" y="198"/>
                      <a:pt x="7" y="376"/>
                      <a:pt x="20" y="555"/>
                    </a:cubicBezTo>
                    <a:lnTo>
                      <a:pt x="2078" y="555"/>
                    </a:lnTo>
                    <a:cubicBezTo>
                      <a:pt x="2072" y="370"/>
                      <a:pt x="2072" y="185"/>
                      <a:pt x="2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7"/>
              <p:cNvSpPr/>
              <p:nvPr/>
            </p:nvSpPr>
            <p:spPr>
              <a:xfrm>
                <a:off x="-11682934" y="2438227"/>
                <a:ext cx="178109" cy="153097"/>
              </a:xfrm>
              <a:custGeom>
                <a:avLst/>
                <a:gdLst/>
                <a:ahLst/>
                <a:cxnLst/>
                <a:rect l="l" t="t" r="r" b="b"/>
                <a:pathLst>
                  <a:path w="1944" h="1671" extrusionOk="0">
                    <a:moveTo>
                      <a:pt x="1644" y="0"/>
                    </a:moveTo>
                    <a:cubicBezTo>
                      <a:pt x="1166" y="899"/>
                      <a:pt x="312" y="1409"/>
                      <a:pt x="0" y="1575"/>
                    </a:cubicBezTo>
                    <a:cubicBezTo>
                      <a:pt x="13" y="1606"/>
                      <a:pt x="19" y="1638"/>
                      <a:pt x="32" y="1670"/>
                    </a:cubicBezTo>
                    <a:lnTo>
                      <a:pt x="1944" y="905"/>
                    </a:lnTo>
                    <a:cubicBezTo>
                      <a:pt x="1836" y="606"/>
                      <a:pt x="1740" y="300"/>
                      <a:pt x="1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7"/>
              <p:cNvSpPr/>
              <p:nvPr/>
            </p:nvSpPr>
            <p:spPr>
              <a:xfrm>
                <a:off x="-12378975" y="1963450"/>
                <a:ext cx="187455" cy="340552"/>
              </a:xfrm>
              <a:custGeom>
                <a:avLst/>
                <a:gdLst/>
                <a:ahLst/>
                <a:cxnLst/>
                <a:rect l="l" t="t" r="r" b="b"/>
                <a:pathLst>
                  <a:path w="2046" h="3717" extrusionOk="0">
                    <a:moveTo>
                      <a:pt x="784" y="1"/>
                    </a:moveTo>
                    <a:cubicBezTo>
                      <a:pt x="606" y="294"/>
                      <a:pt x="459" y="606"/>
                      <a:pt x="351" y="938"/>
                    </a:cubicBezTo>
                    <a:cubicBezTo>
                      <a:pt x="64" y="1830"/>
                      <a:pt x="0" y="2786"/>
                      <a:pt x="172" y="3716"/>
                    </a:cubicBezTo>
                    <a:lnTo>
                      <a:pt x="1549" y="3430"/>
                    </a:lnTo>
                    <a:cubicBezTo>
                      <a:pt x="1396" y="2531"/>
                      <a:pt x="1574" y="1607"/>
                      <a:pt x="2046" y="829"/>
                    </a:cubicBezTo>
                    <a:lnTo>
                      <a:pt x="784"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7"/>
              <p:cNvSpPr/>
              <p:nvPr/>
            </p:nvSpPr>
            <p:spPr>
              <a:xfrm>
                <a:off x="-11675421" y="2533971"/>
                <a:ext cx="191119" cy="108661"/>
              </a:xfrm>
              <a:custGeom>
                <a:avLst/>
                <a:gdLst/>
                <a:ahLst/>
                <a:cxnLst/>
                <a:rect l="l" t="t" r="r" b="b"/>
                <a:pathLst>
                  <a:path w="2086" h="1186" extrusionOk="0">
                    <a:moveTo>
                      <a:pt x="1913" y="1"/>
                    </a:moveTo>
                    <a:lnTo>
                      <a:pt x="1" y="765"/>
                    </a:lnTo>
                    <a:cubicBezTo>
                      <a:pt x="58" y="906"/>
                      <a:pt x="116" y="1046"/>
                      <a:pt x="167" y="1186"/>
                    </a:cubicBezTo>
                    <a:lnTo>
                      <a:pt x="2085" y="434"/>
                    </a:lnTo>
                    <a:cubicBezTo>
                      <a:pt x="2028" y="287"/>
                      <a:pt x="1970" y="147"/>
                      <a:pt x="1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7"/>
              <p:cNvSpPr/>
              <p:nvPr/>
            </p:nvSpPr>
            <p:spPr>
              <a:xfrm>
                <a:off x="-11195971" y="3858894"/>
                <a:ext cx="156579" cy="233081"/>
              </a:xfrm>
              <a:custGeom>
                <a:avLst/>
                <a:gdLst/>
                <a:ahLst/>
                <a:cxnLst/>
                <a:rect l="l" t="t" r="r" b="b"/>
                <a:pathLst>
                  <a:path w="1709" h="2544" extrusionOk="0">
                    <a:moveTo>
                      <a:pt x="383" y="1"/>
                    </a:moveTo>
                    <a:cubicBezTo>
                      <a:pt x="338" y="115"/>
                      <a:pt x="300" y="237"/>
                      <a:pt x="262" y="364"/>
                    </a:cubicBezTo>
                    <a:cubicBezTo>
                      <a:pt x="64" y="1110"/>
                      <a:pt x="1" y="1836"/>
                      <a:pt x="115" y="2544"/>
                    </a:cubicBezTo>
                    <a:lnTo>
                      <a:pt x="1587" y="2238"/>
                    </a:lnTo>
                    <a:cubicBezTo>
                      <a:pt x="1486" y="1645"/>
                      <a:pt x="1530" y="1040"/>
                      <a:pt x="1709" y="466"/>
                    </a:cubicBezTo>
                    <a:lnTo>
                      <a:pt x="383"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7"/>
              <p:cNvSpPr/>
              <p:nvPr/>
            </p:nvSpPr>
            <p:spPr>
              <a:xfrm>
                <a:off x="-10957758" y="4303895"/>
                <a:ext cx="339360" cy="193410"/>
              </a:xfrm>
              <a:custGeom>
                <a:avLst/>
                <a:gdLst/>
                <a:ahLst/>
                <a:cxnLst/>
                <a:rect l="l" t="t" r="r" b="b"/>
                <a:pathLst>
                  <a:path w="3704" h="2111" extrusionOk="0">
                    <a:moveTo>
                      <a:pt x="778" y="0"/>
                    </a:moveTo>
                    <a:lnTo>
                      <a:pt x="1" y="1186"/>
                    </a:lnTo>
                    <a:cubicBezTo>
                      <a:pt x="829" y="1721"/>
                      <a:pt x="1779" y="2040"/>
                      <a:pt x="2767" y="2103"/>
                    </a:cubicBezTo>
                    <a:cubicBezTo>
                      <a:pt x="2847" y="2108"/>
                      <a:pt x="2926" y="2111"/>
                      <a:pt x="3006" y="2111"/>
                    </a:cubicBezTo>
                    <a:cubicBezTo>
                      <a:pt x="3239" y="2111"/>
                      <a:pt x="3471" y="2090"/>
                      <a:pt x="3704" y="2052"/>
                    </a:cubicBezTo>
                    <a:lnTo>
                      <a:pt x="3379" y="485"/>
                    </a:lnTo>
                    <a:cubicBezTo>
                      <a:pt x="3160" y="523"/>
                      <a:pt x="2940" y="542"/>
                      <a:pt x="2721" y="542"/>
                    </a:cubicBezTo>
                    <a:cubicBezTo>
                      <a:pt x="2039" y="542"/>
                      <a:pt x="1367" y="357"/>
                      <a:pt x="778"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7"/>
              <p:cNvSpPr/>
              <p:nvPr/>
            </p:nvSpPr>
            <p:spPr>
              <a:xfrm>
                <a:off x="-10459068" y="4108285"/>
                <a:ext cx="206237" cy="241785"/>
              </a:xfrm>
              <a:custGeom>
                <a:avLst/>
                <a:gdLst/>
                <a:ahLst/>
                <a:cxnLst/>
                <a:rect l="l" t="t" r="r" b="b"/>
                <a:pathLst>
                  <a:path w="2251" h="2639" extrusionOk="0">
                    <a:moveTo>
                      <a:pt x="931" y="0"/>
                    </a:moveTo>
                    <a:cubicBezTo>
                      <a:pt x="829" y="338"/>
                      <a:pt x="683" y="657"/>
                      <a:pt x="485" y="956"/>
                    </a:cubicBezTo>
                    <a:cubicBezTo>
                      <a:pt x="345" y="1173"/>
                      <a:pt x="179" y="1377"/>
                      <a:pt x="1" y="1562"/>
                    </a:cubicBezTo>
                    <a:lnTo>
                      <a:pt x="1008" y="2639"/>
                    </a:lnTo>
                    <a:cubicBezTo>
                      <a:pt x="1479" y="2135"/>
                      <a:pt x="1862" y="1549"/>
                      <a:pt x="2129" y="912"/>
                    </a:cubicBezTo>
                    <a:lnTo>
                      <a:pt x="2250" y="625"/>
                    </a:lnTo>
                    <a:cubicBezTo>
                      <a:pt x="1804" y="427"/>
                      <a:pt x="1365" y="217"/>
                      <a:pt x="931"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7"/>
              <p:cNvSpPr/>
              <p:nvPr/>
            </p:nvSpPr>
            <p:spPr>
              <a:xfrm>
                <a:off x="-10841492" y="4104162"/>
                <a:ext cx="91162" cy="106921"/>
              </a:xfrm>
              <a:custGeom>
                <a:avLst/>
                <a:gdLst/>
                <a:ahLst/>
                <a:cxnLst/>
                <a:rect l="l" t="t" r="r" b="b"/>
                <a:pathLst>
                  <a:path w="995" h="1167" extrusionOk="0">
                    <a:moveTo>
                      <a:pt x="179" y="1"/>
                    </a:moveTo>
                    <a:cubicBezTo>
                      <a:pt x="179" y="396"/>
                      <a:pt x="121" y="791"/>
                      <a:pt x="0" y="1167"/>
                    </a:cubicBezTo>
                    <a:cubicBezTo>
                      <a:pt x="300" y="906"/>
                      <a:pt x="637" y="689"/>
                      <a:pt x="994" y="536"/>
                    </a:cubicBezTo>
                    <a:cubicBezTo>
                      <a:pt x="835" y="485"/>
                      <a:pt x="688" y="421"/>
                      <a:pt x="548" y="326"/>
                    </a:cubicBezTo>
                    <a:cubicBezTo>
                      <a:pt x="408" y="236"/>
                      <a:pt x="287" y="128"/>
                      <a:pt x="179"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7"/>
              <p:cNvSpPr/>
              <p:nvPr/>
            </p:nvSpPr>
            <p:spPr>
              <a:xfrm>
                <a:off x="-10661641" y="4150980"/>
                <a:ext cx="189837" cy="138346"/>
              </a:xfrm>
              <a:custGeom>
                <a:avLst/>
                <a:gdLst/>
                <a:ahLst/>
                <a:cxnLst/>
                <a:rect l="l" t="t" r="r" b="b"/>
                <a:pathLst>
                  <a:path w="2072" h="1510" extrusionOk="0">
                    <a:moveTo>
                      <a:pt x="589" y="0"/>
                    </a:moveTo>
                    <a:cubicBezTo>
                      <a:pt x="393" y="0"/>
                      <a:pt x="196" y="17"/>
                      <a:pt x="0" y="50"/>
                    </a:cubicBezTo>
                    <a:lnTo>
                      <a:pt x="306" y="1510"/>
                    </a:lnTo>
                    <a:cubicBezTo>
                      <a:pt x="1014" y="1325"/>
                      <a:pt x="1638" y="911"/>
                      <a:pt x="2071" y="324"/>
                    </a:cubicBezTo>
                    <a:cubicBezTo>
                      <a:pt x="1606" y="112"/>
                      <a:pt x="1101" y="0"/>
                      <a:pt x="58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7"/>
              <p:cNvSpPr/>
              <p:nvPr/>
            </p:nvSpPr>
            <p:spPr>
              <a:xfrm>
                <a:off x="-10609142" y="4046350"/>
                <a:ext cx="107562" cy="94094"/>
              </a:xfrm>
              <a:custGeom>
                <a:avLst/>
                <a:gdLst/>
                <a:ahLst/>
                <a:cxnLst/>
                <a:rect l="l" t="t" r="r" b="b"/>
                <a:pathLst>
                  <a:path w="1174" h="1027" extrusionOk="0">
                    <a:moveTo>
                      <a:pt x="536" y="1"/>
                    </a:moveTo>
                    <a:cubicBezTo>
                      <a:pt x="453" y="332"/>
                      <a:pt x="262" y="625"/>
                      <a:pt x="1" y="842"/>
                    </a:cubicBezTo>
                    <a:cubicBezTo>
                      <a:pt x="396" y="842"/>
                      <a:pt x="797" y="906"/>
                      <a:pt x="1173" y="1027"/>
                    </a:cubicBezTo>
                    <a:cubicBezTo>
                      <a:pt x="912" y="721"/>
                      <a:pt x="695" y="370"/>
                      <a:pt x="536"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7"/>
              <p:cNvSpPr/>
              <p:nvPr/>
            </p:nvSpPr>
            <p:spPr>
              <a:xfrm>
                <a:off x="-10852028" y="4160783"/>
                <a:ext cx="191577" cy="137796"/>
              </a:xfrm>
              <a:custGeom>
                <a:avLst/>
                <a:gdLst/>
                <a:ahLst/>
                <a:cxnLst/>
                <a:rect l="l" t="t" r="r" b="b"/>
                <a:pathLst>
                  <a:path w="2091" h="1504" extrusionOk="0">
                    <a:moveTo>
                      <a:pt x="1785" y="1"/>
                    </a:moveTo>
                    <a:cubicBezTo>
                      <a:pt x="1097" y="179"/>
                      <a:pt x="472" y="555"/>
                      <a:pt x="0" y="1084"/>
                    </a:cubicBezTo>
                    <a:cubicBezTo>
                      <a:pt x="480" y="1360"/>
                      <a:pt x="1022" y="1504"/>
                      <a:pt x="1570" y="1504"/>
                    </a:cubicBezTo>
                    <a:cubicBezTo>
                      <a:pt x="1744" y="1504"/>
                      <a:pt x="1918" y="1489"/>
                      <a:pt x="2091" y="1460"/>
                    </a:cubicBezTo>
                    <a:lnTo>
                      <a:pt x="178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7"/>
              <p:cNvSpPr/>
              <p:nvPr/>
            </p:nvSpPr>
            <p:spPr>
              <a:xfrm>
                <a:off x="-10911582" y="3871171"/>
                <a:ext cx="108112" cy="91803"/>
              </a:xfrm>
              <a:custGeom>
                <a:avLst/>
                <a:gdLst/>
                <a:ahLst/>
                <a:cxnLst/>
                <a:rect l="l" t="t" r="r" b="b"/>
                <a:pathLst>
                  <a:path w="1180" h="1002" extrusionOk="0">
                    <a:moveTo>
                      <a:pt x="0" y="1"/>
                    </a:moveTo>
                    <a:cubicBezTo>
                      <a:pt x="255" y="300"/>
                      <a:pt x="472" y="638"/>
                      <a:pt x="631" y="1001"/>
                    </a:cubicBezTo>
                    <a:cubicBezTo>
                      <a:pt x="676" y="842"/>
                      <a:pt x="740" y="695"/>
                      <a:pt x="829" y="561"/>
                    </a:cubicBezTo>
                    <a:cubicBezTo>
                      <a:pt x="924" y="415"/>
                      <a:pt x="1039" y="287"/>
                      <a:pt x="1179" y="173"/>
                    </a:cubicBezTo>
                    <a:lnTo>
                      <a:pt x="1179" y="173"/>
                    </a:lnTo>
                    <a:cubicBezTo>
                      <a:pt x="1161" y="173"/>
                      <a:pt x="1143" y="173"/>
                      <a:pt x="1124" y="173"/>
                    </a:cubicBezTo>
                    <a:cubicBezTo>
                      <a:pt x="741" y="173"/>
                      <a:pt x="359" y="110"/>
                      <a:pt x="0"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7"/>
              <p:cNvSpPr/>
              <p:nvPr/>
            </p:nvSpPr>
            <p:spPr>
              <a:xfrm>
                <a:off x="-10567638" y="3770114"/>
                <a:ext cx="144851" cy="191119"/>
              </a:xfrm>
              <a:custGeom>
                <a:avLst/>
                <a:gdLst/>
                <a:ahLst/>
                <a:cxnLst/>
                <a:rect l="l" t="t" r="r" b="b"/>
                <a:pathLst>
                  <a:path w="1581" h="2086" extrusionOk="0">
                    <a:moveTo>
                      <a:pt x="395" y="1"/>
                    </a:moveTo>
                    <a:cubicBezTo>
                      <a:pt x="96" y="651"/>
                      <a:pt x="0" y="1378"/>
                      <a:pt x="121" y="2085"/>
                    </a:cubicBezTo>
                    <a:lnTo>
                      <a:pt x="1581" y="1779"/>
                    </a:lnTo>
                    <a:cubicBezTo>
                      <a:pt x="1402" y="1072"/>
                      <a:pt x="982" y="441"/>
                      <a:pt x="395"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10850287" y="3880242"/>
                <a:ext cx="283197" cy="251589"/>
              </a:xfrm>
              <a:custGeom>
                <a:avLst/>
                <a:gdLst/>
                <a:ahLst/>
                <a:cxnLst/>
                <a:rect l="l" t="t" r="r" b="b"/>
                <a:pathLst>
                  <a:path w="3091" h="2746" extrusionOk="0">
                    <a:moveTo>
                      <a:pt x="1551" y="1"/>
                    </a:moveTo>
                    <a:cubicBezTo>
                      <a:pt x="1122" y="1"/>
                      <a:pt x="690" y="198"/>
                      <a:pt x="415" y="622"/>
                    </a:cubicBezTo>
                    <a:cubicBezTo>
                      <a:pt x="1" y="1253"/>
                      <a:pt x="179" y="2107"/>
                      <a:pt x="810" y="2521"/>
                    </a:cubicBezTo>
                    <a:cubicBezTo>
                      <a:pt x="1049" y="2676"/>
                      <a:pt x="1305" y="2746"/>
                      <a:pt x="1553" y="2746"/>
                    </a:cubicBezTo>
                    <a:cubicBezTo>
                      <a:pt x="2362" y="2746"/>
                      <a:pt x="3091" y="2004"/>
                      <a:pt x="2900" y="1087"/>
                    </a:cubicBezTo>
                    <a:cubicBezTo>
                      <a:pt x="2751" y="390"/>
                      <a:pt x="2154"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10942000" y="3722288"/>
                <a:ext cx="188187" cy="137522"/>
              </a:xfrm>
              <a:custGeom>
                <a:avLst/>
                <a:gdLst/>
                <a:ahLst/>
                <a:cxnLst/>
                <a:rect l="l" t="t" r="r" b="b"/>
                <a:pathLst>
                  <a:path w="2054" h="1501" extrusionOk="0">
                    <a:moveTo>
                      <a:pt x="1754" y="0"/>
                    </a:moveTo>
                    <a:cubicBezTo>
                      <a:pt x="1053" y="179"/>
                      <a:pt x="434" y="593"/>
                      <a:pt x="1" y="1173"/>
                    </a:cubicBezTo>
                    <a:cubicBezTo>
                      <a:pt x="468" y="1391"/>
                      <a:pt x="973" y="1501"/>
                      <a:pt x="1480" y="1501"/>
                    </a:cubicBezTo>
                    <a:cubicBezTo>
                      <a:pt x="1671" y="1501"/>
                      <a:pt x="1863" y="1485"/>
                      <a:pt x="2053" y="1453"/>
                    </a:cubicBezTo>
                    <a:lnTo>
                      <a:pt x="1754"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10550689" y="3959951"/>
                <a:ext cx="143660" cy="190386"/>
              </a:xfrm>
              <a:custGeom>
                <a:avLst/>
                <a:gdLst/>
                <a:ahLst/>
                <a:cxnLst/>
                <a:rect l="l" t="t" r="r" b="b"/>
                <a:pathLst>
                  <a:path w="1568" h="2078" extrusionOk="0">
                    <a:moveTo>
                      <a:pt x="1453" y="0"/>
                    </a:moveTo>
                    <a:lnTo>
                      <a:pt x="0" y="306"/>
                    </a:lnTo>
                    <a:cubicBezTo>
                      <a:pt x="179" y="995"/>
                      <a:pt x="548" y="1606"/>
                      <a:pt x="1077" y="2078"/>
                    </a:cubicBezTo>
                    <a:cubicBezTo>
                      <a:pt x="1434" y="1447"/>
                      <a:pt x="1568" y="720"/>
                      <a:pt x="1453"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a:off x="-10754544" y="3712393"/>
                <a:ext cx="193410" cy="137247"/>
              </a:xfrm>
              <a:custGeom>
                <a:avLst/>
                <a:gdLst/>
                <a:ahLst/>
                <a:cxnLst/>
                <a:rect l="l" t="t" r="r" b="b"/>
                <a:pathLst>
                  <a:path w="2111" h="1498" extrusionOk="0">
                    <a:moveTo>
                      <a:pt x="536" y="0"/>
                    </a:moveTo>
                    <a:cubicBezTo>
                      <a:pt x="358" y="0"/>
                      <a:pt x="179" y="15"/>
                      <a:pt x="1" y="45"/>
                    </a:cubicBezTo>
                    <a:lnTo>
                      <a:pt x="307" y="1498"/>
                    </a:lnTo>
                    <a:cubicBezTo>
                      <a:pt x="1001" y="1326"/>
                      <a:pt x="1632" y="950"/>
                      <a:pt x="2110" y="414"/>
                    </a:cubicBezTo>
                    <a:cubicBezTo>
                      <a:pt x="1624" y="140"/>
                      <a:pt x="1084" y="0"/>
                      <a:pt x="53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7"/>
              <p:cNvSpPr/>
              <p:nvPr/>
            </p:nvSpPr>
            <p:spPr>
              <a:xfrm>
                <a:off x="-10666314" y="3799341"/>
                <a:ext cx="94094" cy="110494"/>
              </a:xfrm>
              <a:custGeom>
                <a:avLst/>
                <a:gdLst/>
                <a:ahLst/>
                <a:cxnLst/>
                <a:rect l="l" t="t" r="r" b="b"/>
                <a:pathLst>
                  <a:path w="1027" h="1206" extrusionOk="0">
                    <a:moveTo>
                      <a:pt x="1026" y="1"/>
                    </a:moveTo>
                    <a:lnTo>
                      <a:pt x="1026" y="1"/>
                    </a:lnTo>
                    <a:cubicBezTo>
                      <a:pt x="720" y="268"/>
                      <a:pt x="376" y="491"/>
                      <a:pt x="0" y="651"/>
                    </a:cubicBezTo>
                    <a:cubicBezTo>
                      <a:pt x="166" y="695"/>
                      <a:pt x="325" y="765"/>
                      <a:pt x="465" y="861"/>
                    </a:cubicBezTo>
                    <a:cubicBezTo>
                      <a:pt x="561" y="925"/>
                      <a:pt x="657" y="995"/>
                      <a:pt x="739" y="1078"/>
                    </a:cubicBezTo>
                    <a:cubicBezTo>
                      <a:pt x="778" y="1116"/>
                      <a:pt x="810" y="1161"/>
                      <a:pt x="848" y="1205"/>
                    </a:cubicBezTo>
                    <a:cubicBezTo>
                      <a:pt x="841" y="797"/>
                      <a:pt x="905" y="389"/>
                      <a:pt x="1026"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7"/>
              <p:cNvSpPr/>
              <p:nvPr/>
            </p:nvSpPr>
            <p:spPr>
              <a:xfrm>
                <a:off x="-11151627" y="3651007"/>
                <a:ext cx="224377" cy="226118"/>
              </a:xfrm>
              <a:custGeom>
                <a:avLst/>
                <a:gdLst/>
                <a:ahLst/>
                <a:cxnLst/>
                <a:rect l="l" t="t" r="r" b="b"/>
                <a:pathLst>
                  <a:path w="2449" h="2468" extrusionOk="0">
                    <a:moveTo>
                      <a:pt x="1441" y="1"/>
                    </a:moveTo>
                    <a:lnTo>
                      <a:pt x="1174" y="275"/>
                    </a:lnTo>
                    <a:cubicBezTo>
                      <a:pt x="676" y="772"/>
                      <a:pt x="281" y="1358"/>
                      <a:pt x="1" y="2002"/>
                    </a:cubicBezTo>
                    <a:lnTo>
                      <a:pt x="1314" y="2467"/>
                    </a:lnTo>
                    <a:cubicBezTo>
                      <a:pt x="1403" y="2231"/>
                      <a:pt x="1524" y="2002"/>
                      <a:pt x="1664" y="1792"/>
                    </a:cubicBezTo>
                    <a:cubicBezTo>
                      <a:pt x="1875" y="1460"/>
                      <a:pt x="2142" y="1173"/>
                      <a:pt x="2448" y="925"/>
                    </a:cubicBezTo>
                    <a:cubicBezTo>
                      <a:pt x="2104" y="625"/>
                      <a:pt x="1766" y="319"/>
                      <a:pt x="1441"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7"/>
              <p:cNvSpPr/>
              <p:nvPr/>
            </p:nvSpPr>
            <p:spPr>
              <a:xfrm>
                <a:off x="-10990467" y="4051022"/>
                <a:ext cx="144393" cy="189287"/>
              </a:xfrm>
              <a:custGeom>
                <a:avLst/>
                <a:gdLst/>
                <a:ahLst/>
                <a:cxnLst/>
                <a:rect l="l" t="t" r="r" b="b"/>
                <a:pathLst>
                  <a:path w="1576" h="2066" extrusionOk="0">
                    <a:moveTo>
                      <a:pt x="1460" y="1"/>
                    </a:moveTo>
                    <a:lnTo>
                      <a:pt x="1" y="300"/>
                    </a:lnTo>
                    <a:cubicBezTo>
                      <a:pt x="179" y="1008"/>
                      <a:pt x="594" y="1632"/>
                      <a:pt x="1180" y="2066"/>
                    </a:cubicBezTo>
                    <a:cubicBezTo>
                      <a:pt x="1473" y="1422"/>
                      <a:pt x="1575" y="702"/>
                      <a:pt x="146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10623160" y="4268254"/>
                <a:ext cx="237754" cy="217872"/>
              </a:xfrm>
              <a:custGeom>
                <a:avLst/>
                <a:gdLst/>
                <a:ahLst/>
                <a:cxnLst/>
                <a:rect l="l" t="t" r="r" b="b"/>
                <a:pathLst>
                  <a:path w="2595" h="2378" extrusionOk="0">
                    <a:moveTo>
                      <a:pt x="1575" y="0"/>
                    </a:moveTo>
                    <a:cubicBezTo>
                      <a:pt x="1122" y="396"/>
                      <a:pt x="581" y="676"/>
                      <a:pt x="1" y="816"/>
                    </a:cubicBezTo>
                    <a:lnTo>
                      <a:pt x="326" y="2378"/>
                    </a:lnTo>
                    <a:cubicBezTo>
                      <a:pt x="1142" y="2180"/>
                      <a:pt x="1875" y="1740"/>
                      <a:pt x="2557" y="1122"/>
                    </a:cubicBezTo>
                    <a:lnTo>
                      <a:pt x="2595" y="1090"/>
                    </a:lnTo>
                    <a:lnTo>
                      <a:pt x="1575"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7"/>
              <p:cNvSpPr/>
              <p:nvPr/>
            </p:nvSpPr>
            <p:spPr>
              <a:xfrm>
                <a:off x="-11006775" y="3860085"/>
                <a:ext cx="144301" cy="191577"/>
              </a:xfrm>
              <a:custGeom>
                <a:avLst/>
                <a:gdLst/>
                <a:ahLst/>
                <a:cxnLst/>
                <a:rect l="l" t="t" r="r" b="b"/>
                <a:pathLst>
                  <a:path w="1575" h="2091" extrusionOk="0">
                    <a:moveTo>
                      <a:pt x="491" y="0"/>
                    </a:moveTo>
                    <a:cubicBezTo>
                      <a:pt x="134" y="638"/>
                      <a:pt x="0" y="1371"/>
                      <a:pt x="115" y="2091"/>
                    </a:cubicBezTo>
                    <a:lnTo>
                      <a:pt x="1575" y="1785"/>
                    </a:lnTo>
                    <a:cubicBezTo>
                      <a:pt x="1396" y="1097"/>
                      <a:pt x="1020" y="472"/>
                      <a:pt x="491"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7"/>
              <p:cNvSpPr/>
              <p:nvPr/>
            </p:nvSpPr>
            <p:spPr>
              <a:xfrm>
                <a:off x="-10954826" y="3540696"/>
                <a:ext cx="200373" cy="139629"/>
              </a:xfrm>
              <a:custGeom>
                <a:avLst/>
                <a:gdLst/>
                <a:ahLst/>
                <a:cxnLst/>
                <a:rect l="l" t="t" r="r" b="b"/>
                <a:pathLst>
                  <a:path w="2187" h="1524" extrusionOk="0">
                    <a:moveTo>
                      <a:pt x="1454" y="0"/>
                    </a:moveTo>
                    <a:lnTo>
                      <a:pt x="1" y="1460"/>
                    </a:lnTo>
                    <a:lnTo>
                      <a:pt x="71" y="1523"/>
                    </a:lnTo>
                    <a:cubicBezTo>
                      <a:pt x="358" y="1294"/>
                      <a:pt x="1173" y="708"/>
                      <a:pt x="2187" y="638"/>
                    </a:cubicBezTo>
                    <a:cubicBezTo>
                      <a:pt x="1945" y="427"/>
                      <a:pt x="1696" y="223"/>
                      <a:pt x="1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10394201" y="3851290"/>
                <a:ext cx="112143" cy="255895"/>
              </a:xfrm>
              <a:custGeom>
                <a:avLst/>
                <a:gdLst/>
                <a:ahLst/>
                <a:cxnLst/>
                <a:rect l="l" t="t" r="r" b="b"/>
                <a:pathLst>
                  <a:path w="1224" h="2793" extrusionOk="0">
                    <a:moveTo>
                      <a:pt x="0" y="1"/>
                    </a:moveTo>
                    <a:cubicBezTo>
                      <a:pt x="383" y="778"/>
                      <a:pt x="491" y="1658"/>
                      <a:pt x="306" y="2506"/>
                    </a:cubicBezTo>
                    <a:cubicBezTo>
                      <a:pt x="497" y="2608"/>
                      <a:pt x="688" y="2703"/>
                      <a:pt x="886" y="2792"/>
                    </a:cubicBezTo>
                    <a:cubicBezTo>
                      <a:pt x="988" y="2435"/>
                      <a:pt x="1224" y="1435"/>
                      <a:pt x="873" y="492"/>
                    </a:cubicBezTo>
                    <a:cubicBezTo>
                      <a:pt x="580" y="332"/>
                      <a:pt x="287" y="16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7"/>
              <p:cNvSpPr/>
              <p:nvPr/>
            </p:nvSpPr>
            <p:spPr>
              <a:xfrm>
                <a:off x="-10937327" y="3612527"/>
                <a:ext cx="255895" cy="106371"/>
              </a:xfrm>
              <a:custGeom>
                <a:avLst/>
                <a:gdLst/>
                <a:ahLst/>
                <a:cxnLst/>
                <a:rect l="l" t="t" r="r" b="b"/>
                <a:pathLst>
                  <a:path w="2793" h="1161" extrusionOk="0">
                    <a:moveTo>
                      <a:pt x="2168" y="0"/>
                    </a:moveTo>
                    <a:cubicBezTo>
                      <a:pt x="1154" y="19"/>
                      <a:pt x="307" y="599"/>
                      <a:pt x="1" y="841"/>
                    </a:cubicBezTo>
                    <a:cubicBezTo>
                      <a:pt x="116" y="950"/>
                      <a:pt x="237" y="1058"/>
                      <a:pt x="351" y="1160"/>
                    </a:cubicBezTo>
                    <a:cubicBezTo>
                      <a:pt x="995" y="718"/>
                      <a:pt x="1758" y="482"/>
                      <a:pt x="2537" y="482"/>
                    </a:cubicBezTo>
                    <a:cubicBezTo>
                      <a:pt x="2622" y="482"/>
                      <a:pt x="2707" y="485"/>
                      <a:pt x="2792" y="491"/>
                    </a:cubicBezTo>
                    <a:cubicBezTo>
                      <a:pt x="2582" y="332"/>
                      <a:pt x="2372" y="166"/>
                      <a:pt x="2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7"/>
              <p:cNvSpPr/>
              <p:nvPr/>
            </p:nvSpPr>
            <p:spPr>
              <a:xfrm>
                <a:off x="-11000362" y="3496902"/>
                <a:ext cx="168856" cy="168214"/>
              </a:xfrm>
              <a:custGeom>
                <a:avLst/>
                <a:gdLst/>
                <a:ahLst/>
                <a:cxnLst/>
                <a:rect l="l" t="t" r="r" b="b"/>
                <a:pathLst>
                  <a:path w="1843" h="1836" extrusionOk="0">
                    <a:moveTo>
                      <a:pt x="1447" y="0"/>
                    </a:moveTo>
                    <a:lnTo>
                      <a:pt x="1" y="1472"/>
                    </a:lnTo>
                    <a:cubicBezTo>
                      <a:pt x="128" y="1594"/>
                      <a:pt x="256" y="1715"/>
                      <a:pt x="383" y="1836"/>
                    </a:cubicBezTo>
                    <a:lnTo>
                      <a:pt x="1842" y="383"/>
                    </a:lnTo>
                    <a:cubicBezTo>
                      <a:pt x="1709" y="255"/>
                      <a:pt x="1575" y="128"/>
                      <a:pt x="1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7"/>
              <p:cNvSpPr/>
              <p:nvPr/>
            </p:nvSpPr>
            <p:spPr>
              <a:xfrm>
                <a:off x="-10300840" y="3905071"/>
                <a:ext cx="82458" cy="212650"/>
              </a:xfrm>
              <a:custGeom>
                <a:avLst/>
                <a:gdLst/>
                <a:ahLst/>
                <a:cxnLst/>
                <a:rect l="l" t="t" r="r" b="b"/>
                <a:pathLst>
                  <a:path w="900" h="2321" extrusionOk="0">
                    <a:moveTo>
                      <a:pt x="52" y="0"/>
                    </a:moveTo>
                    <a:lnTo>
                      <a:pt x="52" y="0"/>
                    </a:lnTo>
                    <a:cubicBezTo>
                      <a:pt x="351" y="969"/>
                      <a:pt x="109" y="1938"/>
                      <a:pt x="1" y="2275"/>
                    </a:cubicBezTo>
                    <a:lnTo>
                      <a:pt x="90" y="2320"/>
                    </a:lnTo>
                    <a:lnTo>
                      <a:pt x="900" y="427"/>
                    </a:lnTo>
                    <a:cubicBezTo>
                      <a:pt x="613" y="287"/>
                      <a:pt x="332" y="147"/>
                      <a:pt x="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7"/>
              <p:cNvSpPr/>
              <p:nvPr/>
            </p:nvSpPr>
            <p:spPr>
              <a:xfrm>
                <a:off x="-11179663" y="4088953"/>
                <a:ext cx="271104" cy="309034"/>
              </a:xfrm>
              <a:custGeom>
                <a:avLst/>
                <a:gdLst/>
                <a:ahLst/>
                <a:cxnLst/>
                <a:rect l="l" t="t" r="r" b="b"/>
                <a:pathLst>
                  <a:path w="2959" h="3373" extrusionOk="0">
                    <a:moveTo>
                      <a:pt x="1473" y="1"/>
                    </a:moveTo>
                    <a:lnTo>
                      <a:pt x="1" y="307"/>
                    </a:lnTo>
                    <a:cubicBezTo>
                      <a:pt x="77" y="645"/>
                      <a:pt x="192" y="970"/>
                      <a:pt x="351" y="1275"/>
                    </a:cubicBezTo>
                    <a:cubicBezTo>
                      <a:pt x="779" y="2110"/>
                      <a:pt x="1416" y="2831"/>
                      <a:pt x="2187" y="3372"/>
                    </a:cubicBezTo>
                    <a:lnTo>
                      <a:pt x="2958" y="2193"/>
                    </a:lnTo>
                    <a:cubicBezTo>
                      <a:pt x="2219" y="1664"/>
                      <a:pt x="1690" y="887"/>
                      <a:pt x="147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7"/>
              <p:cNvSpPr/>
              <p:nvPr/>
            </p:nvSpPr>
            <p:spPr>
              <a:xfrm>
                <a:off x="-10280408" y="3949965"/>
                <a:ext cx="113426" cy="190478"/>
              </a:xfrm>
              <a:custGeom>
                <a:avLst/>
                <a:gdLst/>
                <a:ahLst/>
                <a:cxnLst/>
                <a:rect l="l" t="t" r="r" b="b"/>
                <a:pathLst>
                  <a:path w="1238" h="2079" extrusionOk="0">
                    <a:moveTo>
                      <a:pt x="810" y="1"/>
                    </a:moveTo>
                    <a:lnTo>
                      <a:pt x="1" y="1894"/>
                    </a:lnTo>
                    <a:cubicBezTo>
                      <a:pt x="135" y="1958"/>
                      <a:pt x="275" y="2015"/>
                      <a:pt x="415" y="2079"/>
                    </a:cubicBezTo>
                    <a:lnTo>
                      <a:pt x="1237" y="186"/>
                    </a:lnTo>
                    <a:cubicBezTo>
                      <a:pt x="1091" y="122"/>
                      <a:pt x="951" y="65"/>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7"/>
              <p:cNvSpPr/>
              <p:nvPr/>
            </p:nvSpPr>
            <p:spPr>
              <a:xfrm>
                <a:off x="-9029606" y="4591766"/>
                <a:ext cx="223186" cy="237754"/>
              </a:xfrm>
              <a:custGeom>
                <a:avLst/>
                <a:gdLst/>
                <a:ahLst/>
                <a:cxnLst/>
                <a:rect l="l" t="t" r="r" b="b"/>
                <a:pathLst>
                  <a:path w="2436" h="2595" extrusionOk="0">
                    <a:moveTo>
                      <a:pt x="1269" y="0"/>
                    </a:moveTo>
                    <a:lnTo>
                      <a:pt x="1" y="606"/>
                    </a:lnTo>
                    <a:cubicBezTo>
                      <a:pt x="58" y="720"/>
                      <a:pt x="115" y="835"/>
                      <a:pt x="179" y="944"/>
                    </a:cubicBezTo>
                    <a:cubicBezTo>
                      <a:pt x="562" y="1613"/>
                      <a:pt x="1027" y="2174"/>
                      <a:pt x="1613" y="2594"/>
                    </a:cubicBezTo>
                    <a:lnTo>
                      <a:pt x="2435" y="1332"/>
                    </a:lnTo>
                    <a:cubicBezTo>
                      <a:pt x="1945" y="982"/>
                      <a:pt x="1549" y="529"/>
                      <a:pt x="126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7"/>
              <p:cNvSpPr/>
              <p:nvPr/>
            </p:nvSpPr>
            <p:spPr>
              <a:xfrm>
                <a:off x="-8521021" y="4630888"/>
                <a:ext cx="323052" cy="264049"/>
              </a:xfrm>
              <a:custGeom>
                <a:avLst/>
                <a:gdLst/>
                <a:ahLst/>
                <a:cxnLst/>
                <a:rect l="l" t="t" r="r" b="b"/>
                <a:pathLst>
                  <a:path w="3526" h="2882" extrusionOk="0">
                    <a:moveTo>
                      <a:pt x="2187" y="0"/>
                    </a:moveTo>
                    <a:cubicBezTo>
                      <a:pt x="1664" y="746"/>
                      <a:pt x="887" y="1275"/>
                      <a:pt x="1" y="1498"/>
                    </a:cubicBezTo>
                    <a:lnTo>
                      <a:pt x="294" y="2881"/>
                    </a:lnTo>
                    <a:cubicBezTo>
                      <a:pt x="1256" y="2677"/>
                      <a:pt x="2155" y="2225"/>
                      <a:pt x="2901" y="1575"/>
                    </a:cubicBezTo>
                    <a:cubicBezTo>
                      <a:pt x="3130" y="1364"/>
                      <a:pt x="3341" y="1135"/>
                      <a:pt x="3525" y="880"/>
                    </a:cubicBezTo>
                    <a:lnTo>
                      <a:pt x="2187"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37"/>
              <p:cNvSpPr/>
              <p:nvPr/>
            </p:nvSpPr>
            <p:spPr>
              <a:xfrm>
                <a:off x="-8296184" y="4222078"/>
                <a:ext cx="175910" cy="210909"/>
              </a:xfrm>
              <a:custGeom>
                <a:avLst/>
                <a:gdLst/>
                <a:ahLst/>
                <a:cxnLst/>
                <a:rect l="l" t="t" r="r" b="b"/>
                <a:pathLst>
                  <a:path w="1920" h="2302" extrusionOk="0">
                    <a:moveTo>
                      <a:pt x="1371" y="1"/>
                    </a:moveTo>
                    <a:cubicBezTo>
                      <a:pt x="918" y="173"/>
                      <a:pt x="460" y="339"/>
                      <a:pt x="1" y="485"/>
                    </a:cubicBezTo>
                    <a:cubicBezTo>
                      <a:pt x="166" y="798"/>
                      <a:pt x="287" y="1129"/>
                      <a:pt x="358" y="1480"/>
                    </a:cubicBezTo>
                    <a:cubicBezTo>
                      <a:pt x="415" y="1734"/>
                      <a:pt x="440" y="1989"/>
                      <a:pt x="440" y="2251"/>
                    </a:cubicBezTo>
                    <a:lnTo>
                      <a:pt x="1919" y="2302"/>
                    </a:lnTo>
                    <a:cubicBezTo>
                      <a:pt x="1894" y="1607"/>
                      <a:pt x="1753" y="925"/>
                      <a:pt x="1486" y="288"/>
                    </a:cubicBezTo>
                    <a:lnTo>
                      <a:pt x="1371"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37"/>
              <p:cNvSpPr/>
              <p:nvPr/>
            </p:nvSpPr>
            <p:spPr>
              <a:xfrm>
                <a:off x="-8618505" y="4564280"/>
                <a:ext cx="88230" cy="105821"/>
              </a:xfrm>
              <a:custGeom>
                <a:avLst/>
                <a:gdLst/>
                <a:ahLst/>
                <a:cxnLst/>
                <a:rect l="l" t="t" r="r" b="b"/>
                <a:pathLst>
                  <a:path w="963" h="1155" extrusionOk="0">
                    <a:moveTo>
                      <a:pt x="963" y="1"/>
                    </a:moveTo>
                    <a:lnTo>
                      <a:pt x="963" y="1"/>
                    </a:lnTo>
                    <a:cubicBezTo>
                      <a:pt x="816" y="84"/>
                      <a:pt x="657" y="141"/>
                      <a:pt x="498" y="173"/>
                    </a:cubicBezTo>
                    <a:cubicBezTo>
                      <a:pt x="382" y="199"/>
                      <a:pt x="267" y="211"/>
                      <a:pt x="151" y="211"/>
                    </a:cubicBezTo>
                    <a:cubicBezTo>
                      <a:pt x="101" y="211"/>
                      <a:pt x="51" y="209"/>
                      <a:pt x="1" y="205"/>
                    </a:cubicBezTo>
                    <a:lnTo>
                      <a:pt x="1" y="205"/>
                    </a:lnTo>
                    <a:cubicBezTo>
                      <a:pt x="281" y="485"/>
                      <a:pt x="517" y="804"/>
                      <a:pt x="702" y="1154"/>
                    </a:cubicBezTo>
                    <a:cubicBezTo>
                      <a:pt x="727" y="759"/>
                      <a:pt x="816" y="370"/>
                      <a:pt x="963"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37"/>
              <p:cNvSpPr/>
              <p:nvPr/>
            </p:nvSpPr>
            <p:spPr>
              <a:xfrm>
                <a:off x="-8466690" y="4387361"/>
                <a:ext cx="161893" cy="191028"/>
              </a:xfrm>
              <a:custGeom>
                <a:avLst/>
                <a:gdLst/>
                <a:ahLst/>
                <a:cxnLst/>
                <a:rect l="l" t="t" r="r" b="b"/>
                <a:pathLst>
                  <a:path w="1767" h="2085" extrusionOk="0">
                    <a:moveTo>
                      <a:pt x="1664" y="1"/>
                    </a:moveTo>
                    <a:lnTo>
                      <a:pt x="1664" y="1"/>
                    </a:lnTo>
                    <a:cubicBezTo>
                      <a:pt x="995" y="243"/>
                      <a:pt x="415" y="689"/>
                      <a:pt x="1" y="1269"/>
                    </a:cubicBezTo>
                    <a:lnTo>
                      <a:pt x="1250" y="2085"/>
                    </a:lnTo>
                    <a:cubicBezTo>
                      <a:pt x="1619" y="1454"/>
                      <a:pt x="1766" y="721"/>
                      <a:pt x="166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37"/>
              <p:cNvSpPr/>
              <p:nvPr/>
            </p:nvSpPr>
            <p:spPr>
              <a:xfrm>
                <a:off x="-8472554" y="4354652"/>
                <a:ext cx="108112" cy="89421"/>
              </a:xfrm>
              <a:custGeom>
                <a:avLst/>
                <a:gdLst/>
                <a:ahLst/>
                <a:cxnLst/>
                <a:rect l="l" t="t" r="r" b="b"/>
                <a:pathLst>
                  <a:path w="1180" h="976" extrusionOk="0">
                    <a:moveTo>
                      <a:pt x="1" y="1"/>
                    </a:moveTo>
                    <a:lnTo>
                      <a:pt x="1" y="1"/>
                    </a:lnTo>
                    <a:cubicBezTo>
                      <a:pt x="179" y="294"/>
                      <a:pt x="256" y="632"/>
                      <a:pt x="224" y="976"/>
                    </a:cubicBezTo>
                    <a:cubicBezTo>
                      <a:pt x="504" y="689"/>
                      <a:pt x="829" y="453"/>
                      <a:pt x="1180" y="268"/>
                    </a:cubicBezTo>
                    <a:cubicBezTo>
                      <a:pt x="778" y="243"/>
                      <a:pt x="377" y="154"/>
                      <a:pt x="1"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37"/>
              <p:cNvSpPr/>
              <p:nvPr/>
            </p:nvSpPr>
            <p:spPr>
              <a:xfrm>
                <a:off x="-8530366" y="4526899"/>
                <a:ext cx="163084" cy="185805"/>
              </a:xfrm>
              <a:custGeom>
                <a:avLst/>
                <a:gdLst/>
                <a:ahLst/>
                <a:cxnLst/>
                <a:rect l="l" t="t" r="r" b="b"/>
                <a:pathLst>
                  <a:path w="1780" h="2028" extrusionOk="0">
                    <a:moveTo>
                      <a:pt x="536" y="1"/>
                    </a:moveTo>
                    <a:cubicBezTo>
                      <a:pt x="173" y="613"/>
                      <a:pt x="1" y="1320"/>
                      <a:pt x="39" y="2028"/>
                    </a:cubicBezTo>
                    <a:cubicBezTo>
                      <a:pt x="740" y="1836"/>
                      <a:pt x="1358" y="1403"/>
                      <a:pt x="1779" y="810"/>
                    </a:cubicBezTo>
                    <a:lnTo>
                      <a:pt x="53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37"/>
              <p:cNvSpPr/>
              <p:nvPr/>
            </p:nvSpPr>
            <p:spPr>
              <a:xfrm>
                <a:off x="-8844441" y="4414206"/>
                <a:ext cx="105729" cy="89421"/>
              </a:xfrm>
              <a:custGeom>
                <a:avLst/>
                <a:gdLst/>
                <a:ahLst/>
                <a:cxnLst/>
                <a:rect l="l" t="t" r="r" b="b"/>
                <a:pathLst>
                  <a:path w="1154" h="976" extrusionOk="0">
                    <a:moveTo>
                      <a:pt x="956" y="1"/>
                    </a:moveTo>
                    <a:lnTo>
                      <a:pt x="956" y="1"/>
                    </a:lnTo>
                    <a:cubicBezTo>
                      <a:pt x="676" y="288"/>
                      <a:pt x="351" y="530"/>
                      <a:pt x="0" y="715"/>
                    </a:cubicBezTo>
                    <a:cubicBezTo>
                      <a:pt x="395" y="740"/>
                      <a:pt x="784" y="829"/>
                      <a:pt x="1154" y="976"/>
                    </a:cubicBezTo>
                    <a:cubicBezTo>
                      <a:pt x="1077" y="836"/>
                      <a:pt x="1020" y="676"/>
                      <a:pt x="982" y="517"/>
                    </a:cubicBezTo>
                    <a:cubicBezTo>
                      <a:pt x="950" y="351"/>
                      <a:pt x="937" y="173"/>
                      <a:pt x="956"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37"/>
              <p:cNvSpPr/>
              <p:nvPr/>
            </p:nvSpPr>
            <p:spPr>
              <a:xfrm>
                <a:off x="-8647091" y="4136046"/>
                <a:ext cx="192219" cy="156212"/>
              </a:xfrm>
              <a:custGeom>
                <a:avLst/>
                <a:gdLst/>
                <a:ahLst/>
                <a:cxnLst/>
                <a:rect l="l" t="t" r="r" b="b"/>
                <a:pathLst>
                  <a:path w="2098" h="1705" extrusionOk="0">
                    <a:moveTo>
                      <a:pt x="460" y="1"/>
                    </a:moveTo>
                    <a:cubicBezTo>
                      <a:pt x="307" y="1"/>
                      <a:pt x="153" y="12"/>
                      <a:pt x="0" y="35"/>
                    </a:cubicBezTo>
                    <a:cubicBezTo>
                      <a:pt x="249" y="704"/>
                      <a:pt x="695" y="1284"/>
                      <a:pt x="1281" y="1705"/>
                    </a:cubicBezTo>
                    <a:lnTo>
                      <a:pt x="2097" y="456"/>
                    </a:lnTo>
                    <a:cubicBezTo>
                      <a:pt x="1599" y="159"/>
                      <a:pt x="1033" y="1"/>
                      <a:pt x="46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37"/>
              <p:cNvSpPr/>
              <p:nvPr/>
            </p:nvSpPr>
            <p:spPr>
              <a:xfrm>
                <a:off x="-8744941" y="4304536"/>
                <a:ext cx="302896" cy="251405"/>
              </a:xfrm>
              <a:custGeom>
                <a:avLst/>
                <a:gdLst/>
                <a:ahLst/>
                <a:cxnLst/>
                <a:rect l="l" t="t" r="r" b="b"/>
                <a:pathLst>
                  <a:path w="3306" h="2744" extrusionOk="0">
                    <a:moveTo>
                      <a:pt x="1535" y="1"/>
                    </a:moveTo>
                    <a:cubicBezTo>
                      <a:pt x="725" y="1"/>
                      <a:pt x="0" y="741"/>
                      <a:pt x="195" y="1657"/>
                    </a:cubicBezTo>
                    <a:cubicBezTo>
                      <a:pt x="329" y="2302"/>
                      <a:pt x="899" y="2743"/>
                      <a:pt x="1534" y="2743"/>
                    </a:cubicBezTo>
                    <a:cubicBezTo>
                      <a:pt x="1626" y="2743"/>
                      <a:pt x="1720" y="2734"/>
                      <a:pt x="1814" y="2715"/>
                    </a:cubicBezTo>
                    <a:cubicBezTo>
                      <a:pt x="3006" y="2466"/>
                      <a:pt x="3305" y="898"/>
                      <a:pt x="2286" y="229"/>
                    </a:cubicBezTo>
                    <a:cubicBezTo>
                      <a:pt x="2043" y="71"/>
                      <a:pt x="1785"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37"/>
              <p:cNvSpPr/>
              <p:nvPr/>
            </p:nvSpPr>
            <p:spPr>
              <a:xfrm>
                <a:off x="-8904636" y="4281722"/>
                <a:ext cx="160701" cy="189837"/>
              </a:xfrm>
              <a:custGeom>
                <a:avLst/>
                <a:gdLst/>
                <a:ahLst/>
                <a:cxnLst/>
                <a:rect l="l" t="t" r="r" b="b"/>
                <a:pathLst>
                  <a:path w="1754" h="2072" extrusionOk="0">
                    <a:moveTo>
                      <a:pt x="510" y="0"/>
                    </a:moveTo>
                    <a:cubicBezTo>
                      <a:pt x="141" y="625"/>
                      <a:pt x="1" y="1358"/>
                      <a:pt x="103" y="2071"/>
                    </a:cubicBezTo>
                    <a:cubicBezTo>
                      <a:pt x="765" y="1829"/>
                      <a:pt x="1339" y="1389"/>
                      <a:pt x="1753" y="816"/>
                    </a:cubicBezTo>
                    <a:lnTo>
                      <a:pt x="510"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37"/>
              <p:cNvSpPr/>
              <p:nvPr/>
            </p:nvSpPr>
            <p:spPr>
              <a:xfrm>
                <a:off x="-8506362" y="4192942"/>
                <a:ext cx="184614" cy="159419"/>
              </a:xfrm>
              <a:custGeom>
                <a:avLst/>
                <a:gdLst/>
                <a:ahLst/>
                <a:cxnLst/>
                <a:rect l="l" t="t" r="r" b="b"/>
                <a:pathLst>
                  <a:path w="2015" h="1740" extrusionOk="0">
                    <a:moveTo>
                      <a:pt x="816" y="0"/>
                    </a:moveTo>
                    <a:lnTo>
                      <a:pt x="0" y="1243"/>
                    </a:lnTo>
                    <a:cubicBezTo>
                      <a:pt x="550" y="1567"/>
                      <a:pt x="1179" y="1739"/>
                      <a:pt x="1820" y="1739"/>
                    </a:cubicBezTo>
                    <a:cubicBezTo>
                      <a:pt x="1885" y="1739"/>
                      <a:pt x="1950" y="1737"/>
                      <a:pt x="2014" y="1734"/>
                    </a:cubicBezTo>
                    <a:cubicBezTo>
                      <a:pt x="1817" y="1039"/>
                      <a:pt x="1396" y="427"/>
                      <a:pt x="81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37"/>
              <p:cNvSpPr/>
              <p:nvPr/>
            </p:nvSpPr>
            <p:spPr>
              <a:xfrm>
                <a:off x="-8842700" y="4146766"/>
                <a:ext cx="164183" cy="186996"/>
              </a:xfrm>
              <a:custGeom>
                <a:avLst/>
                <a:gdLst/>
                <a:ahLst/>
                <a:cxnLst/>
                <a:rect l="l" t="t" r="r" b="b"/>
                <a:pathLst>
                  <a:path w="1792" h="2041" extrusionOk="0">
                    <a:moveTo>
                      <a:pt x="1753" y="1"/>
                    </a:moveTo>
                    <a:lnTo>
                      <a:pt x="1753" y="1"/>
                    </a:lnTo>
                    <a:cubicBezTo>
                      <a:pt x="1045" y="192"/>
                      <a:pt x="427" y="625"/>
                      <a:pt x="0" y="1224"/>
                    </a:cubicBezTo>
                    <a:lnTo>
                      <a:pt x="1243" y="2040"/>
                    </a:lnTo>
                    <a:cubicBezTo>
                      <a:pt x="1613" y="1422"/>
                      <a:pt x="1791" y="715"/>
                      <a:pt x="175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37"/>
              <p:cNvSpPr/>
              <p:nvPr/>
            </p:nvSpPr>
            <p:spPr>
              <a:xfrm>
                <a:off x="-8679799" y="4188819"/>
                <a:ext cx="91162" cy="108112"/>
              </a:xfrm>
              <a:custGeom>
                <a:avLst/>
                <a:gdLst/>
                <a:ahLst/>
                <a:cxnLst/>
                <a:rect l="l" t="t" r="r" b="b"/>
                <a:pathLst>
                  <a:path w="995" h="1180" extrusionOk="0">
                    <a:moveTo>
                      <a:pt x="274" y="1"/>
                    </a:moveTo>
                    <a:cubicBezTo>
                      <a:pt x="243" y="409"/>
                      <a:pt x="153" y="804"/>
                      <a:pt x="0" y="1180"/>
                    </a:cubicBezTo>
                    <a:cubicBezTo>
                      <a:pt x="153" y="1097"/>
                      <a:pt x="313" y="1033"/>
                      <a:pt x="478" y="1001"/>
                    </a:cubicBezTo>
                    <a:cubicBezTo>
                      <a:pt x="593" y="976"/>
                      <a:pt x="708" y="963"/>
                      <a:pt x="823" y="963"/>
                    </a:cubicBezTo>
                    <a:cubicBezTo>
                      <a:pt x="880" y="969"/>
                      <a:pt x="937" y="969"/>
                      <a:pt x="995" y="976"/>
                    </a:cubicBezTo>
                    <a:cubicBezTo>
                      <a:pt x="701" y="689"/>
                      <a:pt x="459" y="364"/>
                      <a:pt x="274"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37"/>
              <p:cNvSpPr/>
              <p:nvPr/>
            </p:nvSpPr>
            <p:spPr>
              <a:xfrm>
                <a:off x="-9076332" y="4394965"/>
                <a:ext cx="150807" cy="228409"/>
              </a:xfrm>
              <a:custGeom>
                <a:avLst/>
                <a:gdLst/>
                <a:ahLst/>
                <a:cxnLst/>
                <a:rect l="l" t="t" r="r" b="b"/>
                <a:pathLst>
                  <a:path w="1646" h="2493" extrusionOk="0">
                    <a:moveTo>
                      <a:pt x="1365" y="0"/>
                    </a:moveTo>
                    <a:lnTo>
                      <a:pt x="1365" y="0"/>
                    </a:lnTo>
                    <a:cubicBezTo>
                      <a:pt x="912" y="32"/>
                      <a:pt x="460" y="51"/>
                      <a:pt x="1" y="58"/>
                    </a:cubicBezTo>
                    <a:lnTo>
                      <a:pt x="1" y="440"/>
                    </a:lnTo>
                    <a:cubicBezTo>
                      <a:pt x="1" y="1141"/>
                      <a:pt x="135" y="1836"/>
                      <a:pt x="390" y="2492"/>
                    </a:cubicBezTo>
                    <a:lnTo>
                      <a:pt x="1645" y="1893"/>
                    </a:lnTo>
                    <a:cubicBezTo>
                      <a:pt x="1550" y="1658"/>
                      <a:pt x="1473" y="1415"/>
                      <a:pt x="1422" y="1167"/>
                    </a:cubicBezTo>
                    <a:cubicBezTo>
                      <a:pt x="1339" y="784"/>
                      <a:pt x="1320" y="389"/>
                      <a:pt x="1365"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7"/>
              <p:cNvSpPr/>
              <p:nvPr/>
            </p:nvSpPr>
            <p:spPr>
              <a:xfrm>
                <a:off x="-8753370" y="4567761"/>
                <a:ext cx="191028" cy="155113"/>
              </a:xfrm>
              <a:custGeom>
                <a:avLst/>
                <a:gdLst/>
                <a:ahLst/>
                <a:cxnLst/>
                <a:rect l="l" t="t" r="r" b="b"/>
                <a:pathLst>
                  <a:path w="2085" h="1693" extrusionOk="0">
                    <a:moveTo>
                      <a:pt x="816" y="1"/>
                    </a:moveTo>
                    <a:lnTo>
                      <a:pt x="0" y="1244"/>
                    </a:lnTo>
                    <a:cubicBezTo>
                      <a:pt x="491" y="1539"/>
                      <a:pt x="1052" y="1693"/>
                      <a:pt x="1619" y="1693"/>
                    </a:cubicBezTo>
                    <a:cubicBezTo>
                      <a:pt x="1774" y="1693"/>
                      <a:pt x="1930" y="1681"/>
                      <a:pt x="2084" y="1658"/>
                    </a:cubicBezTo>
                    <a:cubicBezTo>
                      <a:pt x="1836" y="995"/>
                      <a:pt x="1396" y="415"/>
                      <a:pt x="81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7"/>
              <p:cNvSpPr/>
              <p:nvPr/>
            </p:nvSpPr>
            <p:spPr>
              <a:xfrm>
                <a:off x="-8306721" y="4454519"/>
                <a:ext cx="185805" cy="234822"/>
              </a:xfrm>
              <a:custGeom>
                <a:avLst/>
                <a:gdLst/>
                <a:ahLst/>
                <a:cxnLst/>
                <a:rect l="l" t="t" r="r" b="b"/>
                <a:pathLst>
                  <a:path w="2028" h="2563" extrusionOk="0">
                    <a:moveTo>
                      <a:pt x="543" y="1"/>
                    </a:moveTo>
                    <a:cubicBezTo>
                      <a:pt x="492" y="593"/>
                      <a:pt x="313" y="1173"/>
                      <a:pt x="1" y="1689"/>
                    </a:cubicBezTo>
                    <a:lnTo>
                      <a:pt x="1339" y="2563"/>
                    </a:lnTo>
                    <a:cubicBezTo>
                      <a:pt x="1773" y="1849"/>
                      <a:pt x="1977" y="1020"/>
                      <a:pt x="2028" y="102"/>
                    </a:cubicBezTo>
                    <a:cubicBezTo>
                      <a:pt x="2028" y="83"/>
                      <a:pt x="2028" y="64"/>
                      <a:pt x="2028" y="52"/>
                    </a:cubicBezTo>
                    <a:lnTo>
                      <a:pt x="543"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37"/>
              <p:cNvSpPr/>
              <p:nvPr/>
            </p:nvSpPr>
            <p:spPr>
              <a:xfrm>
                <a:off x="-8887686" y="4506559"/>
                <a:ext cx="185805" cy="160610"/>
              </a:xfrm>
              <a:custGeom>
                <a:avLst/>
                <a:gdLst/>
                <a:ahLst/>
                <a:cxnLst/>
                <a:rect l="l" t="t" r="r" b="b"/>
                <a:pathLst>
                  <a:path w="2028" h="1753" extrusionOk="0">
                    <a:moveTo>
                      <a:pt x="196" y="1"/>
                    </a:moveTo>
                    <a:cubicBezTo>
                      <a:pt x="131" y="1"/>
                      <a:pt x="66" y="3"/>
                      <a:pt x="0" y="6"/>
                    </a:cubicBezTo>
                    <a:cubicBezTo>
                      <a:pt x="198" y="707"/>
                      <a:pt x="625" y="1325"/>
                      <a:pt x="1211" y="1752"/>
                    </a:cubicBezTo>
                    <a:lnTo>
                      <a:pt x="2027" y="503"/>
                    </a:lnTo>
                    <a:cubicBezTo>
                      <a:pt x="1471" y="173"/>
                      <a:pt x="842" y="1"/>
                      <a:pt x="19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37"/>
              <p:cNvSpPr/>
              <p:nvPr/>
            </p:nvSpPr>
            <p:spPr>
              <a:xfrm>
                <a:off x="-9013847" y="4175992"/>
                <a:ext cx="88322" cy="194509"/>
              </a:xfrm>
              <a:custGeom>
                <a:avLst/>
                <a:gdLst/>
                <a:ahLst/>
                <a:cxnLst/>
                <a:rect l="l" t="t" r="r" b="b"/>
                <a:pathLst>
                  <a:path w="964" h="2123" extrusionOk="0">
                    <a:moveTo>
                      <a:pt x="963" y="0"/>
                    </a:moveTo>
                    <a:cubicBezTo>
                      <a:pt x="644" y="26"/>
                      <a:pt x="319" y="51"/>
                      <a:pt x="1" y="71"/>
                    </a:cubicBezTo>
                    <a:lnTo>
                      <a:pt x="1" y="2123"/>
                    </a:lnTo>
                    <a:lnTo>
                      <a:pt x="96" y="2123"/>
                    </a:lnTo>
                    <a:cubicBezTo>
                      <a:pt x="135" y="1759"/>
                      <a:pt x="300" y="765"/>
                      <a:pt x="9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7"/>
              <p:cNvSpPr/>
              <p:nvPr/>
            </p:nvSpPr>
            <p:spPr>
              <a:xfrm>
                <a:off x="-8492985" y="4074385"/>
                <a:ext cx="238945" cy="168214"/>
              </a:xfrm>
              <a:custGeom>
                <a:avLst/>
                <a:gdLst/>
                <a:ahLst/>
                <a:cxnLst/>
                <a:rect l="l" t="t" r="r" b="b"/>
                <a:pathLst>
                  <a:path w="2608" h="1836" extrusionOk="0">
                    <a:moveTo>
                      <a:pt x="970" y="0"/>
                    </a:moveTo>
                    <a:cubicBezTo>
                      <a:pt x="651" y="102"/>
                      <a:pt x="326" y="185"/>
                      <a:pt x="1" y="275"/>
                    </a:cubicBezTo>
                    <a:cubicBezTo>
                      <a:pt x="823" y="555"/>
                      <a:pt x="1524" y="1103"/>
                      <a:pt x="1996" y="1836"/>
                    </a:cubicBezTo>
                    <a:cubicBezTo>
                      <a:pt x="2200" y="1766"/>
                      <a:pt x="2404" y="1696"/>
                      <a:pt x="2608" y="1626"/>
                    </a:cubicBezTo>
                    <a:cubicBezTo>
                      <a:pt x="2423" y="1294"/>
                      <a:pt x="1881" y="427"/>
                      <a:pt x="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7"/>
              <p:cNvSpPr/>
              <p:nvPr/>
            </p:nvSpPr>
            <p:spPr>
              <a:xfrm>
                <a:off x="-8991034" y="4166097"/>
                <a:ext cx="158319" cy="203305"/>
              </a:xfrm>
              <a:custGeom>
                <a:avLst/>
                <a:gdLst/>
                <a:ahLst/>
                <a:cxnLst/>
                <a:rect l="l" t="t" r="r" b="b"/>
                <a:pathLst>
                  <a:path w="1728" h="2219" extrusionOk="0">
                    <a:moveTo>
                      <a:pt x="1728" y="0"/>
                    </a:moveTo>
                    <a:cubicBezTo>
                      <a:pt x="1466" y="32"/>
                      <a:pt x="1205" y="64"/>
                      <a:pt x="937" y="89"/>
                    </a:cubicBezTo>
                    <a:cubicBezTo>
                      <a:pt x="236" y="816"/>
                      <a:pt x="51" y="1829"/>
                      <a:pt x="0" y="2218"/>
                    </a:cubicBezTo>
                    <a:cubicBezTo>
                      <a:pt x="160" y="2212"/>
                      <a:pt x="319" y="2205"/>
                      <a:pt x="478" y="2193"/>
                    </a:cubicBezTo>
                    <a:cubicBezTo>
                      <a:pt x="638" y="1338"/>
                      <a:pt x="1077" y="567"/>
                      <a:pt x="1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7"/>
              <p:cNvSpPr/>
              <p:nvPr/>
            </p:nvSpPr>
            <p:spPr>
              <a:xfrm>
                <a:off x="-9078623" y="4182956"/>
                <a:ext cx="50849" cy="189928"/>
              </a:xfrm>
              <a:custGeom>
                <a:avLst/>
                <a:gdLst/>
                <a:ahLst/>
                <a:cxnLst/>
                <a:rect l="l" t="t" r="r" b="b"/>
                <a:pathLst>
                  <a:path w="555" h="2073" extrusionOk="0">
                    <a:moveTo>
                      <a:pt x="555" y="1"/>
                    </a:moveTo>
                    <a:cubicBezTo>
                      <a:pt x="370" y="7"/>
                      <a:pt x="185" y="7"/>
                      <a:pt x="0" y="14"/>
                    </a:cubicBezTo>
                    <a:lnTo>
                      <a:pt x="26" y="2072"/>
                    </a:lnTo>
                    <a:cubicBezTo>
                      <a:pt x="198" y="2066"/>
                      <a:pt x="376" y="2066"/>
                      <a:pt x="555" y="2060"/>
                    </a:cubicBezTo>
                    <a:lnTo>
                      <a:pt x="5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37"/>
              <p:cNvSpPr/>
              <p:nvPr/>
            </p:nvSpPr>
            <p:spPr>
              <a:xfrm>
                <a:off x="-8385514" y="4041127"/>
                <a:ext cx="153097" cy="178201"/>
              </a:xfrm>
              <a:custGeom>
                <a:avLst/>
                <a:gdLst/>
                <a:ahLst/>
                <a:cxnLst/>
                <a:rect l="l" t="t" r="r" b="b"/>
                <a:pathLst>
                  <a:path w="1671" h="1945" extrusionOk="0">
                    <a:moveTo>
                      <a:pt x="906" y="0"/>
                    </a:moveTo>
                    <a:cubicBezTo>
                      <a:pt x="606" y="102"/>
                      <a:pt x="306" y="198"/>
                      <a:pt x="1" y="293"/>
                    </a:cubicBezTo>
                    <a:cubicBezTo>
                      <a:pt x="899" y="771"/>
                      <a:pt x="1415" y="1625"/>
                      <a:pt x="1575" y="1944"/>
                    </a:cubicBezTo>
                    <a:lnTo>
                      <a:pt x="1670" y="1912"/>
                    </a:lnTo>
                    <a:lnTo>
                      <a:pt x="9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37"/>
              <p:cNvSpPr/>
              <p:nvPr/>
            </p:nvSpPr>
            <p:spPr>
              <a:xfrm>
                <a:off x="-8859650" y="4727822"/>
                <a:ext cx="339910" cy="180217"/>
              </a:xfrm>
              <a:custGeom>
                <a:avLst/>
                <a:gdLst/>
                <a:ahLst/>
                <a:cxnLst/>
                <a:rect l="l" t="t" r="r" b="b"/>
                <a:pathLst>
                  <a:path w="3710" h="1967" extrusionOk="0">
                    <a:moveTo>
                      <a:pt x="823" y="0"/>
                    </a:moveTo>
                    <a:lnTo>
                      <a:pt x="0" y="1262"/>
                    </a:lnTo>
                    <a:cubicBezTo>
                      <a:pt x="287" y="1441"/>
                      <a:pt x="599" y="1587"/>
                      <a:pt x="931" y="1696"/>
                    </a:cubicBezTo>
                    <a:cubicBezTo>
                      <a:pt x="1497" y="1876"/>
                      <a:pt x="2084" y="1966"/>
                      <a:pt x="2674" y="1966"/>
                    </a:cubicBezTo>
                    <a:cubicBezTo>
                      <a:pt x="3019" y="1966"/>
                      <a:pt x="3366" y="1935"/>
                      <a:pt x="3710" y="1874"/>
                    </a:cubicBezTo>
                    <a:lnTo>
                      <a:pt x="3423" y="497"/>
                    </a:lnTo>
                    <a:cubicBezTo>
                      <a:pt x="3213" y="533"/>
                      <a:pt x="3001" y="551"/>
                      <a:pt x="2790" y="551"/>
                    </a:cubicBezTo>
                    <a:cubicBezTo>
                      <a:pt x="2100" y="551"/>
                      <a:pt x="1418" y="362"/>
                      <a:pt x="823"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37"/>
              <p:cNvSpPr/>
              <p:nvPr/>
            </p:nvSpPr>
            <p:spPr>
              <a:xfrm>
                <a:off x="-8289771" y="4020696"/>
                <a:ext cx="109303" cy="190386"/>
              </a:xfrm>
              <a:custGeom>
                <a:avLst/>
                <a:gdLst/>
                <a:ahLst/>
                <a:cxnLst/>
                <a:rect l="l" t="t" r="r" b="b"/>
                <a:pathLst>
                  <a:path w="1193" h="2078" extrusionOk="0">
                    <a:moveTo>
                      <a:pt x="434" y="0"/>
                    </a:moveTo>
                    <a:cubicBezTo>
                      <a:pt x="288" y="57"/>
                      <a:pt x="147" y="115"/>
                      <a:pt x="1" y="166"/>
                    </a:cubicBezTo>
                    <a:lnTo>
                      <a:pt x="766" y="2078"/>
                    </a:lnTo>
                    <a:cubicBezTo>
                      <a:pt x="912" y="2027"/>
                      <a:pt x="1046" y="1969"/>
                      <a:pt x="1193" y="1912"/>
                    </a:cubicBez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7"/>
              <p:cNvSpPr/>
              <p:nvPr/>
            </p:nvSpPr>
            <p:spPr>
              <a:xfrm>
                <a:off x="-6964848" y="3575695"/>
                <a:ext cx="233081" cy="151265"/>
              </a:xfrm>
              <a:custGeom>
                <a:avLst/>
                <a:gdLst/>
                <a:ahLst/>
                <a:cxnLst/>
                <a:rect l="l" t="t" r="r" b="b"/>
                <a:pathLst>
                  <a:path w="2544" h="1651" extrusionOk="0">
                    <a:moveTo>
                      <a:pt x="466" y="1"/>
                    </a:moveTo>
                    <a:lnTo>
                      <a:pt x="1" y="1326"/>
                    </a:lnTo>
                    <a:cubicBezTo>
                      <a:pt x="122" y="1371"/>
                      <a:pt x="237" y="1409"/>
                      <a:pt x="364" y="1441"/>
                    </a:cubicBezTo>
                    <a:cubicBezTo>
                      <a:pt x="861" y="1577"/>
                      <a:pt x="1350" y="1651"/>
                      <a:pt x="1830" y="1651"/>
                    </a:cubicBezTo>
                    <a:cubicBezTo>
                      <a:pt x="2070" y="1651"/>
                      <a:pt x="2308" y="1632"/>
                      <a:pt x="2544" y="1594"/>
                    </a:cubicBezTo>
                    <a:lnTo>
                      <a:pt x="2238" y="115"/>
                    </a:lnTo>
                    <a:cubicBezTo>
                      <a:pt x="2022" y="152"/>
                      <a:pt x="1805" y="171"/>
                      <a:pt x="1588" y="171"/>
                    </a:cubicBezTo>
                    <a:cubicBezTo>
                      <a:pt x="1209" y="171"/>
                      <a:pt x="831" y="114"/>
                      <a:pt x="46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7"/>
              <p:cNvSpPr/>
              <p:nvPr/>
            </p:nvSpPr>
            <p:spPr>
              <a:xfrm>
                <a:off x="-6519847" y="3154699"/>
                <a:ext cx="194509" cy="339360"/>
              </a:xfrm>
              <a:custGeom>
                <a:avLst/>
                <a:gdLst/>
                <a:ahLst/>
                <a:cxnLst/>
                <a:rect l="l" t="t" r="r" b="b"/>
                <a:pathLst>
                  <a:path w="2123" h="3704" extrusionOk="0">
                    <a:moveTo>
                      <a:pt x="2053" y="0"/>
                    </a:moveTo>
                    <a:lnTo>
                      <a:pt x="491" y="325"/>
                    </a:lnTo>
                    <a:cubicBezTo>
                      <a:pt x="644" y="1224"/>
                      <a:pt x="472" y="2148"/>
                      <a:pt x="0" y="2926"/>
                    </a:cubicBezTo>
                    <a:lnTo>
                      <a:pt x="1186" y="3703"/>
                    </a:lnTo>
                    <a:cubicBezTo>
                      <a:pt x="1721" y="2875"/>
                      <a:pt x="2040" y="1919"/>
                      <a:pt x="2104" y="937"/>
                    </a:cubicBezTo>
                    <a:cubicBezTo>
                      <a:pt x="2123" y="625"/>
                      <a:pt x="2104" y="306"/>
                      <a:pt x="2053"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37"/>
              <p:cNvSpPr/>
              <p:nvPr/>
            </p:nvSpPr>
            <p:spPr>
              <a:xfrm>
                <a:off x="-6715457" y="2789134"/>
                <a:ext cx="241235" cy="206237"/>
              </a:xfrm>
              <a:custGeom>
                <a:avLst/>
                <a:gdLst/>
                <a:ahLst/>
                <a:cxnLst/>
                <a:rect l="l" t="t" r="r" b="b"/>
                <a:pathLst>
                  <a:path w="2633" h="2251" extrusionOk="0">
                    <a:moveTo>
                      <a:pt x="625" y="1"/>
                    </a:moveTo>
                    <a:cubicBezTo>
                      <a:pt x="427" y="447"/>
                      <a:pt x="217" y="887"/>
                      <a:pt x="0" y="1320"/>
                    </a:cubicBezTo>
                    <a:cubicBezTo>
                      <a:pt x="338" y="1422"/>
                      <a:pt x="657" y="1569"/>
                      <a:pt x="956" y="1760"/>
                    </a:cubicBezTo>
                    <a:cubicBezTo>
                      <a:pt x="1173" y="1900"/>
                      <a:pt x="1377" y="2066"/>
                      <a:pt x="1562" y="2250"/>
                    </a:cubicBezTo>
                    <a:lnTo>
                      <a:pt x="2633" y="1243"/>
                    </a:lnTo>
                    <a:cubicBezTo>
                      <a:pt x="2135" y="772"/>
                      <a:pt x="1549" y="389"/>
                      <a:pt x="912" y="128"/>
                    </a:cubicBezTo>
                    <a:lnTo>
                      <a:pt x="62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37"/>
              <p:cNvSpPr/>
              <p:nvPr/>
            </p:nvSpPr>
            <p:spPr>
              <a:xfrm>
                <a:off x="-6719580" y="3286083"/>
                <a:ext cx="107012" cy="91803"/>
              </a:xfrm>
              <a:custGeom>
                <a:avLst/>
                <a:gdLst/>
                <a:ahLst/>
                <a:cxnLst/>
                <a:rect l="l" t="t" r="r" b="b"/>
                <a:pathLst>
                  <a:path w="1168" h="1002" extrusionOk="0">
                    <a:moveTo>
                      <a:pt x="536" y="0"/>
                    </a:moveTo>
                    <a:cubicBezTo>
                      <a:pt x="492" y="160"/>
                      <a:pt x="421" y="313"/>
                      <a:pt x="332" y="453"/>
                    </a:cubicBezTo>
                    <a:cubicBezTo>
                      <a:pt x="237" y="587"/>
                      <a:pt x="128" y="714"/>
                      <a:pt x="1" y="816"/>
                    </a:cubicBezTo>
                    <a:cubicBezTo>
                      <a:pt x="396" y="816"/>
                      <a:pt x="791" y="880"/>
                      <a:pt x="1167" y="1001"/>
                    </a:cubicBezTo>
                    <a:cubicBezTo>
                      <a:pt x="906" y="701"/>
                      <a:pt x="695" y="364"/>
                      <a:pt x="536"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37"/>
              <p:cNvSpPr/>
              <p:nvPr/>
            </p:nvSpPr>
            <p:spPr>
              <a:xfrm>
                <a:off x="-6678717" y="3007557"/>
                <a:ext cx="144393" cy="189837"/>
              </a:xfrm>
              <a:custGeom>
                <a:avLst/>
                <a:gdLst/>
                <a:ahLst/>
                <a:cxnLst/>
                <a:rect l="l" t="t" r="r" b="b"/>
                <a:pathLst>
                  <a:path w="1576" h="2072" extrusionOk="0">
                    <a:moveTo>
                      <a:pt x="390" y="0"/>
                    </a:moveTo>
                    <a:cubicBezTo>
                      <a:pt x="96" y="650"/>
                      <a:pt x="1" y="1371"/>
                      <a:pt x="116" y="2072"/>
                    </a:cubicBezTo>
                    <a:lnTo>
                      <a:pt x="1575" y="1766"/>
                    </a:lnTo>
                    <a:cubicBezTo>
                      <a:pt x="1390" y="1058"/>
                      <a:pt x="976" y="440"/>
                      <a:pt x="39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37"/>
              <p:cNvSpPr/>
              <p:nvPr/>
            </p:nvSpPr>
            <p:spPr>
              <a:xfrm>
                <a:off x="-6777392" y="3037334"/>
                <a:ext cx="93544" cy="108112"/>
              </a:xfrm>
              <a:custGeom>
                <a:avLst/>
                <a:gdLst/>
                <a:ahLst/>
                <a:cxnLst/>
                <a:rect l="l" t="t" r="r" b="b"/>
                <a:pathLst>
                  <a:path w="1021" h="1180" extrusionOk="0">
                    <a:moveTo>
                      <a:pt x="1021" y="0"/>
                    </a:moveTo>
                    <a:cubicBezTo>
                      <a:pt x="715" y="268"/>
                      <a:pt x="370" y="485"/>
                      <a:pt x="1" y="644"/>
                    </a:cubicBezTo>
                    <a:cubicBezTo>
                      <a:pt x="166" y="689"/>
                      <a:pt x="326" y="759"/>
                      <a:pt x="479" y="854"/>
                    </a:cubicBezTo>
                    <a:cubicBezTo>
                      <a:pt x="613" y="944"/>
                      <a:pt x="734" y="1052"/>
                      <a:pt x="842" y="1179"/>
                    </a:cubicBezTo>
                    <a:cubicBezTo>
                      <a:pt x="842" y="778"/>
                      <a:pt x="899" y="383"/>
                      <a:pt x="1021"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7"/>
              <p:cNvSpPr/>
              <p:nvPr/>
            </p:nvSpPr>
            <p:spPr>
              <a:xfrm>
                <a:off x="-6662317" y="3196753"/>
                <a:ext cx="144301" cy="191577"/>
              </a:xfrm>
              <a:custGeom>
                <a:avLst/>
                <a:gdLst/>
                <a:ahLst/>
                <a:cxnLst/>
                <a:rect l="l" t="t" r="r" b="b"/>
                <a:pathLst>
                  <a:path w="1575" h="2091" extrusionOk="0">
                    <a:moveTo>
                      <a:pt x="1460" y="0"/>
                    </a:moveTo>
                    <a:lnTo>
                      <a:pt x="0" y="306"/>
                    </a:lnTo>
                    <a:cubicBezTo>
                      <a:pt x="172" y="995"/>
                      <a:pt x="548" y="1619"/>
                      <a:pt x="1084" y="2091"/>
                    </a:cubicBezTo>
                    <a:cubicBezTo>
                      <a:pt x="1441" y="1460"/>
                      <a:pt x="1575" y="720"/>
                      <a:pt x="146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7"/>
              <p:cNvSpPr/>
              <p:nvPr/>
            </p:nvSpPr>
            <p:spPr>
              <a:xfrm>
                <a:off x="-6952571" y="3339773"/>
                <a:ext cx="91803" cy="108753"/>
              </a:xfrm>
              <a:custGeom>
                <a:avLst/>
                <a:gdLst/>
                <a:ahLst/>
                <a:cxnLst/>
                <a:rect l="l" t="t" r="r" b="b"/>
                <a:pathLst>
                  <a:path w="1002" h="1187" extrusionOk="0">
                    <a:moveTo>
                      <a:pt x="179" y="1"/>
                    </a:moveTo>
                    <a:cubicBezTo>
                      <a:pt x="179" y="402"/>
                      <a:pt x="122" y="804"/>
                      <a:pt x="1" y="1186"/>
                    </a:cubicBezTo>
                    <a:cubicBezTo>
                      <a:pt x="300" y="925"/>
                      <a:pt x="638" y="708"/>
                      <a:pt x="1001" y="555"/>
                    </a:cubicBezTo>
                    <a:cubicBezTo>
                      <a:pt x="842" y="504"/>
                      <a:pt x="695" y="441"/>
                      <a:pt x="562" y="351"/>
                    </a:cubicBezTo>
                    <a:cubicBezTo>
                      <a:pt x="415" y="256"/>
                      <a:pt x="288" y="135"/>
                      <a:pt x="179"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37"/>
              <p:cNvSpPr/>
              <p:nvPr/>
            </p:nvSpPr>
            <p:spPr>
              <a:xfrm>
                <a:off x="-7053536" y="2959090"/>
                <a:ext cx="191028" cy="137888"/>
              </a:xfrm>
              <a:custGeom>
                <a:avLst/>
                <a:gdLst/>
                <a:ahLst/>
                <a:cxnLst/>
                <a:rect l="l" t="t" r="r" b="b"/>
                <a:pathLst>
                  <a:path w="2085" h="1505" extrusionOk="0">
                    <a:moveTo>
                      <a:pt x="1785" y="0"/>
                    </a:moveTo>
                    <a:cubicBezTo>
                      <a:pt x="1071" y="172"/>
                      <a:pt x="440" y="593"/>
                      <a:pt x="0" y="1179"/>
                    </a:cubicBezTo>
                    <a:cubicBezTo>
                      <a:pt x="467" y="1395"/>
                      <a:pt x="973" y="1504"/>
                      <a:pt x="1484" y="1504"/>
                    </a:cubicBezTo>
                    <a:cubicBezTo>
                      <a:pt x="1684" y="1504"/>
                      <a:pt x="1885" y="1488"/>
                      <a:pt x="2084" y="1453"/>
                    </a:cubicBezTo>
                    <a:lnTo>
                      <a:pt x="1785"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37"/>
              <p:cNvSpPr/>
              <p:nvPr/>
            </p:nvSpPr>
            <p:spPr>
              <a:xfrm>
                <a:off x="-6960725" y="3118051"/>
                <a:ext cx="286221" cy="251039"/>
              </a:xfrm>
              <a:custGeom>
                <a:avLst/>
                <a:gdLst/>
                <a:ahLst/>
                <a:cxnLst/>
                <a:rect l="l" t="t" r="r" b="b"/>
                <a:pathLst>
                  <a:path w="3124" h="2740" extrusionOk="0">
                    <a:moveTo>
                      <a:pt x="1567" y="0"/>
                    </a:moveTo>
                    <a:cubicBezTo>
                      <a:pt x="1472" y="0"/>
                      <a:pt x="1376" y="10"/>
                      <a:pt x="1282" y="31"/>
                    </a:cubicBezTo>
                    <a:cubicBezTo>
                      <a:pt x="925" y="101"/>
                      <a:pt x="612" y="318"/>
                      <a:pt x="415" y="617"/>
                    </a:cubicBezTo>
                    <a:cubicBezTo>
                      <a:pt x="1" y="1254"/>
                      <a:pt x="179" y="2102"/>
                      <a:pt x="816" y="2516"/>
                    </a:cubicBezTo>
                    <a:cubicBezTo>
                      <a:pt x="1047" y="2668"/>
                      <a:pt x="1306" y="2740"/>
                      <a:pt x="1563" y="2740"/>
                    </a:cubicBezTo>
                    <a:cubicBezTo>
                      <a:pt x="2009" y="2740"/>
                      <a:pt x="2446" y="2522"/>
                      <a:pt x="2709" y="2121"/>
                    </a:cubicBezTo>
                    <a:cubicBezTo>
                      <a:pt x="3124" y="1484"/>
                      <a:pt x="2945" y="636"/>
                      <a:pt x="2314" y="222"/>
                    </a:cubicBezTo>
                    <a:cubicBezTo>
                      <a:pt x="2089" y="77"/>
                      <a:pt x="1830" y="0"/>
                      <a:pt x="15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37"/>
              <p:cNvSpPr/>
              <p:nvPr/>
            </p:nvSpPr>
            <p:spPr>
              <a:xfrm>
                <a:off x="-7102003" y="3289565"/>
                <a:ext cx="144301" cy="188737"/>
              </a:xfrm>
              <a:custGeom>
                <a:avLst/>
                <a:gdLst/>
                <a:ahLst/>
                <a:cxnLst/>
                <a:rect l="l" t="t" r="r" b="b"/>
                <a:pathLst>
                  <a:path w="1575" h="2060" extrusionOk="0">
                    <a:moveTo>
                      <a:pt x="1460" y="1"/>
                    </a:moveTo>
                    <a:lnTo>
                      <a:pt x="0" y="307"/>
                    </a:lnTo>
                    <a:cubicBezTo>
                      <a:pt x="185" y="1008"/>
                      <a:pt x="599" y="1626"/>
                      <a:pt x="1179" y="2059"/>
                    </a:cubicBezTo>
                    <a:cubicBezTo>
                      <a:pt x="1479" y="1416"/>
                      <a:pt x="1574" y="702"/>
                      <a:pt x="146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37"/>
              <p:cNvSpPr/>
              <p:nvPr/>
            </p:nvSpPr>
            <p:spPr>
              <a:xfrm>
                <a:off x="-6863241" y="2950111"/>
                <a:ext cx="190478" cy="136972"/>
              </a:xfrm>
              <a:custGeom>
                <a:avLst/>
                <a:gdLst/>
                <a:ahLst/>
                <a:cxnLst/>
                <a:rect l="l" t="t" r="r" b="b"/>
                <a:pathLst>
                  <a:path w="2079" h="1495" extrusionOk="0">
                    <a:moveTo>
                      <a:pt x="503" y="1"/>
                    </a:moveTo>
                    <a:cubicBezTo>
                      <a:pt x="335" y="1"/>
                      <a:pt x="168" y="14"/>
                      <a:pt x="1" y="41"/>
                    </a:cubicBezTo>
                    <a:lnTo>
                      <a:pt x="300" y="1494"/>
                    </a:lnTo>
                    <a:cubicBezTo>
                      <a:pt x="989" y="1316"/>
                      <a:pt x="1607" y="940"/>
                      <a:pt x="2079" y="417"/>
                    </a:cubicBezTo>
                    <a:cubicBezTo>
                      <a:pt x="1595" y="143"/>
                      <a:pt x="1052" y="1"/>
                      <a:pt x="50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37"/>
              <p:cNvSpPr/>
              <p:nvPr/>
            </p:nvSpPr>
            <p:spPr>
              <a:xfrm>
                <a:off x="-7118404" y="3098078"/>
                <a:ext cx="144943" cy="192768"/>
              </a:xfrm>
              <a:custGeom>
                <a:avLst/>
                <a:gdLst/>
                <a:ahLst/>
                <a:cxnLst/>
                <a:rect l="l" t="t" r="r" b="b"/>
                <a:pathLst>
                  <a:path w="1582" h="2104" extrusionOk="0">
                    <a:moveTo>
                      <a:pt x="491" y="0"/>
                    </a:moveTo>
                    <a:cubicBezTo>
                      <a:pt x="135" y="638"/>
                      <a:pt x="1" y="1377"/>
                      <a:pt x="122" y="2103"/>
                    </a:cubicBezTo>
                    <a:lnTo>
                      <a:pt x="1581" y="1797"/>
                    </a:lnTo>
                    <a:cubicBezTo>
                      <a:pt x="1403" y="1103"/>
                      <a:pt x="1027" y="472"/>
                      <a:pt x="491"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37"/>
              <p:cNvSpPr/>
              <p:nvPr/>
            </p:nvSpPr>
            <p:spPr>
              <a:xfrm>
                <a:off x="-7023760" y="3108523"/>
                <a:ext cx="109852" cy="94185"/>
              </a:xfrm>
              <a:custGeom>
                <a:avLst/>
                <a:gdLst/>
                <a:ahLst/>
                <a:cxnLst/>
                <a:rect l="l" t="t" r="r" b="b"/>
                <a:pathLst>
                  <a:path w="1199" h="1028" extrusionOk="0">
                    <a:moveTo>
                      <a:pt x="0" y="1"/>
                    </a:moveTo>
                    <a:lnTo>
                      <a:pt x="0" y="1"/>
                    </a:lnTo>
                    <a:cubicBezTo>
                      <a:pt x="268" y="307"/>
                      <a:pt x="485" y="651"/>
                      <a:pt x="644" y="1027"/>
                    </a:cubicBezTo>
                    <a:cubicBezTo>
                      <a:pt x="689" y="861"/>
                      <a:pt x="759" y="702"/>
                      <a:pt x="854" y="562"/>
                    </a:cubicBezTo>
                    <a:cubicBezTo>
                      <a:pt x="918" y="460"/>
                      <a:pt x="988" y="371"/>
                      <a:pt x="1071" y="288"/>
                    </a:cubicBezTo>
                    <a:cubicBezTo>
                      <a:pt x="1116" y="249"/>
                      <a:pt x="1154" y="211"/>
                      <a:pt x="1198" y="179"/>
                    </a:cubicBezTo>
                    <a:lnTo>
                      <a:pt x="1198" y="179"/>
                    </a:lnTo>
                    <a:cubicBezTo>
                      <a:pt x="1180" y="180"/>
                      <a:pt x="1161" y="180"/>
                      <a:pt x="1143" y="180"/>
                    </a:cubicBezTo>
                    <a:cubicBezTo>
                      <a:pt x="754" y="180"/>
                      <a:pt x="371" y="116"/>
                      <a:pt x="0"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37"/>
              <p:cNvSpPr/>
              <p:nvPr/>
            </p:nvSpPr>
            <p:spPr>
              <a:xfrm>
                <a:off x="-7172093" y="3463552"/>
                <a:ext cx="225477" cy="224377"/>
              </a:xfrm>
              <a:custGeom>
                <a:avLst/>
                <a:gdLst/>
                <a:ahLst/>
                <a:cxnLst/>
                <a:rect l="l" t="t" r="r" b="b"/>
                <a:pathLst>
                  <a:path w="2461" h="2449" extrusionOk="0">
                    <a:moveTo>
                      <a:pt x="918" y="1"/>
                    </a:moveTo>
                    <a:cubicBezTo>
                      <a:pt x="619" y="345"/>
                      <a:pt x="313" y="677"/>
                      <a:pt x="0" y="1008"/>
                    </a:cubicBezTo>
                    <a:lnTo>
                      <a:pt x="274" y="1276"/>
                    </a:lnTo>
                    <a:cubicBezTo>
                      <a:pt x="772" y="1766"/>
                      <a:pt x="1352" y="2168"/>
                      <a:pt x="1995" y="2448"/>
                    </a:cubicBezTo>
                    <a:lnTo>
                      <a:pt x="2461" y="1135"/>
                    </a:lnTo>
                    <a:cubicBezTo>
                      <a:pt x="2225" y="1040"/>
                      <a:pt x="2002" y="925"/>
                      <a:pt x="1785" y="785"/>
                    </a:cubicBezTo>
                    <a:cubicBezTo>
                      <a:pt x="1460" y="568"/>
                      <a:pt x="1167" y="307"/>
                      <a:pt x="918"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37"/>
              <p:cNvSpPr/>
              <p:nvPr/>
            </p:nvSpPr>
            <p:spPr>
              <a:xfrm>
                <a:off x="-6772720" y="3388606"/>
                <a:ext cx="189287" cy="138163"/>
              </a:xfrm>
              <a:custGeom>
                <a:avLst/>
                <a:gdLst/>
                <a:ahLst/>
                <a:cxnLst/>
                <a:rect l="l" t="t" r="r" b="b"/>
                <a:pathLst>
                  <a:path w="2066" h="1508" extrusionOk="0">
                    <a:moveTo>
                      <a:pt x="579" y="1"/>
                    </a:moveTo>
                    <a:cubicBezTo>
                      <a:pt x="386" y="1"/>
                      <a:pt x="193" y="16"/>
                      <a:pt x="1" y="48"/>
                    </a:cubicBezTo>
                    <a:lnTo>
                      <a:pt x="307" y="1507"/>
                    </a:lnTo>
                    <a:cubicBezTo>
                      <a:pt x="1008" y="1322"/>
                      <a:pt x="1632" y="908"/>
                      <a:pt x="2066" y="328"/>
                    </a:cubicBezTo>
                    <a:cubicBezTo>
                      <a:pt x="1598" y="111"/>
                      <a:pt x="1091" y="1"/>
                      <a:pt x="57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37"/>
              <p:cNvSpPr/>
              <p:nvPr/>
            </p:nvSpPr>
            <p:spPr>
              <a:xfrm>
                <a:off x="-6554846" y="2921709"/>
                <a:ext cx="217231" cy="237204"/>
              </a:xfrm>
              <a:custGeom>
                <a:avLst/>
                <a:gdLst/>
                <a:ahLst/>
                <a:cxnLst/>
                <a:rect l="l" t="t" r="r" b="b"/>
                <a:pathLst>
                  <a:path w="2371" h="2589" extrusionOk="0">
                    <a:moveTo>
                      <a:pt x="1084" y="0"/>
                    </a:moveTo>
                    <a:lnTo>
                      <a:pt x="0" y="1020"/>
                    </a:lnTo>
                    <a:cubicBezTo>
                      <a:pt x="389" y="1473"/>
                      <a:pt x="669" y="2008"/>
                      <a:pt x="809" y="2588"/>
                    </a:cubicBezTo>
                    <a:lnTo>
                      <a:pt x="2371" y="2263"/>
                    </a:lnTo>
                    <a:cubicBezTo>
                      <a:pt x="2173" y="1447"/>
                      <a:pt x="1734" y="721"/>
                      <a:pt x="1122" y="32"/>
                    </a:cubicBezTo>
                    <a:lnTo>
                      <a:pt x="1084"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37"/>
              <p:cNvSpPr/>
              <p:nvPr/>
            </p:nvSpPr>
            <p:spPr>
              <a:xfrm>
                <a:off x="-6963657" y="3398776"/>
                <a:ext cx="191669" cy="136972"/>
              </a:xfrm>
              <a:custGeom>
                <a:avLst/>
                <a:gdLst/>
                <a:ahLst/>
                <a:cxnLst/>
                <a:rect l="l" t="t" r="r" b="b"/>
                <a:pathLst>
                  <a:path w="2092" h="1495" extrusionOk="0">
                    <a:moveTo>
                      <a:pt x="1785" y="0"/>
                    </a:moveTo>
                    <a:cubicBezTo>
                      <a:pt x="1097" y="173"/>
                      <a:pt x="479" y="549"/>
                      <a:pt x="1" y="1084"/>
                    </a:cubicBezTo>
                    <a:cubicBezTo>
                      <a:pt x="486" y="1356"/>
                      <a:pt x="1027" y="1495"/>
                      <a:pt x="1576" y="1495"/>
                    </a:cubicBezTo>
                    <a:cubicBezTo>
                      <a:pt x="1747" y="1495"/>
                      <a:pt x="1920" y="1481"/>
                      <a:pt x="2091" y="1454"/>
                    </a:cubicBezTo>
                    <a:lnTo>
                      <a:pt x="1785"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37"/>
              <p:cNvSpPr/>
              <p:nvPr/>
            </p:nvSpPr>
            <p:spPr>
              <a:xfrm>
                <a:off x="-7283045" y="3290206"/>
                <a:ext cx="139629" cy="200923"/>
              </a:xfrm>
              <a:custGeom>
                <a:avLst/>
                <a:gdLst/>
                <a:ahLst/>
                <a:cxnLst/>
                <a:rect l="l" t="t" r="r" b="b"/>
                <a:pathLst>
                  <a:path w="1524" h="2193" extrusionOk="0">
                    <a:moveTo>
                      <a:pt x="638" y="0"/>
                    </a:moveTo>
                    <a:cubicBezTo>
                      <a:pt x="434" y="249"/>
                      <a:pt x="224" y="497"/>
                      <a:pt x="0" y="733"/>
                    </a:cubicBezTo>
                    <a:lnTo>
                      <a:pt x="1454" y="2192"/>
                    </a:lnTo>
                    <a:lnTo>
                      <a:pt x="1524" y="2116"/>
                    </a:lnTo>
                    <a:cubicBezTo>
                      <a:pt x="1294" y="1829"/>
                      <a:pt x="714" y="102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37"/>
              <p:cNvSpPr/>
              <p:nvPr/>
            </p:nvSpPr>
            <p:spPr>
              <a:xfrm>
                <a:off x="-6972361" y="2833386"/>
                <a:ext cx="256353" cy="97209"/>
              </a:xfrm>
              <a:custGeom>
                <a:avLst/>
                <a:gdLst/>
                <a:ahLst/>
                <a:cxnLst/>
                <a:rect l="l" t="t" r="r" b="b"/>
                <a:pathLst>
                  <a:path w="2798" h="1061" extrusionOk="0">
                    <a:moveTo>
                      <a:pt x="1581" y="0"/>
                    </a:moveTo>
                    <a:cubicBezTo>
                      <a:pt x="1236" y="0"/>
                      <a:pt x="859" y="46"/>
                      <a:pt x="491" y="181"/>
                    </a:cubicBezTo>
                    <a:cubicBezTo>
                      <a:pt x="332" y="480"/>
                      <a:pt x="166" y="773"/>
                      <a:pt x="0" y="1060"/>
                    </a:cubicBezTo>
                    <a:cubicBezTo>
                      <a:pt x="530" y="799"/>
                      <a:pt x="1110" y="666"/>
                      <a:pt x="1694" y="666"/>
                    </a:cubicBezTo>
                    <a:cubicBezTo>
                      <a:pt x="1967" y="666"/>
                      <a:pt x="2241" y="695"/>
                      <a:pt x="2511" y="754"/>
                    </a:cubicBezTo>
                    <a:cubicBezTo>
                      <a:pt x="2607" y="563"/>
                      <a:pt x="2702" y="365"/>
                      <a:pt x="2798" y="174"/>
                    </a:cubicBezTo>
                    <a:cubicBezTo>
                      <a:pt x="2577" y="112"/>
                      <a:pt x="2119" y="0"/>
                      <a:pt x="1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7"/>
              <p:cNvSpPr/>
              <p:nvPr/>
            </p:nvSpPr>
            <p:spPr>
              <a:xfrm>
                <a:off x="-7211215" y="3217734"/>
                <a:ext cx="106921" cy="255895"/>
              </a:xfrm>
              <a:custGeom>
                <a:avLst/>
                <a:gdLst/>
                <a:ahLst/>
                <a:cxnLst/>
                <a:rect l="l" t="t" r="r" b="b"/>
                <a:pathLst>
                  <a:path w="1167" h="2793" extrusionOk="0">
                    <a:moveTo>
                      <a:pt x="498" y="1"/>
                    </a:moveTo>
                    <a:cubicBezTo>
                      <a:pt x="338" y="211"/>
                      <a:pt x="172" y="421"/>
                      <a:pt x="0" y="625"/>
                    </a:cubicBezTo>
                    <a:cubicBezTo>
                      <a:pt x="19" y="1632"/>
                      <a:pt x="606" y="2486"/>
                      <a:pt x="848" y="2792"/>
                    </a:cubicBezTo>
                    <a:cubicBezTo>
                      <a:pt x="950" y="2678"/>
                      <a:pt x="1058" y="2556"/>
                      <a:pt x="1167" y="2435"/>
                    </a:cubicBezTo>
                    <a:cubicBezTo>
                      <a:pt x="670" y="1722"/>
                      <a:pt x="434" y="868"/>
                      <a:pt x="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7"/>
              <p:cNvSpPr/>
              <p:nvPr/>
            </p:nvSpPr>
            <p:spPr>
              <a:xfrm>
                <a:off x="-7326840" y="3367809"/>
                <a:ext cx="168214" cy="168856"/>
              </a:xfrm>
              <a:custGeom>
                <a:avLst/>
                <a:gdLst/>
                <a:ahLst/>
                <a:cxnLst/>
                <a:rect l="l" t="t" r="r" b="b"/>
                <a:pathLst>
                  <a:path w="1836" h="1843" extrusionOk="0">
                    <a:moveTo>
                      <a:pt x="383" y="1"/>
                    </a:moveTo>
                    <a:cubicBezTo>
                      <a:pt x="255" y="135"/>
                      <a:pt x="128" y="268"/>
                      <a:pt x="0" y="396"/>
                    </a:cubicBezTo>
                    <a:lnTo>
                      <a:pt x="1473" y="1843"/>
                    </a:lnTo>
                    <a:cubicBezTo>
                      <a:pt x="1594" y="1715"/>
                      <a:pt x="1721" y="1588"/>
                      <a:pt x="1836" y="1454"/>
                    </a:cubicBezTo>
                    <a:lnTo>
                      <a:pt x="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37"/>
              <p:cNvSpPr/>
              <p:nvPr/>
            </p:nvSpPr>
            <p:spPr>
              <a:xfrm>
                <a:off x="-6918671" y="2754685"/>
                <a:ext cx="212650" cy="82458"/>
              </a:xfrm>
              <a:custGeom>
                <a:avLst/>
                <a:gdLst/>
                <a:ahLst/>
                <a:cxnLst/>
                <a:rect l="l" t="t" r="r" b="b"/>
                <a:pathLst>
                  <a:path w="2321" h="900" extrusionOk="0">
                    <a:moveTo>
                      <a:pt x="427" y="1"/>
                    </a:moveTo>
                    <a:cubicBezTo>
                      <a:pt x="294" y="287"/>
                      <a:pt x="147" y="568"/>
                      <a:pt x="0" y="848"/>
                    </a:cubicBezTo>
                    <a:cubicBezTo>
                      <a:pt x="344" y="742"/>
                      <a:pt x="688" y="704"/>
                      <a:pt x="1004" y="704"/>
                    </a:cubicBezTo>
                    <a:cubicBezTo>
                      <a:pt x="1578" y="704"/>
                      <a:pt x="2058" y="829"/>
                      <a:pt x="2276" y="899"/>
                    </a:cubicBezTo>
                    <a:cubicBezTo>
                      <a:pt x="2295" y="867"/>
                      <a:pt x="2308" y="842"/>
                      <a:pt x="2320" y="810"/>
                    </a:cubicBez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37"/>
              <p:cNvSpPr/>
              <p:nvPr/>
            </p:nvSpPr>
            <p:spPr>
              <a:xfrm>
                <a:off x="-6734147" y="3444861"/>
                <a:ext cx="308393" cy="271104"/>
              </a:xfrm>
              <a:custGeom>
                <a:avLst/>
                <a:gdLst/>
                <a:ahLst/>
                <a:cxnLst/>
                <a:rect l="l" t="t" r="r" b="b"/>
                <a:pathLst>
                  <a:path w="3366" h="2959" extrusionOk="0">
                    <a:moveTo>
                      <a:pt x="2186" y="1"/>
                    </a:moveTo>
                    <a:cubicBezTo>
                      <a:pt x="1657" y="740"/>
                      <a:pt x="880" y="1269"/>
                      <a:pt x="0" y="1486"/>
                    </a:cubicBezTo>
                    <a:lnTo>
                      <a:pt x="306" y="2958"/>
                    </a:lnTo>
                    <a:cubicBezTo>
                      <a:pt x="638" y="2882"/>
                      <a:pt x="963" y="2761"/>
                      <a:pt x="1269" y="2608"/>
                    </a:cubicBezTo>
                    <a:cubicBezTo>
                      <a:pt x="2110" y="2174"/>
                      <a:pt x="2830" y="1543"/>
                      <a:pt x="3366" y="772"/>
                    </a:cubicBezTo>
                    <a:lnTo>
                      <a:pt x="218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37"/>
              <p:cNvSpPr/>
              <p:nvPr/>
            </p:nvSpPr>
            <p:spPr>
              <a:xfrm>
                <a:off x="-6873685" y="2703285"/>
                <a:ext cx="190386" cy="113426"/>
              </a:xfrm>
              <a:custGeom>
                <a:avLst/>
                <a:gdLst/>
                <a:ahLst/>
                <a:cxnLst/>
                <a:rect l="l" t="t" r="r" b="b"/>
                <a:pathLst>
                  <a:path w="2078" h="1238" extrusionOk="0">
                    <a:moveTo>
                      <a:pt x="185" y="1"/>
                    </a:moveTo>
                    <a:cubicBezTo>
                      <a:pt x="121" y="141"/>
                      <a:pt x="64" y="281"/>
                      <a:pt x="0" y="421"/>
                    </a:cubicBezTo>
                    <a:lnTo>
                      <a:pt x="1893" y="1237"/>
                    </a:lnTo>
                    <a:cubicBezTo>
                      <a:pt x="1957" y="1097"/>
                      <a:pt x="2014" y="957"/>
                      <a:pt x="2078" y="817"/>
                    </a:cubicBez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37"/>
              <p:cNvSpPr/>
              <p:nvPr/>
            </p:nvSpPr>
            <p:spPr>
              <a:xfrm>
                <a:off x="-6231976" y="1342722"/>
                <a:ext cx="237754" cy="223186"/>
              </a:xfrm>
              <a:custGeom>
                <a:avLst/>
                <a:gdLst/>
                <a:ahLst/>
                <a:cxnLst/>
                <a:rect l="l" t="t" r="r" b="b"/>
                <a:pathLst>
                  <a:path w="2595" h="2436" extrusionOk="0">
                    <a:moveTo>
                      <a:pt x="1333" y="1"/>
                    </a:moveTo>
                    <a:cubicBezTo>
                      <a:pt x="988" y="485"/>
                      <a:pt x="530" y="887"/>
                      <a:pt x="1" y="1167"/>
                    </a:cubicBezTo>
                    <a:lnTo>
                      <a:pt x="606" y="2435"/>
                    </a:lnTo>
                    <a:cubicBezTo>
                      <a:pt x="721" y="2378"/>
                      <a:pt x="835" y="2321"/>
                      <a:pt x="944" y="2257"/>
                    </a:cubicBezTo>
                    <a:cubicBezTo>
                      <a:pt x="1613" y="1875"/>
                      <a:pt x="2174" y="1409"/>
                      <a:pt x="2594" y="823"/>
                    </a:cubicBezTo>
                    <a:lnTo>
                      <a:pt x="1333"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37"/>
              <p:cNvSpPr/>
              <p:nvPr/>
            </p:nvSpPr>
            <p:spPr>
              <a:xfrm>
                <a:off x="-6192854" y="734912"/>
                <a:ext cx="264049" cy="321769"/>
              </a:xfrm>
              <a:custGeom>
                <a:avLst/>
                <a:gdLst/>
                <a:ahLst/>
                <a:cxnLst/>
                <a:rect l="l" t="t" r="r" b="b"/>
                <a:pathLst>
                  <a:path w="2882" h="3512" extrusionOk="0">
                    <a:moveTo>
                      <a:pt x="880" y="0"/>
                    </a:moveTo>
                    <a:lnTo>
                      <a:pt x="1" y="1332"/>
                    </a:lnTo>
                    <a:cubicBezTo>
                      <a:pt x="746" y="1855"/>
                      <a:pt x="1275" y="2632"/>
                      <a:pt x="1498" y="3512"/>
                    </a:cubicBezTo>
                    <a:lnTo>
                      <a:pt x="2881" y="3231"/>
                    </a:lnTo>
                    <a:cubicBezTo>
                      <a:pt x="2677" y="2263"/>
                      <a:pt x="2225" y="1364"/>
                      <a:pt x="1575" y="625"/>
                    </a:cubicBezTo>
                    <a:cubicBezTo>
                      <a:pt x="1364" y="389"/>
                      <a:pt x="1135" y="179"/>
                      <a:pt x="88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37"/>
              <p:cNvSpPr/>
              <p:nvPr/>
            </p:nvSpPr>
            <p:spPr>
              <a:xfrm>
                <a:off x="-6601573" y="656668"/>
                <a:ext cx="210818" cy="175819"/>
              </a:xfrm>
              <a:custGeom>
                <a:avLst/>
                <a:gdLst/>
                <a:ahLst/>
                <a:cxnLst/>
                <a:rect l="l" t="t" r="r" b="b"/>
                <a:pathLst>
                  <a:path w="2301" h="1919" extrusionOk="0">
                    <a:moveTo>
                      <a:pt x="2301" y="0"/>
                    </a:moveTo>
                    <a:lnTo>
                      <a:pt x="2301" y="0"/>
                    </a:lnTo>
                    <a:cubicBezTo>
                      <a:pt x="1613" y="19"/>
                      <a:pt x="931" y="166"/>
                      <a:pt x="287" y="434"/>
                    </a:cubicBezTo>
                    <a:lnTo>
                      <a:pt x="0" y="542"/>
                    </a:lnTo>
                    <a:cubicBezTo>
                      <a:pt x="172" y="1001"/>
                      <a:pt x="338" y="1460"/>
                      <a:pt x="491" y="1919"/>
                    </a:cubicBezTo>
                    <a:cubicBezTo>
                      <a:pt x="797" y="1753"/>
                      <a:pt x="1135" y="1632"/>
                      <a:pt x="1479" y="1555"/>
                    </a:cubicBezTo>
                    <a:cubicBezTo>
                      <a:pt x="1734" y="1504"/>
                      <a:pt x="1995" y="1479"/>
                      <a:pt x="2250" y="1479"/>
                    </a:cubicBezTo>
                    <a:lnTo>
                      <a:pt x="2301"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37"/>
              <p:cNvSpPr/>
              <p:nvPr/>
            </p:nvSpPr>
            <p:spPr>
              <a:xfrm>
                <a:off x="-6258820" y="1067128"/>
                <a:ext cx="105180" cy="87131"/>
              </a:xfrm>
              <a:custGeom>
                <a:avLst/>
                <a:gdLst/>
                <a:ahLst/>
                <a:cxnLst/>
                <a:rect l="l" t="t" r="r" b="b"/>
                <a:pathLst>
                  <a:path w="1148" h="951" extrusionOk="0">
                    <a:moveTo>
                      <a:pt x="0" y="1"/>
                    </a:moveTo>
                    <a:lnTo>
                      <a:pt x="0" y="1"/>
                    </a:lnTo>
                    <a:cubicBezTo>
                      <a:pt x="77" y="147"/>
                      <a:pt x="134" y="300"/>
                      <a:pt x="172" y="460"/>
                    </a:cubicBezTo>
                    <a:cubicBezTo>
                      <a:pt x="204" y="625"/>
                      <a:pt x="211" y="791"/>
                      <a:pt x="198" y="950"/>
                    </a:cubicBezTo>
                    <a:cubicBezTo>
                      <a:pt x="478" y="676"/>
                      <a:pt x="797" y="440"/>
                      <a:pt x="1148" y="256"/>
                    </a:cubicBezTo>
                    <a:cubicBezTo>
                      <a:pt x="752" y="230"/>
                      <a:pt x="364" y="147"/>
                      <a:pt x="0"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37"/>
              <p:cNvSpPr/>
              <p:nvPr/>
            </p:nvSpPr>
            <p:spPr>
              <a:xfrm>
                <a:off x="-6436381" y="847513"/>
                <a:ext cx="191028" cy="154929"/>
              </a:xfrm>
              <a:custGeom>
                <a:avLst/>
                <a:gdLst/>
                <a:ahLst/>
                <a:cxnLst/>
                <a:rect l="l" t="t" r="r" b="b"/>
                <a:pathLst>
                  <a:path w="2085" h="1691" extrusionOk="0">
                    <a:moveTo>
                      <a:pt x="458" y="1"/>
                    </a:moveTo>
                    <a:cubicBezTo>
                      <a:pt x="306" y="1"/>
                      <a:pt x="153" y="12"/>
                      <a:pt x="1" y="33"/>
                    </a:cubicBezTo>
                    <a:cubicBezTo>
                      <a:pt x="249" y="702"/>
                      <a:pt x="689" y="1276"/>
                      <a:pt x="1269" y="1690"/>
                    </a:cubicBezTo>
                    <a:lnTo>
                      <a:pt x="2085" y="447"/>
                    </a:lnTo>
                    <a:cubicBezTo>
                      <a:pt x="1592" y="151"/>
                      <a:pt x="1028" y="1"/>
                      <a:pt x="458"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37"/>
              <p:cNvSpPr/>
              <p:nvPr/>
            </p:nvSpPr>
            <p:spPr>
              <a:xfrm>
                <a:off x="-6469089" y="900745"/>
                <a:ext cx="89513" cy="107470"/>
              </a:xfrm>
              <a:custGeom>
                <a:avLst/>
                <a:gdLst/>
                <a:ahLst/>
                <a:cxnLst/>
                <a:rect l="l" t="t" r="r" b="b"/>
                <a:pathLst>
                  <a:path w="977" h="1173" extrusionOk="0">
                    <a:moveTo>
                      <a:pt x="269" y="0"/>
                    </a:moveTo>
                    <a:cubicBezTo>
                      <a:pt x="243" y="402"/>
                      <a:pt x="154" y="797"/>
                      <a:pt x="1" y="1173"/>
                    </a:cubicBezTo>
                    <a:cubicBezTo>
                      <a:pt x="154" y="1084"/>
                      <a:pt x="313" y="1020"/>
                      <a:pt x="485" y="982"/>
                    </a:cubicBezTo>
                    <a:cubicBezTo>
                      <a:pt x="594" y="960"/>
                      <a:pt x="705" y="947"/>
                      <a:pt x="817" y="947"/>
                    </a:cubicBezTo>
                    <a:cubicBezTo>
                      <a:pt x="870" y="947"/>
                      <a:pt x="923" y="950"/>
                      <a:pt x="976" y="956"/>
                    </a:cubicBezTo>
                    <a:cubicBezTo>
                      <a:pt x="689" y="676"/>
                      <a:pt x="453" y="351"/>
                      <a:pt x="269"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37"/>
              <p:cNvSpPr/>
              <p:nvPr/>
            </p:nvSpPr>
            <p:spPr>
              <a:xfrm>
                <a:off x="-6296751" y="903677"/>
                <a:ext cx="185714" cy="160060"/>
              </a:xfrm>
              <a:custGeom>
                <a:avLst/>
                <a:gdLst/>
                <a:ahLst/>
                <a:cxnLst/>
                <a:rect l="l" t="t" r="r" b="b"/>
                <a:pathLst>
                  <a:path w="2027" h="1747" extrusionOk="0">
                    <a:moveTo>
                      <a:pt x="816" y="0"/>
                    </a:moveTo>
                    <a:lnTo>
                      <a:pt x="0" y="1243"/>
                    </a:lnTo>
                    <a:cubicBezTo>
                      <a:pt x="550" y="1570"/>
                      <a:pt x="1172" y="1747"/>
                      <a:pt x="1811" y="1747"/>
                    </a:cubicBezTo>
                    <a:cubicBezTo>
                      <a:pt x="1883" y="1747"/>
                      <a:pt x="1955" y="1745"/>
                      <a:pt x="2027" y="1740"/>
                    </a:cubicBezTo>
                    <a:cubicBezTo>
                      <a:pt x="1836" y="1039"/>
                      <a:pt x="1402" y="421"/>
                      <a:pt x="81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7"/>
              <p:cNvSpPr/>
              <p:nvPr/>
            </p:nvSpPr>
            <p:spPr>
              <a:xfrm>
                <a:off x="-6408895" y="1275014"/>
                <a:ext cx="88871" cy="106371"/>
              </a:xfrm>
              <a:custGeom>
                <a:avLst/>
                <a:gdLst/>
                <a:ahLst/>
                <a:cxnLst/>
                <a:rect l="l" t="t" r="r" b="b"/>
                <a:pathLst>
                  <a:path w="970" h="1161" extrusionOk="0">
                    <a:moveTo>
                      <a:pt x="969" y="1"/>
                    </a:moveTo>
                    <a:cubicBezTo>
                      <a:pt x="829" y="77"/>
                      <a:pt x="676" y="134"/>
                      <a:pt x="517" y="166"/>
                    </a:cubicBezTo>
                    <a:cubicBezTo>
                      <a:pt x="406" y="191"/>
                      <a:pt x="296" y="202"/>
                      <a:pt x="186" y="202"/>
                    </a:cubicBezTo>
                    <a:cubicBezTo>
                      <a:pt x="124" y="202"/>
                      <a:pt x="62" y="199"/>
                      <a:pt x="0" y="192"/>
                    </a:cubicBezTo>
                    <a:lnTo>
                      <a:pt x="0" y="192"/>
                    </a:lnTo>
                    <a:cubicBezTo>
                      <a:pt x="281" y="479"/>
                      <a:pt x="523" y="804"/>
                      <a:pt x="708" y="1161"/>
                    </a:cubicBezTo>
                    <a:cubicBezTo>
                      <a:pt x="733" y="759"/>
                      <a:pt x="823" y="370"/>
                      <a:pt x="969"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7"/>
              <p:cNvSpPr/>
              <p:nvPr/>
            </p:nvSpPr>
            <p:spPr>
              <a:xfrm>
                <a:off x="-6694476" y="991266"/>
                <a:ext cx="162992" cy="191577"/>
              </a:xfrm>
              <a:custGeom>
                <a:avLst/>
                <a:gdLst/>
                <a:ahLst/>
                <a:cxnLst/>
                <a:rect l="l" t="t" r="r" b="b"/>
                <a:pathLst>
                  <a:path w="1779" h="2091" extrusionOk="0">
                    <a:moveTo>
                      <a:pt x="530" y="0"/>
                    </a:moveTo>
                    <a:cubicBezTo>
                      <a:pt x="154" y="625"/>
                      <a:pt x="1" y="1364"/>
                      <a:pt x="109" y="2091"/>
                    </a:cubicBezTo>
                    <a:cubicBezTo>
                      <a:pt x="778" y="1842"/>
                      <a:pt x="1365" y="1396"/>
                      <a:pt x="1779" y="816"/>
                    </a:cubicBezTo>
                    <a:lnTo>
                      <a:pt x="530"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37"/>
              <p:cNvSpPr/>
              <p:nvPr/>
            </p:nvSpPr>
            <p:spPr>
              <a:xfrm>
                <a:off x="-6522779" y="1015270"/>
                <a:ext cx="266339" cy="250764"/>
              </a:xfrm>
              <a:custGeom>
                <a:avLst/>
                <a:gdLst/>
                <a:ahLst/>
                <a:cxnLst/>
                <a:rect l="l" t="t" r="r" b="b"/>
                <a:pathLst>
                  <a:path w="2907" h="2737" extrusionOk="0">
                    <a:moveTo>
                      <a:pt x="1421" y="1"/>
                    </a:moveTo>
                    <a:cubicBezTo>
                      <a:pt x="1327" y="1"/>
                      <a:pt x="1231" y="11"/>
                      <a:pt x="1135" y="31"/>
                    </a:cubicBezTo>
                    <a:cubicBezTo>
                      <a:pt x="778" y="101"/>
                      <a:pt x="466" y="312"/>
                      <a:pt x="268" y="618"/>
                    </a:cubicBezTo>
                    <a:cubicBezTo>
                      <a:pt x="71" y="924"/>
                      <a:pt x="1" y="1293"/>
                      <a:pt x="77" y="1650"/>
                    </a:cubicBezTo>
                    <a:cubicBezTo>
                      <a:pt x="211" y="2295"/>
                      <a:pt x="781" y="2737"/>
                      <a:pt x="1416" y="2737"/>
                    </a:cubicBezTo>
                    <a:cubicBezTo>
                      <a:pt x="1508" y="2737"/>
                      <a:pt x="1602" y="2728"/>
                      <a:pt x="1696" y="2708"/>
                    </a:cubicBezTo>
                    <a:cubicBezTo>
                      <a:pt x="2435" y="2555"/>
                      <a:pt x="2907" y="1829"/>
                      <a:pt x="2754" y="1089"/>
                    </a:cubicBezTo>
                    <a:cubicBezTo>
                      <a:pt x="2621" y="446"/>
                      <a:pt x="2054" y="1"/>
                      <a:pt x="14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37"/>
              <p:cNvSpPr/>
              <p:nvPr/>
            </p:nvSpPr>
            <p:spPr>
              <a:xfrm>
                <a:off x="-6541470" y="1279687"/>
                <a:ext cx="189837" cy="154563"/>
              </a:xfrm>
              <a:custGeom>
                <a:avLst/>
                <a:gdLst/>
                <a:ahLst/>
                <a:cxnLst/>
                <a:rect l="l" t="t" r="r" b="b"/>
                <a:pathLst>
                  <a:path w="2072" h="1687" extrusionOk="0">
                    <a:moveTo>
                      <a:pt x="810" y="1"/>
                    </a:moveTo>
                    <a:lnTo>
                      <a:pt x="1" y="1250"/>
                    </a:lnTo>
                    <a:cubicBezTo>
                      <a:pt x="490" y="1535"/>
                      <a:pt x="1043" y="1686"/>
                      <a:pt x="1605" y="1686"/>
                    </a:cubicBezTo>
                    <a:cubicBezTo>
                      <a:pt x="1761" y="1686"/>
                      <a:pt x="1916" y="1675"/>
                      <a:pt x="2072" y="1651"/>
                    </a:cubicBezTo>
                    <a:cubicBezTo>
                      <a:pt x="1823" y="988"/>
                      <a:pt x="1384" y="415"/>
                      <a:pt x="81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37"/>
              <p:cNvSpPr/>
              <p:nvPr/>
            </p:nvSpPr>
            <p:spPr>
              <a:xfrm>
                <a:off x="-6630800" y="858050"/>
                <a:ext cx="162992" cy="184614"/>
              </a:xfrm>
              <a:custGeom>
                <a:avLst/>
                <a:gdLst/>
                <a:ahLst/>
                <a:cxnLst/>
                <a:rect l="l" t="t" r="r" b="b"/>
                <a:pathLst>
                  <a:path w="1779" h="2015" extrusionOk="0">
                    <a:moveTo>
                      <a:pt x="1740" y="1"/>
                    </a:moveTo>
                    <a:cubicBezTo>
                      <a:pt x="1039" y="192"/>
                      <a:pt x="428" y="613"/>
                      <a:pt x="1" y="1199"/>
                    </a:cubicBezTo>
                    <a:lnTo>
                      <a:pt x="1243" y="2015"/>
                    </a:lnTo>
                    <a:cubicBezTo>
                      <a:pt x="1607" y="1403"/>
                      <a:pt x="1779" y="702"/>
                      <a:pt x="174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37"/>
              <p:cNvSpPr/>
              <p:nvPr/>
            </p:nvSpPr>
            <p:spPr>
              <a:xfrm>
                <a:off x="-6676885" y="1217935"/>
                <a:ext cx="186905" cy="161160"/>
              </a:xfrm>
              <a:custGeom>
                <a:avLst/>
                <a:gdLst/>
                <a:ahLst/>
                <a:cxnLst/>
                <a:rect l="l" t="t" r="r" b="b"/>
                <a:pathLst>
                  <a:path w="2040" h="1759" extrusionOk="0">
                    <a:moveTo>
                      <a:pt x="195" y="0"/>
                    </a:moveTo>
                    <a:cubicBezTo>
                      <a:pt x="130" y="0"/>
                      <a:pt x="65" y="2"/>
                      <a:pt x="0" y="5"/>
                    </a:cubicBezTo>
                    <a:cubicBezTo>
                      <a:pt x="198" y="713"/>
                      <a:pt x="625" y="1331"/>
                      <a:pt x="1224" y="1758"/>
                    </a:cubicBezTo>
                    <a:lnTo>
                      <a:pt x="2039" y="509"/>
                    </a:lnTo>
                    <a:cubicBezTo>
                      <a:pt x="1483" y="173"/>
                      <a:pt x="843" y="0"/>
                      <a:pt x="195"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37"/>
              <p:cNvSpPr/>
              <p:nvPr/>
            </p:nvSpPr>
            <p:spPr>
              <a:xfrm>
                <a:off x="-6634922" y="1124940"/>
                <a:ext cx="108753" cy="91162"/>
              </a:xfrm>
              <a:custGeom>
                <a:avLst/>
                <a:gdLst/>
                <a:ahLst/>
                <a:cxnLst/>
                <a:rect l="l" t="t" r="r" b="b"/>
                <a:pathLst>
                  <a:path w="1187" h="995" extrusionOk="0">
                    <a:moveTo>
                      <a:pt x="982" y="1"/>
                    </a:moveTo>
                    <a:lnTo>
                      <a:pt x="982" y="1"/>
                    </a:lnTo>
                    <a:cubicBezTo>
                      <a:pt x="696" y="287"/>
                      <a:pt x="364" y="536"/>
                      <a:pt x="1" y="727"/>
                    </a:cubicBezTo>
                    <a:cubicBezTo>
                      <a:pt x="409" y="753"/>
                      <a:pt x="810" y="842"/>
                      <a:pt x="1186" y="995"/>
                    </a:cubicBezTo>
                    <a:cubicBezTo>
                      <a:pt x="1103" y="842"/>
                      <a:pt x="1040" y="683"/>
                      <a:pt x="1008" y="517"/>
                    </a:cubicBezTo>
                    <a:cubicBezTo>
                      <a:pt x="982" y="402"/>
                      <a:pt x="970" y="281"/>
                      <a:pt x="970" y="166"/>
                    </a:cubicBezTo>
                    <a:cubicBezTo>
                      <a:pt x="970" y="109"/>
                      <a:pt x="970" y="52"/>
                      <a:pt x="982"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37"/>
              <p:cNvSpPr/>
              <p:nvPr/>
            </p:nvSpPr>
            <p:spPr>
              <a:xfrm>
                <a:off x="-6428776" y="1461279"/>
                <a:ext cx="228409" cy="151356"/>
              </a:xfrm>
              <a:custGeom>
                <a:avLst/>
                <a:gdLst/>
                <a:ahLst/>
                <a:cxnLst/>
                <a:rect l="l" t="t" r="r" b="b"/>
                <a:pathLst>
                  <a:path w="2493" h="1652" extrusionOk="0">
                    <a:moveTo>
                      <a:pt x="1894" y="1"/>
                    </a:moveTo>
                    <a:cubicBezTo>
                      <a:pt x="1658" y="103"/>
                      <a:pt x="1416" y="179"/>
                      <a:pt x="1167" y="230"/>
                    </a:cubicBezTo>
                    <a:cubicBezTo>
                      <a:pt x="912" y="281"/>
                      <a:pt x="651" y="307"/>
                      <a:pt x="391" y="307"/>
                    </a:cubicBezTo>
                    <a:cubicBezTo>
                      <a:pt x="261" y="307"/>
                      <a:pt x="130" y="300"/>
                      <a:pt x="1" y="287"/>
                    </a:cubicBezTo>
                    <a:lnTo>
                      <a:pt x="1" y="287"/>
                    </a:lnTo>
                    <a:cubicBezTo>
                      <a:pt x="33" y="740"/>
                      <a:pt x="52" y="1192"/>
                      <a:pt x="64" y="1651"/>
                    </a:cubicBezTo>
                    <a:lnTo>
                      <a:pt x="447" y="1651"/>
                    </a:lnTo>
                    <a:cubicBezTo>
                      <a:pt x="1148" y="1645"/>
                      <a:pt x="1843" y="1518"/>
                      <a:pt x="2493" y="1256"/>
                    </a:cubicBezTo>
                    <a:lnTo>
                      <a:pt x="1894"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37"/>
              <p:cNvSpPr/>
              <p:nvPr/>
            </p:nvSpPr>
            <p:spPr>
              <a:xfrm>
                <a:off x="-6255889" y="1098645"/>
                <a:ext cx="161801" cy="191028"/>
              </a:xfrm>
              <a:custGeom>
                <a:avLst/>
                <a:gdLst/>
                <a:ahLst/>
                <a:cxnLst/>
                <a:rect l="l" t="t" r="r" b="b"/>
                <a:pathLst>
                  <a:path w="1766" h="2085" extrusionOk="0">
                    <a:moveTo>
                      <a:pt x="1664" y="1"/>
                    </a:moveTo>
                    <a:cubicBezTo>
                      <a:pt x="994" y="249"/>
                      <a:pt x="414" y="689"/>
                      <a:pt x="0" y="1269"/>
                    </a:cubicBezTo>
                    <a:lnTo>
                      <a:pt x="1249" y="2085"/>
                    </a:lnTo>
                    <a:cubicBezTo>
                      <a:pt x="1619" y="1454"/>
                      <a:pt x="1766" y="721"/>
                      <a:pt x="166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37"/>
              <p:cNvSpPr/>
              <p:nvPr/>
            </p:nvSpPr>
            <p:spPr>
              <a:xfrm>
                <a:off x="-6369223" y="657218"/>
                <a:ext cx="235463" cy="185805"/>
              </a:xfrm>
              <a:custGeom>
                <a:avLst/>
                <a:gdLst/>
                <a:ahLst/>
                <a:cxnLst/>
                <a:rect l="l" t="t" r="r" b="b"/>
                <a:pathLst>
                  <a:path w="2570" h="2028" extrusionOk="0">
                    <a:moveTo>
                      <a:pt x="52" y="1"/>
                    </a:moveTo>
                    <a:lnTo>
                      <a:pt x="1" y="1486"/>
                    </a:lnTo>
                    <a:cubicBezTo>
                      <a:pt x="600" y="1530"/>
                      <a:pt x="1180" y="1715"/>
                      <a:pt x="1690" y="2027"/>
                    </a:cubicBezTo>
                    <a:lnTo>
                      <a:pt x="2569" y="689"/>
                    </a:lnTo>
                    <a:cubicBezTo>
                      <a:pt x="1849" y="255"/>
                      <a:pt x="1021" y="52"/>
                      <a:pt x="10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37"/>
              <p:cNvSpPr/>
              <p:nvPr/>
            </p:nvSpPr>
            <p:spPr>
              <a:xfrm>
                <a:off x="-6320115" y="1237633"/>
                <a:ext cx="163542" cy="185805"/>
              </a:xfrm>
              <a:custGeom>
                <a:avLst/>
                <a:gdLst/>
                <a:ahLst/>
                <a:cxnLst/>
                <a:rect l="l" t="t" r="r" b="b"/>
                <a:pathLst>
                  <a:path w="1785" h="2028" extrusionOk="0">
                    <a:moveTo>
                      <a:pt x="536" y="1"/>
                    </a:moveTo>
                    <a:cubicBezTo>
                      <a:pt x="172" y="612"/>
                      <a:pt x="0" y="1320"/>
                      <a:pt x="38" y="2027"/>
                    </a:cubicBezTo>
                    <a:cubicBezTo>
                      <a:pt x="739" y="1836"/>
                      <a:pt x="1358" y="1409"/>
                      <a:pt x="1785" y="816"/>
                    </a:cubicBezTo>
                    <a:lnTo>
                      <a:pt x="53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37"/>
              <p:cNvSpPr/>
              <p:nvPr/>
            </p:nvSpPr>
            <p:spPr>
              <a:xfrm>
                <a:off x="-6647749" y="1461279"/>
                <a:ext cx="195151" cy="88871"/>
              </a:xfrm>
              <a:custGeom>
                <a:avLst/>
                <a:gdLst/>
                <a:ahLst/>
                <a:cxnLst/>
                <a:rect l="l" t="t" r="r" b="b"/>
                <a:pathLst>
                  <a:path w="2130" h="970" extrusionOk="0">
                    <a:moveTo>
                      <a:pt x="1" y="1"/>
                    </a:moveTo>
                    <a:lnTo>
                      <a:pt x="1" y="1"/>
                    </a:lnTo>
                    <a:cubicBezTo>
                      <a:pt x="26" y="319"/>
                      <a:pt x="52" y="644"/>
                      <a:pt x="71" y="969"/>
                    </a:cubicBezTo>
                    <a:lnTo>
                      <a:pt x="2129" y="969"/>
                    </a:lnTo>
                    <a:cubicBezTo>
                      <a:pt x="2129" y="931"/>
                      <a:pt x="2123" y="899"/>
                      <a:pt x="2123" y="867"/>
                    </a:cubicBezTo>
                    <a:cubicBezTo>
                      <a:pt x="1760" y="836"/>
                      <a:pt x="772" y="67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37"/>
              <p:cNvSpPr/>
              <p:nvPr/>
            </p:nvSpPr>
            <p:spPr>
              <a:xfrm>
                <a:off x="-6749356" y="790342"/>
                <a:ext cx="168306" cy="238945"/>
              </a:xfrm>
              <a:custGeom>
                <a:avLst/>
                <a:gdLst/>
                <a:ahLst/>
                <a:cxnLst/>
                <a:rect l="l" t="t" r="r" b="b"/>
                <a:pathLst>
                  <a:path w="1837" h="2608" extrusionOk="0">
                    <a:moveTo>
                      <a:pt x="1626" y="1"/>
                    </a:moveTo>
                    <a:cubicBezTo>
                      <a:pt x="1301" y="179"/>
                      <a:pt x="428" y="721"/>
                      <a:pt x="1" y="1639"/>
                    </a:cubicBezTo>
                    <a:cubicBezTo>
                      <a:pt x="103" y="1957"/>
                      <a:pt x="192" y="2282"/>
                      <a:pt x="275" y="2607"/>
                    </a:cubicBezTo>
                    <a:cubicBezTo>
                      <a:pt x="555" y="1785"/>
                      <a:pt x="1103" y="1084"/>
                      <a:pt x="1836" y="613"/>
                    </a:cubicBezTo>
                    <a:cubicBezTo>
                      <a:pt x="1766" y="409"/>
                      <a:pt x="1702" y="205"/>
                      <a:pt x="1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37"/>
              <p:cNvSpPr/>
              <p:nvPr/>
            </p:nvSpPr>
            <p:spPr>
              <a:xfrm>
                <a:off x="-6657644" y="1369017"/>
                <a:ext cx="203854" cy="157770"/>
              </a:xfrm>
              <a:custGeom>
                <a:avLst/>
                <a:gdLst/>
                <a:ahLst/>
                <a:cxnLst/>
                <a:rect l="l" t="t" r="r" b="b"/>
                <a:pathLst>
                  <a:path w="2225" h="1722" extrusionOk="0">
                    <a:moveTo>
                      <a:pt x="0" y="1"/>
                    </a:moveTo>
                    <a:lnTo>
                      <a:pt x="0" y="1"/>
                    </a:lnTo>
                    <a:cubicBezTo>
                      <a:pt x="32" y="262"/>
                      <a:pt x="64" y="523"/>
                      <a:pt x="90" y="791"/>
                    </a:cubicBezTo>
                    <a:cubicBezTo>
                      <a:pt x="816" y="1492"/>
                      <a:pt x="1836" y="1677"/>
                      <a:pt x="2225" y="1721"/>
                    </a:cubicBezTo>
                    <a:cubicBezTo>
                      <a:pt x="2212" y="1562"/>
                      <a:pt x="2206" y="1403"/>
                      <a:pt x="2193" y="1243"/>
                    </a:cubicBezTo>
                    <a:cubicBezTo>
                      <a:pt x="1345" y="1091"/>
                      <a:pt x="568" y="6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37"/>
              <p:cNvSpPr/>
              <p:nvPr/>
            </p:nvSpPr>
            <p:spPr>
              <a:xfrm>
                <a:off x="-6640695" y="1564077"/>
                <a:ext cx="189837" cy="50299"/>
              </a:xfrm>
              <a:custGeom>
                <a:avLst/>
                <a:gdLst/>
                <a:ahLst/>
                <a:cxnLst/>
                <a:rect l="l" t="t" r="r" b="b"/>
                <a:pathLst>
                  <a:path w="2072" h="549" extrusionOk="0">
                    <a:moveTo>
                      <a:pt x="0" y="0"/>
                    </a:moveTo>
                    <a:cubicBezTo>
                      <a:pt x="7" y="185"/>
                      <a:pt x="7" y="370"/>
                      <a:pt x="13" y="548"/>
                    </a:cubicBezTo>
                    <a:lnTo>
                      <a:pt x="2072" y="529"/>
                    </a:lnTo>
                    <a:cubicBezTo>
                      <a:pt x="2072" y="351"/>
                      <a:pt x="2065" y="179"/>
                      <a:pt x="2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37"/>
              <p:cNvSpPr/>
              <p:nvPr/>
            </p:nvSpPr>
            <p:spPr>
              <a:xfrm>
                <a:off x="-6782615" y="768720"/>
                <a:ext cx="178201" cy="153097"/>
              </a:xfrm>
              <a:custGeom>
                <a:avLst/>
                <a:gdLst/>
                <a:ahLst/>
                <a:cxnLst/>
                <a:rect l="l" t="t" r="r" b="b"/>
                <a:pathLst>
                  <a:path w="1945" h="1671" extrusionOk="0">
                    <a:moveTo>
                      <a:pt x="1912" y="1"/>
                    </a:moveTo>
                    <a:lnTo>
                      <a:pt x="0" y="766"/>
                    </a:lnTo>
                    <a:cubicBezTo>
                      <a:pt x="109" y="1065"/>
                      <a:pt x="204" y="1365"/>
                      <a:pt x="300" y="1671"/>
                    </a:cubicBezTo>
                    <a:cubicBezTo>
                      <a:pt x="778" y="772"/>
                      <a:pt x="1626" y="256"/>
                      <a:pt x="1944" y="96"/>
                    </a:cubicBezTo>
                    <a:cubicBezTo>
                      <a:pt x="1932" y="65"/>
                      <a:pt x="1925" y="33"/>
                      <a:pt x="19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37"/>
              <p:cNvSpPr/>
              <p:nvPr/>
            </p:nvSpPr>
            <p:spPr>
              <a:xfrm>
                <a:off x="-6095919" y="1055492"/>
                <a:ext cx="187546" cy="340460"/>
              </a:xfrm>
              <a:custGeom>
                <a:avLst/>
                <a:gdLst/>
                <a:ahLst/>
                <a:cxnLst/>
                <a:rect l="l" t="t" r="r" b="b"/>
                <a:pathLst>
                  <a:path w="2047" h="3716" extrusionOk="0">
                    <a:moveTo>
                      <a:pt x="1874" y="0"/>
                    </a:moveTo>
                    <a:lnTo>
                      <a:pt x="491" y="293"/>
                    </a:lnTo>
                    <a:cubicBezTo>
                      <a:pt x="644" y="1192"/>
                      <a:pt x="472" y="2116"/>
                      <a:pt x="1" y="2894"/>
                    </a:cubicBezTo>
                    <a:lnTo>
                      <a:pt x="1262" y="3716"/>
                    </a:lnTo>
                    <a:cubicBezTo>
                      <a:pt x="1441" y="3423"/>
                      <a:pt x="1587" y="3110"/>
                      <a:pt x="1696" y="2785"/>
                    </a:cubicBezTo>
                    <a:cubicBezTo>
                      <a:pt x="1983" y="1887"/>
                      <a:pt x="2046" y="931"/>
                      <a:pt x="187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37"/>
              <p:cNvSpPr/>
              <p:nvPr/>
            </p:nvSpPr>
            <p:spPr>
              <a:xfrm>
                <a:off x="-6803046" y="716771"/>
                <a:ext cx="191028" cy="109303"/>
              </a:xfrm>
              <a:custGeom>
                <a:avLst/>
                <a:gdLst/>
                <a:ahLst/>
                <a:cxnLst/>
                <a:rect l="l" t="t" r="r" b="b"/>
                <a:pathLst>
                  <a:path w="2085" h="1193" extrusionOk="0">
                    <a:moveTo>
                      <a:pt x="1919" y="1"/>
                    </a:moveTo>
                    <a:lnTo>
                      <a:pt x="0" y="759"/>
                    </a:lnTo>
                    <a:cubicBezTo>
                      <a:pt x="58" y="906"/>
                      <a:pt x="115" y="1046"/>
                      <a:pt x="172" y="1192"/>
                    </a:cubicBezTo>
                    <a:lnTo>
                      <a:pt x="2084" y="428"/>
                    </a:lnTo>
                    <a:cubicBezTo>
                      <a:pt x="2027" y="281"/>
                      <a:pt x="1970" y="141"/>
                      <a:pt x="1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37"/>
              <p:cNvSpPr/>
              <p:nvPr/>
            </p:nvSpPr>
            <p:spPr>
              <a:xfrm>
                <a:off x="-7248046" y="-732573"/>
                <a:ext cx="156579" cy="233723"/>
              </a:xfrm>
              <a:custGeom>
                <a:avLst/>
                <a:gdLst/>
                <a:ahLst/>
                <a:cxnLst/>
                <a:rect l="l" t="t" r="r" b="b"/>
                <a:pathLst>
                  <a:path w="1709" h="2551" extrusionOk="0">
                    <a:moveTo>
                      <a:pt x="1594" y="1"/>
                    </a:moveTo>
                    <a:lnTo>
                      <a:pt x="122" y="313"/>
                    </a:lnTo>
                    <a:cubicBezTo>
                      <a:pt x="218" y="900"/>
                      <a:pt x="179" y="1505"/>
                      <a:pt x="1" y="2079"/>
                    </a:cubicBezTo>
                    <a:lnTo>
                      <a:pt x="1327" y="2550"/>
                    </a:lnTo>
                    <a:cubicBezTo>
                      <a:pt x="1371" y="2429"/>
                      <a:pt x="1409" y="2308"/>
                      <a:pt x="1448" y="2181"/>
                    </a:cubicBezTo>
                    <a:cubicBezTo>
                      <a:pt x="1645" y="1435"/>
                      <a:pt x="1709" y="715"/>
                      <a:pt x="159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37"/>
              <p:cNvSpPr/>
              <p:nvPr/>
            </p:nvSpPr>
            <p:spPr>
              <a:xfrm>
                <a:off x="-7669042" y="-1137902"/>
                <a:ext cx="339360" cy="193501"/>
              </a:xfrm>
              <a:custGeom>
                <a:avLst/>
                <a:gdLst/>
                <a:ahLst/>
                <a:cxnLst/>
                <a:rect l="l" t="t" r="r" b="b"/>
                <a:pathLst>
                  <a:path w="3704" h="2112" extrusionOk="0">
                    <a:moveTo>
                      <a:pt x="695" y="1"/>
                    </a:moveTo>
                    <a:cubicBezTo>
                      <a:pt x="460" y="1"/>
                      <a:pt x="228" y="21"/>
                      <a:pt x="1" y="59"/>
                    </a:cubicBezTo>
                    <a:lnTo>
                      <a:pt x="326" y="1627"/>
                    </a:lnTo>
                    <a:cubicBezTo>
                      <a:pt x="540" y="1591"/>
                      <a:pt x="755" y="1573"/>
                      <a:pt x="970" y="1573"/>
                    </a:cubicBezTo>
                    <a:cubicBezTo>
                      <a:pt x="1656" y="1573"/>
                      <a:pt x="2334" y="1757"/>
                      <a:pt x="2926" y="2111"/>
                    </a:cubicBezTo>
                    <a:lnTo>
                      <a:pt x="3704" y="932"/>
                    </a:lnTo>
                    <a:cubicBezTo>
                      <a:pt x="2875" y="391"/>
                      <a:pt x="1919" y="72"/>
                      <a:pt x="938" y="8"/>
                    </a:cubicBezTo>
                    <a:cubicBezTo>
                      <a:pt x="856" y="3"/>
                      <a:pt x="775" y="1"/>
                      <a:pt x="695"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37"/>
              <p:cNvSpPr/>
              <p:nvPr/>
            </p:nvSpPr>
            <p:spPr>
              <a:xfrm>
                <a:off x="-8034608" y="-990026"/>
                <a:ext cx="206878" cy="241785"/>
              </a:xfrm>
              <a:custGeom>
                <a:avLst/>
                <a:gdLst/>
                <a:ahLst/>
                <a:cxnLst/>
                <a:rect l="l" t="t" r="r" b="b"/>
                <a:pathLst>
                  <a:path w="2258" h="2639" extrusionOk="0">
                    <a:moveTo>
                      <a:pt x="1244" y="0"/>
                    </a:moveTo>
                    <a:cubicBezTo>
                      <a:pt x="772" y="504"/>
                      <a:pt x="390" y="1084"/>
                      <a:pt x="128" y="1727"/>
                    </a:cubicBezTo>
                    <a:lnTo>
                      <a:pt x="1" y="2014"/>
                    </a:lnTo>
                    <a:cubicBezTo>
                      <a:pt x="447" y="2212"/>
                      <a:pt x="887" y="2416"/>
                      <a:pt x="1320" y="2639"/>
                    </a:cubicBezTo>
                    <a:cubicBezTo>
                      <a:pt x="1422" y="2301"/>
                      <a:pt x="1569" y="1976"/>
                      <a:pt x="1766" y="1683"/>
                    </a:cubicBezTo>
                    <a:cubicBezTo>
                      <a:pt x="1907" y="1466"/>
                      <a:pt x="2072" y="1262"/>
                      <a:pt x="2257" y="1077"/>
                    </a:cubicBezTo>
                    <a:lnTo>
                      <a:pt x="1244"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37"/>
              <p:cNvSpPr/>
              <p:nvPr/>
            </p:nvSpPr>
            <p:spPr>
              <a:xfrm>
                <a:off x="-7537659" y="-851038"/>
                <a:ext cx="91803" cy="106921"/>
              </a:xfrm>
              <a:custGeom>
                <a:avLst/>
                <a:gdLst/>
                <a:ahLst/>
                <a:cxnLst/>
                <a:rect l="l" t="t" r="r" b="b"/>
                <a:pathLst>
                  <a:path w="1002" h="1167" extrusionOk="0">
                    <a:moveTo>
                      <a:pt x="1001" y="0"/>
                    </a:moveTo>
                    <a:lnTo>
                      <a:pt x="1001" y="0"/>
                    </a:lnTo>
                    <a:cubicBezTo>
                      <a:pt x="702" y="261"/>
                      <a:pt x="364" y="472"/>
                      <a:pt x="1" y="631"/>
                    </a:cubicBezTo>
                    <a:cubicBezTo>
                      <a:pt x="160" y="676"/>
                      <a:pt x="313" y="746"/>
                      <a:pt x="453" y="835"/>
                    </a:cubicBezTo>
                    <a:cubicBezTo>
                      <a:pt x="587" y="924"/>
                      <a:pt x="714" y="1039"/>
                      <a:pt x="823" y="1166"/>
                    </a:cubicBezTo>
                    <a:cubicBezTo>
                      <a:pt x="816" y="771"/>
                      <a:pt x="880" y="376"/>
                      <a:pt x="1001"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7"/>
              <p:cNvSpPr/>
              <p:nvPr/>
            </p:nvSpPr>
            <p:spPr>
              <a:xfrm>
                <a:off x="-7815635" y="-929282"/>
                <a:ext cx="189928" cy="138071"/>
              </a:xfrm>
              <a:custGeom>
                <a:avLst/>
                <a:gdLst/>
                <a:ahLst/>
                <a:cxnLst/>
                <a:rect l="l" t="t" r="r" b="b"/>
                <a:pathLst>
                  <a:path w="2073" h="1507" extrusionOk="0">
                    <a:moveTo>
                      <a:pt x="1766" y="0"/>
                    </a:moveTo>
                    <a:cubicBezTo>
                      <a:pt x="1059" y="179"/>
                      <a:pt x="434" y="599"/>
                      <a:pt x="1" y="1179"/>
                    </a:cubicBezTo>
                    <a:cubicBezTo>
                      <a:pt x="468" y="1397"/>
                      <a:pt x="976" y="1507"/>
                      <a:pt x="1490" y="1507"/>
                    </a:cubicBezTo>
                    <a:cubicBezTo>
                      <a:pt x="1684" y="1507"/>
                      <a:pt x="1879" y="1491"/>
                      <a:pt x="2072" y="1460"/>
                    </a:cubicBezTo>
                    <a:lnTo>
                      <a:pt x="1766"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7"/>
              <p:cNvSpPr/>
              <p:nvPr/>
            </p:nvSpPr>
            <p:spPr>
              <a:xfrm>
                <a:off x="-7785858" y="-780399"/>
                <a:ext cx="107562" cy="94094"/>
              </a:xfrm>
              <a:custGeom>
                <a:avLst/>
                <a:gdLst/>
                <a:ahLst/>
                <a:cxnLst/>
                <a:rect l="l" t="t" r="r" b="b"/>
                <a:pathLst>
                  <a:path w="1174" h="1027" extrusionOk="0">
                    <a:moveTo>
                      <a:pt x="1" y="0"/>
                    </a:moveTo>
                    <a:lnTo>
                      <a:pt x="1" y="0"/>
                    </a:lnTo>
                    <a:cubicBezTo>
                      <a:pt x="262" y="306"/>
                      <a:pt x="479" y="657"/>
                      <a:pt x="638" y="1026"/>
                    </a:cubicBezTo>
                    <a:cubicBezTo>
                      <a:pt x="683" y="861"/>
                      <a:pt x="753" y="695"/>
                      <a:pt x="849" y="548"/>
                    </a:cubicBezTo>
                    <a:cubicBezTo>
                      <a:pt x="938" y="415"/>
                      <a:pt x="1046" y="287"/>
                      <a:pt x="1174" y="185"/>
                    </a:cubicBezTo>
                    <a:cubicBezTo>
                      <a:pt x="772" y="185"/>
                      <a:pt x="377" y="121"/>
                      <a:pt x="1"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7"/>
              <p:cNvSpPr/>
              <p:nvPr/>
            </p:nvSpPr>
            <p:spPr>
              <a:xfrm>
                <a:off x="-7626989" y="-938902"/>
                <a:ext cx="191577" cy="137522"/>
              </a:xfrm>
              <a:custGeom>
                <a:avLst/>
                <a:gdLst/>
                <a:ahLst/>
                <a:cxnLst/>
                <a:rect l="l" t="t" r="r" b="b"/>
                <a:pathLst>
                  <a:path w="2091" h="1501" extrusionOk="0">
                    <a:moveTo>
                      <a:pt x="515" y="1"/>
                    </a:moveTo>
                    <a:cubicBezTo>
                      <a:pt x="343" y="1"/>
                      <a:pt x="172" y="14"/>
                      <a:pt x="1" y="41"/>
                    </a:cubicBezTo>
                    <a:lnTo>
                      <a:pt x="306" y="1501"/>
                    </a:lnTo>
                    <a:cubicBezTo>
                      <a:pt x="995" y="1329"/>
                      <a:pt x="1619" y="953"/>
                      <a:pt x="2091" y="417"/>
                    </a:cubicBezTo>
                    <a:cubicBezTo>
                      <a:pt x="1605" y="140"/>
                      <a:pt x="1064" y="1"/>
                      <a:pt x="515"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7"/>
              <p:cNvSpPr/>
              <p:nvPr/>
            </p:nvSpPr>
            <p:spPr>
              <a:xfrm>
                <a:off x="-7483877" y="-603480"/>
                <a:ext cx="108661" cy="92353"/>
              </a:xfrm>
              <a:custGeom>
                <a:avLst/>
                <a:gdLst/>
                <a:ahLst/>
                <a:cxnLst/>
                <a:rect l="l" t="t" r="r" b="b"/>
                <a:pathLst>
                  <a:path w="1186" h="1008" extrusionOk="0">
                    <a:moveTo>
                      <a:pt x="554" y="0"/>
                    </a:moveTo>
                    <a:cubicBezTo>
                      <a:pt x="504" y="160"/>
                      <a:pt x="440" y="306"/>
                      <a:pt x="351" y="447"/>
                    </a:cubicBezTo>
                    <a:cubicBezTo>
                      <a:pt x="255" y="593"/>
                      <a:pt x="134" y="721"/>
                      <a:pt x="0" y="829"/>
                    </a:cubicBezTo>
                    <a:cubicBezTo>
                      <a:pt x="402" y="829"/>
                      <a:pt x="803" y="886"/>
                      <a:pt x="1185" y="1007"/>
                    </a:cubicBezTo>
                    <a:cubicBezTo>
                      <a:pt x="924" y="708"/>
                      <a:pt x="707" y="370"/>
                      <a:pt x="554"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7"/>
              <p:cNvSpPr/>
              <p:nvPr/>
            </p:nvSpPr>
            <p:spPr>
              <a:xfrm>
                <a:off x="-7864652" y="-601189"/>
                <a:ext cx="144943" cy="190478"/>
              </a:xfrm>
              <a:custGeom>
                <a:avLst/>
                <a:gdLst/>
                <a:ahLst/>
                <a:cxnLst/>
                <a:rect l="l" t="t" r="r" b="b"/>
                <a:pathLst>
                  <a:path w="1582" h="2079" extrusionOk="0">
                    <a:moveTo>
                      <a:pt x="1460" y="1"/>
                    </a:moveTo>
                    <a:lnTo>
                      <a:pt x="1" y="300"/>
                    </a:lnTo>
                    <a:cubicBezTo>
                      <a:pt x="179" y="1014"/>
                      <a:pt x="600" y="1645"/>
                      <a:pt x="1186" y="2079"/>
                    </a:cubicBezTo>
                    <a:cubicBezTo>
                      <a:pt x="1486" y="1429"/>
                      <a:pt x="1581" y="702"/>
                      <a:pt x="146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7"/>
              <p:cNvSpPr/>
              <p:nvPr/>
            </p:nvSpPr>
            <p:spPr>
              <a:xfrm>
                <a:off x="-7709905" y="-771695"/>
                <a:ext cx="272203" cy="250672"/>
              </a:xfrm>
              <a:custGeom>
                <a:avLst/>
                <a:gdLst/>
                <a:ahLst/>
                <a:cxnLst/>
                <a:rect l="l" t="t" r="r" b="b"/>
                <a:pathLst>
                  <a:path w="2971" h="2736" extrusionOk="0">
                    <a:moveTo>
                      <a:pt x="1416" y="0"/>
                    </a:moveTo>
                    <a:cubicBezTo>
                      <a:pt x="969" y="0"/>
                      <a:pt x="531" y="219"/>
                      <a:pt x="268" y="619"/>
                    </a:cubicBezTo>
                    <a:cubicBezTo>
                      <a:pt x="71" y="925"/>
                      <a:pt x="1" y="1295"/>
                      <a:pt x="77" y="1652"/>
                    </a:cubicBezTo>
                    <a:cubicBezTo>
                      <a:pt x="147" y="2002"/>
                      <a:pt x="364" y="2314"/>
                      <a:pt x="663" y="2512"/>
                    </a:cubicBezTo>
                    <a:cubicBezTo>
                      <a:pt x="894" y="2663"/>
                      <a:pt x="1154" y="2736"/>
                      <a:pt x="1412" y="2736"/>
                    </a:cubicBezTo>
                    <a:cubicBezTo>
                      <a:pt x="1860" y="2736"/>
                      <a:pt x="2300" y="2517"/>
                      <a:pt x="2563" y="2117"/>
                    </a:cubicBezTo>
                    <a:cubicBezTo>
                      <a:pt x="2971" y="1486"/>
                      <a:pt x="2792" y="638"/>
                      <a:pt x="2167" y="224"/>
                    </a:cubicBezTo>
                    <a:cubicBezTo>
                      <a:pt x="1935" y="73"/>
                      <a:pt x="1674" y="0"/>
                      <a:pt x="1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7"/>
              <p:cNvSpPr/>
              <p:nvPr/>
            </p:nvSpPr>
            <p:spPr>
              <a:xfrm>
                <a:off x="-7533536" y="-499765"/>
                <a:ext cx="188096" cy="137522"/>
              </a:xfrm>
              <a:custGeom>
                <a:avLst/>
                <a:gdLst/>
                <a:ahLst/>
                <a:cxnLst/>
                <a:rect l="l" t="t" r="r" b="b"/>
                <a:pathLst>
                  <a:path w="2053" h="1501" extrusionOk="0">
                    <a:moveTo>
                      <a:pt x="576" y="0"/>
                    </a:moveTo>
                    <a:cubicBezTo>
                      <a:pt x="384" y="0"/>
                      <a:pt x="191" y="16"/>
                      <a:pt x="0" y="48"/>
                    </a:cubicBezTo>
                    <a:lnTo>
                      <a:pt x="300" y="1501"/>
                    </a:lnTo>
                    <a:cubicBezTo>
                      <a:pt x="1001" y="1316"/>
                      <a:pt x="1619" y="902"/>
                      <a:pt x="2053" y="322"/>
                    </a:cubicBezTo>
                    <a:cubicBezTo>
                      <a:pt x="1586" y="109"/>
                      <a:pt x="1082" y="0"/>
                      <a:pt x="57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37"/>
              <p:cNvSpPr/>
              <p:nvPr/>
            </p:nvSpPr>
            <p:spPr>
              <a:xfrm>
                <a:off x="-7880411" y="-790935"/>
                <a:ext cx="143752" cy="190478"/>
              </a:xfrm>
              <a:custGeom>
                <a:avLst/>
                <a:gdLst/>
                <a:ahLst/>
                <a:cxnLst/>
                <a:rect l="l" t="t" r="r" b="b"/>
                <a:pathLst>
                  <a:path w="1569" h="2079" extrusionOk="0">
                    <a:moveTo>
                      <a:pt x="491" y="1"/>
                    </a:moveTo>
                    <a:cubicBezTo>
                      <a:pt x="134" y="632"/>
                      <a:pt x="0" y="1364"/>
                      <a:pt x="115" y="2078"/>
                    </a:cubicBezTo>
                    <a:lnTo>
                      <a:pt x="1568" y="1772"/>
                    </a:lnTo>
                    <a:cubicBezTo>
                      <a:pt x="1390" y="1090"/>
                      <a:pt x="1020" y="472"/>
                      <a:pt x="491"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37"/>
              <p:cNvSpPr/>
              <p:nvPr/>
            </p:nvSpPr>
            <p:spPr>
              <a:xfrm>
                <a:off x="-7725664" y="-490237"/>
                <a:ext cx="192768" cy="137796"/>
              </a:xfrm>
              <a:custGeom>
                <a:avLst/>
                <a:gdLst/>
                <a:ahLst/>
                <a:cxnLst/>
                <a:rect l="l" t="t" r="r" b="b"/>
                <a:pathLst>
                  <a:path w="2104" h="1504" extrusionOk="0">
                    <a:moveTo>
                      <a:pt x="1798" y="1"/>
                    </a:moveTo>
                    <a:cubicBezTo>
                      <a:pt x="1103" y="173"/>
                      <a:pt x="478" y="555"/>
                      <a:pt x="0" y="1084"/>
                    </a:cubicBezTo>
                    <a:cubicBezTo>
                      <a:pt x="485" y="1360"/>
                      <a:pt x="1028" y="1504"/>
                      <a:pt x="1579" y="1504"/>
                    </a:cubicBezTo>
                    <a:cubicBezTo>
                      <a:pt x="1754" y="1504"/>
                      <a:pt x="1929" y="1489"/>
                      <a:pt x="2104" y="1460"/>
                    </a:cubicBezTo>
                    <a:lnTo>
                      <a:pt x="1798"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7"/>
              <p:cNvSpPr/>
              <p:nvPr/>
            </p:nvSpPr>
            <p:spPr>
              <a:xfrm>
                <a:off x="-7714578" y="-550340"/>
                <a:ext cx="93544" cy="110402"/>
              </a:xfrm>
              <a:custGeom>
                <a:avLst/>
                <a:gdLst/>
                <a:ahLst/>
                <a:cxnLst/>
                <a:rect l="l" t="t" r="r" b="b"/>
                <a:pathLst>
                  <a:path w="1021" h="1205" extrusionOk="0">
                    <a:moveTo>
                      <a:pt x="173" y="0"/>
                    </a:moveTo>
                    <a:lnTo>
                      <a:pt x="173" y="0"/>
                    </a:lnTo>
                    <a:cubicBezTo>
                      <a:pt x="179" y="408"/>
                      <a:pt x="122" y="816"/>
                      <a:pt x="1" y="1205"/>
                    </a:cubicBezTo>
                    <a:cubicBezTo>
                      <a:pt x="300" y="937"/>
                      <a:pt x="651" y="721"/>
                      <a:pt x="1020" y="561"/>
                    </a:cubicBezTo>
                    <a:cubicBezTo>
                      <a:pt x="855" y="517"/>
                      <a:pt x="702" y="447"/>
                      <a:pt x="555" y="351"/>
                    </a:cubicBezTo>
                    <a:cubicBezTo>
                      <a:pt x="459" y="287"/>
                      <a:pt x="364" y="211"/>
                      <a:pt x="281" y="128"/>
                    </a:cubicBezTo>
                    <a:cubicBezTo>
                      <a:pt x="243" y="90"/>
                      <a:pt x="204" y="45"/>
                      <a:pt x="173"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7"/>
              <p:cNvSpPr/>
              <p:nvPr/>
            </p:nvSpPr>
            <p:spPr>
              <a:xfrm>
                <a:off x="-7360098" y="-517082"/>
                <a:ext cx="224286" cy="225477"/>
              </a:xfrm>
              <a:custGeom>
                <a:avLst/>
                <a:gdLst/>
                <a:ahLst/>
                <a:cxnLst/>
                <a:rect l="l" t="t" r="r" b="b"/>
                <a:pathLst>
                  <a:path w="2448" h="2461" extrusionOk="0">
                    <a:moveTo>
                      <a:pt x="1135" y="1"/>
                    </a:moveTo>
                    <a:cubicBezTo>
                      <a:pt x="1039" y="237"/>
                      <a:pt x="924" y="460"/>
                      <a:pt x="784" y="676"/>
                    </a:cubicBezTo>
                    <a:cubicBezTo>
                      <a:pt x="574" y="1001"/>
                      <a:pt x="306" y="1294"/>
                      <a:pt x="0" y="1543"/>
                    </a:cubicBezTo>
                    <a:cubicBezTo>
                      <a:pt x="344" y="1836"/>
                      <a:pt x="682" y="2149"/>
                      <a:pt x="1007" y="2461"/>
                    </a:cubicBezTo>
                    <a:lnTo>
                      <a:pt x="1275" y="2187"/>
                    </a:lnTo>
                    <a:cubicBezTo>
                      <a:pt x="1772" y="1690"/>
                      <a:pt x="2167" y="1103"/>
                      <a:pt x="2448" y="466"/>
                    </a:cubicBezTo>
                    <a:lnTo>
                      <a:pt x="113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7"/>
              <p:cNvSpPr/>
              <p:nvPr/>
            </p:nvSpPr>
            <p:spPr>
              <a:xfrm>
                <a:off x="-7441274" y="-880815"/>
                <a:ext cx="144301" cy="189837"/>
              </a:xfrm>
              <a:custGeom>
                <a:avLst/>
                <a:gdLst/>
                <a:ahLst/>
                <a:cxnLst/>
                <a:rect l="l" t="t" r="r" b="b"/>
                <a:pathLst>
                  <a:path w="1575" h="2072" extrusionOk="0">
                    <a:moveTo>
                      <a:pt x="395" y="0"/>
                    </a:moveTo>
                    <a:cubicBezTo>
                      <a:pt x="96" y="650"/>
                      <a:pt x="0" y="1370"/>
                      <a:pt x="115" y="2071"/>
                    </a:cubicBezTo>
                    <a:lnTo>
                      <a:pt x="1574" y="1766"/>
                    </a:lnTo>
                    <a:cubicBezTo>
                      <a:pt x="1396" y="1058"/>
                      <a:pt x="975" y="440"/>
                      <a:pt x="395"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7"/>
              <p:cNvSpPr/>
              <p:nvPr/>
            </p:nvSpPr>
            <p:spPr>
              <a:xfrm>
                <a:off x="-7902033" y="-1126724"/>
                <a:ext cx="237754" cy="217964"/>
              </a:xfrm>
              <a:custGeom>
                <a:avLst/>
                <a:gdLst/>
                <a:ahLst/>
                <a:cxnLst/>
                <a:rect l="l" t="t" r="r" b="b"/>
                <a:pathLst>
                  <a:path w="2595" h="2379" extrusionOk="0">
                    <a:moveTo>
                      <a:pt x="2270" y="1"/>
                    </a:moveTo>
                    <a:cubicBezTo>
                      <a:pt x="1454" y="198"/>
                      <a:pt x="721" y="638"/>
                      <a:pt x="39" y="1256"/>
                    </a:cubicBezTo>
                    <a:lnTo>
                      <a:pt x="1" y="1295"/>
                    </a:lnTo>
                    <a:lnTo>
                      <a:pt x="1020" y="2378"/>
                    </a:lnTo>
                    <a:cubicBezTo>
                      <a:pt x="1473" y="1989"/>
                      <a:pt x="2015" y="1709"/>
                      <a:pt x="2595" y="1562"/>
                    </a:cubicBezTo>
                    <a:lnTo>
                      <a:pt x="2270"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7"/>
              <p:cNvSpPr/>
              <p:nvPr/>
            </p:nvSpPr>
            <p:spPr>
              <a:xfrm>
                <a:off x="-7424966" y="-691619"/>
                <a:ext cx="144301" cy="191028"/>
              </a:xfrm>
              <a:custGeom>
                <a:avLst/>
                <a:gdLst/>
                <a:ahLst/>
                <a:cxnLst/>
                <a:rect l="l" t="t" r="r" b="b"/>
                <a:pathLst>
                  <a:path w="1575" h="2085" extrusionOk="0">
                    <a:moveTo>
                      <a:pt x="1460" y="0"/>
                    </a:moveTo>
                    <a:lnTo>
                      <a:pt x="1" y="300"/>
                    </a:lnTo>
                    <a:cubicBezTo>
                      <a:pt x="173" y="994"/>
                      <a:pt x="549" y="1613"/>
                      <a:pt x="1084" y="2084"/>
                    </a:cubicBezTo>
                    <a:cubicBezTo>
                      <a:pt x="1441" y="1453"/>
                      <a:pt x="1575" y="714"/>
                      <a:pt x="146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7"/>
              <p:cNvSpPr/>
              <p:nvPr/>
            </p:nvSpPr>
            <p:spPr>
              <a:xfrm>
                <a:off x="-7532986" y="-320281"/>
                <a:ext cx="200373" cy="139629"/>
              </a:xfrm>
              <a:custGeom>
                <a:avLst/>
                <a:gdLst/>
                <a:ahLst/>
                <a:cxnLst/>
                <a:rect l="l" t="t" r="r" b="b"/>
                <a:pathLst>
                  <a:path w="2187" h="1524" extrusionOk="0">
                    <a:moveTo>
                      <a:pt x="2110" y="1"/>
                    </a:moveTo>
                    <a:cubicBezTo>
                      <a:pt x="1830" y="230"/>
                      <a:pt x="1014" y="810"/>
                      <a:pt x="1" y="886"/>
                    </a:cubicBezTo>
                    <a:cubicBezTo>
                      <a:pt x="243" y="1090"/>
                      <a:pt x="491" y="1301"/>
                      <a:pt x="734" y="1524"/>
                    </a:cubicBezTo>
                    <a:lnTo>
                      <a:pt x="2187" y="64"/>
                    </a:lnTo>
                    <a:lnTo>
                      <a:pt x="2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37"/>
              <p:cNvSpPr/>
              <p:nvPr/>
            </p:nvSpPr>
            <p:spPr>
              <a:xfrm>
                <a:off x="-8005381" y="-747690"/>
                <a:ext cx="112235" cy="256444"/>
              </a:xfrm>
              <a:custGeom>
                <a:avLst/>
                <a:gdLst/>
                <a:ahLst/>
                <a:cxnLst/>
                <a:rect l="l" t="t" r="r" b="b"/>
                <a:pathLst>
                  <a:path w="1225" h="2799" extrusionOk="0">
                    <a:moveTo>
                      <a:pt x="338" y="0"/>
                    </a:moveTo>
                    <a:lnTo>
                      <a:pt x="338" y="0"/>
                    </a:lnTo>
                    <a:cubicBezTo>
                      <a:pt x="236" y="363"/>
                      <a:pt x="1" y="1364"/>
                      <a:pt x="351" y="2307"/>
                    </a:cubicBezTo>
                    <a:cubicBezTo>
                      <a:pt x="644" y="2467"/>
                      <a:pt x="937" y="2632"/>
                      <a:pt x="1224" y="2798"/>
                    </a:cubicBezTo>
                    <a:cubicBezTo>
                      <a:pt x="842" y="2021"/>
                      <a:pt x="734" y="1135"/>
                      <a:pt x="918" y="287"/>
                    </a:cubicBezTo>
                    <a:cubicBezTo>
                      <a:pt x="727" y="191"/>
                      <a:pt x="536" y="96"/>
                      <a:pt x="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37"/>
              <p:cNvSpPr/>
              <p:nvPr/>
            </p:nvSpPr>
            <p:spPr>
              <a:xfrm>
                <a:off x="-7606008" y="-359403"/>
                <a:ext cx="255895" cy="106921"/>
              </a:xfrm>
              <a:custGeom>
                <a:avLst/>
                <a:gdLst/>
                <a:ahLst/>
                <a:cxnLst/>
                <a:rect l="l" t="t" r="r" b="b"/>
                <a:pathLst>
                  <a:path w="2793" h="1167" extrusionOk="0">
                    <a:moveTo>
                      <a:pt x="2442" y="1"/>
                    </a:moveTo>
                    <a:cubicBezTo>
                      <a:pt x="1798" y="449"/>
                      <a:pt x="1036" y="685"/>
                      <a:pt x="256" y="685"/>
                    </a:cubicBezTo>
                    <a:cubicBezTo>
                      <a:pt x="171" y="685"/>
                      <a:pt x="86" y="682"/>
                      <a:pt x="1" y="676"/>
                    </a:cubicBezTo>
                    <a:lnTo>
                      <a:pt x="1" y="676"/>
                    </a:lnTo>
                    <a:cubicBezTo>
                      <a:pt x="211" y="835"/>
                      <a:pt x="422" y="995"/>
                      <a:pt x="626" y="1167"/>
                    </a:cubicBezTo>
                    <a:cubicBezTo>
                      <a:pt x="1639" y="1148"/>
                      <a:pt x="2487" y="561"/>
                      <a:pt x="2793" y="319"/>
                    </a:cubicBezTo>
                    <a:cubicBezTo>
                      <a:pt x="2678" y="217"/>
                      <a:pt x="2557" y="109"/>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37"/>
              <p:cNvSpPr/>
              <p:nvPr/>
            </p:nvSpPr>
            <p:spPr>
              <a:xfrm>
                <a:off x="-7455933" y="-305713"/>
                <a:ext cx="168856" cy="168856"/>
              </a:xfrm>
              <a:custGeom>
                <a:avLst/>
                <a:gdLst/>
                <a:ahLst/>
                <a:cxnLst/>
                <a:rect l="l" t="t" r="r" b="b"/>
                <a:pathLst>
                  <a:path w="1843" h="1843" extrusionOk="0">
                    <a:moveTo>
                      <a:pt x="1454" y="1"/>
                    </a:moveTo>
                    <a:lnTo>
                      <a:pt x="1" y="1460"/>
                    </a:lnTo>
                    <a:cubicBezTo>
                      <a:pt x="135" y="1581"/>
                      <a:pt x="269" y="1715"/>
                      <a:pt x="402" y="1843"/>
                    </a:cubicBezTo>
                    <a:lnTo>
                      <a:pt x="1843" y="371"/>
                    </a:lnTo>
                    <a:cubicBezTo>
                      <a:pt x="1715" y="249"/>
                      <a:pt x="1588" y="122"/>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7"/>
              <p:cNvSpPr/>
              <p:nvPr/>
            </p:nvSpPr>
            <p:spPr>
              <a:xfrm>
                <a:off x="-8069057" y="-757677"/>
                <a:ext cx="82458" cy="212650"/>
              </a:xfrm>
              <a:custGeom>
                <a:avLst/>
                <a:gdLst/>
                <a:ahLst/>
                <a:cxnLst/>
                <a:rect l="l" t="t" r="r" b="b"/>
                <a:pathLst>
                  <a:path w="900" h="2321" extrusionOk="0">
                    <a:moveTo>
                      <a:pt x="810" y="1"/>
                    </a:moveTo>
                    <a:lnTo>
                      <a:pt x="1" y="1894"/>
                    </a:lnTo>
                    <a:cubicBezTo>
                      <a:pt x="288" y="2028"/>
                      <a:pt x="568" y="2174"/>
                      <a:pt x="849" y="2321"/>
                    </a:cubicBezTo>
                    <a:cubicBezTo>
                      <a:pt x="549" y="1346"/>
                      <a:pt x="798" y="383"/>
                      <a:pt x="900" y="39"/>
                    </a:cubicBez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7"/>
              <p:cNvSpPr/>
              <p:nvPr/>
            </p:nvSpPr>
            <p:spPr>
              <a:xfrm>
                <a:off x="-7378789" y="-1037944"/>
                <a:ext cx="271012" cy="308393"/>
              </a:xfrm>
              <a:custGeom>
                <a:avLst/>
                <a:gdLst/>
                <a:ahLst/>
                <a:cxnLst/>
                <a:rect l="l" t="t" r="r" b="b"/>
                <a:pathLst>
                  <a:path w="2958" h="3366" extrusionOk="0">
                    <a:moveTo>
                      <a:pt x="771" y="1"/>
                    </a:moveTo>
                    <a:lnTo>
                      <a:pt x="0" y="1180"/>
                    </a:lnTo>
                    <a:cubicBezTo>
                      <a:pt x="740" y="1709"/>
                      <a:pt x="1269" y="2480"/>
                      <a:pt x="1485" y="3366"/>
                    </a:cubicBezTo>
                    <a:lnTo>
                      <a:pt x="2957" y="3060"/>
                    </a:lnTo>
                    <a:cubicBezTo>
                      <a:pt x="2881" y="2722"/>
                      <a:pt x="2766" y="2403"/>
                      <a:pt x="2607" y="2091"/>
                    </a:cubicBezTo>
                    <a:cubicBezTo>
                      <a:pt x="2174" y="1256"/>
                      <a:pt x="1543" y="536"/>
                      <a:pt x="771"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7"/>
              <p:cNvSpPr/>
              <p:nvPr/>
            </p:nvSpPr>
            <p:spPr>
              <a:xfrm>
                <a:off x="-8120365" y="-780399"/>
                <a:ext cx="113334" cy="190478"/>
              </a:xfrm>
              <a:custGeom>
                <a:avLst/>
                <a:gdLst/>
                <a:ahLst/>
                <a:cxnLst/>
                <a:rect l="l" t="t" r="r" b="b"/>
                <a:pathLst>
                  <a:path w="1237" h="2079" extrusionOk="0">
                    <a:moveTo>
                      <a:pt x="822" y="0"/>
                    </a:moveTo>
                    <a:lnTo>
                      <a:pt x="0" y="1887"/>
                    </a:lnTo>
                    <a:cubicBezTo>
                      <a:pt x="140" y="1951"/>
                      <a:pt x="287" y="2014"/>
                      <a:pt x="421" y="2078"/>
                    </a:cubicBezTo>
                    <a:lnTo>
                      <a:pt x="1236" y="179"/>
                    </a:lnTo>
                    <a:cubicBezTo>
                      <a:pt x="1096" y="115"/>
                      <a:pt x="956" y="58"/>
                      <a:pt x="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37"/>
              <p:cNvSpPr/>
              <p:nvPr/>
            </p:nvSpPr>
            <p:spPr>
              <a:xfrm>
                <a:off x="-9029606" y="-1469476"/>
                <a:ext cx="223186" cy="237754"/>
              </a:xfrm>
              <a:custGeom>
                <a:avLst/>
                <a:gdLst/>
                <a:ahLst/>
                <a:cxnLst/>
                <a:rect l="l" t="t" r="r" b="b"/>
                <a:pathLst>
                  <a:path w="2436" h="2595" extrusionOk="0">
                    <a:moveTo>
                      <a:pt x="1613" y="1"/>
                    </a:moveTo>
                    <a:cubicBezTo>
                      <a:pt x="1027" y="415"/>
                      <a:pt x="562" y="976"/>
                      <a:pt x="179" y="1645"/>
                    </a:cubicBezTo>
                    <a:cubicBezTo>
                      <a:pt x="115" y="1753"/>
                      <a:pt x="58" y="1868"/>
                      <a:pt x="1" y="1989"/>
                    </a:cubicBezTo>
                    <a:lnTo>
                      <a:pt x="1269" y="2595"/>
                    </a:lnTo>
                    <a:cubicBezTo>
                      <a:pt x="1549" y="2059"/>
                      <a:pt x="1945" y="1607"/>
                      <a:pt x="2435" y="1256"/>
                    </a:cubicBezTo>
                    <a:lnTo>
                      <a:pt x="1613"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37"/>
              <p:cNvSpPr/>
              <p:nvPr/>
            </p:nvSpPr>
            <p:spPr>
              <a:xfrm>
                <a:off x="-8520380" y="-1534893"/>
                <a:ext cx="322411" cy="264049"/>
              </a:xfrm>
              <a:custGeom>
                <a:avLst/>
                <a:gdLst/>
                <a:ahLst/>
                <a:cxnLst/>
                <a:rect l="l" t="t" r="r" b="b"/>
                <a:pathLst>
                  <a:path w="3519" h="2882" extrusionOk="0">
                    <a:moveTo>
                      <a:pt x="287" y="1"/>
                    </a:moveTo>
                    <a:lnTo>
                      <a:pt x="0" y="1384"/>
                    </a:lnTo>
                    <a:cubicBezTo>
                      <a:pt x="880" y="1601"/>
                      <a:pt x="1657" y="2136"/>
                      <a:pt x="2180" y="2882"/>
                    </a:cubicBezTo>
                    <a:lnTo>
                      <a:pt x="3518" y="2002"/>
                    </a:lnTo>
                    <a:cubicBezTo>
                      <a:pt x="3340" y="1747"/>
                      <a:pt x="3130" y="1511"/>
                      <a:pt x="2894" y="1307"/>
                    </a:cubicBezTo>
                    <a:cubicBezTo>
                      <a:pt x="2148" y="657"/>
                      <a:pt x="1256" y="205"/>
                      <a:pt x="28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37"/>
              <p:cNvSpPr/>
              <p:nvPr/>
            </p:nvSpPr>
            <p:spPr>
              <a:xfrm>
                <a:off x="-8296184" y="-1072943"/>
                <a:ext cx="175910" cy="210268"/>
              </a:xfrm>
              <a:custGeom>
                <a:avLst/>
                <a:gdLst/>
                <a:ahLst/>
                <a:cxnLst/>
                <a:rect l="l" t="t" r="r" b="b"/>
                <a:pathLst>
                  <a:path w="1920" h="2295" extrusionOk="0">
                    <a:moveTo>
                      <a:pt x="1919" y="0"/>
                    </a:moveTo>
                    <a:lnTo>
                      <a:pt x="440" y="45"/>
                    </a:lnTo>
                    <a:cubicBezTo>
                      <a:pt x="440" y="306"/>
                      <a:pt x="415" y="567"/>
                      <a:pt x="358" y="822"/>
                    </a:cubicBezTo>
                    <a:cubicBezTo>
                      <a:pt x="287" y="1167"/>
                      <a:pt x="166" y="1498"/>
                      <a:pt x="1" y="1810"/>
                    </a:cubicBezTo>
                    <a:cubicBezTo>
                      <a:pt x="460" y="1963"/>
                      <a:pt x="918" y="2123"/>
                      <a:pt x="1371" y="2295"/>
                    </a:cubicBezTo>
                    <a:lnTo>
                      <a:pt x="1486" y="2008"/>
                    </a:lnTo>
                    <a:cubicBezTo>
                      <a:pt x="1753" y="1371"/>
                      <a:pt x="1894" y="689"/>
                      <a:pt x="191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37"/>
              <p:cNvSpPr/>
              <p:nvPr/>
            </p:nvSpPr>
            <p:spPr>
              <a:xfrm>
                <a:off x="-8618505" y="-1310057"/>
                <a:ext cx="88230" cy="105180"/>
              </a:xfrm>
              <a:custGeom>
                <a:avLst/>
                <a:gdLst/>
                <a:ahLst/>
                <a:cxnLst/>
                <a:rect l="l" t="t" r="r" b="b"/>
                <a:pathLst>
                  <a:path w="963" h="1148" extrusionOk="0">
                    <a:moveTo>
                      <a:pt x="702" y="1"/>
                    </a:moveTo>
                    <a:cubicBezTo>
                      <a:pt x="517" y="351"/>
                      <a:pt x="281" y="670"/>
                      <a:pt x="1" y="950"/>
                    </a:cubicBezTo>
                    <a:cubicBezTo>
                      <a:pt x="54" y="944"/>
                      <a:pt x="107" y="941"/>
                      <a:pt x="160" y="941"/>
                    </a:cubicBezTo>
                    <a:cubicBezTo>
                      <a:pt x="273" y="941"/>
                      <a:pt x="385" y="954"/>
                      <a:pt x="498" y="976"/>
                    </a:cubicBezTo>
                    <a:cubicBezTo>
                      <a:pt x="657" y="1008"/>
                      <a:pt x="816" y="1071"/>
                      <a:pt x="963" y="1148"/>
                    </a:cubicBezTo>
                    <a:cubicBezTo>
                      <a:pt x="816" y="778"/>
                      <a:pt x="727" y="396"/>
                      <a:pt x="702"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37"/>
              <p:cNvSpPr/>
              <p:nvPr/>
            </p:nvSpPr>
            <p:spPr>
              <a:xfrm>
                <a:off x="-8466690" y="-1218344"/>
                <a:ext cx="161893" cy="191028"/>
              </a:xfrm>
              <a:custGeom>
                <a:avLst/>
                <a:gdLst/>
                <a:ahLst/>
                <a:cxnLst/>
                <a:rect l="l" t="t" r="r" b="b"/>
                <a:pathLst>
                  <a:path w="1767" h="2085" extrusionOk="0">
                    <a:moveTo>
                      <a:pt x="1250" y="0"/>
                    </a:moveTo>
                    <a:lnTo>
                      <a:pt x="1" y="816"/>
                    </a:lnTo>
                    <a:cubicBezTo>
                      <a:pt x="415" y="1396"/>
                      <a:pt x="995" y="1836"/>
                      <a:pt x="1664" y="2084"/>
                    </a:cubicBezTo>
                    <a:cubicBezTo>
                      <a:pt x="1766" y="1358"/>
                      <a:pt x="1619" y="625"/>
                      <a:pt x="125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37"/>
              <p:cNvSpPr/>
              <p:nvPr/>
            </p:nvSpPr>
            <p:spPr>
              <a:xfrm>
                <a:off x="-8472554" y="-1084029"/>
                <a:ext cx="108112" cy="89421"/>
              </a:xfrm>
              <a:custGeom>
                <a:avLst/>
                <a:gdLst/>
                <a:ahLst/>
                <a:cxnLst/>
                <a:rect l="l" t="t" r="r" b="b"/>
                <a:pathLst>
                  <a:path w="1180" h="976" extrusionOk="0">
                    <a:moveTo>
                      <a:pt x="224" y="0"/>
                    </a:moveTo>
                    <a:lnTo>
                      <a:pt x="224" y="0"/>
                    </a:lnTo>
                    <a:cubicBezTo>
                      <a:pt x="237" y="159"/>
                      <a:pt x="230" y="325"/>
                      <a:pt x="192" y="485"/>
                    </a:cubicBezTo>
                    <a:cubicBezTo>
                      <a:pt x="154" y="657"/>
                      <a:pt x="90" y="822"/>
                      <a:pt x="1" y="975"/>
                    </a:cubicBezTo>
                    <a:cubicBezTo>
                      <a:pt x="377" y="822"/>
                      <a:pt x="778" y="733"/>
                      <a:pt x="1180" y="701"/>
                    </a:cubicBezTo>
                    <a:cubicBezTo>
                      <a:pt x="829" y="516"/>
                      <a:pt x="504" y="281"/>
                      <a:pt x="224"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37"/>
              <p:cNvSpPr/>
              <p:nvPr/>
            </p:nvSpPr>
            <p:spPr>
              <a:xfrm>
                <a:off x="-8530366" y="-1352660"/>
                <a:ext cx="163084" cy="185805"/>
              </a:xfrm>
              <a:custGeom>
                <a:avLst/>
                <a:gdLst/>
                <a:ahLst/>
                <a:cxnLst/>
                <a:rect l="l" t="t" r="r" b="b"/>
                <a:pathLst>
                  <a:path w="1780" h="2028" extrusionOk="0">
                    <a:moveTo>
                      <a:pt x="39" y="0"/>
                    </a:moveTo>
                    <a:lnTo>
                      <a:pt x="39" y="0"/>
                    </a:lnTo>
                    <a:cubicBezTo>
                      <a:pt x="1" y="708"/>
                      <a:pt x="173" y="1415"/>
                      <a:pt x="536" y="2027"/>
                    </a:cubicBezTo>
                    <a:lnTo>
                      <a:pt x="1779" y="1211"/>
                    </a:lnTo>
                    <a:cubicBezTo>
                      <a:pt x="1352" y="619"/>
                      <a:pt x="740" y="192"/>
                      <a:pt x="3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37"/>
              <p:cNvSpPr/>
              <p:nvPr/>
            </p:nvSpPr>
            <p:spPr>
              <a:xfrm>
                <a:off x="-8844441" y="-1144224"/>
                <a:ext cx="105729" cy="89421"/>
              </a:xfrm>
              <a:custGeom>
                <a:avLst/>
                <a:gdLst/>
                <a:ahLst/>
                <a:cxnLst/>
                <a:rect l="l" t="t" r="r" b="b"/>
                <a:pathLst>
                  <a:path w="1154" h="976" extrusionOk="0">
                    <a:moveTo>
                      <a:pt x="1154" y="1"/>
                    </a:moveTo>
                    <a:lnTo>
                      <a:pt x="1154" y="1"/>
                    </a:lnTo>
                    <a:cubicBezTo>
                      <a:pt x="784" y="147"/>
                      <a:pt x="395" y="237"/>
                      <a:pt x="0" y="268"/>
                    </a:cubicBezTo>
                    <a:cubicBezTo>
                      <a:pt x="351" y="453"/>
                      <a:pt x="676" y="689"/>
                      <a:pt x="956" y="976"/>
                    </a:cubicBezTo>
                    <a:cubicBezTo>
                      <a:pt x="937" y="804"/>
                      <a:pt x="950" y="632"/>
                      <a:pt x="982" y="460"/>
                    </a:cubicBezTo>
                    <a:cubicBezTo>
                      <a:pt x="1020" y="300"/>
                      <a:pt x="1077" y="147"/>
                      <a:pt x="1154"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37"/>
              <p:cNvSpPr/>
              <p:nvPr/>
            </p:nvSpPr>
            <p:spPr>
              <a:xfrm>
                <a:off x="-8647091" y="-932214"/>
                <a:ext cx="192219" cy="155937"/>
              </a:xfrm>
              <a:custGeom>
                <a:avLst/>
                <a:gdLst/>
                <a:ahLst/>
                <a:cxnLst/>
                <a:rect l="l" t="t" r="r" b="b"/>
                <a:pathLst>
                  <a:path w="2098" h="1702" extrusionOk="0">
                    <a:moveTo>
                      <a:pt x="1281" y="0"/>
                    </a:moveTo>
                    <a:cubicBezTo>
                      <a:pt x="695" y="414"/>
                      <a:pt x="249" y="994"/>
                      <a:pt x="0" y="1670"/>
                    </a:cubicBezTo>
                    <a:cubicBezTo>
                      <a:pt x="150" y="1691"/>
                      <a:pt x="300" y="1702"/>
                      <a:pt x="450" y="1702"/>
                    </a:cubicBezTo>
                    <a:cubicBezTo>
                      <a:pt x="1027" y="1702"/>
                      <a:pt x="1596" y="1547"/>
                      <a:pt x="2097" y="1243"/>
                    </a:cubicBezTo>
                    <a:lnTo>
                      <a:pt x="1281"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37"/>
              <p:cNvSpPr/>
              <p:nvPr/>
            </p:nvSpPr>
            <p:spPr>
              <a:xfrm>
                <a:off x="-8741735" y="-1195897"/>
                <a:ext cx="273944" cy="250764"/>
              </a:xfrm>
              <a:custGeom>
                <a:avLst/>
                <a:gdLst/>
                <a:ahLst/>
                <a:cxnLst/>
                <a:rect l="l" t="t" r="r" b="b"/>
                <a:pathLst>
                  <a:path w="2990" h="2737" extrusionOk="0">
                    <a:moveTo>
                      <a:pt x="1499" y="1"/>
                    </a:moveTo>
                    <a:cubicBezTo>
                      <a:pt x="864" y="1"/>
                      <a:pt x="294" y="442"/>
                      <a:pt x="160" y="1087"/>
                    </a:cubicBezTo>
                    <a:cubicBezTo>
                      <a:pt x="1" y="1827"/>
                      <a:pt x="479" y="2553"/>
                      <a:pt x="1218" y="2706"/>
                    </a:cubicBezTo>
                    <a:cubicBezTo>
                      <a:pt x="1313" y="2726"/>
                      <a:pt x="1408" y="2736"/>
                      <a:pt x="1504" y="2736"/>
                    </a:cubicBezTo>
                    <a:cubicBezTo>
                      <a:pt x="1767" y="2736"/>
                      <a:pt x="2026" y="2660"/>
                      <a:pt x="2251" y="2515"/>
                    </a:cubicBezTo>
                    <a:cubicBezTo>
                      <a:pt x="2550" y="2317"/>
                      <a:pt x="2767" y="2005"/>
                      <a:pt x="2837" y="1648"/>
                    </a:cubicBezTo>
                    <a:cubicBezTo>
                      <a:pt x="2990" y="909"/>
                      <a:pt x="2518" y="182"/>
                      <a:pt x="1779" y="29"/>
                    </a:cubicBezTo>
                    <a:cubicBezTo>
                      <a:pt x="1685" y="10"/>
                      <a:pt x="1591" y="1"/>
                      <a:pt x="1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37"/>
              <p:cNvSpPr/>
              <p:nvPr/>
            </p:nvSpPr>
            <p:spPr>
              <a:xfrm>
                <a:off x="-8904636" y="-1112065"/>
                <a:ext cx="160701" cy="189837"/>
              </a:xfrm>
              <a:custGeom>
                <a:avLst/>
                <a:gdLst/>
                <a:ahLst/>
                <a:cxnLst/>
                <a:rect l="l" t="t" r="r" b="b"/>
                <a:pathLst>
                  <a:path w="1754" h="2072" extrusionOk="0">
                    <a:moveTo>
                      <a:pt x="103" y="0"/>
                    </a:moveTo>
                    <a:cubicBezTo>
                      <a:pt x="1" y="714"/>
                      <a:pt x="141" y="1447"/>
                      <a:pt x="510" y="2072"/>
                    </a:cubicBezTo>
                    <a:lnTo>
                      <a:pt x="1753" y="1256"/>
                    </a:lnTo>
                    <a:cubicBezTo>
                      <a:pt x="1339" y="682"/>
                      <a:pt x="765" y="249"/>
                      <a:pt x="103"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37"/>
              <p:cNvSpPr/>
              <p:nvPr/>
            </p:nvSpPr>
            <p:spPr>
              <a:xfrm>
                <a:off x="-8506362" y="-992867"/>
                <a:ext cx="184614" cy="159419"/>
              </a:xfrm>
              <a:custGeom>
                <a:avLst/>
                <a:gdLst/>
                <a:ahLst/>
                <a:cxnLst/>
                <a:rect l="l" t="t" r="r" b="b"/>
                <a:pathLst>
                  <a:path w="2015" h="1740" extrusionOk="0">
                    <a:moveTo>
                      <a:pt x="1820" y="1"/>
                    </a:moveTo>
                    <a:cubicBezTo>
                      <a:pt x="1179" y="1"/>
                      <a:pt x="550" y="172"/>
                      <a:pt x="0" y="497"/>
                    </a:cubicBezTo>
                    <a:lnTo>
                      <a:pt x="816" y="1739"/>
                    </a:lnTo>
                    <a:cubicBezTo>
                      <a:pt x="1396" y="1312"/>
                      <a:pt x="1823" y="700"/>
                      <a:pt x="2014" y="6"/>
                    </a:cubicBezTo>
                    <a:cubicBezTo>
                      <a:pt x="1950" y="2"/>
                      <a:pt x="1885" y="1"/>
                      <a:pt x="182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37"/>
              <p:cNvSpPr/>
              <p:nvPr/>
            </p:nvSpPr>
            <p:spPr>
              <a:xfrm>
                <a:off x="-8842700" y="-973718"/>
                <a:ext cx="164183" cy="186996"/>
              </a:xfrm>
              <a:custGeom>
                <a:avLst/>
                <a:gdLst/>
                <a:ahLst/>
                <a:cxnLst/>
                <a:rect l="l" t="t" r="r" b="b"/>
                <a:pathLst>
                  <a:path w="1792" h="2041" extrusionOk="0">
                    <a:moveTo>
                      <a:pt x="1243" y="1"/>
                    </a:moveTo>
                    <a:lnTo>
                      <a:pt x="0" y="817"/>
                    </a:lnTo>
                    <a:cubicBezTo>
                      <a:pt x="427" y="1409"/>
                      <a:pt x="1045" y="1843"/>
                      <a:pt x="1753" y="2040"/>
                    </a:cubicBezTo>
                    <a:cubicBezTo>
                      <a:pt x="1791" y="1326"/>
                      <a:pt x="1613" y="613"/>
                      <a:pt x="124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37"/>
              <p:cNvSpPr/>
              <p:nvPr/>
            </p:nvSpPr>
            <p:spPr>
              <a:xfrm>
                <a:off x="-8679799" y="-937528"/>
                <a:ext cx="91162" cy="108753"/>
              </a:xfrm>
              <a:custGeom>
                <a:avLst/>
                <a:gdLst/>
                <a:ahLst/>
                <a:cxnLst/>
                <a:rect l="l" t="t" r="r" b="b"/>
                <a:pathLst>
                  <a:path w="995" h="1187" extrusionOk="0">
                    <a:moveTo>
                      <a:pt x="0" y="1"/>
                    </a:moveTo>
                    <a:lnTo>
                      <a:pt x="0" y="1"/>
                    </a:lnTo>
                    <a:cubicBezTo>
                      <a:pt x="153" y="377"/>
                      <a:pt x="243" y="778"/>
                      <a:pt x="274" y="1186"/>
                    </a:cubicBezTo>
                    <a:cubicBezTo>
                      <a:pt x="459" y="823"/>
                      <a:pt x="701" y="492"/>
                      <a:pt x="995" y="205"/>
                    </a:cubicBezTo>
                    <a:lnTo>
                      <a:pt x="995" y="205"/>
                    </a:lnTo>
                    <a:cubicBezTo>
                      <a:pt x="937" y="211"/>
                      <a:pt x="880" y="218"/>
                      <a:pt x="823" y="218"/>
                    </a:cubicBezTo>
                    <a:cubicBezTo>
                      <a:pt x="708" y="218"/>
                      <a:pt x="593" y="205"/>
                      <a:pt x="478" y="186"/>
                    </a:cubicBezTo>
                    <a:cubicBezTo>
                      <a:pt x="313" y="147"/>
                      <a:pt x="153" y="84"/>
                      <a:pt x="0"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37"/>
              <p:cNvSpPr/>
              <p:nvPr/>
            </p:nvSpPr>
            <p:spPr>
              <a:xfrm>
                <a:off x="-9076332" y="-1263330"/>
                <a:ext cx="150807" cy="228409"/>
              </a:xfrm>
              <a:custGeom>
                <a:avLst/>
                <a:gdLst/>
                <a:ahLst/>
                <a:cxnLst/>
                <a:rect l="l" t="t" r="r" b="b"/>
                <a:pathLst>
                  <a:path w="1646" h="2493" extrusionOk="0">
                    <a:moveTo>
                      <a:pt x="390" y="1"/>
                    </a:moveTo>
                    <a:cubicBezTo>
                      <a:pt x="135" y="651"/>
                      <a:pt x="1" y="1345"/>
                      <a:pt x="1" y="2046"/>
                    </a:cubicBezTo>
                    <a:lnTo>
                      <a:pt x="1" y="2429"/>
                    </a:lnTo>
                    <a:cubicBezTo>
                      <a:pt x="460" y="2442"/>
                      <a:pt x="912" y="2461"/>
                      <a:pt x="1365" y="2493"/>
                    </a:cubicBezTo>
                    <a:cubicBezTo>
                      <a:pt x="1320" y="2104"/>
                      <a:pt x="1339" y="1709"/>
                      <a:pt x="1422" y="1326"/>
                    </a:cubicBezTo>
                    <a:cubicBezTo>
                      <a:pt x="1473" y="1078"/>
                      <a:pt x="1550" y="829"/>
                      <a:pt x="1645" y="600"/>
                    </a:cubicBezTo>
                    <a:lnTo>
                      <a:pt x="390"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37"/>
              <p:cNvSpPr/>
              <p:nvPr/>
            </p:nvSpPr>
            <p:spPr>
              <a:xfrm>
                <a:off x="-8753370" y="-1363196"/>
                <a:ext cx="191028" cy="155388"/>
              </a:xfrm>
              <a:custGeom>
                <a:avLst/>
                <a:gdLst/>
                <a:ahLst/>
                <a:cxnLst/>
                <a:rect l="l" t="t" r="r" b="b"/>
                <a:pathLst>
                  <a:path w="2085" h="1696" extrusionOk="0">
                    <a:moveTo>
                      <a:pt x="1635" y="1"/>
                    </a:moveTo>
                    <a:cubicBezTo>
                      <a:pt x="1063" y="1"/>
                      <a:pt x="495" y="154"/>
                      <a:pt x="0" y="447"/>
                    </a:cubicBezTo>
                    <a:lnTo>
                      <a:pt x="816" y="1696"/>
                    </a:lnTo>
                    <a:cubicBezTo>
                      <a:pt x="1396" y="1282"/>
                      <a:pt x="1836" y="702"/>
                      <a:pt x="2084" y="33"/>
                    </a:cubicBezTo>
                    <a:cubicBezTo>
                      <a:pt x="1935" y="11"/>
                      <a:pt x="1785" y="1"/>
                      <a:pt x="1635"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37"/>
              <p:cNvSpPr/>
              <p:nvPr/>
            </p:nvSpPr>
            <p:spPr>
              <a:xfrm>
                <a:off x="-8306721" y="-1329938"/>
                <a:ext cx="185805" cy="235463"/>
              </a:xfrm>
              <a:custGeom>
                <a:avLst/>
                <a:gdLst/>
                <a:ahLst/>
                <a:cxnLst/>
                <a:rect l="l" t="t" r="r" b="b"/>
                <a:pathLst>
                  <a:path w="2028" h="2570" extrusionOk="0">
                    <a:moveTo>
                      <a:pt x="1339" y="1"/>
                    </a:moveTo>
                    <a:lnTo>
                      <a:pt x="1" y="880"/>
                    </a:lnTo>
                    <a:cubicBezTo>
                      <a:pt x="313" y="1390"/>
                      <a:pt x="492" y="1970"/>
                      <a:pt x="543" y="2569"/>
                    </a:cubicBezTo>
                    <a:lnTo>
                      <a:pt x="2028" y="2518"/>
                    </a:lnTo>
                    <a:cubicBezTo>
                      <a:pt x="2028" y="2506"/>
                      <a:pt x="2028" y="2487"/>
                      <a:pt x="2028" y="2467"/>
                    </a:cubicBezTo>
                    <a:cubicBezTo>
                      <a:pt x="1977" y="1550"/>
                      <a:pt x="1773" y="721"/>
                      <a:pt x="133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7"/>
              <p:cNvSpPr/>
              <p:nvPr/>
            </p:nvSpPr>
            <p:spPr>
              <a:xfrm>
                <a:off x="-8887686" y="-1307125"/>
                <a:ext cx="185805" cy="160610"/>
              </a:xfrm>
              <a:custGeom>
                <a:avLst/>
                <a:gdLst/>
                <a:ahLst/>
                <a:cxnLst/>
                <a:rect l="l" t="t" r="r" b="b"/>
                <a:pathLst>
                  <a:path w="2028" h="1753" extrusionOk="0">
                    <a:moveTo>
                      <a:pt x="1211" y="1"/>
                    </a:moveTo>
                    <a:cubicBezTo>
                      <a:pt x="625" y="428"/>
                      <a:pt x="198" y="1039"/>
                      <a:pt x="0" y="1747"/>
                    </a:cubicBezTo>
                    <a:cubicBezTo>
                      <a:pt x="66" y="1750"/>
                      <a:pt x="131" y="1752"/>
                      <a:pt x="196" y="1752"/>
                    </a:cubicBezTo>
                    <a:cubicBezTo>
                      <a:pt x="842" y="1752"/>
                      <a:pt x="1471" y="1580"/>
                      <a:pt x="2027" y="1250"/>
                    </a:cubicBezTo>
                    <a:lnTo>
                      <a:pt x="1211"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7"/>
              <p:cNvSpPr/>
              <p:nvPr/>
            </p:nvSpPr>
            <p:spPr>
              <a:xfrm>
                <a:off x="-9013847" y="-1011099"/>
                <a:ext cx="88322" cy="195151"/>
              </a:xfrm>
              <a:custGeom>
                <a:avLst/>
                <a:gdLst/>
                <a:ahLst/>
                <a:cxnLst/>
                <a:rect l="l" t="t" r="r" b="b"/>
                <a:pathLst>
                  <a:path w="964" h="2130" extrusionOk="0">
                    <a:moveTo>
                      <a:pt x="1" y="1"/>
                    </a:moveTo>
                    <a:lnTo>
                      <a:pt x="1" y="2059"/>
                    </a:lnTo>
                    <a:cubicBezTo>
                      <a:pt x="319" y="2079"/>
                      <a:pt x="644" y="2104"/>
                      <a:pt x="963" y="2130"/>
                    </a:cubicBezTo>
                    <a:cubicBezTo>
                      <a:pt x="300" y="1358"/>
                      <a:pt x="135" y="370"/>
                      <a:pt x="96" y="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7"/>
              <p:cNvSpPr/>
              <p:nvPr/>
            </p:nvSpPr>
            <p:spPr>
              <a:xfrm>
                <a:off x="-8492985" y="-882647"/>
                <a:ext cx="238945" cy="167756"/>
              </a:xfrm>
              <a:custGeom>
                <a:avLst/>
                <a:gdLst/>
                <a:ahLst/>
                <a:cxnLst/>
                <a:rect l="l" t="t" r="r" b="b"/>
                <a:pathLst>
                  <a:path w="2608" h="1831" extrusionOk="0">
                    <a:moveTo>
                      <a:pt x="1996" y="1"/>
                    </a:moveTo>
                    <a:cubicBezTo>
                      <a:pt x="1524" y="728"/>
                      <a:pt x="823" y="1276"/>
                      <a:pt x="1" y="1556"/>
                    </a:cubicBezTo>
                    <a:cubicBezTo>
                      <a:pt x="326" y="1645"/>
                      <a:pt x="651" y="1735"/>
                      <a:pt x="970" y="1830"/>
                    </a:cubicBezTo>
                    <a:cubicBezTo>
                      <a:pt x="1881" y="1409"/>
                      <a:pt x="2423" y="536"/>
                      <a:pt x="2608" y="205"/>
                    </a:cubicBezTo>
                    <a:cubicBezTo>
                      <a:pt x="2404" y="135"/>
                      <a:pt x="2200" y="65"/>
                      <a:pt x="1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7"/>
              <p:cNvSpPr/>
              <p:nvPr/>
            </p:nvSpPr>
            <p:spPr>
              <a:xfrm>
                <a:off x="-8991034" y="-1009908"/>
                <a:ext cx="158319" cy="203855"/>
              </a:xfrm>
              <a:custGeom>
                <a:avLst/>
                <a:gdLst/>
                <a:ahLst/>
                <a:cxnLst/>
                <a:rect l="l" t="t" r="r" b="b"/>
                <a:pathLst>
                  <a:path w="1728" h="2225" extrusionOk="0">
                    <a:moveTo>
                      <a:pt x="0" y="1"/>
                    </a:moveTo>
                    <a:lnTo>
                      <a:pt x="0" y="1"/>
                    </a:lnTo>
                    <a:cubicBezTo>
                      <a:pt x="51" y="389"/>
                      <a:pt x="236" y="1403"/>
                      <a:pt x="937" y="2136"/>
                    </a:cubicBezTo>
                    <a:cubicBezTo>
                      <a:pt x="1205" y="2161"/>
                      <a:pt x="1466" y="2193"/>
                      <a:pt x="1728" y="2225"/>
                    </a:cubicBezTo>
                    <a:cubicBezTo>
                      <a:pt x="1077" y="1658"/>
                      <a:pt x="638" y="880"/>
                      <a:pt x="478" y="32"/>
                    </a:cubicBezTo>
                    <a:cubicBezTo>
                      <a:pt x="319" y="20"/>
                      <a:pt x="160" y="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7"/>
              <p:cNvSpPr/>
              <p:nvPr/>
            </p:nvSpPr>
            <p:spPr>
              <a:xfrm>
                <a:off x="-9078623" y="-1013390"/>
                <a:ext cx="50849" cy="190478"/>
              </a:xfrm>
              <a:custGeom>
                <a:avLst/>
                <a:gdLst/>
                <a:ahLst/>
                <a:cxnLst/>
                <a:rect l="l" t="t" r="r" b="b"/>
                <a:pathLst>
                  <a:path w="555" h="2079" extrusionOk="0">
                    <a:moveTo>
                      <a:pt x="26" y="0"/>
                    </a:moveTo>
                    <a:lnTo>
                      <a:pt x="0" y="2059"/>
                    </a:lnTo>
                    <a:cubicBezTo>
                      <a:pt x="185" y="2065"/>
                      <a:pt x="370" y="2065"/>
                      <a:pt x="555" y="2078"/>
                    </a:cubicBezTo>
                    <a:lnTo>
                      <a:pt x="555" y="13"/>
                    </a:lnTo>
                    <a:cubicBezTo>
                      <a:pt x="376" y="7"/>
                      <a:pt x="198" y="7"/>
                      <a:pt x="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7"/>
              <p:cNvSpPr/>
              <p:nvPr/>
            </p:nvSpPr>
            <p:spPr>
              <a:xfrm>
                <a:off x="-8385514" y="-859284"/>
                <a:ext cx="153097" cy="178201"/>
              </a:xfrm>
              <a:custGeom>
                <a:avLst/>
                <a:gdLst/>
                <a:ahLst/>
                <a:cxnLst/>
                <a:rect l="l" t="t" r="r" b="b"/>
                <a:pathLst>
                  <a:path w="1671" h="1945" extrusionOk="0">
                    <a:moveTo>
                      <a:pt x="1575" y="1"/>
                    </a:moveTo>
                    <a:cubicBezTo>
                      <a:pt x="1415" y="313"/>
                      <a:pt x="899" y="1167"/>
                      <a:pt x="1" y="1645"/>
                    </a:cubicBezTo>
                    <a:cubicBezTo>
                      <a:pt x="306" y="1741"/>
                      <a:pt x="606" y="1836"/>
                      <a:pt x="906" y="1945"/>
                    </a:cubicBezTo>
                    <a:lnTo>
                      <a:pt x="1670" y="33"/>
                    </a:lnTo>
                    <a:lnTo>
                      <a:pt x="1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7"/>
              <p:cNvSpPr/>
              <p:nvPr/>
            </p:nvSpPr>
            <p:spPr>
              <a:xfrm>
                <a:off x="-8859650" y="-1548361"/>
                <a:ext cx="339910" cy="180583"/>
              </a:xfrm>
              <a:custGeom>
                <a:avLst/>
                <a:gdLst/>
                <a:ahLst/>
                <a:cxnLst/>
                <a:rect l="l" t="t" r="r" b="b"/>
                <a:pathLst>
                  <a:path w="3710" h="1971" extrusionOk="0">
                    <a:moveTo>
                      <a:pt x="2692" y="0"/>
                    </a:moveTo>
                    <a:cubicBezTo>
                      <a:pt x="2097" y="0"/>
                      <a:pt x="1503" y="93"/>
                      <a:pt x="931" y="275"/>
                    </a:cubicBezTo>
                    <a:cubicBezTo>
                      <a:pt x="599" y="384"/>
                      <a:pt x="287" y="530"/>
                      <a:pt x="0" y="709"/>
                    </a:cubicBezTo>
                    <a:lnTo>
                      <a:pt x="823" y="1971"/>
                    </a:lnTo>
                    <a:cubicBezTo>
                      <a:pt x="1416" y="1606"/>
                      <a:pt x="2095" y="1419"/>
                      <a:pt x="2782" y="1419"/>
                    </a:cubicBezTo>
                    <a:cubicBezTo>
                      <a:pt x="2996" y="1419"/>
                      <a:pt x="3210" y="1437"/>
                      <a:pt x="3423" y="1474"/>
                    </a:cubicBezTo>
                    <a:lnTo>
                      <a:pt x="3710" y="91"/>
                    </a:lnTo>
                    <a:cubicBezTo>
                      <a:pt x="3372" y="30"/>
                      <a:pt x="3032" y="0"/>
                      <a:pt x="2692"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7"/>
              <p:cNvSpPr/>
              <p:nvPr/>
            </p:nvSpPr>
            <p:spPr>
              <a:xfrm>
                <a:off x="-8289771" y="-851679"/>
                <a:ext cx="109303" cy="190478"/>
              </a:xfrm>
              <a:custGeom>
                <a:avLst/>
                <a:gdLst/>
                <a:ahLst/>
                <a:cxnLst/>
                <a:rect l="l" t="t" r="r" b="b"/>
                <a:pathLst>
                  <a:path w="1193" h="2079" extrusionOk="0">
                    <a:moveTo>
                      <a:pt x="766" y="1"/>
                    </a:moveTo>
                    <a:lnTo>
                      <a:pt x="1" y="1913"/>
                    </a:lnTo>
                    <a:cubicBezTo>
                      <a:pt x="147" y="1970"/>
                      <a:pt x="288" y="2027"/>
                      <a:pt x="434" y="2078"/>
                    </a:cubicBezTo>
                    <a:lnTo>
                      <a:pt x="1193" y="166"/>
                    </a:lnTo>
                    <a:cubicBezTo>
                      <a:pt x="1046" y="115"/>
                      <a:pt x="912" y="52"/>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7"/>
              <p:cNvSpPr/>
              <p:nvPr/>
            </p:nvSpPr>
            <p:spPr>
              <a:xfrm>
                <a:off x="-11195971" y="-732573"/>
                <a:ext cx="156579" cy="233723"/>
              </a:xfrm>
              <a:custGeom>
                <a:avLst/>
                <a:gdLst/>
                <a:ahLst/>
                <a:cxnLst/>
                <a:rect l="l" t="t" r="r" b="b"/>
                <a:pathLst>
                  <a:path w="1709" h="2551" extrusionOk="0">
                    <a:moveTo>
                      <a:pt x="115" y="1"/>
                    </a:moveTo>
                    <a:lnTo>
                      <a:pt x="115" y="1"/>
                    </a:lnTo>
                    <a:cubicBezTo>
                      <a:pt x="1" y="715"/>
                      <a:pt x="64" y="1435"/>
                      <a:pt x="262" y="2181"/>
                    </a:cubicBezTo>
                    <a:cubicBezTo>
                      <a:pt x="300" y="2308"/>
                      <a:pt x="338" y="2429"/>
                      <a:pt x="383" y="2550"/>
                    </a:cubicBezTo>
                    <a:lnTo>
                      <a:pt x="1709" y="2079"/>
                    </a:lnTo>
                    <a:cubicBezTo>
                      <a:pt x="1530" y="1511"/>
                      <a:pt x="1486" y="900"/>
                      <a:pt x="1587" y="313"/>
                    </a:cubicBezTo>
                    <a:lnTo>
                      <a:pt x="11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7"/>
              <p:cNvSpPr/>
              <p:nvPr/>
            </p:nvSpPr>
            <p:spPr>
              <a:xfrm>
                <a:off x="-10957758" y="-1137902"/>
                <a:ext cx="339360" cy="193501"/>
              </a:xfrm>
              <a:custGeom>
                <a:avLst/>
                <a:gdLst/>
                <a:ahLst/>
                <a:cxnLst/>
                <a:rect l="l" t="t" r="r" b="b"/>
                <a:pathLst>
                  <a:path w="3704" h="2112" extrusionOk="0">
                    <a:moveTo>
                      <a:pt x="3006" y="1"/>
                    </a:moveTo>
                    <a:cubicBezTo>
                      <a:pt x="2926" y="1"/>
                      <a:pt x="2847" y="3"/>
                      <a:pt x="2767" y="8"/>
                    </a:cubicBezTo>
                    <a:cubicBezTo>
                      <a:pt x="1779" y="72"/>
                      <a:pt x="829" y="391"/>
                      <a:pt x="1" y="932"/>
                    </a:cubicBezTo>
                    <a:lnTo>
                      <a:pt x="778" y="2111"/>
                    </a:lnTo>
                    <a:cubicBezTo>
                      <a:pt x="1371" y="1757"/>
                      <a:pt x="2048" y="1573"/>
                      <a:pt x="2735" y="1573"/>
                    </a:cubicBezTo>
                    <a:cubicBezTo>
                      <a:pt x="2949" y="1573"/>
                      <a:pt x="3165" y="1591"/>
                      <a:pt x="3379" y="1627"/>
                    </a:cubicBezTo>
                    <a:lnTo>
                      <a:pt x="3704" y="59"/>
                    </a:lnTo>
                    <a:cubicBezTo>
                      <a:pt x="3471" y="21"/>
                      <a:pt x="3239" y="1"/>
                      <a:pt x="300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7"/>
              <p:cNvSpPr/>
              <p:nvPr/>
            </p:nvSpPr>
            <p:spPr>
              <a:xfrm>
                <a:off x="-10459618" y="-990026"/>
                <a:ext cx="206786" cy="241785"/>
              </a:xfrm>
              <a:custGeom>
                <a:avLst/>
                <a:gdLst/>
                <a:ahLst/>
                <a:cxnLst/>
                <a:rect l="l" t="t" r="r" b="b"/>
                <a:pathLst>
                  <a:path w="2257" h="2639" extrusionOk="0">
                    <a:moveTo>
                      <a:pt x="1014" y="0"/>
                    </a:moveTo>
                    <a:lnTo>
                      <a:pt x="0" y="1077"/>
                    </a:lnTo>
                    <a:cubicBezTo>
                      <a:pt x="185" y="1262"/>
                      <a:pt x="351" y="1466"/>
                      <a:pt x="491" y="1683"/>
                    </a:cubicBezTo>
                    <a:cubicBezTo>
                      <a:pt x="682" y="1976"/>
                      <a:pt x="835" y="2301"/>
                      <a:pt x="937" y="2639"/>
                    </a:cubicBezTo>
                    <a:cubicBezTo>
                      <a:pt x="1371" y="2416"/>
                      <a:pt x="1810" y="2212"/>
                      <a:pt x="2256" y="2014"/>
                    </a:cubicBezTo>
                    <a:lnTo>
                      <a:pt x="2129" y="1727"/>
                    </a:lnTo>
                    <a:cubicBezTo>
                      <a:pt x="1868" y="1084"/>
                      <a:pt x="1485" y="504"/>
                      <a:pt x="101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7"/>
              <p:cNvSpPr/>
              <p:nvPr/>
            </p:nvSpPr>
            <p:spPr>
              <a:xfrm>
                <a:off x="-10841492" y="-851038"/>
                <a:ext cx="91162" cy="106921"/>
              </a:xfrm>
              <a:custGeom>
                <a:avLst/>
                <a:gdLst/>
                <a:ahLst/>
                <a:cxnLst/>
                <a:rect l="l" t="t" r="r" b="b"/>
                <a:pathLst>
                  <a:path w="995" h="1167" extrusionOk="0">
                    <a:moveTo>
                      <a:pt x="0" y="0"/>
                    </a:moveTo>
                    <a:lnTo>
                      <a:pt x="0" y="0"/>
                    </a:lnTo>
                    <a:cubicBezTo>
                      <a:pt x="121" y="376"/>
                      <a:pt x="179" y="771"/>
                      <a:pt x="179" y="1166"/>
                    </a:cubicBezTo>
                    <a:cubicBezTo>
                      <a:pt x="287" y="1039"/>
                      <a:pt x="408" y="924"/>
                      <a:pt x="548" y="835"/>
                    </a:cubicBezTo>
                    <a:cubicBezTo>
                      <a:pt x="688" y="746"/>
                      <a:pt x="835" y="676"/>
                      <a:pt x="994" y="631"/>
                    </a:cubicBezTo>
                    <a:cubicBezTo>
                      <a:pt x="637" y="472"/>
                      <a:pt x="300" y="261"/>
                      <a:pt x="0"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7"/>
              <p:cNvSpPr/>
              <p:nvPr/>
            </p:nvSpPr>
            <p:spPr>
              <a:xfrm>
                <a:off x="-10661641" y="-929282"/>
                <a:ext cx="189837" cy="138071"/>
              </a:xfrm>
              <a:custGeom>
                <a:avLst/>
                <a:gdLst/>
                <a:ahLst/>
                <a:cxnLst/>
                <a:rect l="l" t="t" r="r" b="b"/>
                <a:pathLst>
                  <a:path w="2072" h="1507" extrusionOk="0">
                    <a:moveTo>
                      <a:pt x="306" y="0"/>
                    </a:moveTo>
                    <a:lnTo>
                      <a:pt x="0" y="1460"/>
                    </a:lnTo>
                    <a:cubicBezTo>
                      <a:pt x="194" y="1491"/>
                      <a:pt x="389" y="1507"/>
                      <a:pt x="582" y="1507"/>
                    </a:cubicBezTo>
                    <a:cubicBezTo>
                      <a:pt x="1096" y="1507"/>
                      <a:pt x="1604" y="1397"/>
                      <a:pt x="2071" y="1179"/>
                    </a:cubicBezTo>
                    <a:cubicBezTo>
                      <a:pt x="1638" y="599"/>
                      <a:pt x="1014" y="179"/>
                      <a:pt x="30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7"/>
              <p:cNvSpPr/>
              <p:nvPr/>
            </p:nvSpPr>
            <p:spPr>
              <a:xfrm>
                <a:off x="-10609142" y="-780399"/>
                <a:ext cx="107562" cy="94094"/>
              </a:xfrm>
              <a:custGeom>
                <a:avLst/>
                <a:gdLst/>
                <a:ahLst/>
                <a:cxnLst/>
                <a:rect l="l" t="t" r="r" b="b"/>
                <a:pathLst>
                  <a:path w="1174" h="1027" extrusionOk="0">
                    <a:moveTo>
                      <a:pt x="1173" y="0"/>
                    </a:moveTo>
                    <a:lnTo>
                      <a:pt x="1173" y="0"/>
                    </a:lnTo>
                    <a:cubicBezTo>
                      <a:pt x="797" y="121"/>
                      <a:pt x="402" y="185"/>
                      <a:pt x="1" y="185"/>
                    </a:cubicBezTo>
                    <a:cubicBezTo>
                      <a:pt x="128" y="287"/>
                      <a:pt x="237" y="415"/>
                      <a:pt x="326" y="548"/>
                    </a:cubicBezTo>
                    <a:cubicBezTo>
                      <a:pt x="421" y="695"/>
                      <a:pt x="491" y="861"/>
                      <a:pt x="536" y="1026"/>
                    </a:cubicBezTo>
                    <a:cubicBezTo>
                      <a:pt x="695" y="657"/>
                      <a:pt x="912" y="306"/>
                      <a:pt x="1173"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7"/>
              <p:cNvSpPr/>
              <p:nvPr/>
            </p:nvSpPr>
            <p:spPr>
              <a:xfrm>
                <a:off x="-10852028" y="-938810"/>
                <a:ext cx="191577" cy="137430"/>
              </a:xfrm>
              <a:custGeom>
                <a:avLst/>
                <a:gdLst/>
                <a:ahLst/>
                <a:cxnLst/>
                <a:rect l="l" t="t" r="r" b="b"/>
                <a:pathLst>
                  <a:path w="2091" h="1500" extrusionOk="0">
                    <a:moveTo>
                      <a:pt x="1585" y="0"/>
                    </a:moveTo>
                    <a:cubicBezTo>
                      <a:pt x="1031" y="0"/>
                      <a:pt x="484" y="143"/>
                      <a:pt x="0" y="416"/>
                    </a:cubicBezTo>
                    <a:cubicBezTo>
                      <a:pt x="472" y="952"/>
                      <a:pt x="1097" y="1328"/>
                      <a:pt x="1785" y="1500"/>
                    </a:cubicBezTo>
                    <a:lnTo>
                      <a:pt x="2091" y="40"/>
                    </a:lnTo>
                    <a:cubicBezTo>
                      <a:pt x="1923" y="14"/>
                      <a:pt x="1753" y="0"/>
                      <a:pt x="1585"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7"/>
              <p:cNvSpPr/>
              <p:nvPr/>
            </p:nvSpPr>
            <p:spPr>
              <a:xfrm>
                <a:off x="-10911582" y="-602930"/>
                <a:ext cx="108112" cy="91803"/>
              </a:xfrm>
              <a:custGeom>
                <a:avLst/>
                <a:gdLst/>
                <a:ahLst/>
                <a:cxnLst/>
                <a:rect l="l" t="t" r="r" b="b"/>
                <a:pathLst>
                  <a:path w="1180" h="1002" extrusionOk="0">
                    <a:moveTo>
                      <a:pt x="631" y="1"/>
                    </a:moveTo>
                    <a:cubicBezTo>
                      <a:pt x="472" y="364"/>
                      <a:pt x="255" y="702"/>
                      <a:pt x="0" y="1001"/>
                    </a:cubicBezTo>
                    <a:cubicBezTo>
                      <a:pt x="376" y="880"/>
                      <a:pt x="778" y="823"/>
                      <a:pt x="1179" y="823"/>
                    </a:cubicBezTo>
                    <a:cubicBezTo>
                      <a:pt x="1039" y="715"/>
                      <a:pt x="924" y="587"/>
                      <a:pt x="829" y="441"/>
                    </a:cubicBezTo>
                    <a:cubicBezTo>
                      <a:pt x="740" y="307"/>
                      <a:pt x="676" y="154"/>
                      <a:pt x="631"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7"/>
              <p:cNvSpPr/>
              <p:nvPr/>
            </p:nvSpPr>
            <p:spPr>
              <a:xfrm>
                <a:off x="-10567638" y="-601189"/>
                <a:ext cx="144851" cy="190478"/>
              </a:xfrm>
              <a:custGeom>
                <a:avLst/>
                <a:gdLst/>
                <a:ahLst/>
                <a:cxnLst/>
                <a:rect l="l" t="t" r="r" b="b"/>
                <a:pathLst>
                  <a:path w="1581" h="2079" extrusionOk="0">
                    <a:moveTo>
                      <a:pt x="121" y="1"/>
                    </a:moveTo>
                    <a:cubicBezTo>
                      <a:pt x="0" y="702"/>
                      <a:pt x="96" y="1429"/>
                      <a:pt x="395" y="2079"/>
                    </a:cubicBezTo>
                    <a:cubicBezTo>
                      <a:pt x="982" y="1645"/>
                      <a:pt x="1402" y="1014"/>
                      <a:pt x="1581" y="300"/>
                    </a:cubicBezTo>
                    <a:lnTo>
                      <a:pt x="121"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7"/>
              <p:cNvSpPr/>
              <p:nvPr/>
            </p:nvSpPr>
            <p:spPr>
              <a:xfrm>
                <a:off x="-10850287" y="-771695"/>
                <a:ext cx="272753" cy="250856"/>
              </a:xfrm>
              <a:custGeom>
                <a:avLst/>
                <a:gdLst/>
                <a:ahLst/>
                <a:cxnLst/>
                <a:rect l="l" t="t" r="r" b="b"/>
                <a:pathLst>
                  <a:path w="2977" h="2738" extrusionOk="0">
                    <a:moveTo>
                      <a:pt x="1558" y="0"/>
                    </a:moveTo>
                    <a:cubicBezTo>
                      <a:pt x="1301" y="0"/>
                      <a:pt x="1040" y="73"/>
                      <a:pt x="810" y="224"/>
                    </a:cubicBezTo>
                    <a:cubicBezTo>
                      <a:pt x="179" y="638"/>
                      <a:pt x="1" y="1486"/>
                      <a:pt x="415" y="2117"/>
                    </a:cubicBezTo>
                    <a:cubicBezTo>
                      <a:pt x="679" y="2519"/>
                      <a:pt x="1119" y="2737"/>
                      <a:pt x="1566" y="2737"/>
                    </a:cubicBezTo>
                    <a:cubicBezTo>
                      <a:pt x="1821" y="2737"/>
                      <a:pt x="2079" y="2666"/>
                      <a:pt x="2308" y="2518"/>
                    </a:cubicBezTo>
                    <a:cubicBezTo>
                      <a:pt x="2614" y="2314"/>
                      <a:pt x="2824" y="2009"/>
                      <a:pt x="2900" y="1652"/>
                    </a:cubicBezTo>
                    <a:cubicBezTo>
                      <a:pt x="2977" y="1295"/>
                      <a:pt x="2907" y="925"/>
                      <a:pt x="2709" y="619"/>
                    </a:cubicBezTo>
                    <a:cubicBezTo>
                      <a:pt x="2446" y="219"/>
                      <a:pt x="2006" y="0"/>
                      <a:pt x="15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7"/>
              <p:cNvSpPr/>
              <p:nvPr/>
            </p:nvSpPr>
            <p:spPr>
              <a:xfrm>
                <a:off x="-10942000" y="-499765"/>
                <a:ext cx="188187" cy="137522"/>
              </a:xfrm>
              <a:custGeom>
                <a:avLst/>
                <a:gdLst/>
                <a:ahLst/>
                <a:cxnLst/>
                <a:rect l="l" t="t" r="r" b="b"/>
                <a:pathLst>
                  <a:path w="2054" h="1501" extrusionOk="0">
                    <a:moveTo>
                      <a:pt x="1477" y="0"/>
                    </a:moveTo>
                    <a:cubicBezTo>
                      <a:pt x="971" y="0"/>
                      <a:pt x="468" y="109"/>
                      <a:pt x="1" y="322"/>
                    </a:cubicBezTo>
                    <a:cubicBezTo>
                      <a:pt x="434" y="902"/>
                      <a:pt x="1053" y="1316"/>
                      <a:pt x="1754" y="1501"/>
                    </a:cubicBezTo>
                    <a:lnTo>
                      <a:pt x="2053" y="48"/>
                    </a:lnTo>
                    <a:cubicBezTo>
                      <a:pt x="1862" y="16"/>
                      <a:pt x="1670" y="0"/>
                      <a:pt x="1477"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37"/>
              <p:cNvSpPr/>
              <p:nvPr/>
            </p:nvSpPr>
            <p:spPr>
              <a:xfrm>
                <a:off x="-10550689" y="-790935"/>
                <a:ext cx="143660" cy="190478"/>
              </a:xfrm>
              <a:custGeom>
                <a:avLst/>
                <a:gdLst/>
                <a:ahLst/>
                <a:cxnLst/>
                <a:rect l="l" t="t" r="r" b="b"/>
                <a:pathLst>
                  <a:path w="1568" h="2079" extrusionOk="0">
                    <a:moveTo>
                      <a:pt x="1077" y="1"/>
                    </a:moveTo>
                    <a:cubicBezTo>
                      <a:pt x="548" y="472"/>
                      <a:pt x="179" y="1090"/>
                      <a:pt x="0" y="1772"/>
                    </a:cubicBezTo>
                    <a:lnTo>
                      <a:pt x="1453" y="2078"/>
                    </a:lnTo>
                    <a:cubicBezTo>
                      <a:pt x="1568" y="1364"/>
                      <a:pt x="1434" y="632"/>
                      <a:pt x="107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37"/>
              <p:cNvSpPr/>
              <p:nvPr/>
            </p:nvSpPr>
            <p:spPr>
              <a:xfrm>
                <a:off x="-10754544" y="-490237"/>
                <a:ext cx="193410" cy="137796"/>
              </a:xfrm>
              <a:custGeom>
                <a:avLst/>
                <a:gdLst/>
                <a:ahLst/>
                <a:cxnLst/>
                <a:rect l="l" t="t" r="r" b="b"/>
                <a:pathLst>
                  <a:path w="2111" h="1504" extrusionOk="0">
                    <a:moveTo>
                      <a:pt x="307" y="1"/>
                    </a:moveTo>
                    <a:lnTo>
                      <a:pt x="1" y="1460"/>
                    </a:lnTo>
                    <a:cubicBezTo>
                      <a:pt x="175" y="1489"/>
                      <a:pt x="351" y="1504"/>
                      <a:pt x="525" y="1504"/>
                    </a:cubicBezTo>
                    <a:cubicBezTo>
                      <a:pt x="1077" y="1504"/>
                      <a:pt x="1621" y="1360"/>
                      <a:pt x="2110" y="1084"/>
                    </a:cubicBezTo>
                    <a:cubicBezTo>
                      <a:pt x="1632" y="549"/>
                      <a:pt x="1001" y="173"/>
                      <a:pt x="30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7"/>
              <p:cNvSpPr/>
              <p:nvPr/>
            </p:nvSpPr>
            <p:spPr>
              <a:xfrm>
                <a:off x="-10666314" y="-550340"/>
                <a:ext cx="94094" cy="109852"/>
              </a:xfrm>
              <a:custGeom>
                <a:avLst/>
                <a:gdLst/>
                <a:ahLst/>
                <a:cxnLst/>
                <a:rect l="l" t="t" r="r" b="b"/>
                <a:pathLst>
                  <a:path w="1027" h="1199" extrusionOk="0">
                    <a:moveTo>
                      <a:pt x="848" y="0"/>
                    </a:moveTo>
                    <a:lnTo>
                      <a:pt x="848" y="0"/>
                    </a:lnTo>
                    <a:cubicBezTo>
                      <a:pt x="810" y="45"/>
                      <a:pt x="778" y="90"/>
                      <a:pt x="739" y="128"/>
                    </a:cubicBezTo>
                    <a:cubicBezTo>
                      <a:pt x="657" y="211"/>
                      <a:pt x="561" y="281"/>
                      <a:pt x="465" y="345"/>
                    </a:cubicBezTo>
                    <a:cubicBezTo>
                      <a:pt x="325" y="440"/>
                      <a:pt x="166" y="510"/>
                      <a:pt x="0" y="555"/>
                    </a:cubicBezTo>
                    <a:cubicBezTo>
                      <a:pt x="376" y="714"/>
                      <a:pt x="720" y="931"/>
                      <a:pt x="1026" y="1199"/>
                    </a:cubicBezTo>
                    <a:cubicBezTo>
                      <a:pt x="905" y="810"/>
                      <a:pt x="841" y="408"/>
                      <a:pt x="848"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7"/>
              <p:cNvSpPr/>
              <p:nvPr/>
            </p:nvSpPr>
            <p:spPr>
              <a:xfrm>
                <a:off x="-11151627" y="-517082"/>
                <a:ext cx="224377" cy="225477"/>
              </a:xfrm>
              <a:custGeom>
                <a:avLst/>
                <a:gdLst/>
                <a:ahLst/>
                <a:cxnLst/>
                <a:rect l="l" t="t" r="r" b="b"/>
                <a:pathLst>
                  <a:path w="2449" h="2461" extrusionOk="0">
                    <a:moveTo>
                      <a:pt x="1314" y="1"/>
                    </a:moveTo>
                    <a:lnTo>
                      <a:pt x="1" y="466"/>
                    </a:lnTo>
                    <a:cubicBezTo>
                      <a:pt x="281" y="1103"/>
                      <a:pt x="676" y="1690"/>
                      <a:pt x="1174" y="2187"/>
                    </a:cubicBezTo>
                    <a:lnTo>
                      <a:pt x="1441" y="2461"/>
                    </a:lnTo>
                    <a:cubicBezTo>
                      <a:pt x="1766" y="2149"/>
                      <a:pt x="2104" y="1836"/>
                      <a:pt x="2448" y="1543"/>
                    </a:cubicBezTo>
                    <a:cubicBezTo>
                      <a:pt x="2142" y="1294"/>
                      <a:pt x="1875" y="1001"/>
                      <a:pt x="1664" y="676"/>
                    </a:cubicBezTo>
                    <a:cubicBezTo>
                      <a:pt x="1524" y="460"/>
                      <a:pt x="1403" y="237"/>
                      <a:pt x="131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7"/>
              <p:cNvSpPr/>
              <p:nvPr/>
            </p:nvSpPr>
            <p:spPr>
              <a:xfrm>
                <a:off x="-10990467" y="-880815"/>
                <a:ext cx="144393" cy="189837"/>
              </a:xfrm>
              <a:custGeom>
                <a:avLst/>
                <a:gdLst/>
                <a:ahLst/>
                <a:cxnLst/>
                <a:rect l="l" t="t" r="r" b="b"/>
                <a:pathLst>
                  <a:path w="1576" h="2072" extrusionOk="0">
                    <a:moveTo>
                      <a:pt x="1180" y="0"/>
                    </a:moveTo>
                    <a:cubicBezTo>
                      <a:pt x="594" y="440"/>
                      <a:pt x="179" y="1064"/>
                      <a:pt x="1" y="1766"/>
                    </a:cubicBezTo>
                    <a:lnTo>
                      <a:pt x="1460" y="2071"/>
                    </a:lnTo>
                    <a:cubicBezTo>
                      <a:pt x="1575" y="1370"/>
                      <a:pt x="1473" y="650"/>
                      <a:pt x="118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7"/>
              <p:cNvSpPr/>
              <p:nvPr/>
            </p:nvSpPr>
            <p:spPr>
              <a:xfrm>
                <a:off x="-10623160" y="-1126724"/>
                <a:ext cx="237754" cy="217964"/>
              </a:xfrm>
              <a:custGeom>
                <a:avLst/>
                <a:gdLst/>
                <a:ahLst/>
                <a:cxnLst/>
                <a:rect l="l" t="t" r="r" b="b"/>
                <a:pathLst>
                  <a:path w="2595" h="2379" extrusionOk="0">
                    <a:moveTo>
                      <a:pt x="326" y="1"/>
                    </a:moveTo>
                    <a:lnTo>
                      <a:pt x="1" y="1562"/>
                    </a:lnTo>
                    <a:cubicBezTo>
                      <a:pt x="581" y="1709"/>
                      <a:pt x="1122" y="1989"/>
                      <a:pt x="1575" y="2378"/>
                    </a:cubicBezTo>
                    <a:lnTo>
                      <a:pt x="2595" y="1295"/>
                    </a:lnTo>
                    <a:lnTo>
                      <a:pt x="2557" y="1256"/>
                    </a:lnTo>
                    <a:cubicBezTo>
                      <a:pt x="1875" y="638"/>
                      <a:pt x="1142" y="198"/>
                      <a:pt x="32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7"/>
              <p:cNvSpPr/>
              <p:nvPr/>
            </p:nvSpPr>
            <p:spPr>
              <a:xfrm>
                <a:off x="-11006775" y="-691619"/>
                <a:ext cx="144301" cy="191028"/>
              </a:xfrm>
              <a:custGeom>
                <a:avLst/>
                <a:gdLst/>
                <a:ahLst/>
                <a:cxnLst/>
                <a:rect l="l" t="t" r="r" b="b"/>
                <a:pathLst>
                  <a:path w="1575" h="2085" extrusionOk="0">
                    <a:moveTo>
                      <a:pt x="115" y="0"/>
                    </a:moveTo>
                    <a:lnTo>
                      <a:pt x="115" y="0"/>
                    </a:lnTo>
                    <a:cubicBezTo>
                      <a:pt x="0" y="714"/>
                      <a:pt x="134" y="1453"/>
                      <a:pt x="491" y="2084"/>
                    </a:cubicBezTo>
                    <a:cubicBezTo>
                      <a:pt x="1020" y="1613"/>
                      <a:pt x="1403" y="994"/>
                      <a:pt x="1575" y="300"/>
                    </a:cubicBezTo>
                    <a:lnTo>
                      <a:pt x="115"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7"/>
              <p:cNvSpPr/>
              <p:nvPr/>
            </p:nvSpPr>
            <p:spPr>
              <a:xfrm>
                <a:off x="-10954826" y="-320831"/>
                <a:ext cx="200373" cy="140179"/>
              </a:xfrm>
              <a:custGeom>
                <a:avLst/>
                <a:gdLst/>
                <a:ahLst/>
                <a:cxnLst/>
                <a:rect l="l" t="t" r="r" b="b"/>
                <a:pathLst>
                  <a:path w="2187" h="1530" extrusionOk="0">
                    <a:moveTo>
                      <a:pt x="77" y="0"/>
                    </a:moveTo>
                    <a:lnTo>
                      <a:pt x="1" y="70"/>
                    </a:lnTo>
                    <a:lnTo>
                      <a:pt x="1454" y="1530"/>
                    </a:lnTo>
                    <a:cubicBezTo>
                      <a:pt x="1696" y="1307"/>
                      <a:pt x="1945" y="1096"/>
                      <a:pt x="2187" y="892"/>
                    </a:cubicBezTo>
                    <a:cubicBezTo>
                      <a:pt x="1173" y="816"/>
                      <a:pt x="358" y="236"/>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7"/>
              <p:cNvSpPr/>
              <p:nvPr/>
            </p:nvSpPr>
            <p:spPr>
              <a:xfrm>
                <a:off x="-10394201" y="-747690"/>
                <a:ext cx="112143" cy="256444"/>
              </a:xfrm>
              <a:custGeom>
                <a:avLst/>
                <a:gdLst/>
                <a:ahLst/>
                <a:cxnLst/>
                <a:rect l="l" t="t" r="r" b="b"/>
                <a:pathLst>
                  <a:path w="1224" h="2799" extrusionOk="0">
                    <a:moveTo>
                      <a:pt x="886" y="0"/>
                    </a:moveTo>
                    <a:lnTo>
                      <a:pt x="886" y="0"/>
                    </a:lnTo>
                    <a:cubicBezTo>
                      <a:pt x="688" y="96"/>
                      <a:pt x="497" y="191"/>
                      <a:pt x="306" y="287"/>
                    </a:cubicBezTo>
                    <a:cubicBezTo>
                      <a:pt x="491" y="1135"/>
                      <a:pt x="383" y="2021"/>
                      <a:pt x="0" y="2798"/>
                    </a:cubicBezTo>
                    <a:cubicBezTo>
                      <a:pt x="287" y="2632"/>
                      <a:pt x="580" y="2467"/>
                      <a:pt x="873" y="2307"/>
                    </a:cubicBezTo>
                    <a:cubicBezTo>
                      <a:pt x="1224" y="1364"/>
                      <a:pt x="988" y="363"/>
                      <a:pt x="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7"/>
              <p:cNvSpPr/>
              <p:nvPr/>
            </p:nvSpPr>
            <p:spPr>
              <a:xfrm>
                <a:off x="-10937327" y="-359403"/>
                <a:ext cx="255895" cy="106921"/>
              </a:xfrm>
              <a:custGeom>
                <a:avLst/>
                <a:gdLst/>
                <a:ahLst/>
                <a:cxnLst/>
                <a:rect l="l" t="t" r="r" b="b"/>
                <a:pathLst>
                  <a:path w="2793" h="1167" extrusionOk="0">
                    <a:moveTo>
                      <a:pt x="351" y="1"/>
                    </a:moveTo>
                    <a:cubicBezTo>
                      <a:pt x="237" y="109"/>
                      <a:pt x="116" y="217"/>
                      <a:pt x="1" y="319"/>
                    </a:cubicBezTo>
                    <a:cubicBezTo>
                      <a:pt x="307" y="561"/>
                      <a:pt x="1154" y="1154"/>
                      <a:pt x="2168" y="1167"/>
                    </a:cubicBezTo>
                    <a:cubicBezTo>
                      <a:pt x="2372" y="995"/>
                      <a:pt x="2582" y="835"/>
                      <a:pt x="2792" y="676"/>
                    </a:cubicBezTo>
                    <a:lnTo>
                      <a:pt x="2792" y="676"/>
                    </a:lnTo>
                    <a:cubicBezTo>
                      <a:pt x="2715" y="681"/>
                      <a:pt x="2638" y="683"/>
                      <a:pt x="2560" y="683"/>
                    </a:cubicBezTo>
                    <a:cubicBezTo>
                      <a:pt x="1773" y="683"/>
                      <a:pt x="1001" y="447"/>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7"/>
              <p:cNvSpPr/>
              <p:nvPr/>
            </p:nvSpPr>
            <p:spPr>
              <a:xfrm>
                <a:off x="-11000362" y="-305713"/>
                <a:ext cx="168856" cy="168856"/>
              </a:xfrm>
              <a:custGeom>
                <a:avLst/>
                <a:gdLst/>
                <a:ahLst/>
                <a:cxnLst/>
                <a:rect l="l" t="t" r="r" b="b"/>
                <a:pathLst>
                  <a:path w="1843" h="1843" extrusionOk="0">
                    <a:moveTo>
                      <a:pt x="383" y="1"/>
                    </a:moveTo>
                    <a:cubicBezTo>
                      <a:pt x="256" y="122"/>
                      <a:pt x="128" y="249"/>
                      <a:pt x="1" y="371"/>
                    </a:cubicBezTo>
                    <a:lnTo>
                      <a:pt x="1447" y="1843"/>
                    </a:lnTo>
                    <a:cubicBezTo>
                      <a:pt x="1575" y="1715"/>
                      <a:pt x="1709" y="1581"/>
                      <a:pt x="1842" y="1460"/>
                    </a:cubicBezTo>
                    <a:lnTo>
                      <a:pt x="3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7"/>
              <p:cNvSpPr/>
              <p:nvPr/>
            </p:nvSpPr>
            <p:spPr>
              <a:xfrm>
                <a:off x="-10300840" y="-757677"/>
                <a:ext cx="82458" cy="212650"/>
              </a:xfrm>
              <a:custGeom>
                <a:avLst/>
                <a:gdLst/>
                <a:ahLst/>
                <a:cxnLst/>
                <a:rect l="l" t="t" r="r" b="b"/>
                <a:pathLst>
                  <a:path w="900" h="2321" extrusionOk="0">
                    <a:moveTo>
                      <a:pt x="90" y="1"/>
                    </a:moveTo>
                    <a:lnTo>
                      <a:pt x="1" y="39"/>
                    </a:lnTo>
                    <a:cubicBezTo>
                      <a:pt x="109" y="383"/>
                      <a:pt x="351" y="1346"/>
                      <a:pt x="52" y="2321"/>
                    </a:cubicBezTo>
                    <a:cubicBezTo>
                      <a:pt x="332" y="2174"/>
                      <a:pt x="613" y="2028"/>
                      <a:pt x="900" y="1894"/>
                    </a:cubicBezTo>
                    <a:lnTo>
                      <a:pt x="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37"/>
              <p:cNvSpPr/>
              <p:nvPr/>
            </p:nvSpPr>
            <p:spPr>
              <a:xfrm>
                <a:off x="-11179663" y="-1037944"/>
                <a:ext cx="271104" cy="308393"/>
              </a:xfrm>
              <a:custGeom>
                <a:avLst/>
                <a:gdLst/>
                <a:ahLst/>
                <a:cxnLst/>
                <a:rect l="l" t="t" r="r" b="b"/>
                <a:pathLst>
                  <a:path w="2959" h="3366" extrusionOk="0">
                    <a:moveTo>
                      <a:pt x="2187" y="1"/>
                    </a:moveTo>
                    <a:cubicBezTo>
                      <a:pt x="1416" y="536"/>
                      <a:pt x="785" y="1256"/>
                      <a:pt x="351" y="2091"/>
                    </a:cubicBezTo>
                    <a:cubicBezTo>
                      <a:pt x="192" y="2403"/>
                      <a:pt x="77" y="2722"/>
                      <a:pt x="1" y="3060"/>
                    </a:cubicBezTo>
                    <a:lnTo>
                      <a:pt x="1473" y="3366"/>
                    </a:lnTo>
                    <a:cubicBezTo>
                      <a:pt x="1690" y="2480"/>
                      <a:pt x="2219" y="1709"/>
                      <a:pt x="2958" y="1180"/>
                    </a:cubicBezTo>
                    <a:lnTo>
                      <a:pt x="2187"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37"/>
              <p:cNvSpPr/>
              <p:nvPr/>
            </p:nvSpPr>
            <p:spPr>
              <a:xfrm>
                <a:off x="-10280408" y="-780399"/>
                <a:ext cx="113426" cy="190478"/>
              </a:xfrm>
              <a:custGeom>
                <a:avLst/>
                <a:gdLst/>
                <a:ahLst/>
                <a:cxnLst/>
                <a:rect l="l" t="t" r="r" b="b"/>
                <a:pathLst>
                  <a:path w="1238" h="2079" extrusionOk="0">
                    <a:moveTo>
                      <a:pt x="415" y="0"/>
                    </a:moveTo>
                    <a:cubicBezTo>
                      <a:pt x="275" y="58"/>
                      <a:pt x="135" y="115"/>
                      <a:pt x="1" y="179"/>
                    </a:cubicBezTo>
                    <a:lnTo>
                      <a:pt x="810" y="2078"/>
                    </a:lnTo>
                    <a:cubicBezTo>
                      <a:pt x="951" y="2014"/>
                      <a:pt x="1091" y="1951"/>
                      <a:pt x="1237" y="1887"/>
                    </a:cubicBezTo>
                    <a:lnTo>
                      <a:pt x="4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7"/>
              <p:cNvSpPr/>
              <p:nvPr/>
            </p:nvSpPr>
            <p:spPr>
              <a:xfrm>
                <a:off x="-12293218" y="1342722"/>
                <a:ext cx="237754" cy="223186"/>
              </a:xfrm>
              <a:custGeom>
                <a:avLst/>
                <a:gdLst/>
                <a:ahLst/>
                <a:cxnLst/>
                <a:rect l="l" t="t" r="r" b="b"/>
                <a:pathLst>
                  <a:path w="2595" h="2436" extrusionOk="0">
                    <a:moveTo>
                      <a:pt x="1263" y="1"/>
                    </a:moveTo>
                    <a:lnTo>
                      <a:pt x="1" y="823"/>
                    </a:lnTo>
                    <a:cubicBezTo>
                      <a:pt x="422" y="1409"/>
                      <a:pt x="982" y="1875"/>
                      <a:pt x="1652" y="2257"/>
                    </a:cubicBezTo>
                    <a:cubicBezTo>
                      <a:pt x="1760" y="2321"/>
                      <a:pt x="1875" y="2378"/>
                      <a:pt x="1989" y="2435"/>
                    </a:cubicBezTo>
                    <a:lnTo>
                      <a:pt x="2595" y="1167"/>
                    </a:lnTo>
                    <a:cubicBezTo>
                      <a:pt x="2066" y="887"/>
                      <a:pt x="1607" y="485"/>
                      <a:pt x="126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7"/>
              <p:cNvSpPr/>
              <p:nvPr/>
            </p:nvSpPr>
            <p:spPr>
              <a:xfrm>
                <a:off x="-12358543" y="734912"/>
                <a:ext cx="263957" cy="321769"/>
              </a:xfrm>
              <a:custGeom>
                <a:avLst/>
                <a:gdLst/>
                <a:ahLst/>
                <a:cxnLst/>
                <a:rect l="l" t="t" r="r" b="b"/>
                <a:pathLst>
                  <a:path w="2881" h="3512" extrusionOk="0">
                    <a:moveTo>
                      <a:pt x="2001" y="0"/>
                    </a:moveTo>
                    <a:cubicBezTo>
                      <a:pt x="1746" y="179"/>
                      <a:pt x="1511" y="389"/>
                      <a:pt x="1307" y="625"/>
                    </a:cubicBezTo>
                    <a:cubicBezTo>
                      <a:pt x="657" y="1364"/>
                      <a:pt x="204" y="2263"/>
                      <a:pt x="0" y="3231"/>
                    </a:cubicBezTo>
                    <a:lnTo>
                      <a:pt x="1383" y="3512"/>
                    </a:lnTo>
                    <a:cubicBezTo>
                      <a:pt x="1606" y="2632"/>
                      <a:pt x="2135" y="1855"/>
                      <a:pt x="2881" y="1332"/>
                    </a:cubicBezTo>
                    <a:lnTo>
                      <a:pt x="2001"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7"/>
              <p:cNvSpPr/>
              <p:nvPr/>
            </p:nvSpPr>
            <p:spPr>
              <a:xfrm>
                <a:off x="-11896685" y="656668"/>
                <a:ext cx="210909" cy="175819"/>
              </a:xfrm>
              <a:custGeom>
                <a:avLst/>
                <a:gdLst/>
                <a:ahLst/>
                <a:cxnLst/>
                <a:rect l="l" t="t" r="r" b="b"/>
                <a:pathLst>
                  <a:path w="2302" h="1919" extrusionOk="0">
                    <a:moveTo>
                      <a:pt x="0" y="0"/>
                    </a:moveTo>
                    <a:lnTo>
                      <a:pt x="51" y="1479"/>
                    </a:lnTo>
                    <a:cubicBezTo>
                      <a:pt x="306" y="1479"/>
                      <a:pt x="568" y="1504"/>
                      <a:pt x="823" y="1555"/>
                    </a:cubicBezTo>
                    <a:cubicBezTo>
                      <a:pt x="1167" y="1632"/>
                      <a:pt x="1498" y="1753"/>
                      <a:pt x="1810" y="1919"/>
                    </a:cubicBezTo>
                    <a:cubicBezTo>
                      <a:pt x="1963" y="1460"/>
                      <a:pt x="2129" y="1001"/>
                      <a:pt x="2301" y="542"/>
                    </a:cubicBezTo>
                    <a:lnTo>
                      <a:pt x="2014" y="434"/>
                    </a:lnTo>
                    <a:cubicBezTo>
                      <a:pt x="1371" y="166"/>
                      <a:pt x="689" y="19"/>
                      <a:pt x="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7"/>
              <p:cNvSpPr/>
              <p:nvPr/>
            </p:nvSpPr>
            <p:spPr>
              <a:xfrm>
                <a:off x="-12133798" y="1067128"/>
                <a:ext cx="105271" cy="87131"/>
              </a:xfrm>
              <a:custGeom>
                <a:avLst/>
                <a:gdLst/>
                <a:ahLst/>
                <a:cxnLst/>
                <a:rect l="l" t="t" r="r" b="b"/>
                <a:pathLst>
                  <a:path w="1149" h="951" extrusionOk="0">
                    <a:moveTo>
                      <a:pt x="1148" y="1"/>
                    </a:moveTo>
                    <a:cubicBezTo>
                      <a:pt x="778" y="147"/>
                      <a:pt x="396" y="230"/>
                      <a:pt x="1" y="256"/>
                    </a:cubicBezTo>
                    <a:cubicBezTo>
                      <a:pt x="351" y="440"/>
                      <a:pt x="670" y="676"/>
                      <a:pt x="951" y="950"/>
                    </a:cubicBezTo>
                    <a:cubicBezTo>
                      <a:pt x="938" y="791"/>
                      <a:pt x="944" y="625"/>
                      <a:pt x="976" y="460"/>
                    </a:cubicBezTo>
                    <a:cubicBezTo>
                      <a:pt x="1014" y="300"/>
                      <a:pt x="1072" y="147"/>
                      <a:pt x="1148"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7"/>
              <p:cNvSpPr/>
              <p:nvPr/>
            </p:nvSpPr>
            <p:spPr>
              <a:xfrm>
                <a:off x="-12042086" y="847513"/>
                <a:ext cx="191028" cy="154929"/>
              </a:xfrm>
              <a:custGeom>
                <a:avLst/>
                <a:gdLst/>
                <a:ahLst/>
                <a:cxnLst/>
                <a:rect l="l" t="t" r="r" b="b"/>
                <a:pathLst>
                  <a:path w="2085" h="1691" extrusionOk="0">
                    <a:moveTo>
                      <a:pt x="1627" y="1"/>
                    </a:moveTo>
                    <a:cubicBezTo>
                      <a:pt x="1057" y="1"/>
                      <a:pt x="493" y="151"/>
                      <a:pt x="0" y="447"/>
                    </a:cubicBezTo>
                    <a:lnTo>
                      <a:pt x="816" y="1690"/>
                    </a:lnTo>
                    <a:cubicBezTo>
                      <a:pt x="1396" y="1276"/>
                      <a:pt x="1836" y="702"/>
                      <a:pt x="2085" y="33"/>
                    </a:cubicBezTo>
                    <a:cubicBezTo>
                      <a:pt x="1933" y="12"/>
                      <a:pt x="1780" y="1"/>
                      <a:pt x="162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7"/>
              <p:cNvSpPr/>
              <p:nvPr/>
            </p:nvSpPr>
            <p:spPr>
              <a:xfrm>
                <a:off x="-11907771" y="900745"/>
                <a:ext cx="89421" cy="107470"/>
              </a:xfrm>
              <a:custGeom>
                <a:avLst/>
                <a:gdLst/>
                <a:ahLst/>
                <a:cxnLst/>
                <a:rect l="l" t="t" r="r" b="b"/>
                <a:pathLst>
                  <a:path w="976" h="1173" extrusionOk="0">
                    <a:moveTo>
                      <a:pt x="708" y="0"/>
                    </a:moveTo>
                    <a:cubicBezTo>
                      <a:pt x="523" y="351"/>
                      <a:pt x="281" y="676"/>
                      <a:pt x="0" y="956"/>
                    </a:cubicBezTo>
                    <a:cubicBezTo>
                      <a:pt x="53" y="950"/>
                      <a:pt x="106" y="947"/>
                      <a:pt x="158" y="947"/>
                    </a:cubicBezTo>
                    <a:cubicBezTo>
                      <a:pt x="269" y="947"/>
                      <a:pt x="379" y="960"/>
                      <a:pt x="491" y="982"/>
                    </a:cubicBezTo>
                    <a:cubicBezTo>
                      <a:pt x="663" y="1020"/>
                      <a:pt x="823" y="1084"/>
                      <a:pt x="975" y="1173"/>
                    </a:cubicBezTo>
                    <a:cubicBezTo>
                      <a:pt x="823" y="797"/>
                      <a:pt x="733" y="402"/>
                      <a:pt x="708"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7"/>
              <p:cNvSpPr/>
              <p:nvPr/>
            </p:nvSpPr>
            <p:spPr>
              <a:xfrm>
                <a:off x="-12176402" y="903677"/>
                <a:ext cx="186355" cy="160060"/>
              </a:xfrm>
              <a:custGeom>
                <a:avLst/>
                <a:gdLst/>
                <a:ahLst/>
                <a:cxnLst/>
                <a:rect l="l" t="t" r="r" b="b"/>
                <a:pathLst>
                  <a:path w="2034" h="1747" extrusionOk="0">
                    <a:moveTo>
                      <a:pt x="1218" y="0"/>
                    </a:moveTo>
                    <a:cubicBezTo>
                      <a:pt x="625" y="421"/>
                      <a:pt x="192" y="1039"/>
                      <a:pt x="1" y="1740"/>
                    </a:cubicBezTo>
                    <a:cubicBezTo>
                      <a:pt x="73" y="1745"/>
                      <a:pt x="145" y="1747"/>
                      <a:pt x="216" y="1747"/>
                    </a:cubicBezTo>
                    <a:cubicBezTo>
                      <a:pt x="856" y="1747"/>
                      <a:pt x="1484" y="1570"/>
                      <a:pt x="2034" y="1243"/>
                    </a:cubicBezTo>
                    <a:lnTo>
                      <a:pt x="121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7"/>
              <p:cNvSpPr/>
              <p:nvPr/>
            </p:nvSpPr>
            <p:spPr>
              <a:xfrm>
                <a:off x="-11967324" y="1275014"/>
                <a:ext cx="88871" cy="106371"/>
              </a:xfrm>
              <a:custGeom>
                <a:avLst/>
                <a:gdLst/>
                <a:ahLst/>
                <a:cxnLst/>
                <a:rect l="l" t="t" r="r" b="b"/>
                <a:pathLst>
                  <a:path w="970" h="1161" extrusionOk="0">
                    <a:moveTo>
                      <a:pt x="0" y="1"/>
                    </a:moveTo>
                    <a:lnTo>
                      <a:pt x="0" y="1"/>
                    </a:lnTo>
                    <a:cubicBezTo>
                      <a:pt x="147" y="370"/>
                      <a:pt x="230" y="759"/>
                      <a:pt x="262" y="1161"/>
                    </a:cubicBezTo>
                    <a:cubicBezTo>
                      <a:pt x="446" y="804"/>
                      <a:pt x="682" y="479"/>
                      <a:pt x="969" y="192"/>
                    </a:cubicBezTo>
                    <a:lnTo>
                      <a:pt x="969" y="192"/>
                    </a:lnTo>
                    <a:cubicBezTo>
                      <a:pt x="907" y="199"/>
                      <a:pt x="846" y="202"/>
                      <a:pt x="784" y="202"/>
                    </a:cubicBezTo>
                    <a:cubicBezTo>
                      <a:pt x="673" y="202"/>
                      <a:pt x="563" y="191"/>
                      <a:pt x="453" y="166"/>
                    </a:cubicBezTo>
                    <a:cubicBezTo>
                      <a:pt x="293" y="134"/>
                      <a:pt x="140" y="77"/>
                      <a:pt x="0"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7"/>
              <p:cNvSpPr/>
              <p:nvPr/>
            </p:nvSpPr>
            <p:spPr>
              <a:xfrm>
                <a:off x="-11755956" y="991266"/>
                <a:ext cx="162442" cy="191577"/>
              </a:xfrm>
              <a:custGeom>
                <a:avLst/>
                <a:gdLst/>
                <a:ahLst/>
                <a:cxnLst/>
                <a:rect l="l" t="t" r="r" b="b"/>
                <a:pathLst>
                  <a:path w="1773" h="2091" extrusionOk="0">
                    <a:moveTo>
                      <a:pt x="1250" y="0"/>
                    </a:moveTo>
                    <a:lnTo>
                      <a:pt x="0" y="816"/>
                    </a:lnTo>
                    <a:cubicBezTo>
                      <a:pt x="415" y="1396"/>
                      <a:pt x="995" y="1842"/>
                      <a:pt x="1670" y="2091"/>
                    </a:cubicBezTo>
                    <a:cubicBezTo>
                      <a:pt x="1772" y="1364"/>
                      <a:pt x="1626" y="625"/>
                      <a:pt x="125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7"/>
              <p:cNvSpPr/>
              <p:nvPr/>
            </p:nvSpPr>
            <p:spPr>
              <a:xfrm>
                <a:off x="-12031000" y="1015270"/>
                <a:ext cx="266339" cy="250764"/>
              </a:xfrm>
              <a:custGeom>
                <a:avLst/>
                <a:gdLst/>
                <a:ahLst/>
                <a:cxnLst/>
                <a:rect l="l" t="t" r="r" b="b"/>
                <a:pathLst>
                  <a:path w="2907" h="2737" extrusionOk="0">
                    <a:moveTo>
                      <a:pt x="1486" y="1"/>
                    </a:moveTo>
                    <a:cubicBezTo>
                      <a:pt x="854" y="1"/>
                      <a:pt x="287" y="446"/>
                      <a:pt x="154" y="1089"/>
                    </a:cubicBezTo>
                    <a:cubicBezTo>
                      <a:pt x="1" y="1829"/>
                      <a:pt x="472" y="2555"/>
                      <a:pt x="1212" y="2708"/>
                    </a:cubicBezTo>
                    <a:cubicBezTo>
                      <a:pt x="1305" y="2728"/>
                      <a:pt x="1399" y="2737"/>
                      <a:pt x="1492" y="2737"/>
                    </a:cubicBezTo>
                    <a:cubicBezTo>
                      <a:pt x="2126" y="2737"/>
                      <a:pt x="2697" y="2295"/>
                      <a:pt x="2830" y="1650"/>
                    </a:cubicBezTo>
                    <a:cubicBezTo>
                      <a:pt x="2907" y="1293"/>
                      <a:pt x="2837" y="924"/>
                      <a:pt x="2639" y="618"/>
                    </a:cubicBezTo>
                    <a:cubicBezTo>
                      <a:pt x="2442" y="312"/>
                      <a:pt x="2129" y="101"/>
                      <a:pt x="1772" y="31"/>
                    </a:cubicBezTo>
                    <a:cubicBezTo>
                      <a:pt x="1676" y="11"/>
                      <a:pt x="1580" y="1"/>
                      <a:pt x="1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7"/>
              <p:cNvSpPr/>
              <p:nvPr/>
            </p:nvSpPr>
            <p:spPr>
              <a:xfrm>
                <a:off x="-11935806" y="1279687"/>
                <a:ext cx="189837" cy="154563"/>
              </a:xfrm>
              <a:custGeom>
                <a:avLst/>
                <a:gdLst/>
                <a:ahLst/>
                <a:cxnLst/>
                <a:rect l="l" t="t" r="r" b="b"/>
                <a:pathLst>
                  <a:path w="2072" h="1687" extrusionOk="0">
                    <a:moveTo>
                      <a:pt x="1262" y="1"/>
                    </a:moveTo>
                    <a:cubicBezTo>
                      <a:pt x="689" y="415"/>
                      <a:pt x="249" y="988"/>
                      <a:pt x="0" y="1651"/>
                    </a:cubicBezTo>
                    <a:cubicBezTo>
                      <a:pt x="156" y="1675"/>
                      <a:pt x="312" y="1686"/>
                      <a:pt x="467" y="1686"/>
                    </a:cubicBezTo>
                    <a:cubicBezTo>
                      <a:pt x="1030" y="1686"/>
                      <a:pt x="1582" y="1535"/>
                      <a:pt x="2072" y="1250"/>
                    </a:cubicBezTo>
                    <a:lnTo>
                      <a:pt x="1262"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7"/>
              <p:cNvSpPr/>
              <p:nvPr/>
            </p:nvSpPr>
            <p:spPr>
              <a:xfrm>
                <a:off x="-11819632" y="858050"/>
                <a:ext cx="162992" cy="184614"/>
              </a:xfrm>
              <a:custGeom>
                <a:avLst/>
                <a:gdLst/>
                <a:ahLst/>
                <a:cxnLst/>
                <a:rect l="l" t="t" r="r" b="b"/>
                <a:pathLst>
                  <a:path w="1779" h="2015" extrusionOk="0">
                    <a:moveTo>
                      <a:pt x="39" y="1"/>
                    </a:moveTo>
                    <a:lnTo>
                      <a:pt x="39" y="1"/>
                    </a:lnTo>
                    <a:cubicBezTo>
                      <a:pt x="1" y="702"/>
                      <a:pt x="173" y="1403"/>
                      <a:pt x="536" y="2015"/>
                    </a:cubicBezTo>
                    <a:lnTo>
                      <a:pt x="1779" y="1199"/>
                    </a:lnTo>
                    <a:cubicBezTo>
                      <a:pt x="1346" y="613"/>
                      <a:pt x="740" y="192"/>
                      <a:pt x="3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7"/>
              <p:cNvSpPr/>
              <p:nvPr/>
            </p:nvSpPr>
            <p:spPr>
              <a:xfrm>
                <a:off x="-11797460" y="1217935"/>
                <a:ext cx="186996" cy="161160"/>
              </a:xfrm>
              <a:custGeom>
                <a:avLst/>
                <a:gdLst/>
                <a:ahLst/>
                <a:cxnLst/>
                <a:rect l="l" t="t" r="r" b="b"/>
                <a:pathLst>
                  <a:path w="2041" h="1759" extrusionOk="0">
                    <a:moveTo>
                      <a:pt x="1845" y="0"/>
                    </a:moveTo>
                    <a:cubicBezTo>
                      <a:pt x="1197" y="0"/>
                      <a:pt x="557" y="173"/>
                      <a:pt x="1" y="509"/>
                    </a:cubicBezTo>
                    <a:lnTo>
                      <a:pt x="817" y="1758"/>
                    </a:lnTo>
                    <a:cubicBezTo>
                      <a:pt x="1409" y="1331"/>
                      <a:pt x="1843" y="713"/>
                      <a:pt x="2040" y="5"/>
                    </a:cubicBezTo>
                    <a:cubicBezTo>
                      <a:pt x="1975" y="2"/>
                      <a:pt x="1910" y="0"/>
                      <a:pt x="1845"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7"/>
              <p:cNvSpPr/>
              <p:nvPr/>
            </p:nvSpPr>
            <p:spPr>
              <a:xfrm>
                <a:off x="-11761178" y="1124940"/>
                <a:ext cx="108661" cy="91162"/>
              </a:xfrm>
              <a:custGeom>
                <a:avLst/>
                <a:gdLst/>
                <a:ahLst/>
                <a:cxnLst/>
                <a:rect l="l" t="t" r="r" b="b"/>
                <a:pathLst>
                  <a:path w="1186" h="995" extrusionOk="0">
                    <a:moveTo>
                      <a:pt x="204" y="1"/>
                    </a:moveTo>
                    <a:lnTo>
                      <a:pt x="204" y="1"/>
                    </a:lnTo>
                    <a:cubicBezTo>
                      <a:pt x="210" y="52"/>
                      <a:pt x="217" y="109"/>
                      <a:pt x="217" y="166"/>
                    </a:cubicBezTo>
                    <a:cubicBezTo>
                      <a:pt x="217" y="281"/>
                      <a:pt x="204" y="402"/>
                      <a:pt x="185" y="517"/>
                    </a:cubicBezTo>
                    <a:cubicBezTo>
                      <a:pt x="147" y="683"/>
                      <a:pt x="89" y="842"/>
                      <a:pt x="0" y="995"/>
                    </a:cubicBezTo>
                    <a:cubicBezTo>
                      <a:pt x="382" y="842"/>
                      <a:pt x="778" y="753"/>
                      <a:pt x="1186" y="727"/>
                    </a:cubicBezTo>
                    <a:cubicBezTo>
                      <a:pt x="822" y="536"/>
                      <a:pt x="491" y="287"/>
                      <a:pt x="204"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7"/>
              <p:cNvSpPr/>
              <p:nvPr/>
            </p:nvSpPr>
            <p:spPr>
              <a:xfrm>
                <a:off x="-12087072" y="1461279"/>
                <a:ext cx="228409" cy="151356"/>
              </a:xfrm>
              <a:custGeom>
                <a:avLst/>
                <a:gdLst/>
                <a:ahLst/>
                <a:cxnLst/>
                <a:rect l="l" t="t" r="r" b="b"/>
                <a:pathLst>
                  <a:path w="2493" h="1652" extrusionOk="0">
                    <a:moveTo>
                      <a:pt x="600" y="1"/>
                    </a:moveTo>
                    <a:lnTo>
                      <a:pt x="1" y="1256"/>
                    </a:lnTo>
                    <a:cubicBezTo>
                      <a:pt x="651" y="1511"/>
                      <a:pt x="1346" y="1645"/>
                      <a:pt x="2047" y="1651"/>
                    </a:cubicBezTo>
                    <a:lnTo>
                      <a:pt x="2429" y="1651"/>
                    </a:lnTo>
                    <a:cubicBezTo>
                      <a:pt x="2442" y="1192"/>
                      <a:pt x="2461" y="740"/>
                      <a:pt x="2493" y="287"/>
                    </a:cubicBezTo>
                    <a:lnTo>
                      <a:pt x="2493" y="287"/>
                    </a:lnTo>
                    <a:cubicBezTo>
                      <a:pt x="2363" y="300"/>
                      <a:pt x="2233" y="307"/>
                      <a:pt x="2103" y="307"/>
                    </a:cubicBezTo>
                    <a:cubicBezTo>
                      <a:pt x="1842" y="307"/>
                      <a:pt x="1581" y="281"/>
                      <a:pt x="1326" y="230"/>
                    </a:cubicBezTo>
                    <a:cubicBezTo>
                      <a:pt x="1078" y="179"/>
                      <a:pt x="836" y="103"/>
                      <a:pt x="60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7"/>
              <p:cNvSpPr/>
              <p:nvPr/>
            </p:nvSpPr>
            <p:spPr>
              <a:xfrm>
                <a:off x="-12193352" y="1098645"/>
                <a:ext cx="161893" cy="191028"/>
              </a:xfrm>
              <a:custGeom>
                <a:avLst/>
                <a:gdLst/>
                <a:ahLst/>
                <a:cxnLst/>
                <a:rect l="l" t="t" r="r" b="b"/>
                <a:pathLst>
                  <a:path w="1767" h="2085" extrusionOk="0">
                    <a:moveTo>
                      <a:pt x="103" y="1"/>
                    </a:moveTo>
                    <a:lnTo>
                      <a:pt x="103" y="1"/>
                    </a:lnTo>
                    <a:cubicBezTo>
                      <a:pt x="1" y="721"/>
                      <a:pt x="147" y="1454"/>
                      <a:pt x="517" y="2085"/>
                    </a:cubicBezTo>
                    <a:lnTo>
                      <a:pt x="1766" y="1269"/>
                    </a:lnTo>
                    <a:cubicBezTo>
                      <a:pt x="1352" y="689"/>
                      <a:pt x="772" y="249"/>
                      <a:pt x="10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7"/>
              <p:cNvSpPr/>
              <p:nvPr/>
            </p:nvSpPr>
            <p:spPr>
              <a:xfrm>
                <a:off x="-12153039" y="657218"/>
                <a:ext cx="234822" cy="185805"/>
              </a:xfrm>
              <a:custGeom>
                <a:avLst/>
                <a:gdLst/>
                <a:ahLst/>
                <a:cxnLst/>
                <a:rect l="l" t="t" r="r" b="b"/>
                <a:pathLst>
                  <a:path w="2563" h="2028" extrusionOk="0">
                    <a:moveTo>
                      <a:pt x="2461" y="1"/>
                    </a:moveTo>
                    <a:cubicBezTo>
                      <a:pt x="1543" y="52"/>
                      <a:pt x="714" y="255"/>
                      <a:pt x="1" y="689"/>
                    </a:cubicBezTo>
                    <a:lnTo>
                      <a:pt x="874" y="2027"/>
                    </a:lnTo>
                    <a:cubicBezTo>
                      <a:pt x="1384" y="1715"/>
                      <a:pt x="1964" y="1530"/>
                      <a:pt x="2563" y="1486"/>
                    </a:cubicBezTo>
                    <a:lnTo>
                      <a:pt x="2512"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7"/>
              <p:cNvSpPr/>
              <p:nvPr/>
            </p:nvSpPr>
            <p:spPr>
              <a:xfrm>
                <a:off x="-12130866" y="1237633"/>
                <a:ext cx="163633" cy="185805"/>
              </a:xfrm>
              <a:custGeom>
                <a:avLst/>
                <a:gdLst/>
                <a:ahLst/>
                <a:cxnLst/>
                <a:rect l="l" t="t" r="r" b="b"/>
                <a:pathLst>
                  <a:path w="1786" h="2028" extrusionOk="0">
                    <a:moveTo>
                      <a:pt x="1244" y="1"/>
                    </a:moveTo>
                    <a:lnTo>
                      <a:pt x="1" y="816"/>
                    </a:lnTo>
                    <a:cubicBezTo>
                      <a:pt x="428" y="1409"/>
                      <a:pt x="1046" y="1836"/>
                      <a:pt x="1747" y="2027"/>
                    </a:cubicBezTo>
                    <a:cubicBezTo>
                      <a:pt x="1785" y="1320"/>
                      <a:pt x="1613" y="612"/>
                      <a:pt x="124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7"/>
              <p:cNvSpPr/>
              <p:nvPr/>
            </p:nvSpPr>
            <p:spPr>
              <a:xfrm>
                <a:off x="-11834749" y="1461279"/>
                <a:ext cx="195059" cy="88871"/>
              </a:xfrm>
              <a:custGeom>
                <a:avLst/>
                <a:gdLst/>
                <a:ahLst/>
                <a:cxnLst/>
                <a:rect l="l" t="t" r="r" b="b"/>
                <a:pathLst>
                  <a:path w="2129" h="970" extrusionOk="0">
                    <a:moveTo>
                      <a:pt x="2129" y="1"/>
                    </a:moveTo>
                    <a:lnTo>
                      <a:pt x="2129" y="1"/>
                    </a:lnTo>
                    <a:cubicBezTo>
                      <a:pt x="1358" y="670"/>
                      <a:pt x="370" y="836"/>
                      <a:pt x="6" y="867"/>
                    </a:cubicBezTo>
                    <a:cubicBezTo>
                      <a:pt x="6" y="899"/>
                      <a:pt x="0" y="931"/>
                      <a:pt x="0" y="969"/>
                    </a:cubicBezTo>
                    <a:lnTo>
                      <a:pt x="2059" y="969"/>
                    </a:lnTo>
                    <a:cubicBezTo>
                      <a:pt x="2078" y="644"/>
                      <a:pt x="2103" y="319"/>
                      <a:pt x="2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7"/>
              <p:cNvSpPr/>
              <p:nvPr/>
            </p:nvSpPr>
            <p:spPr>
              <a:xfrm>
                <a:off x="-11706297" y="790342"/>
                <a:ext cx="168214" cy="238945"/>
              </a:xfrm>
              <a:custGeom>
                <a:avLst/>
                <a:gdLst/>
                <a:ahLst/>
                <a:cxnLst/>
                <a:rect l="l" t="t" r="r" b="b"/>
                <a:pathLst>
                  <a:path w="1836" h="2608" extrusionOk="0">
                    <a:moveTo>
                      <a:pt x="211" y="1"/>
                    </a:moveTo>
                    <a:cubicBezTo>
                      <a:pt x="134" y="205"/>
                      <a:pt x="70" y="409"/>
                      <a:pt x="0" y="613"/>
                    </a:cubicBezTo>
                    <a:cubicBezTo>
                      <a:pt x="733" y="1084"/>
                      <a:pt x="1281" y="1785"/>
                      <a:pt x="1562" y="2607"/>
                    </a:cubicBezTo>
                    <a:cubicBezTo>
                      <a:pt x="1645" y="2282"/>
                      <a:pt x="1734" y="1957"/>
                      <a:pt x="1836" y="1639"/>
                    </a:cubicBezTo>
                    <a:cubicBezTo>
                      <a:pt x="1409" y="721"/>
                      <a:pt x="536" y="179"/>
                      <a:pt x="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7"/>
              <p:cNvSpPr/>
              <p:nvPr/>
            </p:nvSpPr>
            <p:spPr>
              <a:xfrm>
                <a:off x="-11833650" y="1369017"/>
                <a:ext cx="203946" cy="157770"/>
              </a:xfrm>
              <a:custGeom>
                <a:avLst/>
                <a:gdLst/>
                <a:ahLst/>
                <a:cxnLst/>
                <a:rect l="l" t="t" r="r" b="b"/>
                <a:pathLst>
                  <a:path w="2226" h="1722" extrusionOk="0">
                    <a:moveTo>
                      <a:pt x="2225" y="1"/>
                    </a:moveTo>
                    <a:cubicBezTo>
                      <a:pt x="1658" y="651"/>
                      <a:pt x="880" y="1091"/>
                      <a:pt x="33" y="1243"/>
                    </a:cubicBezTo>
                    <a:cubicBezTo>
                      <a:pt x="20" y="1403"/>
                      <a:pt x="14" y="1562"/>
                      <a:pt x="1" y="1721"/>
                    </a:cubicBezTo>
                    <a:cubicBezTo>
                      <a:pt x="390" y="1677"/>
                      <a:pt x="1409" y="1492"/>
                      <a:pt x="2136" y="791"/>
                    </a:cubicBezTo>
                    <a:cubicBezTo>
                      <a:pt x="2161" y="523"/>
                      <a:pt x="2193" y="262"/>
                      <a:pt x="2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37"/>
              <p:cNvSpPr/>
              <p:nvPr/>
            </p:nvSpPr>
            <p:spPr>
              <a:xfrm>
                <a:off x="-11837131" y="1564077"/>
                <a:ext cx="190478" cy="50299"/>
              </a:xfrm>
              <a:custGeom>
                <a:avLst/>
                <a:gdLst/>
                <a:ahLst/>
                <a:cxnLst/>
                <a:rect l="l" t="t" r="r" b="b"/>
                <a:pathLst>
                  <a:path w="2079" h="549" extrusionOk="0">
                    <a:moveTo>
                      <a:pt x="20" y="0"/>
                    </a:moveTo>
                    <a:cubicBezTo>
                      <a:pt x="7" y="179"/>
                      <a:pt x="7" y="351"/>
                      <a:pt x="1" y="529"/>
                    </a:cubicBezTo>
                    <a:lnTo>
                      <a:pt x="2066" y="548"/>
                    </a:lnTo>
                    <a:cubicBezTo>
                      <a:pt x="2072" y="370"/>
                      <a:pt x="2072" y="185"/>
                      <a:pt x="20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37"/>
              <p:cNvSpPr/>
              <p:nvPr/>
            </p:nvSpPr>
            <p:spPr>
              <a:xfrm>
                <a:off x="-11682934" y="768720"/>
                <a:ext cx="178109" cy="153097"/>
              </a:xfrm>
              <a:custGeom>
                <a:avLst/>
                <a:gdLst/>
                <a:ahLst/>
                <a:cxnLst/>
                <a:rect l="l" t="t" r="r" b="b"/>
                <a:pathLst>
                  <a:path w="1944" h="1671" extrusionOk="0">
                    <a:moveTo>
                      <a:pt x="32" y="1"/>
                    </a:moveTo>
                    <a:cubicBezTo>
                      <a:pt x="19" y="33"/>
                      <a:pt x="13" y="65"/>
                      <a:pt x="0" y="96"/>
                    </a:cubicBezTo>
                    <a:cubicBezTo>
                      <a:pt x="312" y="256"/>
                      <a:pt x="1166" y="772"/>
                      <a:pt x="1644" y="1671"/>
                    </a:cubicBezTo>
                    <a:cubicBezTo>
                      <a:pt x="1740" y="1365"/>
                      <a:pt x="1836" y="1065"/>
                      <a:pt x="1944" y="766"/>
                    </a:cubicBezTo>
                    <a:lnTo>
                      <a:pt x="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37"/>
              <p:cNvSpPr/>
              <p:nvPr/>
            </p:nvSpPr>
            <p:spPr>
              <a:xfrm>
                <a:off x="-12378975" y="1055492"/>
                <a:ext cx="187455" cy="340460"/>
              </a:xfrm>
              <a:custGeom>
                <a:avLst/>
                <a:gdLst/>
                <a:ahLst/>
                <a:cxnLst/>
                <a:rect l="l" t="t" r="r" b="b"/>
                <a:pathLst>
                  <a:path w="2046" h="3716" extrusionOk="0">
                    <a:moveTo>
                      <a:pt x="172" y="0"/>
                    </a:moveTo>
                    <a:lnTo>
                      <a:pt x="172" y="0"/>
                    </a:lnTo>
                    <a:cubicBezTo>
                      <a:pt x="0" y="931"/>
                      <a:pt x="64" y="1887"/>
                      <a:pt x="351" y="2785"/>
                    </a:cubicBezTo>
                    <a:cubicBezTo>
                      <a:pt x="459" y="3110"/>
                      <a:pt x="606" y="3423"/>
                      <a:pt x="784" y="3716"/>
                    </a:cubicBezTo>
                    <a:lnTo>
                      <a:pt x="2046" y="2894"/>
                    </a:lnTo>
                    <a:cubicBezTo>
                      <a:pt x="1574" y="2116"/>
                      <a:pt x="1396" y="1192"/>
                      <a:pt x="1549" y="293"/>
                    </a:cubicBezTo>
                    <a:lnTo>
                      <a:pt x="172"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37"/>
              <p:cNvSpPr/>
              <p:nvPr/>
            </p:nvSpPr>
            <p:spPr>
              <a:xfrm>
                <a:off x="-11675421" y="716771"/>
                <a:ext cx="191119" cy="109303"/>
              </a:xfrm>
              <a:custGeom>
                <a:avLst/>
                <a:gdLst/>
                <a:ahLst/>
                <a:cxnLst/>
                <a:rect l="l" t="t" r="r" b="b"/>
                <a:pathLst>
                  <a:path w="2086" h="1193" extrusionOk="0">
                    <a:moveTo>
                      <a:pt x="167" y="1"/>
                    </a:moveTo>
                    <a:cubicBezTo>
                      <a:pt x="116" y="141"/>
                      <a:pt x="58" y="281"/>
                      <a:pt x="1" y="428"/>
                    </a:cubicBezTo>
                    <a:lnTo>
                      <a:pt x="1913" y="1192"/>
                    </a:lnTo>
                    <a:cubicBezTo>
                      <a:pt x="1970" y="1046"/>
                      <a:pt x="2028" y="906"/>
                      <a:pt x="2085" y="759"/>
                    </a:cubicBez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37"/>
              <p:cNvSpPr/>
              <p:nvPr/>
            </p:nvSpPr>
            <p:spPr>
              <a:xfrm>
                <a:off x="-11555673" y="3575695"/>
                <a:ext cx="233081" cy="151265"/>
              </a:xfrm>
              <a:custGeom>
                <a:avLst/>
                <a:gdLst/>
                <a:ahLst/>
                <a:cxnLst/>
                <a:rect l="l" t="t" r="r" b="b"/>
                <a:pathLst>
                  <a:path w="2544" h="1651" extrusionOk="0">
                    <a:moveTo>
                      <a:pt x="2078" y="1"/>
                    </a:moveTo>
                    <a:cubicBezTo>
                      <a:pt x="1713" y="114"/>
                      <a:pt x="1335" y="171"/>
                      <a:pt x="956" y="171"/>
                    </a:cubicBezTo>
                    <a:cubicBezTo>
                      <a:pt x="739" y="171"/>
                      <a:pt x="522" y="152"/>
                      <a:pt x="306" y="115"/>
                    </a:cubicBezTo>
                    <a:lnTo>
                      <a:pt x="1" y="1594"/>
                    </a:lnTo>
                    <a:cubicBezTo>
                      <a:pt x="236" y="1632"/>
                      <a:pt x="474" y="1651"/>
                      <a:pt x="714" y="1651"/>
                    </a:cubicBezTo>
                    <a:cubicBezTo>
                      <a:pt x="1194" y="1651"/>
                      <a:pt x="1683" y="1577"/>
                      <a:pt x="2180" y="1441"/>
                    </a:cubicBezTo>
                    <a:cubicBezTo>
                      <a:pt x="2308" y="1409"/>
                      <a:pt x="2422" y="1371"/>
                      <a:pt x="2543" y="1326"/>
                    </a:cubicBezTo>
                    <a:lnTo>
                      <a:pt x="2078"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37"/>
              <p:cNvSpPr/>
              <p:nvPr/>
            </p:nvSpPr>
            <p:spPr>
              <a:xfrm>
                <a:off x="-11962102" y="3154699"/>
                <a:ext cx="194509" cy="339360"/>
              </a:xfrm>
              <a:custGeom>
                <a:avLst/>
                <a:gdLst/>
                <a:ahLst/>
                <a:cxnLst/>
                <a:rect l="l" t="t" r="r" b="b"/>
                <a:pathLst>
                  <a:path w="2123" h="3704" extrusionOk="0">
                    <a:moveTo>
                      <a:pt x="71" y="0"/>
                    </a:moveTo>
                    <a:cubicBezTo>
                      <a:pt x="20" y="306"/>
                      <a:pt x="1" y="625"/>
                      <a:pt x="20" y="937"/>
                    </a:cubicBezTo>
                    <a:cubicBezTo>
                      <a:pt x="83" y="1919"/>
                      <a:pt x="402" y="2875"/>
                      <a:pt x="938" y="3703"/>
                    </a:cubicBezTo>
                    <a:lnTo>
                      <a:pt x="2123" y="2926"/>
                    </a:lnTo>
                    <a:cubicBezTo>
                      <a:pt x="1651" y="2148"/>
                      <a:pt x="1479" y="1224"/>
                      <a:pt x="1632" y="325"/>
                    </a:cubicBezTo>
                    <a:lnTo>
                      <a:pt x="71"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37"/>
              <p:cNvSpPr/>
              <p:nvPr/>
            </p:nvSpPr>
            <p:spPr>
              <a:xfrm>
                <a:off x="-11813768" y="2789134"/>
                <a:ext cx="241877" cy="206786"/>
              </a:xfrm>
              <a:custGeom>
                <a:avLst/>
                <a:gdLst/>
                <a:ahLst/>
                <a:cxnLst/>
                <a:rect l="l" t="t" r="r" b="b"/>
                <a:pathLst>
                  <a:path w="2640" h="2257" extrusionOk="0">
                    <a:moveTo>
                      <a:pt x="2014" y="1"/>
                    </a:moveTo>
                    <a:lnTo>
                      <a:pt x="1728" y="128"/>
                    </a:lnTo>
                    <a:cubicBezTo>
                      <a:pt x="1084" y="389"/>
                      <a:pt x="504" y="772"/>
                      <a:pt x="0" y="1243"/>
                    </a:cubicBezTo>
                    <a:lnTo>
                      <a:pt x="1084" y="2257"/>
                    </a:lnTo>
                    <a:cubicBezTo>
                      <a:pt x="1262" y="2072"/>
                      <a:pt x="1466" y="1906"/>
                      <a:pt x="1683" y="1760"/>
                    </a:cubicBezTo>
                    <a:cubicBezTo>
                      <a:pt x="1976" y="1569"/>
                      <a:pt x="2301" y="1422"/>
                      <a:pt x="2639" y="1320"/>
                    </a:cubicBezTo>
                    <a:cubicBezTo>
                      <a:pt x="2416" y="887"/>
                      <a:pt x="2212" y="447"/>
                      <a:pt x="201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37"/>
              <p:cNvSpPr/>
              <p:nvPr/>
            </p:nvSpPr>
            <p:spPr>
              <a:xfrm>
                <a:off x="-11674780" y="3286083"/>
                <a:ext cx="106921" cy="91803"/>
              </a:xfrm>
              <a:custGeom>
                <a:avLst/>
                <a:gdLst/>
                <a:ahLst/>
                <a:cxnLst/>
                <a:rect l="l" t="t" r="r" b="b"/>
                <a:pathLst>
                  <a:path w="1167" h="1002" extrusionOk="0">
                    <a:moveTo>
                      <a:pt x="631" y="0"/>
                    </a:moveTo>
                    <a:cubicBezTo>
                      <a:pt x="472" y="364"/>
                      <a:pt x="262" y="701"/>
                      <a:pt x="0" y="1001"/>
                    </a:cubicBezTo>
                    <a:cubicBezTo>
                      <a:pt x="376" y="880"/>
                      <a:pt x="772" y="816"/>
                      <a:pt x="1167" y="816"/>
                    </a:cubicBezTo>
                    <a:cubicBezTo>
                      <a:pt x="1039" y="714"/>
                      <a:pt x="931" y="587"/>
                      <a:pt x="842" y="453"/>
                    </a:cubicBezTo>
                    <a:cubicBezTo>
                      <a:pt x="746" y="313"/>
                      <a:pt x="676" y="160"/>
                      <a:pt x="631"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37"/>
              <p:cNvSpPr/>
              <p:nvPr/>
            </p:nvSpPr>
            <p:spPr>
              <a:xfrm>
                <a:off x="-11753024" y="3008107"/>
                <a:ext cx="144301" cy="189287"/>
              </a:xfrm>
              <a:custGeom>
                <a:avLst/>
                <a:gdLst/>
                <a:ahLst/>
                <a:cxnLst/>
                <a:rect l="l" t="t" r="r" b="b"/>
                <a:pathLst>
                  <a:path w="1575" h="2066" extrusionOk="0">
                    <a:moveTo>
                      <a:pt x="1186" y="1"/>
                    </a:moveTo>
                    <a:cubicBezTo>
                      <a:pt x="599" y="434"/>
                      <a:pt x="179" y="1052"/>
                      <a:pt x="0" y="1760"/>
                    </a:cubicBezTo>
                    <a:lnTo>
                      <a:pt x="1460" y="2066"/>
                    </a:lnTo>
                    <a:cubicBezTo>
                      <a:pt x="1575" y="1365"/>
                      <a:pt x="1479" y="644"/>
                      <a:pt x="118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37"/>
              <p:cNvSpPr/>
              <p:nvPr/>
            </p:nvSpPr>
            <p:spPr>
              <a:xfrm>
                <a:off x="-11603591" y="3037334"/>
                <a:ext cx="93544" cy="108112"/>
              </a:xfrm>
              <a:custGeom>
                <a:avLst/>
                <a:gdLst/>
                <a:ahLst/>
                <a:cxnLst/>
                <a:rect l="l" t="t" r="r" b="b"/>
                <a:pathLst>
                  <a:path w="1021" h="1180" extrusionOk="0">
                    <a:moveTo>
                      <a:pt x="1" y="0"/>
                    </a:moveTo>
                    <a:cubicBezTo>
                      <a:pt x="122" y="383"/>
                      <a:pt x="179" y="778"/>
                      <a:pt x="179" y="1179"/>
                    </a:cubicBezTo>
                    <a:cubicBezTo>
                      <a:pt x="288" y="1052"/>
                      <a:pt x="409" y="944"/>
                      <a:pt x="543" y="854"/>
                    </a:cubicBezTo>
                    <a:cubicBezTo>
                      <a:pt x="696" y="759"/>
                      <a:pt x="855" y="689"/>
                      <a:pt x="1021" y="644"/>
                    </a:cubicBezTo>
                    <a:cubicBezTo>
                      <a:pt x="651" y="485"/>
                      <a:pt x="307" y="268"/>
                      <a:pt x="1"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37"/>
              <p:cNvSpPr/>
              <p:nvPr/>
            </p:nvSpPr>
            <p:spPr>
              <a:xfrm>
                <a:off x="-11769424" y="3196753"/>
                <a:ext cx="144393" cy="191577"/>
              </a:xfrm>
              <a:custGeom>
                <a:avLst/>
                <a:gdLst/>
                <a:ahLst/>
                <a:cxnLst/>
                <a:rect l="l" t="t" r="r" b="b"/>
                <a:pathLst>
                  <a:path w="1576" h="2091" extrusionOk="0">
                    <a:moveTo>
                      <a:pt x="122" y="0"/>
                    </a:moveTo>
                    <a:lnTo>
                      <a:pt x="122" y="0"/>
                    </a:lnTo>
                    <a:cubicBezTo>
                      <a:pt x="1" y="720"/>
                      <a:pt x="135" y="1460"/>
                      <a:pt x="492" y="2091"/>
                    </a:cubicBezTo>
                    <a:cubicBezTo>
                      <a:pt x="1027" y="1619"/>
                      <a:pt x="1403" y="995"/>
                      <a:pt x="1575" y="306"/>
                    </a:cubicBezTo>
                    <a:lnTo>
                      <a:pt x="122"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37"/>
              <p:cNvSpPr/>
              <p:nvPr/>
            </p:nvSpPr>
            <p:spPr>
              <a:xfrm>
                <a:off x="-11426580" y="3339773"/>
                <a:ext cx="91712" cy="108753"/>
              </a:xfrm>
              <a:custGeom>
                <a:avLst/>
                <a:gdLst/>
                <a:ahLst/>
                <a:cxnLst/>
                <a:rect l="l" t="t" r="r" b="b"/>
                <a:pathLst>
                  <a:path w="1001" h="1187" extrusionOk="0">
                    <a:moveTo>
                      <a:pt x="822" y="1"/>
                    </a:moveTo>
                    <a:cubicBezTo>
                      <a:pt x="714" y="135"/>
                      <a:pt x="586" y="256"/>
                      <a:pt x="440" y="351"/>
                    </a:cubicBezTo>
                    <a:cubicBezTo>
                      <a:pt x="306" y="441"/>
                      <a:pt x="153" y="504"/>
                      <a:pt x="0" y="555"/>
                    </a:cubicBezTo>
                    <a:cubicBezTo>
                      <a:pt x="363" y="708"/>
                      <a:pt x="701" y="925"/>
                      <a:pt x="1001" y="1186"/>
                    </a:cubicBezTo>
                    <a:cubicBezTo>
                      <a:pt x="880" y="804"/>
                      <a:pt x="822" y="402"/>
                      <a:pt x="822"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37"/>
              <p:cNvSpPr/>
              <p:nvPr/>
            </p:nvSpPr>
            <p:spPr>
              <a:xfrm>
                <a:off x="-11424839" y="2958448"/>
                <a:ext cx="191028" cy="138529"/>
              </a:xfrm>
              <a:custGeom>
                <a:avLst/>
                <a:gdLst/>
                <a:ahLst/>
                <a:cxnLst/>
                <a:rect l="l" t="t" r="r" b="b"/>
                <a:pathLst>
                  <a:path w="2085" h="1512" extrusionOk="0">
                    <a:moveTo>
                      <a:pt x="306" y="1"/>
                    </a:moveTo>
                    <a:lnTo>
                      <a:pt x="0" y="1460"/>
                    </a:lnTo>
                    <a:cubicBezTo>
                      <a:pt x="199" y="1495"/>
                      <a:pt x="400" y="1511"/>
                      <a:pt x="601" y="1511"/>
                    </a:cubicBezTo>
                    <a:cubicBezTo>
                      <a:pt x="1111" y="1511"/>
                      <a:pt x="1617" y="1402"/>
                      <a:pt x="2084" y="1186"/>
                    </a:cubicBezTo>
                    <a:cubicBezTo>
                      <a:pt x="1644" y="600"/>
                      <a:pt x="1014" y="179"/>
                      <a:pt x="30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37"/>
              <p:cNvSpPr/>
              <p:nvPr/>
            </p:nvSpPr>
            <p:spPr>
              <a:xfrm>
                <a:off x="-11612936" y="3118051"/>
                <a:ext cx="285671" cy="250856"/>
              </a:xfrm>
              <a:custGeom>
                <a:avLst/>
                <a:gdLst/>
                <a:ahLst/>
                <a:cxnLst/>
                <a:rect l="l" t="t" r="r" b="b"/>
                <a:pathLst>
                  <a:path w="3118" h="2738" extrusionOk="0">
                    <a:moveTo>
                      <a:pt x="1555" y="0"/>
                    </a:moveTo>
                    <a:cubicBezTo>
                      <a:pt x="1294" y="0"/>
                      <a:pt x="1035" y="77"/>
                      <a:pt x="810" y="222"/>
                    </a:cubicBezTo>
                    <a:cubicBezTo>
                      <a:pt x="179" y="636"/>
                      <a:pt x="1" y="1484"/>
                      <a:pt x="415" y="2121"/>
                    </a:cubicBezTo>
                    <a:cubicBezTo>
                      <a:pt x="678" y="2522"/>
                      <a:pt x="1115" y="2737"/>
                      <a:pt x="1561" y="2737"/>
                    </a:cubicBezTo>
                    <a:cubicBezTo>
                      <a:pt x="1818" y="2737"/>
                      <a:pt x="2077" y="2665"/>
                      <a:pt x="2308" y="2516"/>
                    </a:cubicBezTo>
                    <a:cubicBezTo>
                      <a:pt x="2939" y="2102"/>
                      <a:pt x="3117" y="1254"/>
                      <a:pt x="2710" y="617"/>
                    </a:cubicBezTo>
                    <a:cubicBezTo>
                      <a:pt x="2506" y="311"/>
                      <a:pt x="2193" y="101"/>
                      <a:pt x="1836" y="31"/>
                    </a:cubicBezTo>
                    <a:cubicBezTo>
                      <a:pt x="1743" y="10"/>
                      <a:pt x="1649" y="0"/>
                      <a:pt x="1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37"/>
              <p:cNvSpPr/>
              <p:nvPr/>
            </p:nvSpPr>
            <p:spPr>
              <a:xfrm>
                <a:off x="-11329646" y="3289565"/>
                <a:ext cx="143660" cy="188737"/>
              </a:xfrm>
              <a:custGeom>
                <a:avLst/>
                <a:gdLst/>
                <a:ahLst/>
                <a:cxnLst/>
                <a:rect l="l" t="t" r="r" b="b"/>
                <a:pathLst>
                  <a:path w="1568" h="2060" extrusionOk="0">
                    <a:moveTo>
                      <a:pt x="115" y="1"/>
                    </a:moveTo>
                    <a:lnTo>
                      <a:pt x="115" y="1"/>
                    </a:lnTo>
                    <a:cubicBezTo>
                      <a:pt x="0" y="702"/>
                      <a:pt x="96" y="1416"/>
                      <a:pt x="389" y="2059"/>
                    </a:cubicBezTo>
                    <a:cubicBezTo>
                      <a:pt x="969" y="1626"/>
                      <a:pt x="1389" y="1008"/>
                      <a:pt x="1568" y="307"/>
                    </a:cubicBezTo>
                    <a:lnTo>
                      <a:pt x="11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37"/>
              <p:cNvSpPr/>
              <p:nvPr/>
            </p:nvSpPr>
            <p:spPr>
              <a:xfrm>
                <a:off x="-11614677" y="2950111"/>
                <a:ext cx="190478" cy="136972"/>
              </a:xfrm>
              <a:custGeom>
                <a:avLst/>
                <a:gdLst/>
                <a:ahLst/>
                <a:cxnLst/>
                <a:rect l="l" t="t" r="r" b="b"/>
                <a:pathLst>
                  <a:path w="2079" h="1495" extrusionOk="0">
                    <a:moveTo>
                      <a:pt x="1577" y="1"/>
                    </a:moveTo>
                    <a:cubicBezTo>
                      <a:pt x="1028" y="1"/>
                      <a:pt x="484" y="143"/>
                      <a:pt x="1" y="417"/>
                    </a:cubicBezTo>
                    <a:cubicBezTo>
                      <a:pt x="472" y="940"/>
                      <a:pt x="1091" y="1316"/>
                      <a:pt x="1779" y="1494"/>
                    </a:cubicBezTo>
                    <a:lnTo>
                      <a:pt x="2079" y="41"/>
                    </a:lnTo>
                    <a:cubicBezTo>
                      <a:pt x="1912" y="14"/>
                      <a:pt x="1744" y="1"/>
                      <a:pt x="157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37"/>
              <p:cNvSpPr/>
              <p:nvPr/>
            </p:nvSpPr>
            <p:spPr>
              <a:xfrm>
                <a:off x="-11313887" y="3098078"/>
                <a:ext cx="144851" cy="192768"/>
              </a:xfrm>
              <a:custGeom>
                <a:avLst/>
                <a:gdLst/>
                <a:ahLst/>
                <a:cxnLst/>
                <a:rect l="l" t="t" r="r" b="b"/>
                <a:pathLst>
                  <a:path w="1581" h="2104" extrusionOk="0">
                    <a:moveTo>
                      <a:pt x="1090" y="0"/>
                    </a:moveTo>
                    <a:cubicBezTo>
                      <a:pt x="555" y="472"/>
                      <a:pt x="172" y="1103"/>
                      <a:pt x="0" y="1797"/>
                    </a:cubicBezTo>
                    <a:lnTo>
                      <a:pt x="1460" y="2103"/>
                    </a:lnTo>
                    <a:cubicBezTo>
                      <a:pt x="1581" y="1377"/>
                      <a:pt x="1447" y="638"/>
                      <a:pt x="109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37"/>
              <p:cNvSpPr/>
              <p:nvPr/>
            </p:nvSpPr>
            <p:spPr>
              <a:xfrm>
                <a:off x="-11373532" y="3108523"/>
                <a:ext cx="109944" cy="94185"/>
              </a:xfrm>
              <a:custGeom>
                <a:avLst/>
                <a:gdLst/>
                <a:ahLst/>
                <a:cxnLst/>
                <a:rect l="l" t="t" r="r" b="b"/>
                <a:pathLst>
                  <a:path w="1200" h="1028" extrusionOk="0">
                    <a:moveTo>
                      <a:pt x="1199" y="1"/>
                    </a:moveTo>
                    <a:lnTo>
                      <a:pt x="1199" y="1"/>
                    </a:lnTo>
                    <a:cubicBezTo>
                      <a:pt x="828" y="116"/>
                      <a:pt x="446" y="180"/>
                      <a:pt x="57" y="180"/>
                    </a:cubicBezTo>
                    <a:cubicBezTo>
                      <a:pt x="38" y="180"/>
                      <a:pt x="20" y="180"/>
                      <a:pt x="1" y="179"/>
                    </a:cubicBezTo>
                    <a:lnTo>
                      <a:pt x="1" y="179"/>
                    </a:lnTo>
                    <a:cubicBezTo>
                      <a:pt x="46" y="211"/>
                      <a:pt x="84" y="249"/>
                      <a:pt x="128" y="288"/>
                    </a:cubicBezTo>
                    <a:cubicBezTo>
                      <a:pt x="211" y="371"/>
                      <a:pt x="281" y="460"/>
                      <a:pt x="345" y="562"/>
                    </a:cubicBezTo>
                    <a:cubicBezTo>
                      <a:pt x="441" y="702"/>
                      <a:pt x="511" y="861"/>
                      <a:pt x="555" y="1027"/>
                    </a:cubicBezTo>
                    <a:cubicBezTo>
                      <a:pt x="715" y="651"/>
                      <a:pt x="932" y="307"/>
                      <a:pt x="1199"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37"/>
              <p:cNvSpPr/>
              <p:nvPr/>
            </p:nvSpPr>
            <p:spPr>
              <a:xfrm>
                <a:off x="-11340823" y="3463552"/>
                <a:ext cx="225568" cy="224377"/>
              </a:xfrm>
              <a:custGeom>
                <a:avLst/>
                <a:gdLst/>
                <a:ahLst/>
                <a:cxnLst/>
                <a:rect l="l" t="t" r="r" b="b"/>
                <a:pathLst>
                  <a:path w="2462" h="2449" extrusionOk="0">
                    <a:moveTo>
                      <a:pt x="1543" y="1"/>
                    </a:moveTo>
                    <a:cubicBezTo>
                      <a:pt x="1295" y="307"/>
                      <a:pt x="1002" y="568"/>
                      <a:pt x="676" y="785"/>
                    </a:cubicBezTo>
                    <a:cubicBezTo>
                      <a:pt x="460" y="925"/>
                      <a:pt x="237" y="1040"/>
                      <a:pt x="1" y="1135"/>
                    </a:cubicBezTo>
                    <a:lnTo>
                      <a:pt x="466" y="2448"/>
                    </a:lnTo>
                    <a:cubicBezTo>
                      <a:pt x="1104" y="2168"/>
                      <a:pt x="1690" y="1773"/>
                      <a:pt x="2187" y="1276"/>
                    </a:cubicBezTo>
                    <a:lnTo>
                      <a:pt x="2461" y="1014"/>
                    </a:lnTo>
                    <a:cubicBezTo>
                      <a:pt x="2149" y="677"/>
                      <a:pt x="1843" y="345"/>
                      <a:pt x="154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37"/>
              <p:cNvSpPr/>
              <p:nvPr/>
            </p:nvSpPr>
            <p:spPr>
              <a:xfrm>
                <a:off x="-11704556" y="3388606"/>
                <a:ext cx="189837" cy="138163"/>
              </a:xfrm>
              <a:custGeom>
                <a:avLst/>
                <a:gdLst/>
                <a:ahLst/>
                <a:cxnLst/>
                <a:rect l="l" t="t" r="r" b="b"/>
                <a:pathLst>
                  <a:path w="2072" h="1508" extrusionOk="0">
                    <a:moveTo>
                      <a:pt x="1493" y="1"/>
                    </a:moveTo>
                    <a:cubicBezTo>
                      <a:pt x="981" y="1"/>
                      <a:pt x="472" y="111"/>
                      <a:pt x="0" y="328"/>
                    </a:cubicBezTo>
                    <a:cubicBezTo>
                      <a:pt x="440" y="908"/>
                      <a:pt x="1065" y="1329"/>
                      <a:pt x="1766" y="1507"/>
                    </a:cubicBezTo>
                    <a:lnTo>
                      <a:pt x="2072" y="48"/>
                    </a:lnTo>
                    <a:cubicBezTo>
                      <a:pt x="1880" y="16"/>
                      <a:pt x="1686" y="1"/>
                      <a:pt x="149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37"/>
              <p:cNvSpPr/>
              <p:nvPr/>
            </p:nvSpPr>
            <p:spPr>
              <a:xfrm>
                <a:off x="-11949824" y="2921709"/>
                <a:ext cx="217323" cy="237204"/>
              </a:xfrm>
              <a:custGeom>
                <a:avLst/>
                <a:gdLst/>
                <a:ahLst/>
                <a:cxnLst/>
                <a:rect l="l" t="t" r="r" b="b"/>
                <a:pathLst>
                  <a:path w="2372" h="2589" extrusionOk="0">
                    <a:moveTo>
                      <a:pt x="1288" y="0"/>
                    </a:moveTo>
                    <a:lnTo>
                      <a:pt x="1250" y="32"/>
                    </a:lnTo>
                    <a:cubicBezTo>
                      <a:pt x="638" y="721"/>
                      <a:pt x="198" y="1447"/>
                      <a:pt x="0" y="2263"/>
                    </a:cubicBezTo>
                    <a:lnTo>
                      <a:pt x="1562" y="2588"/>
                    </a:lnTo>
                    <a:cubicBezTo>
                      <a:pt x="1702" y="2008"/>
                      <a:pt x="1983" y="1473"/>
                      <a:pt x="2371" y="1020"/>
                    </a:cubicBezTo>
                    <a:lnTo>
                      <a:pt x="128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37"/>
              <p:cNvSpPr/>
              <p:nvPr/>
            </p:nvSpPr>
            <p:spPr>
              <a:xfrm>
                <a:off x="-11515360" y="3398776"/>
                <a:ext cx="191577" cy="136972"/>
              </a:xfrm>
              <a:custGeom>
                <a:avLst/>
                <a:gdLst/>
                <a:ahLst/>
                <a:cxnLst/>
                <a:rect l="l" t="t" r="r" b="b"/>
                <a:pathLst>
                  <a:path w="2091" h="1495" extrusionOk="0">
                    <a:moveTo>
                      <a:pt x="306" y="0"/>
                    </a:moveTo>
                    <a:lnTo>
                      <a:pt x="0" y="1454"/>
                    </a:lnTo>
                    <a:cubicBezTo>
                      <a:pt x="172" y="1481"/>
                      <a:pt x="344" y="1495"/>
                      <a:pt x="516" y="1495"/>
                    </a:cubicBezTo>
                    <a:cubicBezTo>
                      <a:pt x="1064" y="1495"/>
                      <a:pt x="1605" y="1356"/>
                      <a:pt x="2091" y="1084"/>
                    </a:cubicBezTo>
                    <a:cubicBezTo>
                      <a:pt x="1613" y="549"/>
                      <a:pt x="995" y="173"/>
                      <a:pt x="30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37"/>
              <p:cNvSpPr/>
              <p:nvPr/>
            </p:nvSpPr>
            <p:spPr>
              <a:xfrm>
                <a:off x="-11144023" y="3290206"/>
                <a:ext cx="139629" cy="200923"/>
              </a:xfrm>
              <a:custGeom>
                <a:avLst/>
                <a:gdLst/>
                <a:ahLst/>
                <a:cxnLst/>
                <a:rect l="l" t="t" r="r" b="b"/>
                <a:pathLst>
                  <a:path w="1524" h="2193" extrusionOk="0">
                    <a:moveTo>
                      <a:pt x="887" y="0"/>
                    </a:moveTo>
                    <a:cubicBezTo>
                      <a:pt x="810" y="1020"/>
                      <a:pt x="230" y="1829"/>
                      <a:pt x="1" y="2116"/>
                    </a:cubicBezTo>
                    <a:lnTo>
                      <a:pt x="64" y="2192"/>
                    </a:lnTo>
                    <a:lnTo>
                      <a:pt x="1524" y="733"/>
                    </a:lnTo>
                    <a:cubicBezTo>
                      <a:pt x="1301" y="497"/>
                      <a:pt x="1091" y="249"/>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37"/>
              <p:cNvSpPr/>
              <p:nvPr/>
            </p:nvSpPr>
            <p:spPr>
              <a:xfrm>
                <a:off x="-11571432" y="2833386"/>
                <a:ext cx="256444" cy="97209"/>
              </a:xfrm>
              <a:custGeom>
                <a:avLst/>
                <a:gdLst/>
                <a:ahLst/>
                <a:cxnLst/>
                <a:rect l="l" t="t" r="r" b="b"/>
                <a:pathLst>
                  <a:path w="2799" h="1061" extrusionOk="0">
                    <a:moveTo>
                      <a:pt x="1217" y="0"/>
                    </a:moveTo>
                    <a:cubicBezTo>
                      <a:pt x="680" y="0"/>
                      <a:pt x="222" y="112"/>
                      <a:pt x="0" y="174"/>
                    </a:cubicBezTo>
                    <a:cubicBezTo>
                      <a:pt x="96" y="365"/>
                      <a:pt x="192" y="563"/>
                      <a:pt x="287" y="754"/>
                    </a:cubicBezTo>
                    <a:cubicBezTo>
                      <a:pt x="557" y="695"/>
                      <a:pt x="831" y="666"/>
                      <a:pt x="1104" y="666"/>
                    </a:cubicBezTo>
                    <a:cubicBezTo>
                      <a:pt x="1688" y="666"/>
                      <a:pt x="2268" y="799"/>
                      <a:pt x="2798" y="1060"/>
                    </a:cubicBezTo>
                    <a:cubicBezTo>
                      <a:pt x="2633" y="773"/>
                      <a:pt x="2467" y="480"/>
                      <a:pt x="2308" y="181"/>
                    </a:cubicBezTo>
                    <a:cubicBezTo>
                      <a:pt x="1939" y="46"/>
                      <a:pt x="1562" y="0"/>
                      <a:pt x="1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37"/>
              <p:cNvSpPr/>
              <p:nvPr/>
            </p:nvSpPr>
            <p:spPr>
              <a:xfrm>
                <a:off x="-11183145" y="3217734"/>
                <a:ext cx="107012" cy="255895"/>
              </a:xfrm>
              <a:custGeom>
                <a:avLst/>
                <a:gdLst/>
                <a:ahLst/>
                <a:cxnLst/>
                <a:rect l="l" t="t" r="r" b="b"/>
                <a:pathLst>
                  <a:path w="1168" h="2793" extrusionOk="0">
                    <a:moveTo>
                      <a:pt x="670" y="1"/>
                    </a:moveTo>
                    <a:lnTo>
                      <a:pt x="670" y="1"/>
                    </a:lnTo>
                    <a:cubicBezTo>
                      <a:pt x="727" y="868"/>
                      <a:pt x="491" y="1722"/>
                      <a:pt x="1" y="2435"/>
                    </a:cubicBezTo>
                    <a:cubicBezTo>
                      <a:pt x="109" y="2556"/>
                      <a:pt x="217" y="2678"/>
                      <a:pt x="319" y="2792"/>
                    </a:cubicBezTo>
                    <a:cubicBezTo>
                      <a:pt x="562" y="2486"/>
                      <a:pt x="1148" y="1632"/>
                      <a:pt x="1167" y="625"/>
                    </a:cubicBezTo>
                    <a:cubicBezTo>
                      <a:pt x="995" y="421"/>
                      <a:pt x="829" y="21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37"/>
              <p:cNvSpPr/>
              <p:nvPr/>
            </p:nvSpPr>
            <p:spPr>
              <a:xfrm>
                <a:off x="-11128814" y="3367809"/>
                <a:ext cx="168214" cy="168856"/>
              </a:xfrm>
              <a:custGeom>
                <a:avLst/>
                <a:gdLst/>
                <a:ahLst/>
                <a:cxnLst/>
                <a:rect l="l" t="t" r="r" b="b"/>
                <a:pathLst>
                  <a:path w="1836" h="1843" extrusionOk="0">
                    <a:moveTo>
                      <a:pt x="1454" y="1"/>
                    </a:moveTo>
                    <a:lnTo>
                      <a:pt x="0" y="1460"/>
                    </a:lnTo>
                    <a:cubicBezTo>
                      <a:pt x="115" y="1588"/>
                      <a:pt x="243" y="1715"/>
                      <a:pt x="364" y="1843"/>
                    </a:cubicBezTo>
                    <a:lnTo>
                      <a:pt x="1836" y="396"/>
                    </a:lnTo>
                    <a:cubicBezTo>
                      <a:pt x="1709" y="268"/>
                      <a:pt x="1581" y="135"/>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37"/>
              <p:cNvSpPr/>
              <p:nvPr/>
            </p:nvSpPr>
            <p:spPr>
              <a:xfrm>
                <a:off x="-11581968" y="2754685"/>
                <a:ext cx="213200" cy="82458"/>
              </a:xfrm>
              <a:custGeom>
                <a:avLst/>
                <a:gdLst/>
                <a:ahLst/>
                <a:cxnLst/>
                <a:rect l="l" t="t" r="r" b="b"/>
                <a:pathLst>
                  <a:path w="2327" h="900" extrusionOk="0">
                    <a:moveTo>
                      <a:pt x="1900" y="1"/>
                    </a:moveTo>
                    <a:lnTo>
                      <a:pt x="1" y="810"/>
                    </a:lnTo>
                    <a:cubicBezTo>
                      <a:pt x="20" y="842"/>
                      <a:pt x="33" y="867"/>
                      <a:pt x="45" y="899"/>
                    </a:cubicBezTo>
                    <a:cubicBezTo>
                      <a:pt x="263" y="829"/>
                      <a:pt x="743" y="704"/>
                      <a:pt x="1319" y="704"/>
                    </a:cubicBezTo>
                    <a:cubicBezTo>
                      <a:pt x="1635" y="704"/>
                      <a:pt x="1981" y="742"/>
                      <a:pt x="2327" y="848"/>
                    </a:cubicBezTo>
                    <a:cubicBezTo>
                      <a:pt x="2180" y="568"/>
                      <a:pt x="2034" y="287"/>
                      <a:pt x="1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37"/>
              <p:cNvSpPr/>
              <p:nvPr/>
            </p:nvSpPr>
            <p:spPr>
              <a:xfrm>
                <a:off x="-11861686" y="3444861"/>
                <a:ext cx="308393" cy="271104"/>
              </a:xfrm>
              <a:custGeom>
                <a:avLst/>
                <a:gdLst/>
                <a:ahLst/>
                <a:cxnLst/>
                <a:rect l="l" t="t" r="r" b="b"/>
                <a:pathLst>
                  <a:path w="3366" h="2959" extrusionOk="0">
                    <a:moveTo>
                      <a:pt x="1180" y="1"/>
                    </a:moveTo>
                    <a:lnTo>
                      <a:pt x="1" y="772"/>
                    </a:lnTo>
                    <a:cubicBezTo>
                      <a:pt x="536" y="1543"/>
                      <a:pt x="1256" y="2174"/>
                      <a:pt x="2091" y="2608"/>
                    </a:cubicBezTo>
                    <a:cubicBezTo>
                      <a:pt x="2404" y="2761"/>
                      <a:pt x="2722" y="2882"/>
                      <a:pt x="3060" y="2958"/>
                    </a:cubicBezTo>
                    <a:lnTo>
                      <a:pt x="3366" y="1486"/>
                    </a:lnTo>
                    <a:cubicBezTo>
                      <a:pt x="2486" y="1269"/>
                      <a:pt x="1709" y="740"/>
                      <a:pt x="118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37"/>
              <p:cNvSpPr/>
              <p:nvPr/>
            </p:nvSpPr>
            <p:spPr>
              <a:xfrm>
                <a:off x="-11604140" y="2703285"/>
                <a:ext cx="190478" cy="113426"/>
              </a:xfrm>
              <a:custGeom>
                <a:avLst/>
                <a:gdLst/>
                <a:ahLst/>
                <a:cxnLst/>
                <a:rect l="l" t="t" r="r" b="b"/>
                <a:pathLst>
                  <a:path w="2079" h="1238" extrusionOk="0">
                    <a:moveTo>
                      <a:pt x="1893" y="1"/>
                    </a:moveTo>
                    <a:lnTo>
                      <a:pt x="1" y="817"/>
                    </a:lnTo>
                    <a:cubicBezTo>
                      <a:pt x="64" y="957"/>
                      <a:pt x="122" y="1097"/>
                      <a:pt x="185" y="1237"/>
                    </a:cubicBezTo>
                    <a:lnTo>
                      <a:pt x="2078" y="421"/>
                    </a:lnTo>
                    <a:cubicBezTo>
                      <a:pt x="2015" y="281"/>
                      <a:pt x="1957" y="14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37"/>
              <p:cNvSpPr/>
              <p:nvPr/>
            </p:nvSpPr>
            <p:spPr>
              <a:xfrm>
                <a:off x="-9480928" y="4591766"/>
                <a:ext cx="223095" cy="237754"/>
              </a:xfrm>
              <a:custGeom>
                <a:avLst/>
                <a:gdLst/>
                <a:ahLst/>
                <a:cxnLst/>
                <a:rect l="l" t="t" r="r" b="b"/>
                <a:pathLst>
                  <a:path w="2435" h="2595" extrusionOk="0">
                    <a:moveTo>
                      <a:pt x="1166" y="0"/>
                    </a:moveTo>
                    <a:cubicBezTo>
                      <a:pt x="886" y="529"/>
                      <a:pt x="484" y="982"/>
                      <a:pt x="0" y="1332"/>
                    </a:cubicBezTo>
                    <a:lnTo>
                      <a:pt x="822" y="2594"/>
                    </a:lnTo>
                    <a:cubicBezTo>
                      <a:pt x="1409" y="2174"/>
                      <a:pt x="1874" y="1613"/>
                      <a:pt x="2256" y="944"/>
                    </a:cubicBezTo>
                    <a:cubicBezTo>
                      <a:pt x="2320" y="835"/>
                      <a:pt x="2377" y="720"/>
                      <a:pt x="2435" y="606"/>
                    </a:cubicBezTo>
                    <a:lnTo>
                      <a:pt x="1166"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37"/>
              <p:cNvSpPr/>
              <p:nvPr/>
            </p:nvSpPr>
            <p:spPr>
              <a:xfrm>
                <a:off x="-10089380" y="4630888"/>
                <a:ext cx="322960" cy="264049"/>
              </a:xfrm>
              <a:custGeom>
                <a:avLst/>
                <a:gdLst/>
                <a:ahLst/>
                <a:cxnLst/>
                <a:rect l="l" t="t" r="r" b="b"/>
                <a:pathLst>
                  <a:path w="3525" h="2882" extrusionOk="0">
                    <a:moveTo>
                      <a:pt x="1338" y="0"/>
                    </a:moveTo>
                    <a:lnTo>
                      <a:pt x="0" y="880"/>
                    </a:lnTo>
                    <a:cubicBezTo>
                      <a:pt x="178" y="1135"/>
                      <a:pt x="389" y="1364"/>
                      <a:pt x="625" y="1575"/>
                    </a:cubicBezTo>
                    <a:cubicBezTo>
                      <a:pt x="1370" y="2225"/>
                      <a:pt x="2269" y="2677"/>
                      <a:pt x="3231" y="2881"/>
                    </a:cubicBezTo>
                    <a:lnTo>
                      <a:pt x="3525" y="1498"/>
                    </a:lnTo>
                    <a:cubicBezTo>
                      <a:pt x="2639" y="1275"/>
                      <a:pt x="1861" y="746"/>
                      <a:pt x="1338"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37"/>
              <p:cNvSpPr/>
              <p:nvPr/>
            </p:nvSpPr>
            <p:spPr>
              <a:xfrm>
                <a:off x="-10167074" y="4222078"/>
                <a:ext cx="175819" cy="210909"/>
              </a:xfrm>
              <a:custGeom>
                <a:avLst/>
                <a:gdLst/>
                <a:ahLst/>
                <a:cxnLst/>
                <a:rect l="l" t="t" r="r" b="b"/>
                <a:pathLst>
                  <a:path w="1919" h="2302" extrusionOk="0">
                    <a:moveTo>
                      <a:pt x="548" y="1"/>
                    </a:moveTo>
                    <a:lnTo>
                      <a:pt x="434" y="288"/>
                    </a:lnTo>
                    <a:cubicBezTo>
                      <a:pt x="166" y="925"/>
                      <a:pt x="20" y="1607"/>
                      <a:pt x="0" y="2302"/>
                    </a:cubicBezTo>
                    <a:lnTo>
                      <a:pt x="1479" y="2251"/>
                    </a:lnTo>
                    <a:cubicBezTo>
                      <a:pt x="1479" y="1989"/>
                      <a:pt x="1504" y="1734"/>
                      <a:pt x="1562" y="1480"/>
                    </a:cubicBezTo>
                    <a:cubicBezTo>
                      <a:pt x="1632" y="1129"/>
                      <a:pt x="1753" y="798"/>
                      <a:pt x="1919" y="485"/>
                    </a:cubicBezTo>
                    <a:cubicBezTo>
                      <a:pt x="1460" y="332"/>
                      <a:pt x="1001" y="173"/>
                      <a:pt x="548"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37"/>
              <p:cNvSpPr/>
              <p:nvPr/>
            </p:nvSpPr>
            <p:spPr>
              <a:xfrm>
                <a:off x="-9756614" y="4564921"/>
                <a:ext cx="87680" cy="105180"/>
              </a:xfrm>
              <a:custGeom>
                <a:avLst/>
                <a:gdLst/>
                <a:ahLst/>
                <a:cxnLst/>
                <a:rect l="l" t="t" r="r" b="b"/>
                <a:pathLst>
                  <a:path w="957" h="1148" extrusionOk="0">
                    <a:moveTo>
                      <a:pt x="1" y="0"/>
                    </a:moveTo>
                    <a:lnTo>
                      <a:pt x="1" y="0"/>
                    </a:lnTo>
                    <a:cubicBezTo>
                      <a:pt x="141" y="363"/>
                      <a:pt x="230" y="752"/>
                      <a:pt x="256" y="1147"/>
                    </a:cubicBezTo>
                    <a:cubicBezTo>
                      <a:pt x="441" y="797"/>
                      <a:pt x="676" y="478"/>
                      <a:pt x="957" y="198"/>
                    </a:cubicBezTo>
                    <a:lnTo>
                      <a:pt x="957" y="198"/>
                    </a:lnTo>
                    <a:cubicBezTo>
                      <a:pt x="907" y="202"/>
                      <a:pt x="857" y="204"/>
                      <a:pt x="806" y="204"/>
                    </a:cubicBezTo>
                    <a:cubicBezTo>
                      <a:pt x="691" y="204"/>
                      <a:pt x="575" y="192"/>
                      <a:pt x="460" y="166"/>
                    </a:cubicBezTo>
                    <a:cubicBezTo>
                      <a:pt x="300" y="134"/>
                      <a:pt x="141" y="77"/>
                      <a:pt x="1"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37"/>
              <p:cNvSpPr/>
              <p:nvPr/>
            </p:nvSpPr>
            <p:spPr>
              <a:xfrm>
                <a:off x="-9982550" y="4387361"/>
                <a:ext cx="161801" cy="191028"/>
              </a:xfrm>
              <a:custGeom>
                <a:avLst/>
                <a:gdLst/>
                <a:ahLst/>
                <a:cxnLst/>
                <a:rect l="l" t="t" r="r" b="b"/>
                <a:pathLst>
                  <a:path w="1766" h="2085" extrusionOk="0">
                    <a:moveTo>
                      <a:pt x="102" y="1"/>
                    </a:moveTo>
                    <a:lnTo>
                      <a:pt x="102" y="1"/>
                    </a:lnTo>
                    <a:cubicBezTo>
                      <a:pt x="0" y="721"/>
                      <a:pt x="147" y="1454"/>
                      <a:pt x="517" y="2085"/>
                    </a:cubicBezTo>
                    <a:lnTo>
                      <a:pt x="1766" y="1269"/>
                    </a:lnTo>
                    <a:cubicBezTo>
                      <a:pt x="1352" y="689"/>
                      <a:pt x="772" y="243"/>
                      <a:pt x="102"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37"/>
              <p:cNvSpPr/>
              <p:nvPr/>
            </p:nvSpPr>
            <p:spPr>
              <a:xfrm>
                <a:off x="-9922997" y="4354652"/>
                <a:ext cx="108112" cy="89421"/>
              </a:xfrm>
              <a:custGeom>
                <a:avLst/>
                <a:gdLst/>
                <a:ahLst/>
                <a:cxnLst/>
                <a:rect l="l" t="t" r="r" b="b"/>
                <a:pathLst>
                  <a:path w="1180" h="976" extrusionOk="0">
                    <a:moveTo>
                      <a:pt x="1180" y="1"/>
                    </a:moveTo>
                    <a:lnTo>
                      <a:pt x="1180" y="1"/>
                    </a:lnTo>
                    <a:cubicBezTo>
                      <a:pt x="797" y="154"/>
                      <a:pt x="402" y="243"/>
                      <a:pt x="0" y="268"/>
                    </a:cubicBezTo>
                    <a:cubicBezTo>
                      <a:pt x="351" y="453"/>
                      <a:pt x="676" y="689"/>
                      <a:pt x="956" y="976"/>
                    </a:cubicBezTo>
                    <a:cubicBezTo>
                      <a:pt x="925" y="632"/>
                      <a:pt x="1001" y="294"/>
                      <a:pt x="1180"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37"/>
              <p:cNvSpPr/>
              <p:nvPr/>
            </p:nvSpPr>
            <p:spPr>
              <a:xfrm>
                <a:off x="-9920065" y="4526899"/>
                <a:ext cx="163542" cy="185805"/>
              </a:xfrm>
              <a:custGeom>
                <a:avLst/>
                <a:gdLst/>
                <a:ahLst/>
                <a:cxnLst/>
                <a:rect l="l" t="t" r="r" b="b"/>
                <a:pathLst>
                  <a:path w="1785" h="2028" extrusionOk="0">
                    <a:moveTo>
                      <a:pt x="1243" y="1"/>
                    </a:moveTo>
                    <a:lnTo>
                      <a:pt x="0" y="810"/>
                    </a:lnTo>
                    <a:cubicBezTo>
                      <a:pt x="421" y="1403"/>
                      <a:pt x="1039" y="1836"/>
                      <a:pt x="1747" y="2028"/>
                    </a:cubicBezTo>
                    <a:cubicBezTo>
                      <a:pt x="1785" y="1320"/>
                      <a:pt x="1613" y="613"/>
                      <a:pt x="1243"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37"/>
              <p:cNvSpPr/>
              <p:nvPr/>
            </p:nvSpPr>
            <p:spPr>
              <a:xfrm>
                <a:off x="-9548727" y="4414206"/>
                <a:ext cx="105821" cy="89421"/>
              </a:xfrm>
              <a:custGeom>
                <a:avLst/>
                <a:gdLst/>
                <a:ahLst/>
                <a:cxnLst/>
                <a:rect l="l" t="t" r="r" b="b"/>
                <a:pathLst>
                  <a:path w="1155" h="976" extrusionOk="0">
                    <a:moveTo>
                      <a:pt x="198" y="1"/>
                    </a:moveTo>
                    <a:cubicBezTo>
                      <a:pt x="217" y="173"/>
                      <a:pt x="205" y="351"/>
                      <a:pt x="173" y="517"/>
                    </a:cubicBezTo>
                    <a:cubicBezTo>
                      <a:pt x="135" y="676"/>
                      <a:pt x="77" y="836"/>
                      <a:pt x="1" y="976"/>
                    </a:cubicBezTo>
                    <a:cubicBezTo>
                      <a:pt x="370" y="829"/>
                      <a:pt x="759" y="740"/>
                      <a:pt x="1154" y="715"/>
                    </a:cubicBezTo>
                    <a:cubicBezTo>
                      <a:pt x="804" y="530"/>
                      <a:pt x="479" y="288"/>
                      <a:pt x="198"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37"/>
              <p:cNvSpPr/>
              <p:nvPr/>
            </p:nvSpPr>
            <p:spPr>
              <a:xfrm>
                <a:off x="-9832476" y="4136046"/>
                <a:ext cx="192219" cy="156212"/>
              </a:xfrm>
              <a:custGeom>
                <a:avLst/>
                <a:gdLst/>
                <a:ahLst/>
                <a:cxnLst/>
                <a:rect l="l" t="t" r="r" b="b"/>
                <a:pathLst>
                  <a:path w="2098" h="1705" extrusionOk="0">
                    <a:moveTo>
                      <a:pt x="1637" y="1"/>
                    </a:moveTo>
                    <a:cubicBezTo>
                      <a:pt x="1062" y="1"/>
                      <a:pt x="493" y="159"/>
                      <a:pt x="0" y="456"/>
                    </a:cubicBezTo>
                    <a:lnTo>
                      <a:pt x="816" y="1705"/>
                    </a:lnTo>
                    <a:cubicBezTo>
                      <a:pt x="1396" y="1284"/>
                      <a:pt x="1842" y="704"/>
                      <a:pt x="2097" y="35"/>
                    </a:cubicBezTo>
                    <a:cubicBezTo>
                      <a:pt x="1944" y="12"/>
                      <a:pt x="1790" y="1"/>
                      <a:pt x="163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37"/>
              <p:cNvSpPr/>
              <p:nvPr/>
            </p:nvSpPr>
            <p:spPr>
              <a:xfrm>
                <a:off x="-9845303" y="4304536"/>
                <a:ext cx="302438" cy="251405"/>
              </a:xfrm>
              <a:custGeom>
                <a:avLst/>
                <a:gdLst/>
                <a:ahLst/>
                <a:cxnLst/>
                <a:rect l="l" t="t" r="r" b="b"/>
                <a:pathLst>
                  <a:path w="3301" h="2744" extrusionOk="0">
                    <a:moveTo>
                      <a:pt x="1767" y="1"/>
                    </a:moveTo>
                    <a:cubicBezTo>
                      <a:pt x="1518" y="1"/>
                      <a:pt x="1260" y="71"/>
                      <a:pt x="1020" y="229"/>
                    </a:cubicBezTo>
                    <a:cubicBezTo>
                      <a:pt x="0" y="898"/>
                      <a:pt x="300" y="2466"/>
                      <a:pt x="1491" y="2715"/>
                    </a:cubicBezTo>
                    <a:cubicBezTo>
                      <a:pt x="1585" y="2734"/>
                      <a:pt x="1679" y="2743"/>
                      <a:pt x="1772" y="2743"/>
                    </a:cubicBezTo>
                    <a:cubicBezTo>
                      <a:pt x="2406" y="2743"/>
                      <a:pt x="2977" y="2302"/>
                      <a:pt x="3110" y="1657"/>
                    </a:cubicBezTo>
                    <a:cubicBezTo>
                      <a:pt x="3300" y="741"/>
                      <a:pt x="2575" y="1"/>
                      <a:pt x="17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37"/>
              <p:cNvSpPr/>
              <p:nvPr/>
            </p:nvSpPr>
            <p:spPr>
              <a:xfrm>
                <a:off x="-9543413" y="4281722"/>
                <a:ext cx="160610" cy="189837"/>
              </a:xfrm>
              <a:custGeom>
                <a:avLst/>
                <a:gdLst/>
                <a:ahLst/>
                <a:cxnLst/>
                <a:rect l="l" t="t" r="r" b="b"/>
                <a:pathLst>
                  <a:path w="1753" h="2072" extrusionOk="0">
                    <a:moveTo>
                      <a:pt x="1243" y="0"/>
                    </a:moveTo>
                    <a:lnTo>
                      <a:pt x="0" y="816"/>
                    </a:lnTo>
                    <a:cubicBezTo>
                      <a:pt x="408" y="1389"/>
                      <a:pt x="982" y="1829"/>
                      <a:pt x="1644" y="2071"/>
                    </a:cubicBezTo>
                    <a:cubicBezTo>
                      <a:pt x="1753" y="1358"/>
                      <a:pt x="1606" y="625"/>
                      <a:pt x="1243"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37"/>
              <p:cNvSpPr/>
              <p:nvPr/>
            </p:nvSpPr>
            <p:spPr>
              <a:xfrm>
                <a:off x="-9965600" y="4192942"/>
                <a:ext cx="184614" cy="159419"/>
              </a:xfrm>
              <a:custGeom>
                <a:avLst/>
                <a:gdLst/>
                <a:ahLst/>
                <a:cxnLst/>
                <a:rect l="l" t="t" r="r" b="b"/>
                <a:pathLst>
                  <a:path w="2015" h="1740" extrusionOk="0">
                    <a:moveTo>
                      <a:pt x="1198" y="0"/>
                    </a:moveTo>
                    <a:cubicBezTo>
                      <a:pt x="618" y="427"/>
                      <a:pt x="191" y="1039"/>
                      <a:pt x="0" y="1734"/>
                    </a:cubicBezTo>
                    <a:cubicBezTo>
                      <a:pt x="65" y="1737"/>
                      <a:pt x="129" y="1739"/>
                      <a:pt x="194" y="1739"/>
                    </a:cubicBezTo>
                    <a:cubicBezTo>
                      <a:pt x="835" y="1739"/>
                      <a:pt x="1464" y="1567"/>
                      <a:pt x="2014" y="1243"/>
                    </a:cubicBezTo>
                    <a:lnTo>
                      <a:pt x="119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37"/>
              <p:cNvSpPr/>
              <p:nvPr/>
            </p:nvSpPr>
            <p:spPr>
              <a:xfrm>
                <a:off x="-9608830" y="4146766"/>
                <a:ext cx="164183" cy="186996"/>
              </a:xfrm>
              <a:custGeom>
                <a:avLst/>
                <a:gdLst/>
                <a:ahLst/>
                <a:cxnLst/>
                <a:rect l="l" t="t" r="r" b="b"/>
                <a:pathLst>
                  <a:path w="1792" h="2041" extrusionOk="0">
                    <a:moveTo>
                      <a:pt x="39" y="1"/>
                    </a:moveTo>
                    <a:lnTo>
                      <a:pt x="39" y="1"/>
                    </a:lnTo>
                    <a:cubicBezTo>
                      <a:pt x="0" y="715"/>
                      <a:pt x="179" y="1422"/>
                      <a:pt x="548" y="2040"/>
                    </a:cubicBezTo>
                    <a:lnTo>
                      <a:pt x="1791" y="1224"/>
                    </a:lnTo>
                    <a:cubicBezTo>
                      <a:pt x="1364" y="625"/>
                      <a:pt x="746" y="192"/>
                      <a:pt x="3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37"/>
              <p:cNvSpPr/>
              <p:nvPr/>
            </p:nvSpPr>
            <p:spPr>
              <a:xfrm>
                <a:off x="-9698802" y="4188819"/>
                <a:ext cx="91254" cy="108112"/>
              </a:xfrm>
              <a:custGeom>
                <a:avLst/>
                <a:gdLst/>
                <a:ahLst/>
                <a:cxnLst/>
                <a:rect l="l" t="t" r="r" b="b"/>
                <a:pathLst>
                  <a:path w="996" h="1180" extrusionOk="0">
                    <a:moveTo>
                      <a:pt x="721" y="1"/>
                    </a:moveTo>
                    <a:cubicBezTo>
                      <a:pt x="536" y="364"/>
                      <a:pt x="294" y="689"/>
                      <a:pt x="1" y="976"/>
                    </a:cubicBezTo>
                    <a:cubicBezTo>
                      <a:pt x="58" y="969"/>
                      <a:pt x="116" y="969"/>
                      <a:pt x="173" y="963"/>
                    </a:cubicBezTo>
                    <a:cubicBezTo>
                      <a:pt x="288" y="963"/>
                      <a:pt x="402" y="976"/>
                      <a:pt x="517" y="1001"/>
                    </a:cubicBezTo>
                    <a:cubicBezTo>
                      <a:pt x="683" y="1033"/>
                      <a:pt x="842" y="1097"/>
                      <a:pt x="995" y="1180"/>
                    </a:cubicBezTo>
                    <a:cubicBezTo>
                      <a:pt x="842" y="804"/>
                      <a:pt x="753" y="409"/>
                      <a:pt x="721"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37"/>
              <p:cNvSpPr/>
              <p:nvPr/>
            </p:nvSpPr>
            <p:spPr>
              <a:xfrm>
                <a:off x="-9363013" y="4394965"/>
                <a:ext cx="151906" cy="228409"/>
              </a:xfrm>
              <a:custGeom>
                <a:avLst/>
                <a:gdLst/>
                <a:ahLst/>
                <a:cxnLst/>
                <a:rect l="l" t="t" r="r" b="b"/>
                <a:pathLst>
                  <a:path w="1658" h="2493" extrusionOk="0">
                    <a:moveTo>
                      <a:pt x="294" y="0"/>
                    </a:moveTo>
                    <a:lnTo>
                      <a:pt x="294" y="0"/>
                    </a:lnTo>
                    <a:cubicBezTo>
                      <a:pt x="338" y="389"/>
                      <a:pt x="313" y="784"/>
                      <a:pt x="236" y="1167"/>
                    </a:cubicBezTo>
                    <a:cubicBezTo>
                      <a:pt x="185" y="1415"/>
                      <a:pt x="102" y="1658"/>
                      <a:pt x="1" y="1893"/>
                    </a:cubicBezTo>
                    <a:lnTo>
                      <a:pt x="1262" y="2492"/>
                    </a:lnTo>
                    <a:cubicBezTo>
                      <a:pt x="1517" y="1836"/>
                      <a:pt x="1651" y="1141"/>
                      <a:pt x="1658" y="440"/>
                    </a:cubicBezTo>
                    <a:lnTo>
                      <a:pt x="1658" y="58"/>
                    </a:lnTo>
                    <a:cubicBezTo>
                      <a:pt x="1199" y="51"/>
                      <a:pt x="746" y="32"/>
                      <a:pt x="29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37"/>
              <p:cNvSpPr/>
              <p:nvPr/>
            </p:nvSpPr>
            <p:spPr>
              <a:xfrm>
                <a:off x="-9725005" y="4567761"/>
                <a:ext cx="191028" cy="155113"/>
              </a:xfrm>
              <a:custGeom>
                <a:avLst/>
                <a:gdLst/>
                <a:ahLst/>
                <a:cxnLst/>
                <a:rect l="l" t="t" r="r" b="b"/>
                <a:pathLst>
                  <a:path w="2085" h="1693" extrusionOk="0">
                    <a:moveTo>
                      <a:pt x="1268" y="1"/>
                    </a:moveTo>
                    <a:cubicBezTo>
                      <a:pt x="688" y="415"/>
                      <a:pt x="249" y="995"/>
                      <a:pt x="0" y="1658"/>
                    </a:cubicBezTo>
                    <a:cubicBezTo>
                      <a:pt x="155" y="1681"/>
                      <a:pt x="310" y="1693"/>
                      <a:pt x="465" y="1693"/>
                    </a:cubicBezTo>
                    <a:cubicBezTo>
                      <a:pt x="1033" y="1693"/>
                      <a:pt x="1594" y="1539"/>
                      <a:pt x="2084" y="1244"/>
                    </a:cubicBezTo>
                    <a:lnTo>
                      <a:pt x="1268"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37"/>
              <p:cNvSpPr/>
              <p:nvPr/>
            </p:nvSpPr>
            <p:spPr>
              <a:xfrm>
                <a:off x="-10166524" y="4454519"/>
                <a:ext cx="185805" cy="234822"/>
              </a:xfrm>
              <a:custGeom>
                <a:avLst/>
                <a:gdLst/>
                <a:ahLst/>
                <a:cxnLst/>
                <a:rect l="l" t="t" r="r" b="b"/>
                <a:pathLst>
                  <a:path w="2028" h="2563" extrusionOk="0">
                    <a:moveTo>
                      <a:pt x="1486" y="1"/>
                    </a:moveTo>
                    <a:lnTo>
                      <a:pt x="1" y="52"/>
                    </a:lnTo>
                    <a:cubicBezTo>
                      <a:pt x="1" y="64"/>
                      <a:pt x="1" y="83"/>
                      <a:pt x="1" y="102"/>
                    </a:cubicBezTo>
                    <a:cubicBezTo>
                      <a:pt x="52" y="1020"/>
                      <a:pt x="256" y="1849"/>
                      <a:pt x="689" y="2563"/>
                    </a:cubicBezTo>
                    <a:lnTo>
                      <a:pt x="2027" y="1689"/>
                    </a:lnTo>
                    <a:cubicBezTo>
                      <a:pt x="1715" y="1173"/>
                      <a:pt x="1530" y="593"/>
                      <a:pt x="148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37"/>
              <p:cNvSpPr/>
              <p:nvPr/>
            </p:nvSpPr>
            <p:spPr>
              <a:xfrm>
                <a:off x="-9585467" y="4506559"/>
                <a:ext cx="185714" cy="160610"/>
              </a:xfrm>
              <a:custGeom>
                <a:avLst/>
                <a:gdLst/>
                <a:ahLst/>
                <a:cxnLst/>
                <a:rect l="l" t="t" r="r" b="b"/>
                <a:pathLst>
                  <a:path w="2027" h="1753" extrusionOk="0">
                    <a:moveTo>
                      <a:pt x="1832" y="1"/>
                    </a:moveTo>
                    <a:cubicBezTo>
                      <a:pt x="1185" y="1"/>
                      <a:pt x="550" y="173"/>
                      <a:pt x="0" y="503"/>
                    </a:cubicBezTo>
                    <a:lnTo>
                      <a:pt x="816" y="1752"/>
                    </a:lnTo>
                    <a:cubicBezTo>
                      <a:pt x="1402" y="1325"/>
                      <a:pt x="1829" y="707"/>
                      <a:pt x="2027" y="6"/>
                    </a:cubicBezTo>
                    <a:cubicBezTo>
                      <a:pt x="1962" y="3"/>
                      <a:pt x="1897" y="1"/>
                      <a:pt x="1832"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37"/>
              <p:cNvSpPr/>
              <p:nvPr/>
            </p:nvSpPr>
            <p:spPr>
              <a:xfrm>
                <a:off x="-9361822" y="4175992"/>
                <a:ext cx="88230" cy="194509"/>
              </a:xfrm>
              <a:custGeom>
                <a:avLst/>
                <a:gdLst/>
                <a:ahLst/>
                <a:cxnLst/>
                <a:rect l="l" t="t" r="r" b="b"/>
                <a:pathLst>
                  <a:path w="963" h="2123" extrusionOk="0">
                    <a:moveTo>
                      <a:pt x="0" y="0"/>
                    </a:moveTo>
                    <a:lnTo>
                      <a:pt x="0" y="0"/>
                    </a:lnTo>
                    <a:cubicBezTo>
                      <a:pt x="663" y="765"/>
                      <a:pt x="829" y="1759"/>
                      <a:pt x="867" y="2123"/>
                    </a:cubicBezTo>
                    <a:lnTo>
                      <a:pt x="963" y="2123"/>
                    </a:lnTo>
                    <a:lnTo>
                      <a:pt x="963" y="71"/>
                    </a:lnTo>
                    <a:cubicBezTo>
                      <a:pt x="644" y="51"/>
                      <a:pt x="319" y="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37"/>
              <p:cNvSpPr/>
              <p:nvPr/>
            </p:nvSpPr>
            <p:spPr>
              <a:xfrm>
                <a:off x="-10033400" y="4074385"/>
                <a:ext cx="238945" cy="168214"/>
              </a:xfrm>
              <a:custGeom>
                <a:avLst/>
                <a:gdLst/>
                <a:ahLst/>
                <a:cxnLst/>
                <a:rect l="l" t="t" r="r" b="b"/>
                <a:pathLst>
                  <a:path w="2608" h="1836" extrusionOk="0">
                    <a:moveTo>
                      <a:pt x="1639" y="0"/>
                    </a:moveTo>
                    <a:cubicBezTo>
                      <a:pt x="727" y="427"/>
                      <a:pt x="186" y="1294"/>
                      <a:pt x="1" y="1626"/>
                    </a:cubicBezTo>
                    <a:cubicBezTo>
                      <a:pt x="205" y="1696"/>
                      <a:pt x="409" y="1766"/>
                      <a:pt x="613" y="1836"/>
                    </a:cubicBezTo>
                    <a:cubicBezTo>
                      <a:pt x="1084" y="1103"/>
                      <a:pt x="1785" y="555"/>
                      <a:pt x="2608" y="275"/>
                    </a:cubicBezTo>
                    <a:cubicBezTo>
                      <a:pt x="2283" y="185"/>
                      <a:pt x="1958" y="102"/>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37"/>
              <p:cNvSpPr/>
              <p:nvPr/>
            </p:nvSpPr>
            <p:spPr>
              <a:xfrm>
                <a:off x="-9454725" y="4166097"/>
                <a:ext cx="158411" cy="203305"/>
              </a:xfrm>
              <a:custGeom>
                <a:avLst/>
                <a:gdLst/>
                <a:ahLst/>
                <a:cxnLst/>
                <a:rect l="l" t="t" r="r" b="b"/>
                <a:pathLst>
                  <a:path w="1729" h="2219" extrusionOk="0">
                    <a:moveTo>
                      <a:pt x="1" y="0"/>
                    </a:moveTo>
                    <a:lnTo>
                      <a:pt x="1" y="0"/>
                    </a:lnTo>
                    <a:cubicBezTo>
                      <a:pt x="651" y="567"/>
                      <a:pt x="1091" y="1338"/>
                      <a:pt x="1250" y="2193"/>
                    </a:cubicBezTo>
                    <a:cubicBezTo>
                      <a:pt x="1409" y="2205"/>
                      <a:pt x="1569" y="2212"/>
                      <a:pt x="1728" y="2218"/>
                    </a:cubicBezTo>
                    <a:cubicBezTo>
                      <a:pt x="1677" y="1829"/>
                      <a:pt x="1492" y="816"/>
                      <a:pt x="791" y="89"/>
                    </a:cubicBezTo>
                    <a:cubicBezTo>
                      <a:pt x="524" y="64"/>
                      <a:pt x="262" y="3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37"/>
              <p:cNvSpPr/>
              <p:nvPr/>
            </p:nvSpPr>
            <p:spPr>
              <a:xfrm>
                <a:off x="-9259665" y="4182956"/>
                <a:ext cx="50941" cy="189928"/>
              </a:xfrm>
              <a:custGeom>
                <a:avLst/>
                <a:gdLst/>
                <a:ahLst/>
                <a:cxnLst/>
                <a:rect l="l" t="t" r="r" b="b"/>
                <a:pathLst>
                  <a:path w="556" h="2073" extrusionOk="0">
                    <a:moveTo>
                      <a:pt x="1" y="1"/>
                    </a:moveTo>
                    <a:lnTo>
                      <a:pt x="1" y="2060"/>
                    </a:lnTo>
                    <a:cubicBezTo>
                      <a:pt x="173" y="2066"/>
                      <a:pt x="351" y="2066"/>
                      <a:pt x="530" y="2072"/>
                    </a:cubicBezTo>
                    <a:lnTo>
                      <a:pt x="555" y="14"/>
                    </a:lnTo>
                    <a:cubicBezTo>
                      <a:pt x="370" y="7"/>
                      <a:pt x="185" y="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37"/>
              <p:cNvSpPr/>
              <p:nvPr/>
            </p:nvSpPr>
            <p:spPr>
              <a:xfrm>
                <a:off x="-10054930" y="4041127"/>
                <a:ext cx="153005" cy="178201"/>
              </a:xfrm>
              <a:custGeom>
                <a:avLst/>
                <a:gdLst/>
                <a:ahLst/>
                <a:cxnLst/>
                <a:rect l="l" t="t" r="r" b="b"/>
                <a:pathLst>
                  <a:path w="1670" h="1945" extrusionOk="0">
                    <a:moveTo>
                      <a:pt x="765" y="0"/>
                    </a:moveTo>
                    <a:lnTo>
                      <a:pt x="0" y="1912"/>
                    </a:lnTo>
                    <a:lnTo>
                      <a:pt x="96" y="1944"/>
                    </a:lnTo>
                    <a:cubicBezTo>
                      <a:pt x="255" y="1625"/>
                      <a:pt x="771" y="771"/>
                      <a:pt x="1670" y="293"/>
                    </a:cubicBezTo>
                    <a:cubicBezTo>
                      <a:pt x="1364" y="198"/>
                      <a:pt x="1064" y="102"/>
                      <a:pt x="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37"/>
              <p:cNvSpPr/>
              <p:nvPr/>
            </p:nvSpPr>
            <p:spPr>
              <a:xfrm>
                <a:off x="-9767700" y="4727822"/>
                <a:ext cx="340002" cy="180217"/>
              </a:xfrm>
              <a:custGeom>
                <a:avLst/>
                <a:gdLst/>
                <a:ahLst/>
                <a:cxnLst/>
                <a:rect l="l" t="t" r="r" b="b"/>
                <a:pathLst>
                  <a:path w="3711" h="1967" extrusionOk="0">
                    <a:moveTo>
                      <a:pt x="2888" y="0"/>
                    </a:moveTo>
                    <a:cubicBezTo>
                      <a:pt x="2292" y="362"/>
                      <a:pt x="1611" y="551"/>
                      <a:pt x="920" y="551"/>
                    </a:cubicBezTo>
                    <a:cubicBezTo>
                      <a:pt x="709" y="551"/>
                      <a:pt x="498" y="533"/>
                      <a:pt x="288" y="497"/>
                    </a:cubicBezTo>
                    <a:lnTo>
                      <a:pt x="1" y="1874"/>
                    </a:lnTo>
                    <a:cubicBezTo>
                      <a:pt x="345" y="1935"/>
                      <a:pt x="691" y="1966"/>
                      <a:pt x="1036" y="1966"/>
                    </a:cubicBezTo>
                    <a:cubicBezTo>
                      <a:pt x="1626" y="1966"/>
                      <a:pt x="2213" y="1876"/>
                      <a:pt x="2780" y="1696"/>
                    </a:cubicBezTo>
                    <a:cubicBezTo>
                      <a:pt x="3105" y="1587"/>
                      <a:pt x="3417" y="1441"/>
                      <a:pt x="3710" y="1262"/>
                    </a:cubicBezTo>
                    <a:lnTo>
                      <a:pt x="288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37"/>
              <p:cNvSpPr/>
              <p:nvPr/>
            </p:nvSpPr>
            <p:spPr>
              <a:xfrm>
                <a:off x="-10106971" y="4020696"/>
                <a:ext cx="109303" cy="190386"/>
              </a:xfrm>
              <a:custGeom>
                <a:avLst/>
                <a:gdLst/>
                <a:ahLst/>
                <a:cxnLst/>
                <a:rect l="l" t="t" r="r" b="b"/>
                <a:pathLst>
                  <a:path w="1193" h="2078" extrusionOk="0">
                    <a:moveTo>
                      <a:pt x="759" y="0"/>
                    </a:moveTo>
                    <a:lnTo>
                      <a:pt x="1" y="1912"/>
                    </a:lnTo>
                    <a:cubicBezTo>
                      <a:pt x="147" y="1969"/>
                      <a:pt x="281" y="2027"/>
                      <a:pt x="428" y="2078"/>
                    </a:cubicBezTo>
                    <a:lnTo>
                      <a:pt x="1193" y="166"/>
                    </a:lnTo>
                    <a:cubicBezTo>
                      <a:pt x="1046" y="115"/>
                      <a:pt x="906" y="57"/>
                      <a:pt x="7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37"/>
              <p:cNvSpPr/>
              <p:nvPr/>
            </p:nvSpPr>
            <p:spPr>
              <a:xfrm>
                <a:off x="-7248046" y="3858894"/>
                <a:ext cx="156579" cy="233081"/>
              </a:xfrm>
              <a:custGeom>
                <a:avLst/>
                <a:gdLst/>
                <a:ahLst/>
                <a:cxnLst/>
                <a:rect l="l" t="t" r="r" b="b"/>
                <a:pathLst>
                  <a:path w="1709" h="2544" extrusionOk="0">
                    <a:moveTo>
                      <a:pt x="1327" y="1"/>
                    </a:moveTo>
                    <a:lnTo>
                      <a:pt x="1" y="466"/>
                    </a:lnTo>
                    <a:cubicBezTo>
                      <a:pt x="179" y="1040"/>
                      <a:pt x="218" y="1645"/>
                      <a:pt x="122" y="2238"/>
                    </a:cubicBezTo>
                    <a:lnTo>
                      <a:pt x="1594" y="2544"/>
                    </a:lnTo>
                    <a:cubicBezTo>
                      <a:pt x="1709" y="1836"/>
                      <a:pt x="1645" y="1110"/>
                      <a:pt x="1448" y="364"/>
                    </a:cubicBezTo>
                    <a:cubicBezTo>
                      <a:pt x="1409" y="237"/>
                      <a:pt x="1371" y="122"/>
                      <a:pt x="132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37"/>
              <p:cNvSpPr/>
              <p:nvPr/>
            </p:nvSpPr>
            <p:spPr>
              <a:xfrm>
                <a:off x="-7669042" y="4303895"/>
                <a:ext cx="339360" cy="193410"/>
              </a:xfrm>
              <a:custGeom>
                <a:avLst/>
                <a:gdLst/>
                <a:ahLst/>
                <a:cxnLst/>
                <a:rect l="l" t="t" r="r" b="b"/>
                <a:pathLst>
                  <a:path w="3704" h="2111" extrusionOk="0">
                    <a:moveTo>
                      <a:pt x="2926" y="0"/>
                    </a:moveTo>
                    <a:cubicBezTo>
                      <a:pt x="2338" y="357"/>
                      <a:pt x="1665" y="542"/>
                      <a:pt x="983" y="542"/>
                    </a:cubicBezTo>
                    <a:cubicBezTo>
                      <a:pt x="764" y="542"/>
                      <a:pt x="544" y="523"/>
                      <a:pt x="326" y="485"/>
                    </a:cubicBezTo>
                    <a:lnTo>
                      <a:pt x="1" y="2052"/>
                    </a:lnTo>
                    <a:cubicBezTo>
                      <a:pt x="228" y="2090"/>
                      <a:pt x="460" y="2111"/>
                      <a:pt x="695" y="2111"/>
                    </a:cubicBezTo>
                    <a:cubicBezTo>
                      <a:pt x="775" y="2111"/>
                      <a:pt x="856" y="2108"/>
                      <a:pt x="938" y="2103"/>
                    </a:cubicBezTo>
                    <a:cubicBezTo>
                      <a:pt x="1919" y="2040"/>
                      <a:pt x="2875" y="1721"/>
                      <a:pt x="3704" y="1186"/>
                    </a:cubicBezTo>
                    <a:lnTo>
                      <a:pt x="2926"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37"/>
              <p:cNvSpPr/>
              <p:nvPr/>
            </p:nvSpPr>
            <p:spPr>
              <a:xfrm>
                <a:off x="-8034608" y="4108285"/>
                <a:ext cx="206878" cy="241785"/>
              </a:xfrm>
              <a:custGeom>
                <a:avLst/>
                <a:gdLst/>
                <a:ahLst/>
                <a:cxnLst/>
                <a:rect l="l" t="t" r="r" b="b"/>
                <a:pathLst>
                  <a:path w="2258" h="2639" extrusionOk="0">
                    <a:moveTo>
                      <a:pt x="1320" y="0"/>
                    </a:moveTo>
                    <a:cubicBezTo>
                      <a:pt x="887" y="217"/>
                      <a:pt x="447" y="427"/>
                      <a:pt x="1" y="625"/>
                    </a:cubicBezTo>
                    <a:lnTo>
                      <a:pt x="128" y="912"/>
                    </a:lnTo>
                    <a:cubicBezTo>
                      <a:pt x="390" y="1549"/>
                      <a:pt x="772" y="2135"/>
                      <a:pt x="1244" y="2639"/>
                    </a:cubicBezTo>
                    <a:lnTo>
                      <a:pt x="2257" y="1562"/>
                    </a:lnTo>
                    <a:cubicBezTo>
                      <a:pt x="2072" y="1377"/>
                      <a:pt x="1907" y="1173"/>
                      <a:pt x="1766" y="956"/>
                    </a:cubicBezTo>
                    <a:cubicBezTo>
                      <a:pt x="1569" y="657"/>
                      <a:pt x="1422" y="338"/>
                      <a:pt x="132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37"/>
              <p:cNvSpPr/>
              <p:nvPr/>
            </p:nvSpPr>
            <p:spPr>
              <a:xfrm>
                <a:off x="-7537659" y="4104162"/>
                <a:ext cx="91803" cy="106921"/>
              </a:xfrm>
              <a:custGeom>
                <a:avLst/>
                <a:gdLst/>
                <a:ahLst/>
                <a:cxnLst/>
                <a:rect l="l" t="t" r="r" b="b"/>
                <a:pathLst>
                  <a:path w="1002" h="1167" extrusionOk="0">
                    <a:moveTo>
                      <a:pt x="823" y="1"/>
                    </a:moveTo>
                    <a:lnTo>
                      <a:pt x="823" y="1"/>
                    </a:lnTo>
                    <a:cubicBezTo>
                      <a:pt x="714" y="128"/>
                      <a:pt x="587" y="236"/>
                      <a:pt x="453" y="326"/>
                    </a:cubicBezTo>
                    <a:cubicBezTo>
                      <a:pt x="313" y="421"/>
                      <a:pt x="160" y="485"/>
                      <a:pt x="1" y="536"/>
                    </a:cubicBezTo>
                    <a:cubicBezTo>
                      <a:pt x="364" y="689"/>
                      <a:pt x="702" y="906"/>
                      <a:pt x="1001" y="1167"/>
                    </a:cubicBezTo>
                    <a:cubicBezTo>
                      <a:pt x="880" y="791"/>
                      <a:pt x="816" y="396"/>
                      <a:pt x="823"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37"/>
              <p:cNvSpPr/>
              <p:nvPr/>
            </p:nvSpPr>
            <p:spPr>
              <a:xfrm>
                <a:off x="-7815635" y="4150980"/>
                <a:ext cx="189928" cy="138346"/>
              </a:xfrm>
              <a:custGeom>
                <a:avLst/>
                <a:gdLst/>
                <a:ahLst/>
                <a:cxnLst/>
                <a:rect l="l" t="t" r="r" b="b"/>
                <a:pathLst>
                  <a:path w="2073" h="1510" extrusionOk="0">
                    <a:moveTo>
                      <a:pt x="1484" y="0"/>
                    </a:moveTo>
                    <a:cubicBezTo>
                      <a:pt x="972" y="0"/>
                      <a:pt x="466" y="112"/>
                      <a:pt x="1" y="324"/>
                    </a:cubicBezTo>
                    <a:cubicBezTo>
                      <a:pt x="434" y="911"/>
                      <a:pt x="1059" y="1325"/>
                      <a:pt x="1766" y="1510"/>
                    </a:cubicBezTo>
                    <a:lnTo>
                      <a:pt x="2072" y="50"/>
                    </a:lnTo>
                    <a:cubicBezTo>
                      <a:pt x="1876" y="17"/>
                      <a:pt x="1680" y="0"/>
                      <a:pt x="148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37"/>
              <p:cNvSpPr/>
              <p:nvPr/>
            </p:nvSpPr>
            <p:spPr>
              <a:xfrm>
                <a:off x="-7785858" y="4045800"/>
                <a:ext cx="107562" cy="94643"/>
              </a:xfrm>
              <a:custGeom>
                <a:avLst/>
                <a:gdLst/>
                <a:ahLst/>
                <a:cxnLst/>
                <a:rect l="l" t="t" r="r" b="b"/>
                <a:pathLst>
                  <a:path w="1174" h="1033" extrusionOk="0">
                    <a:moveTo>
                      <a:pt x="638" y="0"/>
                    </a:moveTo>
                    <a:cubicBezTo>
                      <a:pt x="479" y="376"/>
                      <a:pt x="262" y="720"/>
                      <a:pt x="1" y="1033"/>
                    </a:cubicBezTo>
                    <a:cubicBezTo>
                      <a:pt x="377" y="905"/>
                      <a:pt x="772" y="848"/>
                      <a:pt x="1174" y="848"/>
                    </a:cubicBezTo>
                    <a:cubicBezTo>
                      <a:pt x="912" y="631"/>
                      <a:pt x="721" y="332"/>
                      <a:pt x="638"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37"/>
              <p:cNvSpPr/>
              <p:nvPr/>
            </p:nvSpPr>
            <p:spPr>
              <a:xfrm>
                <a:off x="-7626989" y="4160783"/>
                <a:ext cx="191577" cy="137796"/>
              </a:xfrm>
              <a:custGeom>
                <a:avLst/>
                <a:gdLst/>
                <a:ahLst/>
                <a:cxnLst/>
                <a:rect l="l" t="t" r="r" b="b"/>
                <a:pathLst>
                  <a:path w="2091" h="1504" extrusionOk="0">
                    <a:moveTo>
                      <a:pt x="300" y="1"/>
                    </a:moveTo>
                    <a:lnTo>
                      <a:pt x="1" y="1460"/>
                    </a:lnTo>
                    <a:cubicBezTo>
                      <a:pt x="172" y="1489"/>
                      <a:pt x="345" y="1504"/>
                      <a:pt x="518" y="1504"/>
                    </a:cubicBezTo>
                    <a:cubicBezTo>
                      <a:pt x="1064" y="1504"/>
                      <a:pt x="1607" y="1360"/>
                      <a:pt x="2091" y="1084"/>
                    </a:cubicBezTo>
                    <a:cubicBezTo>
                      <a:pt x="1613" y="555"/>
                      <a:pt x="995" y="179"/>
                      <a:pt x="30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37"/>
              <p:cNvSpPr/>
              <p:nvPr/>
            </p:nvSpPr>
            <p:spPr>
              <a:xfrm>
                <a:off x="-7483877" y="3871171"/>
                <a:ext cx="108661" cy="91803"/>
              </a:xfrm>
              <a:custGeom>
                <a:avLst/>
                <a:gdLst/>
                <a:ahLst/>
                <a:cxnLst/>
                <a:rect l="l" t="t" r="r" b="b"/>
                <a:pathLst>
                  <a:path w="1186" h="1002" extrusionOk="0">
                    <a:moveTo>
                      <a:pt x="1185" y="1"/>
                    </a:moveTo>
                    <a:cubicBezTo>
                      <a:pt x="822" y="116"/>
                      <a:pt x="442" y="173"/>
                      <a:pt x="60" y="173"/>
                    </a:cubicBezTo>
                    <a:cubicBezTo>
                      <a:pt x="40" y="173"/>
                      <a:pt x="20" y="173"/>
                      <a:pt x="0" y="173"/>
                    </a:cubicBezTo>
                    <a:lnTo>
                      <a:pt x="0" y="173"/>
                    </a:lnTo>
                    <a:cubicBezTo>
                      <a:pt x="134" y="287"/>
                      <a:pt x="255" y="415"/>
                      <a:pt x="351" y="561"/>
                    </a:cubicBezTo>
                    <a:cubicBezTo>
                      <a:pt x="440" y="695"/>
                      <a:pt x="504" y="842"/>
                      <a:pt x="554" y="1001"/>
                    </a:cubicBezTo>
                    <a:cubicBezTo>
                      <a:pt x="707" y="638"/>
                      <a:pt x="924" y="300"/>
                      <a:pt x="1185"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37"/>
              <p:cNvSpPr/>
              <p:nvPr/>
            </p:nvSpPr>
            <p:spPr>
              <a:xfrm>
                <a:off x="-7864652" y="3770114"/>
                <a:ext cx="144943" cy="191119"/>
              </a:xfrm>
              <a:custGeom>
                <a:avLst/>
                <a:gdLst/>
                <a:ahLst/>
                <a:cxnLst/>
                <a:rect l="l" t="t" r="r" b="b"/>
                <a:pathLst>
                  <a:path w="1582" h="2086" extrusionOk="0">
                    <a:moveTo>
                      <a:pt x="1186" y="1"/>
                    </a:moveTo>
                    <a:cubicBezTo>
                      <a:pt x="600" y="441"/>
                      <a:pt x="179" y="1072"/>
                      <a:pt x="1" y="1779"/>
                    </a:cubicBezTo>
                    <a:lnTo>
                      <a:pt x="1460" y="2085"/>
                    </a:lnTo>
                    <a:cubicBezTo>
                      <a:pt x="1581" y="1378"/>
                      <a:pt x="1486" y="651"/>
                      <a:pt x="118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37"/>
              <p:cNvSpPr/>
              <p:nvPr/>
            </p:nvSpPr>
            <p:spPr>
              <a:xfrm>
                <a:off x="-7720350" y="3880242"/>
                <a:ext cx="283197" cy="251589"/>
              </a:xfrm>
              <a:custGeom>
                <a:avLst/>
                <a:gdLst/>
                <a:ahLst/>
                <a:cxnLst/>
                <a:rect l="l" t="t" r="r" b="b"/>
                <a:pathLst>
                  <a:path w="3091" h="2746" extrusionOk="0">
                    <a:moveTo>
                      <a:pt x="1540" y="1"/>
                    </a:moveTo>
                    <a:cubicBezTo>
                      <a:pt x="937" y="1"/>
                      <a:pt x="340" y="390"/>
                      <a:pt x="191" y="1087"/>
                    </a:cubicBezTo>
                    <a:cubicBezTo>
                      <a:pt x="1" y="2004"/>
                      <a:pt x="729" y="2746"/>
                      <a:pt x="1539" y="2746"/>
                    </a:cubicBezTo>
                    <a:cubicBezTo>
                      <a:pt x="1787" y="2746"/>
                      <a:pt x="2042" y="2676"/>
                      <a:pt x="2281" y="2521"/>
                    </a:cubicBezTo>
                    <a:cubicBezTo>
                      <a:pt x="2912" y="2107"/>
                      <a:pt x="3091" y="1253"/>
                      <a:pt x="2677" y="622"/>
                    </a:cubicBezTo>
                    <a:cubicBezTo>
                      <a:pt x="2401" y="198"/>
                      <a:pt x="1969" y="1"/>
                      <a:pt x="1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37"/>
              <p:cNvSpPr/>
              <p:nvPr/>
            </p:nvSpPr>
            <p:spPr>
              <a:xfrm>
                <a:off x="-7533536" y="3722288"/>
                <a:ext cx="188096" cy="137522"/>
              </a:xfrm>
              <a:custGeom>
                <a:avLst/>
                <a:gdLst/>
                <a:ahLst/>
                <a:cxnLst/>
                <a:rect l="l" t="t" r="r" b="b"/>
                <a:pathLst>
                  <a:path w="2053" h="1501" extrusionOk="0">
                    <a:moveTo>
                      <a:pt x="300" y="0"/>
                    </a:moveTo>
                    <a:lnTo>
                      <a:pt x="0" y="1453"/>
                    </a:lnTo>
                    <a:cubicBezTo>
                      <a:pt x="191" y="1485"/>
                      <a:pt x="384" y="1501"/>
                      <a:pt x="576" y="1501"/>
                    </a:cubicBezTo>
                    <a:cubicBezTo>
                      <a:pt x="1082" y="1501"/>
                      <a:pt x="1586" y="1392"/>
                      <a:pt x="2053" y="1179"/>
                    </a:cubicBezTo>
                    <a:cubicBezTo>
                      <a:pt x="1619" y="599"/>
                      <a:pt x="1001" y="179"/>
                      <a:pt x="300"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37"/>
              <p:cNvSpPr/>
              <p:nvPr/>
            </p:nvSpPr>
            <p:spPr>
              <a:xfrm>
                <a:off x="-7880411" y="3959951"/>
                <a:ext cx="143752" cy="191028"/>
              </a:xfrm>
              <a:custGeom>
                <a:avLst/>
                <a:gdLst/>
                <a:ahLst/>
                <a:cxnLst/>
                <a:rect l="l" t="t" r="r" b="b"/>
                <a:pathLst>
                  <a:path w="1569" h="2085" extrusionOk="0">
                    <a:moveTo>
                      <a:pt x="115" y="0"/>
                    </a:moveTo>
                    <a:lnTo>
                      <a:pt x="115" y="0"/>
                    </a:lnTo>
                    <a:cubicBezTo>
                      <a:pt x="0" y="720"/>
                      <a:pt x="134" y="1453"/>
                      <a:pt x="491" y="2084"/>
                    </a:cubicBezTo>
                    <a:cubicBezTo>
                      <a:pt x="1020" y="1606"/>
                      <a:pt x="1390" y="995"/>
                      <a:pt x="1568" y="306"/>
                    </a:cubicBezTo>
                    <a:lnTo>
                      <a:pt x="115"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37"/>
              <p:cNvSpPr/>
              <p:nvPr/>
            </p:nvSpPr>
            <p:spPr>
              <a:xfrm>
                <a:off x="-7725664" y="3712485"/>
                <a:ext cx="192768" cy="137155"/>
              </a:xfrm>
              <a:custGeom>
                <a:avLst/>
                <a:gdLst/>
                <a:ahLst/>
                <a:cxnLst/>
                <a:rect l="l" t="t" r="r" b="b"/>
                <a:pathLst>
                  <a:path w="2104" h="1497" extrusionOk="0">
                    <a:moveTo>
                      <a:pt x="1577" y="0"/>
                    </a:moveTo>
                    <a:cubicBezTo>
                      <a:pt x="1026" y="0"/>
                      <a:pt x="484" y="142"/>
                      <a:pt x="0" y="413"/>
                    </a:cubicBezTo>
                    <a:cubicBezTo>
                      <a:pt x="478" y="949"/>
                      <a:pt x="1103" y="1325"/>
                      <a:pt x="1798" y="1497"/>
                    </a:cubicBezTo>
                    <a:lnTo>
                      <a:pt x="2104" y="44"/>
                    </a:lnTo>
                    <a:cubicBezTo>
                      <a:pt x="1928" y="14"/>
                      <a:pt x="1753" y="0"/>
                      <a:pt x="1577"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37"/>
              <p:cNvSpPr/>
              <p:nvPr/>
            </p:nvSpPr>
            <p:spPr>
              <a:xfrm>
                <a:off x="-7714578" y="3799341"/>
                <a:ext cx="93544" cy="110494"/>
              </a:xfrm>
              <a:custGeom>
                <a:avLst/>
                <a:gdLst/>
                <a:ahLst/>
                <a:cxnLst/>
                <a:rect l="l" t="t" r="r" b="b"/>
                <a:pathLst>
                  <a:path w="1021" h="1206" extrusionOk="0">
                    <a:moveTo>
                      <a:pt x="1" y="1"/>
                    </a:moveTo>
                    <a:lnTo>
                      <a:pt x="1" y="1"/>
                    </a:lnTo>
                    <a:cubicBezTo>
                      <a:pt x="122" y="389"/>
                      <a:pt x="179" y="797"/>
                      <a:pt x="173" y="1205"/>
                    </a:cubicBezTo>
                    <a:cubicBezTo>
                      <a:pt x="204" y="1161"/>
                      <a:pt x="243" y="1116"/>
                      <a:pt x="281" y="1078"/>
                    </a:cubicBezTo>
                    <a:cubicBezTo>
                      <a:pt x="364" y="995"/>
                      <a:pt x="459" y="925"/>
                      <a:pt x="555" y="861"/>
                    </a:cubicBezTo>
                    <a:cubicBezTo>
                      <a:pt x="702" y="765"/>
                      <a:pt x="855" y="695"/>
                      <a:pt x="1020" y="651"/>
                    </a:cubicBezTo>
                    <a:cubicBezTo>
                      <a:pt x="651" y="491"/>
                      <a:pt x="300" y="268"/>
                      <a:pt x="1"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37"/>
              <p:cNvSpPr/>
              <p:nvPr/>
            </p:nvSpPr>
            <p:spPr>
              <a:xfrm>
                <a:off x="-7360098" y="3651007"/>
                <a:ext cx="224286" cy="225477"/>
              </a:xfrm>
              <a:custGeom>
                <a:avLst/>
                <a:gdLst/>
                <a:ahLst/>
                <a:cxnLst/>
                <a:rect l="l" t="t" r="r" b="b"/>
                <a:pathLst>
                  <a:path w="2448" h="2461" extrusionOk="0">
                    <a:moveTo>
                      <a:pt x="1007" y="1"/>
                    </a:moveTo>
                    <a:cubicBezTo>
                      <a:pt x="682" y="319"/>
                      <a:pt x="344" y="625"/>
                      <a:pt x="0" y="925"/>
                    </a:cubicBezTo>
                    <a:cubicBezTo>
                      <a:pt x="306" y="1173"/>
                      <a:pt x="574" y="1460"/>
                      <a:pt x="784" y="1792"/>
                    </a:cubicBezTo>
                    <a:cubicBezTo>
                      <a:pt x="924" y="2002"/>
                      <a:pt x="1039" y="2225"/>
                      <a:pt x="1135" y="2461"/>
                    </a:cubicBezTo>
                    <a:lnTo>
                      <a:pt x="2448" y="2002"/>
                    </a:lnTo>
                    <a:cubicBezTo>
                      <a:pt x="2167" y="1358"/>
                      <a:pt x="1772" y="772"/>
                      <a:pt x="1275" y="275"/>
                    </a:cubicBezTo>
                    <a:lnTo>
                      <a:pt x="1007"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37"/>
              <p:cNvSpPr/>
              <p:nvPr/>
            </p:nvSpPr>
            <p:spPr>
              <a:xfrm>
                <a:off x="-7441274" y="4051022"/>
                <a:ext cx="144301" cy="189287"/>
              </a:xfrm>
              <a:custGeom>
                <a:avLst/>
                <a:gdLst/>
                <a:ahLst/>
                <a:cxnLst/>
                <a:rect l="l" t="t" r="r" b="b"/>
                <a:pathLst>
                  <a:path w="1575" h="2066" extrusionOk="0">
                    <a:moveTo>
                      <a:pt x="115" y="1"/>
                    </a:moveTo>
                    <a:lnTo>
                      <a:pt x="115" y="1"/>
                    </a:lnTo>
                    <a:cubicBezTo>
                      <a:pt x="0" y="702"/>
                      <a:pt x="96" y="1422"/>
                      <a:pt x="395" y="2066"/>
                    </a:cubicBezTo>
                    <a:cubicBezTo>
                      <a:pt x="975" y="1632"/>
                      <a:pt x="1396" y="1008"/>
                      <a:pt x="1574" y="300"/>
                    </a:cubicBezTo>
                    <a:lnTo>
                      <a:pt x="11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37"/>
              <p:cNvSpPr/>
              <p:nvPr/>
            </p:nvSpPr>
            <p:spPr>
              <a:xfrm>
                <a:off x="-7902033" y="4268804"/>
                <a:ext cx="237754" cy="217323"/>
              </a:xfrm>
              <a:custGeom>
                <a:avLst/>
                <a:gdLst/>
                <a:ahLst/>
                <a:cxnLst/>
                <a:rect l="l" t="t" r="r" b="b"/>
                <a:pathLst>
                  <a:path w="2595" h="2372" extrusionOk="0">
                    <a:moveTo>
                      <a:pt x="1020" y="1"/>
                    </a:moveTo>
                    <a:lnTo>
                      <a:pt x="1" y="1084"/>
                    </a:lnTo>
                    <a:lnTo>
                      <a:pt x="39" y="1123"/>
                    </a:lnTo>
                    <a:cubicBezTo>
                      <a:pt x="721" y="1734"/>
                      <a:pt x="1454" y="2174"/>
                      <a:pt x="2270" y="2372"/>
                    </a:cubicBezTo>
                    <a:lnTo>
                      <a:pt x="2595" y="810"/>
                    </a:lnTo>
                    <a:cubicBezTo>
                      <a:pt x="2015" y="670"/>
                      <a:pt x="1473" y="390"/>
                      <a:pt x="102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37"/>
              <p:cNvSpPr/>
              <p:nvPr/>
            </p:nvSpPr>
            <p:spPr>
              <a:xfrm>
                <a:off x="-7424966" y="3860085"/>
                <a:ext cx="144301" cy="191577"/>
              </a:xfrm>
              <a:custGeom>
                <a:avLst/>
                <a:gdLst/>
                <a:ahLst/>
                <a:cxnLst/>
                <a:rect l="l" t="t" r="r" b="b"/>
                <a:pathLst>
                  <a:path w="1575" h="2091" extrusionOk="0">
                    <a:moveTo>
                      <a:pt x="1084" y="0"/>
                    </a:moveTo>
                    <a:cubicBezTo>
                      <a:pt x="549" y="472"/>
                      <a:pt x="173" y="1097"/>
                      <a:pt x="1" y="1785"/>
                    </a:cubicBezTo>
                    <a:lnTo>
                      <a:pt x="1460" y="2091"/>
                    </a:lnTo>
                    <a:cubicBezTo>
                      <a:pt x="1575" y="1371"/>
                      <a:pt x="1441" y="638"/>
                      <a:pt x="108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37"/>
              <p:cNvSpPr/>
              <p:nvPr/>
            </p:nvSpPr>
            <p:spPr>
              <a:xfrm>
                <a:off x="-7532986" y="3540696"/>
                <a:ext cx="200373" cy="139629"/>
              </a:xfrm>
              <a:custGeom>
                <a:avLst/>
                <a:gdLst/>
                <a:ahLst/>
                <a:cxnLst/>
                <a:rect l="l" t="t" r="r" b="b"/>
                <a:pathLst>
                  <a:path w="2187" h="1524" extrusionOk="0">
                    <a:moveTo>
                      <a:pt x="734" y="0"/>
                    </a:moveTo>
                    <a:cubicBezTo>
                      <a:pt x="491" y="223"/>
                      <a:pt x="243" y="427"/>
                      <a:pt x="1" y="638"/>
                    </a:cubicBezTo>
                    <a:cubicBezTo>
                      <a:pt x="1014" y="708"/>
                      <a:pt x="1830" y="1294"/>
                      <a:pt x="2110" y="1523"/>
                    </a:cubicBezTo>
                    <a:lnTo>
                      <a:pt x="2187" y="1453"/>
                    </a:ln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37"/>
              <p:cNvSpPr/>
              <p:nvPr/>
            </p:nvSpPr>
            <p:spPr>
              <a:xfrm>
                <a:off x="-8005381" y="3851290"/>
                <a:ext cx="112235" cy="255895"/>
              </a:xfrm>
              <a:custGeom>
                <a:avLst/>
                <a:gdLst/>
                <a:ahLst/>
                <a:cxnLst/>
                <a:rect l="l" t="t" r="r" b="b"/>
                <a:pathLst>
                  <a:path w="1225" h="2793" extrusionOk="0">
                    <a:moveTo>
                      <a:pt x="1224" y="1"/>
                    </a:moveTo>
                    <a:lnTo>
                      <a:pt x="1224" y="1"/>
                    </a:lnTo>
                    <a:cubicBezTo>
                      <a:pt x="937" y="167"/>
                      <a:pt x="644" y="332"/>
                      <a:pt x="351" y="492"/>
                    </a:cubicBezTo>
                    <a:cubicBezTo>
                      <a:pt x="1" y="1435"/>
                      <a:pt x="236" y="2435"/>
                      <a:pt x="338" y="2792"/>
                    </a:cubicBezTo>
                    <a:cubicBezTo>
                      <a:pt x="536" y="2703"/>
                      <a:pt x="727" y="2608"/>
                      <a:pt x="918" y="2506"/>
                    </a:cubicBezTo>
                    <a:cubicBezTo>
                      <a:pt x="734" y="1658"/>
                      <a:pt x="842" y="778"/>
                      <a:pt x="1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37"/>
              <p:cNvSpPr/>
              <p:nvPr/>
            </p:nvSpPr>
            <p:spPr>
              <a:xfrm>
                <a:off x="-7606008" y="3612527"/>
                <a:ext cx="255895" cy="106371"/>
              </a:xfrm>
              <a:custGeom>
                <a:avLst/>
                <a:gdLst/>
                <a:ahLst/>
                <a:cxnLst/>
                <a:rect l="l" t="t" r="r" b="b"/>
                <a:pathLst>
                  <a:path w="2793" h="1161" extrusionOk="0">
                    <a:moveTo>
                      <a:pt x="626" y="0"/>
                    </a:moveTo>
                    <a:cubicBezTo>
                      <a:pt x="422" y="166"/>
                      <a:pt x="211" y="332"/>
                      <a:pt x="1" y="491"/>
                    </a:cubicBezTo>
                    <a:cubicBezTo>
                      <a:pt x="86" y="485"/>
                      <a:pt x="172" y="482"/>
                      <a:pt x="257" y="482"/>
                    </a:cubicBezTo>
                    <a:cubicBezTo>
                      <a:pt x="1036" y="482"/>
                      <a:pt x="1798" y="718"/>
                      <a:pt x="2442" y="1160"/>
                    </a:cubicBezTo>
                    <a:cubicBezTo>
                      <a:pt x="2557" y="1058"/>
                      <a:pt x="2678" y="950"/>
                      <a:pt x="2793" y="841"/>
                    </a:cubicBezTo>
                    <a:cubicBezTo>
                      <a:pt x="2487" y="599"/>
                      <a:pt x="1639" y="19"/>
                      <a:pt x="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37"/>
              <p:cNvSpPr/>
              <p:nvPr/>
            </p:nvSpPr>
            <p:spPr>
              <a:xfrm>
                <a:off x="-7455933" y="3496902"/>
                <a:ext cx="168856" cy="168214"/>
              </a:xfrm>
              <a:custGeom>
                <a:avLst/>
                <a:gdLst/>
                <a:ahLst/>
                <a:cxnLst/>
                <a:rect l="l" t="t" r="r" b="b"/>
                <a:pathLst>
                  <a:path w="1843" h="1836" extrusionOk="0">
                    <a:moveTo>
                      <a:pt x="402" y="0"/>
                    </a:moveTo>
                    <a:cubicBezTo>
                      <a:pt x="269" y="128"/>
                      <a:pt x="135" y="255"/>
                      <a:pt x="1" y="383"/>
                    </a:cubicBezTo>
                    <a:lnTo>
                      <a:pt x="1454" y="1836"/>
                    </a:lnTo>
                    <a:cubicBezTo>
                      <a:pt x="1588" y="1715"/>
                      <a:pt x="1715" y="1594"/>
                      <a:pt x="1843" y="1472"/>
                    </a:cubicBezTo>
                    <a:lnTo>
                      <a:pt x="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37"/>
              <p:cNvSpPr/>
              <p:nvPr/>
            </p:nvSpPr>
            <p:spPr>
              <a:xfrm>
                <a:off x="-8069057" y="3905071"/>
                <a:ext cx="82458" cy="212650"/>
              </a:xfrm>
              <a:custGeom>
                <a:avLst/>
                <a:gdLst/>
                <a:ahLst/>
                <a:cxnLst/>
                <a:rect l="l" t="t" r="r" b="b"/>
                <a:pathLst>
                  <a:path w="900" h="2321" extrusionOk="0">
                    <a:moveTo>
                      <a:pt x="849" y="0"/>
                    </a:moveTo>
                    <a:lnTo>
                      <a:pt x="849" y="0"/>
                    </a:lnTo>
                    <a:cubicBezTo>
                      <a:pt x="568" y="147"/>
                      <a:pt x="288" y="287"/>
                      <a:pt x="1" y="427"/>
                    </a:cubicBezTo>
                    <a:lnTo>
                      <a:pt x="810" y="2320"/>
                    </a:lnTo>
                    <a:lnTo>
                      <a:pt x="900" y="2275"/>
                    </a:lnTo>
                    <a:cubicBezTo>
                      <a:pt x="798" y="1938"/>
                      <a:pt x="549" y="969"/>
                      <a:pt x="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37"/>
              <p:cNvSpPr/>
              <p:nvPr/>
            </p:nvSpPr>
            <p:spPr>
              <a:xfrm>
                <a:off x="-7378789" y="4088953"/>
                <a:ext cx="271012" cy="309034"/>
              </a:xfrm>
              <a:custGeom>
                <a:avLst/>
                <a:gdLst/>
                <a:ahLst/>
                <a:cxnLst/>
                <a:rect l="l" t="t" r="r" b="b"/>
                <a:pathLst>
                  <a:path w="2958" h="3373" extrusionOk="0">
                    <a:moveTo>
                      <a:pt x="1485" y="1"/>
                    </a:moveTo>
                    <a:cubicBezTo>
                      <a:pt x="1269" y="887"/>
                      <a:pt x="740" y="1664"/>
                      <a:pt x="0" y="2193"/>
                    </a:cubicBezTo>
                    <a:lnTo>
                      <a:pt x="771" y="3372"/>
                    </a:lnTo>
                    <a:cubicBezTo>
                      <a:pt x="1543" y="2831"/>
                      <a:pt x="2174" y="2110"/>
                      <a:pt x="2607" y="1275"/>
                    </a:cubicBezTo>
                    <a:cubicBezTo>
                      <a:pt x="2766" y="970"/>
                      <a:pt x="2881" y="645"/>
                      <a:pt x="2957" y="307"/>
                    </a:cubicBezTo>
                    <a:lnTo>
                      <a:pt x="148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37"/>
              <p:cNvSpPr/>
              <p:nvPr/>
            </p:nvSpPr>
            <p:spPr>
              <a:xfrm>
                <a:off x="-8120365" y="3949965"/>
                <a:ext cx="113334" cy="190478"/>
              </a:xfrm>
              <a:custGeom>
                <a:avLst/>
                <a:gdLst/>
                <a:ahLst/>
                <a:cxnLst/>
                <a:rect l="l" t="t" r="r" b="b"/>
                <a:pathLst>
                  <a:path w="1237" h="2079" extrusionOk="0">
                    <a:moveTo>
                      <a:pt x="421" y="1"/>
                    </a:moveTo>
                    <a:cubicBezTo>
                      <a:pt x="287" y="65"/>
                      <a:pt x="140" y="122"/>
                      <a:pt x="0" y="186"/>
                    </a:cubicBezTo>
                    <a:lnTo>
                      <a:pt x="822" y="2079"/>
                    </a:lnTo>
                    <a:cubicBezTo>
                      <a:pt x="956" y="2015"/>
                      <a:pt x="1096" y="1958"/>
                      <a:pt x="1236" y="1894"/>
                    </a:cubicBezTo>
                    <a:lnTo>
                      <a:pt x="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37"/>
              <p:cNvSpPr/>
              <p:nvPr/>
            </p:nvSpPr>
            <p:spPr>
              <a:xfrm>
                <a:off x="-6231976" y="1794136"/>
                <a:ext cx="237754" cy="223186"/>
              </a:xfrm>
              <a:custGeom>
                <a:avLst/>
                <a:gdLst/>
                <a:ahLst/>
                <a:cxnLst/>
                <a:rect l="l" t="t" r="r" b="b"/>
                <a:pathLst>
                  <a:path w="2595" h="2436" extrusionOk="0">
                    <a:moveTo>
                      <a:pt x="606" y="0"/>
                    </a:moveTo>
                    <a:lnTo>
                      <a:pt x="1" y="1269"/>
                    </a:lnTo>
                    <a:cubicBezTo>
                      <a:pt x="530" y="1549"/>
                      <a:pt x="988" y="1944"/>
                      <a:pt x="1333" y="2435"/>
                    </a:cubicBezTo>
                    <a:lnTo>
                      <a:pt x="2594" y="1613"/>
                    </a:lnTo>
                    <a:cubicBezTo>
                      <a:pt x="2174" y="1027"/>
                      <a:pt x="1613" y="561"/>
                      <a:pt x="944" y="179"/>
                    </a:cubicBezTo>
                    <a:cubicBezTo>
                      <a:pt x="835" y="115"/>
                      <a:pt x="721" y="51"/>
                      <a:pt x="60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37"/>
              <p:cNvSpPr/>
              <p:nvPr/>
            </p:nvSpPr>
            <p:spPr>
              <a:xfrm>
                <a:off x="-6192854" y="2302721"/>
                <a:ext cx="264049" cy="323052"/>
              </a:xfrm>
              <a:custGeom>
                <a:avLst/>
                <a:gdLst/>
                <a:ahLst/>
                <a:cxnLst/>
                <a:rect l="l" t="t" r="r" b="b"/>
                <a:pathLst>
                  <a:path w="2882" h="3526" extrusionOk="0">
                    <a:moveTo>
                      <a:pt x="1498" y="1"/>
                    </a:moveTo>
                    <a:cubicBezTo>
                      <a:pt x="1275" y="887"/>
                      <a:pt x="746" y="1658"/>
                      <a:pt x="1" y="2187"/>
                    </a:cubicBezTo>
                    <a:lnTo>
                      <a:pt x="880" y="3525"/>
                    </a:lnTo>
                    <a:cubicBezTo>
                      <a:pt x="1135" y="3340"/>
                      <a:pt x="1364" y="3130"/>
                      <a:pt x="1575" y="2901"/>
                    </a:cubicBezTo>
                    <a:cubicBezTo>
                      <a:pt x="2225" y="2155"/>
                      <a:pt x="2677" y="1256"/>
                      <a:pt x="2881" y="294"/>
                    </a:cubicBezTo>
                    <a:lnTo>
                      <a:pt x="1498"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37"/>
              <p:cNvSpPr/>
              <p:nvPr/>
            </p:nvSpPr>
            <p:spPr>
              <a:xfrm>
                <a:off x="-6601573" y="2527557"/>
                <a:ext cx="210818" cy="175269"/>
              </a:xfrm>
              <a:custGeom>
                <a:avLst/>
                <a:gdLst/>
                <a:ahLst/>
                <a:cxnLst/>
                <a:rect l="l" t="t" r="r" b="b"/>
                <a:pathLst>
                  <a:path w="2301" h="1913" extrusionOk="0">
                    <a:moveTo>
                      <a:pt x="491" y="0"/>
                    </a:moveTo>
                    <a:cubicBezTo>
                      <a:pt x="338" y="459"/>
                      <a:pt x="172" y="918"/>
                      <a:pt x="0" y="1371"/>
                    </a:cubicBezTo>
                    <a:lnTo>
                      <a:pt x="287" y="1485"/>
                    </a:lnTo>
                    <a:cubicBezTo>
                      <a:pt x="931" y="1753"/>
                      <a:pt x="1613" y="1893"/>
                      <a:pt x="2301" y="1912"/>
                    </a:cubicBezTo>
                    <a:lnTo>
                      <a:pt x="2250" y="440"/>
                    </a:lnTo>
                    <a:cubicBezTo>
                      <a:pt x="1995" y="440"/>
                      <a:pt x="1734" y="408"/>
                      <a:pt x="1479" y="357"/>
                    </a:cubicBezTo>
                    <a:cubicBezTo>
                      <a:pt x="1135" y="287"/>
                      <a:pt x="797" y="166"/>
                      <a:pt x="491"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37"/>
              <p:cNvSpPr/>
              <p:nvPr/>
            </p:nvSpPr>
            <p:spPr>
              <a:xfrm>
                <a:off x="-6258820" y="2205237"/>
                <a:ext cx="105180" cy="87680"/>
              </a:xfrm>
              <a:custGeom>
                <a:avLst/>
                <a:gdLst/>
                <a:ahLst/>
                <a:cxnLst/>
                <a:rect l="l" t="t" r="r" b="b"/>
                <a:pathLst>
                  <a:path w="1148" h="957" extrusionOk="0">
                    <a:moveTo>
                      <a:pt x="198" y="0"/>
                    </a:moveTo>
                    <a:cubicBezTo>
                      <a:pt x="211" y="166"/>
                      <a:pt x="204" y="332"/>
                      <a:pt x="172" y="491"/>
                    </a:cubicBezTo>
                    <a:cubicBezTo>
                      <a:pt x="134" y="657"/>
                      <a:pt x="77" y="810"/>
                      <a:pt x="0" y="956"/>
                    </a:cubicBezTo>
                    <a:cubicBezTo>
                      <a:pt x="364" y="810"/>
                      <a:pt x="752" y="727"/>
                      <a:pt x="1148" y="695"/>
                    </a:cubicBezTo>
                    <a:cubicBezTo>
                      <a:pt x="797" y="517"/>
                      <a:pt x="478" y="281"/>
                      <a:pt x="198"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37"/>
              <p:cNvSpPr/>
              <p:nvPr/>
            </p:nvSpPr>
            <p:spPr>
              <a:xfrm>
                <a:off x="-6436381" y="2357052"/>
                <a:ext cx="191028" cy="155388"/>
              </a:xfrm>
              <a:custGeom>
                <a:avLst/>
                <a:gdLst/>
                <a:ahLst/>
                <a:cxnLst/>
                <a:rect l="l" t="t" r="r" b="b"/>
                <a:pathLst>
                  <a:path w="2085" h="1696" extrusionOk="0">
                    <a:moveTo>
                      <a:pt x="1269" y="0"/>
                    </a:moveTo>
                    <a:cubicBezTo>
                      <a:pt x="689" y="415"/>
                      <a:pt x="249" y="995"/>
                      <a:pt x="1" y="1664"/>
                    </a:cubicBezTo>
                    <a:cubicBezTo>
                      <a:pt x="150" y="1685"/>
                      <a:pt x="300" y="1695"/>
                      <a:pt x="450" y="1695"/>
                    </a:cubicBezTo>
                    <a:cubicBezTo>
                      <a:pt x="1023" y="1695"/>
                      <a:pt x="1590" y="1543"/>
                      <a:pt x="2085" y="1250"/>
                    </a:cubicBezTo>
                    <a:lnTo>
                      <a:pt x="1269"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37"/>
              <p:cNvSpPr/>
              <p:nvPr/>
            </p:nvSpPr>
            <p:spPr>
              <a:xfrm>
                <a:off x="-6469089" y="2351188"/>
                <a:ext cx="89513" cy="108112"/>
              </a:xfrm>
              <a:custGeom>
                <a:avLst/>
                <a:gdLst/>
                <a:ahLst/>
                <a:cxnLst/>
                <a:rect l="l" t="t" r="r" b="b"/>
                <a:pathLst>
                  <a:path w="977" h="1180" extrusionOk="0">
                    <a:moveTo>
                      <a:pt x="1" y="1"/>
                    </a:moveTo>
                    <a:lnTo>
                      <a:pt x="1" y="1"/>
                    </a:lnTo>
                    <a:cubicBezTo>
                      <a:pt x="154" y="377"/>
                      <a:pt x="243" y="778"/>
                      <a:pt x="269" y="1180"/>
                    </a:cubicBezTo>
                    <a:cubicBezTo>
                      <a:pt x="453" y="829"/>
                      <a:pt x="689" y="504"/>
                      <a:pt x="976" y="224"/>
                    </a:cubicBezTo>
                    <a:lnTo>
                      <a:pt x="976" y="224"/>
                    </a:lnTo>
                    <a:cubicBezTo>
                      <a:pt x="926" y="228"/>
                      <a:pt x="876" y="230"/>
                      <a:pt x="826" y="230"/>
                    </a:cubicBezTo>
                    <a:cubicBezTo>
                      <a:pt x="711" y="230"/>
                      <a:pt x="596" y="219"/>
                      <a:pt x="485" y="192"/>
                    </a:cubicBezTo>
                    <a:cubicBezTo>
                      <a:pt x="313" y="154"/>
                      <a:pt x="154" y="90"/>
                      <a:pt x="1"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37"/>
              <p:cNvSpPr/>
              <p:nvPr/>
            </p:nvSpPr>
            <p:spPr>
              <a:xfrm>
                <a:off x="-6296751" y="2295849"/>
                <a:ext cx="185714" cy="160518"/>
              </a:xfrm>
              <a:custGeom>
                <a:avLst/>
                <a:gdLst/>
                <a:ahLst/>
                <a:cxnLst/>
                <a:rect l="l" t="t" r="r" b="b"/>
                <a:pathLst>
                  <a:path w="2027" h="1752" extrusionOk="0">
                    <a:moveTo>
                      <a:pt x="1832" y="0"/>
                    </a:moveTo>
                    <a:cubicBezTo>
                      <a:pt x="1186" y="0"/>
                      <a:pt x="556" y="173"/>
                      <a:pt x="0" y="503"/>
                    </a:cubicBezTo>
                    <a:lnTo>
                      <a:pt x="816" y="1752"/>
                    </a:lnTo>
                    <a:cubicBezTo>
                      <a:pt x="1402" y="1325"/>
                      <a:pt x="1836" y="713"/>
                      <a:pt x="2027" y="6"/>
                    </a:cubicBezTo>
                    <a:cubicBezTo>
                      <a:pt x="1962" y="2"/>
                      <a:pt x="1897" y="0"/>
                      <a:pt x="1832"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37"/>
              <p:cNvSpPr/>
              <p:nvPr/>
            </p:nvSpPr>
            <p:spPr>
              <a:xfrm>
                <a:off x="-6408895" y="1978659"/>
                <a:ext cx="88871" cy="106371"/>
              </a:xfrm>
              <a:custGeom>
                <a:avLst/>
                <a:gdLst/>
                <a:ahLst/>
                <a:cxnLst/>
                <a:rect l="l" t="t" r="r" b="b"/>
                <a:pathLst>
                  <a:path w="970" h="1161" extrusionOk="0">
                    <a:moveTo>
                      <a:pt x="708" y="0"/>
                    </a:moveTo>
                    <a:cubicBezTo>
                      <a:pt x="523" y="357"/>
                      <a:pt x="281" y="682"/>
                      <a:pt x="0" y="963"/>
                    </a:cubicBezTo>
                    <a:cubicBezTo>
                      <a:pt x="62" y="956"/>
                      <a:pt x="124" y="952"/>
                      <a:pt x="186" y="952"/>
                    </a:cubicBezTo>
                    <a:cubicBezTo>
                      <a:pt x="296" y="952"/>
                      <a:pt x="406" y="964"/>
                      <a:pt x="517" y="988"/>
                    </a:cubicBezTo>
                    <a:cubicBezTo>
                      <a:pt x="676" y="1020"/>
                      <a:pt x="829" y="1078"/>
                      <a:pt x="969" y="1160"/>
                    </a:cubicBezTo>
                    <a:cubicBezTo>
                      <a:pt x="823" y="791"/>
                      <a:pt x="733" y="396"/>
                      <a:pt x="708"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37"/>
              <p:cNvSpPr/>
              <p:nvPr/>
            </p:nvSpPr>
            <p:spPr>
              <a:xfrm>
                <a:off x="-6694476" y="2176651"/>
                <a:ext cx="162992" cy="192127"/>
              </a:xfrm>
              <a:custGeom>
                <a:avLst/>
                <a:gdLst/>
                <a:ahLst/>
                <a:cxnLst/>
                <a:rect l="l" t="t" r="r" b="b"/>
                <a:pathLst>
                  <a:path w="1779" h="2097" extrusionOk="0">
                    <a:moveTo>
                      <a:pt x="109" y="0"/>
                    </a:moveTo>
                    <a:cubicBezTo>
                      <a:pt x="1" y="727"/>
                      <a:pt x="154" y="1466"/>
                      <a:pt x="530" y="2097"/>
                    </a:cubicBezTo>
                    <a:lnTo>
                      <a:pt x="1779" y="1281"/>
                    </a:lnTo>
                    <a:cubicBezTo>
                      <a:pt x="1365" y="695"/>
                      <a:pt x="778" y="249"/>
                      <a:pt x="10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37"/>
              <p:cNvSpPr/>
              <p:nvPr/>
            </p:nvSpPr>
            <p:spPr>
              <a:xfrm>
                <a:off x="-6522779" y="2093826"/>
                <a:ext cx="266339" cy="250764"/>
              </a:xfrm>
              <a:custGeom>
                <a:avLst/>
                <a:gdLst/>
                <a:ahLst/>
                <a:cxnLst/>
                <a:rect l="l" t="t" r="r" b="b"/>
                <a:pathLst>
                  <a:path w="2907" h="2737" extrusionOk="0">
                    <a:moveTo>
                      <a:pt x="1409" y="0"/>
                    </a:moveTo>
                    <a:cubicBezTo>
                      <a:pt x="777" y="0"/>
                      <a:pt x="210" y="446"/>
                      <a:pt x="77" y="1089"/>
                    </a:cubicBezTo>
                    <a:cubicBezTo>
                      <a:pt x="1" y="1446"/>
                      <a:pt x="71" y="1815"/>
                      <a:pt x="268" y="2115"/>
                    </a:cubicBezTo>
                    <a:cubicBezTo>
                      <a:pt x="466" y="2421"/>
                      <a:pt x="778" y="2631"/>
                      <a:pt x="1135" y="2708"/>
                    </a:cubicBezTo>
                    <a:cubicBezTo>
                      <a:pt x="1229" y="2727"/>
                      <a:pt x="1323" y="2736"/>
                      <a:pt x="1415" y="2736"/>
                    </a:cubicBezTo>
                    <a:cubicBezTo>
                      <a:pt x="2050" y="2736"/>
                      <a:pt x="2620" y="2295"/>
                      <a:pt x="2754" y="1650"/>
                    </a:cubicBezTo>
                    <a:cubicBezTo>
                      <a:pt x="2907" y="910"/>
                      <a:pt x="2435" y="184"/>
                      <a:pt x="1696" y="31"/>
                    </a:cubicBezTo>
                    <a:cubicBezTo>
                      <a:pt x="1600" y="10"/>
                      <a:pt x="1504" y="0"/>
                      <a:pt x="1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37"/>
              <p:cNvSpPr/>
              <p:nvPr/>
            </p:nvSpPr>
            <p:spPr>
              <a:xfrm>
                <a:off x="-6541470" y="1925519"/>
                <a:ext cx="189837" cy="154288"/>
              </a:xfrm>
              <a:custGeom>
                <a:avLst/>
                <a:gdLst/>
                <a:ahLst/>
                <a:cxnLst/>
                <a:rect l="l" t="t" r="r" b="b"/>
                <a:pathLst>
                  <a:path w="2072" h="1684" extrusionOk="0">
                    <a:moveTo>
                      <a:pt x="1615" y="0"/>
                    </a:moveTo>
                    <a:cubicBezTo>
                      <a:pt x="1049" y="0"/>
                      <a:pt x="493" y="149"/>
                      <a:pt x="1" y="440"/>
                    </a:cubicBezTo>
                    <a:lnTo>
                      <a:pt x="810" y="1683"/>
                    </a:lnTo>
                    <a:cubicBezTo>
                      <a:pt x="1384" y="1269"/>
                      <a:pt x="1823" y="695"/>
                      <a:pt x="2072" y="32"/>
                    </a:cubicBezTo>
                    <a:cubicBezTo>
                      <a:pt x="1920" y="11"/>
                      <a:pt x="1767" y="0"/>
                      <a:pt x="1615"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37"/>
              <p:cNvSpPr/>
              <p:nvPr/>
            </p:nvSpPr>
            <p:spPr>
              <a:xfrm>
                <a:off x="-6630800" y="2317380"/>
                <a:ext cx="162992" cy="184523"/>
              </a:xfrm>
              <a:custGeom>
                <a:avLst/>
                <a:gdLst/>
                <a:ahLst/>
                <a:cxnLst/>
                <a:rect l="l" t="t" r="r" b="b"/>
                <a:pathLst>
                  <a:path w="1779" h="2014" extrusionOk="0">
                    <a:moveTo>
                      <a:pt x="1243" y="0"/>
                    </a:moveTo>
                    <a:lnTo>
                      <a:pt x="1" y="809"/>
                    </a:lnTo>
                    <a:cubicBezTo>
                      <a:pt x="428" y="1396"/>
                      <a:pt x="1039" y="1816"/>
                      <a:pt x="1740" y="2014"/>
                    </a:cubicBezTo>
                    <a:cubicBezTo>
                      <a:pt x="1779" y="1307"/>
                      <a:pt x="1607" y="605"/>
                      <a:pt x="1243"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37"/>
              <p:cNvSpPr/>
              <p:nvPr/>
            </p:nvSpPr>
            <p:spPr>
              <a:xfrm>
                <a:off x="-6676885" y="1980950"/>
                <a:ext cx="186905" cy="161160"/>
              </a:xfrm>
              <a:custGeom>
                <a:avLst/>
                <a:gdLst/>
                <a:ahLst/>
                <a:cxnLst/>
                <a:rect l="l" t="t" r="r" b="b"/>
                <a:pathLst>
                  <a:path w="2040" h="1759" extrusionOk="0">
                    <a:moveTo>
                      <a:pt x="1224" y="1"/>
                    </a:moveTo>
                    <a:cubicBezTo>
                      <a:pt x="631" y="428"/>
                      <a:pt x="198" y="1046"/>
                      <a:pt x="0" y="1754"/>
                    </a:cubicBezTo>
                    <a:cubicBezTo>
                      <a:pt x="63" y="1757"/>
                      <a:pt x="127" y="1759"/>
                      <a:pt x="190" y="1759"/>
                    </a:cubicBezTo>
                    <a:cubicBezTo>
                      <a:pt x="840" y="1759"/>
                      <a:pt x="1482" y="1581"/>
                      <a:pt x="2039" y="1244"/>
                    </a:cubicBezTo>
                    <a:lnTo>
                      <a:pt x="1224"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37"/>
              <p:cNvSpPr/>
              <p:nvPr/>
            </p:nvSpPr>
            <p:spPr>
              <a:xfrm>
                <a:off x="-6634922" y="2143943"/>
                <a:ext cx="108753" cy="91162"/>
              </a:xfrm>
              <a:custGeom>
                <a:avLst/>
                <a:gdLst/>
                <a:ahLst/>
                <a:cxnLst/>
                <a:rect l="l" t="t" r="r" b="b"/>
                <a:pathLst>
                  <a:path w="1187" h="995" extrusionOk="0">
                    <a:moveTo>
                      <a:pt x="1186" y="0"/>
                    </a:moveTo>
                    <a:cubicBezTo>
                      <a:pt x="810" y="153"/>
                      <a:pt x="409" y="242"/>
                      <a:pt x="1" y="268"/>
                    </a:cubicBezTo>
                    <a:cubicBezTo>
                      <a:pt x="364" y="459"/>
                      <a:pt x="696" y="701"/>
                      <a:pt x="982" y="994"/>
                    </a:cubicBezTo>
                    <a:cubicBezTo>
                      <a:pt x="970" y="937"/>
                      <a:pt x="970" y="880"/>
                      <a:pt x="970" y="822"/>
                    </a:cubicBezTo>
                    <a:cubicBezTo>
                      <a:pt x="970" y="708"/>
                      <a:pt x="982" y="593"/>
                      <a:pt x="1008" y="478"/>
                    </a:cubicBezTo>
                    <a:cubicBezTo>
                      <a:pt x="1040" y="312"/>
                      <a:pt x="1103" y="147"/>
                      <a:pt x="1186" y="0"/>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37"/>
              <p:cNvSpPr/>
              <p:nvPr/>
            </p:nvSpPr>
            <p:spPr>
              <a:xfrm>
                <a:off x="-6428776" y="1747409"/>
                <a:ext cx="228409" cy="150715"/>
              </a:xfrm>
              <a:custGeom>
                <a:avLst/>
                <a:gdLst/>
                <a:ahLst/>
                <a:cxnLst/>
                <a:rect l="l" t="t" r="r" b="b"/>
                <a:pathLst>
                  <a:path w="2493" h="1645" extrusionOk="0">
                    <a:moveTo>
                      <a:pt x="64" y="1"/>
                    </a:moveTo>
                    <a:cubicBezTo>
                      <a:pt x="52" y="453"/>
                      <a:pt x="33" y="906"/>
                      <a:pt x="1" y="1358"/>
                    </a:cubicBezTo>
                    <a:cubicBezTo>
                      <a:pt x="128" y="1346"/>
                      <a:pt x="256" y="1339"/>
                      <a:pt x="384" y="1339"/>
                    </a:cubicBezTo>
                    <a:cubicBezTo>
                      <a:pt x="647" y="1339"/>
                      <a:pt x="910" y="1366"/>
                      <a:pt x="1167" y="1422"/>
                    </a:cubicBezTo>
                    <a:cubicBezTo>
                      <a:pt x="1416" y="1473"/>
                      <a:pt x="1658" y="1543"/>
                      <a:pt x="1894" y="1645"/>
                    </a:cubicBezTo>
                    <a:lnTo>
                      <a:pt x="2493" y="389"/>
                    </a:lnTo>
                    <a:cubicBezTo>
                      <a:pt x="1843" y="134"/>
                      <a:pt x="1148" y="1"/>
                      <a:pt x="44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37"/>
              <p:cNvSpPr/>
              <p:nvPr/>
            </p:nvSpPr>
            <p:spPr>
              <a:xfrm>
                <a:off x="-6255889" y="2070371"/>
                <a:ext cx="161801" cy="191028"/>
              </a:xfrm>
              <a:custGeom>
                <a:avLst/>
                <a:gdLst/>
                <a:ahLst/>
                <a:cxnLst/>
                <a:rect l="l" t="t" r="r" b="b"/>
                <a:pathLst>
                  <a:path w="1766" h="2085" extrusionOk="0">
                    <a:moveTo>
                      <a:pt x="1249" y="0"/>
                    </a:moveTo>
                    <a:lnTo>
                      <a:pt x="0" y="816"/>
                    </a:lnTo>
                    <a:cubicBezTo>
                      <a:pt x="414" y="1389"/>
                      <a:pt x="994" y="1836"/>
                      <a:pt x="1664" y="2084"/>
                    </a:cubicBezTo>
                    <a:cubicBezTo>
                      <a:pt x="1766" y="1358"/>
                      <a:pt x="1619" y="625"/>
                      <a:pt x="124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37"/>
              <p:cNvSpPr/>
              <p:nvPr/>
            </p:nvSpPr>
            <p:spPr>
              <a:xfrm>
                <a:off x="-6369223" y="2516471"/>
                <a:ext cx="235463" cy="185805"/>
              </a:xfrm>
              <a:custGeom>
                <a:avLst/>
                <a:gdLst/>
                <a:ahLst/>
                <a:cxnLst/>
                <a:rect l="l" t="t" r="r" b="b"/>
                <a:pathLst>
                  <a:path w="2570" h="2028" extrusionOk="0">
                    <a:moveTo>
                      <a:pt x="1690" y="0"/>
                    </a:moveTo>
                    <a:cubicBezTo>
                      <a:pt x="1180" y="313"/>
                      <a:pt x="600" y="497"/>
                      <a:pt x="1" y="542"/>
                    </a:cubicBezTo>
                    <a:lnTo>
                      <a:pt x="52" y="2027"/>
                    </a:lnTo>
                    <a:lnTo>
                      <a:pt x="103" y="2027"/>
                    </a:lnTo>
                    <a:cubicBezTo>
                      <a:pt x="1021" y="1976"/>
                      <a:pt x="1849" y="1772"/>
                      <a:pt x="2569" y="1339"/>
                    </a:cubicBezTo>
                    <a:lnTo>
                      <a:pt x="1690"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37"/>
              <p:cNvSpPr/>
              <p:nvPr/>
            </p:nvSpPr>
            <p:spPr>
              <a:xfrm>
                <a:off x="-6320115" y="1936056"/>
                <a:ext cx="163542" cy="185714"/>
              </a:xfrm>
              <a:custGeom>
                <a:avLst/>
                <a:gdLst/>
                <a:ahLst/>
                <a:cxnLst/>
                <a:rect l="l" t="t" r="r" b="b"/>
                <a:pathLst>
                  <a:path w="1785" h="2027" extrusionOk="0">
                    <a:moveTo>
                      <a:pt x="38" y="0"/>
                    </a:moveTo>
                    <a:cubicBezTo>
                      <a:pt x="0" y="708"/>
                      <a:pt x="172" y="1415"/>
                      <a:pt x="536" y="2027"/>
                    </a:cubicBezTo>
                    <a:lnTo>
                      <a:pt x="1785" y="1211"/>
                    </a:lnTo>
                    <a:cubicBezTo>
                      <a:pt x="1358" y="618"/>
                      <a:pt x="739" y="191"/>
                      <a:pt x="38"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37"/>
              <p:cNvSpPr/>
              <p:nvPr/>
            </p:nvSpPr>
            <p:spPr>
              <a:xfrm>
                <a:off x="-6647749" y="1809345"/>
                <a:ext cx="195151" cy="88780"/>
              </a:xfrm>
              <a:custGeom>
                <a:avLst/>
                <a:gdLst/>
                <a:ahLst/>
                <a:cxnLst/>
                <a:rect l="l" t="t" r="r" b="b"/>
                <a:pathLst>
                  <a:path w="2130" h="969" extrusionOk="0">
                    <a:moveTo>
                      <a:pt x="71" y="0"/>
                    </a:moveTo>
                    <a:cubicBezTo>
                      <a:pt x="52" y="325"/>
                      <a:pt x="26" y="650"/>
                      <a:pt x="1" y="969"/>
                    </a:cubicBezTo>
                    <a:cubicBezTo>
                      <a:pt x="772" y="300"/>
                      <a:pt x="1760" y="140"/>
                      <a:pt x="2123" y="102"/>
                    </a:cubicBezTo>
                    <a:cubicBezTo>
                      <a:pt x="2123" y="70"/>
                      <a:pt x="2129" y="38"/>
                      <a:pt x="2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37"/>
              <p:cNvSpPr/>
              <p:nvPr/>
            </p:nvSpPr>
            <p:spPr>
              <a:xfrm>
                <a:off x="-6749356" y="2330757"/>
                <a:ext cx="168306" cy="238304"/>
              </a:xfrm>
              <a:custGeom>
                <a:avLst/>
                <a:gdLst/>
                <a:ahLst/>
                <a:cxnLst/>
                <a:rect l="l" t="t" r="r" b="b"/>
                <a:pathLst>
                  <a:path w="1837" h="2601" extrusionOk="0">
                    <a:moveTo>
                      <a:pt x="275" y="1"/>
                    </a:moveTo>
                    <a:cubicBezTo>
                      <a:pt x="192" y="326"/>
                      <a:pt x="103" y="651"/>
                      <a:pt x="1" y="969"/>
                    </a:cubicBezTo>
                    <a:cubicBezTo>
                      <a:pt x="428" y="1881"/>
                      <a:pt x="1301" y="2422"/>
                      <a:pt x="1626" y="2601"/>
                    </a:cubicBezTo>
                    <a:cubicBezTo>
                      <a:pt x="1702" y="2397"/>
                      <a:pt x="1766" y="2193"/>
                      <a:pt x="1836" y="1989"/>
                    </a:cubicBezTo>
                    <a:cubicBezTo>
                      <a:pt x="1103" y="1524"/>
                      <a:pt x="555" y="823"/>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37"/>
              <p:cNvSpPr/>
              <p:nvPr/>
            </p:nvSpPr>
            <p:spPr>
              <a:xfrm>
                <a:off x="-6657644" y="1832708"/>
                <a:ext cx="203854" cy="158319"/>
              </a:xfrm>
              <a:custGeom>
                <a:avLst/>
                <a:gdLst/>
                <a:ahLst/>
                <a:cxnLst/>
                <a:rect l="l" t="t" r="r" b="b"/>
                <a:pathLst>
                  <a:path w="2225" h="1728" extrusionOk="0">
                    <a:moveTo>
                      <a:pt x="2225" y="0"/>
                    </a:moveTo>
                    <a:cubicBezTo>
                      <a:pt x="1836" y="45"/>
                      <a:pt x="816" y="236"/>
                      <a:pt x="90" y="937"/>
                    </a:cubicBezTo>
                    <a:cubicBezTo>
                      <a:pt x="64" y="1198"/>
                      <a:pt x="32" y="1466"/>
                      <a:pt x="0" y="1727"/>
                    </a:cubicBezTo>
                    <a:cubicBezTo>
                      <a:pt x="568" y="1077"/>
                      <a:pt x="1345" y="637"/>
                      <a:pt x="2193" y="478"/>
                    </a:cubicBezTo>
                    <a:cubicBezTo>
                      <a:pt x="2206" y="319"/>
                      <a:pt x="2212" y="159"/>
                      <a:pt x="2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37"/>
              <p:cNvSpPr/>
              <p:nvPr/>
            </p:nvSpPr>
            <p:spPr>
              <a:xfrm>
                <a:off x="-6640695" y="1745119"/>
                <a:ext cx="189837" cy="50849"/>
              </a:xfrm>
              <a:custGeom>
                <a:avLst/>
                <a:gdLst/>
                <a:ahLst/>
                <a:cxnLst/>
                <a:rect l="l" t="t" r="r" b="b"/>
                <a:pathLst>
                  <a:path w="2072" h="555" extrusionOk="0">
                    <a:moveTo>
                      <a:pt x="13" y="0"/>
                    </a:moveTo>
                    <a:cubicBezTo>
                      <a:pt x="7" y="185"/>
                      <a:pt x="7" y="370"/>
                      <a:pt x="0" y="555"/>
                    </a:cubicBezTo>
                    <a:lnTo>
                      <a:pt x="2059" y="555"/>
                    </a:lnTo>
                    <a:cubicBezTo>
                      <a:pt x="2065" y="376"/>
                      <a:pt x="2072" y="198"/>
                      <a:pt x="2072" y="19"/>
                    </a:cubicBezTo>
                    <a:lnTo>
                      <a:pt x="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37"/>
              <p:cNvSpPr/>
              <p:nvPr/>
            </p:nvSpPr>
            <p:spPr>
              <a:xfrm>
                <a:off x="-6782615" y="2438227"/>
                <a:ext cx="178201" cy="153097"/>
              </a:xfrm>
              <a:custGeom>
                <a:avLst/>
                <a:gdLst/>
                <a:ahLst/>
                <a:cxnLst/>
                <a:rect l="l" t="t" r="r" b="b"/>
                <a:pathLst>
                  <a:path w="1945" h="1671" extrusionOk="0">
                    <a:moveTo>
                      <a:pt x="300" y="0"/>
                    </a:moveTo>
                    <a:cubicBezTo>
                      <a:pt x="204" y="300"/>
                      <a:pt x="109" y="606"/>
                      <a:pt x="0" y="905"/>
                    </a:cubicBezTo>
                    <a:lnTo>
                      <a:pt x="1912" y="1670"/>
                    </a:lnTo>
                    <a:cubicBezTo>
                      <a:pt x="1925" y="1638"/>
                      <a:pt x="1932" y="1606"/>
                      <a:pt x="1944" y="1575"/>
                    </a:cubicBezTo>
                    <a:cubicBezTo>
                      <a:pt x="1626" y="1409"/>
                      <a:pt x="778" y="899"/>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37"/>
              <p:cNvSpPr/>
              <p:nvPr/>
            </p:nvSpPr>
            <p:spPr>
              <a:xfrm>
                <a:off x="-6095919" y="1963450"/>
                <a:ext cx="186905" cy="340552"/>
              </a:xfrm>
              <a:custGeom>
                <a:avLst/>
                <a:gdLst/>
                <a:ahLst/>
                <a:cxnLst/>
                <a:rect l="l" t="t" r="r" b="b"/>
                <a:pathLst>
                  <a:path w="2040" h="3717" extrusionOk="0">
                    <a:moveTo>
                      <a:pt x="1256" y="1"/>
                    </a:moveTo>
                    <a:lnTo>
                      <a:pt x="1" y="829"/>
                    </a:lnTo>
                    <a:cubicBezTo>
                      <a:pt x="472" y="1607"/>
                      <a:pt x="644" y="2531"/>
                      <a:pt x="491" y="3430"/>
                    </a:cubicBezTo>
                    <a:lnTo>
                      <a:pt x="1874" y="3716"/>
                    </a:lnTo>
                    <a:cubicBezTo>
                      <a:pt x="2040" y="2786"/>
                      <a:pt x="1983" y="1830"/>
                      <a:pt x="1696" y="938"/>
                    </a:cubicBezTo>
                    <a:cubicBezTo>
                      <a:pt x="1587" y="606"/>
                      <a:pt x="1441" y="294"/>
                      <a:pt x="125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37"/>
              <p:cNvSpPr/>
              <p:nvPr/>
            </p:nvSpPr>
            <p:spPr>
              <a:xfrm>
                <a:off x="-6803046" y="2533971"/>
                <a:ext cx="191028" cy="108661"/>
              </a:xfrm>
              <a:custGeom>
                <a:avLst/>
                <a:gdLst/>
                <a:ahLst/>
                <a:cxnLst/>
                <a:rect l="l" t="t" r="r" b="b"/>
                <a:pathLst>
                  <a:path w="2085" h="1186" extrusionOk="0">
                    <a:moveTo>
                      <a:pt x="172" y="1"/>
                    </a:moveTo>
                    <a:cubicBezTo>
                      <a:pt x="115" y="147"/>
                      <a:pt x="58" y="287"/>
                      <a:pt x="0" y="434"/>
                    </a:cubicBezTo>
                    <a:lnTo>
                      <a:pt x="1919" y="1186"/>
                    </a:lnTo>
                    <a:cubicBezTo>
                      <a:pt x="1970" y="1046"/>
                      <a:pt x="2027" y="906"/>
                      <a:pt x="2084" y="765"/>
                    </a:cubicBezTo>
                    <a:lnTo>
                      <a:pt x="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37"/>
              <p:cNvSpPr/>
              <p:nvPr/>
            </p:nvSpPr>
            <p:spPr>
              <a:xfrm>
                <a:off x="-6964848" y="-367191"/>
                <a:ext cx="233081" cy="150898"/>
              </a:xfrm>
              <a:custGeom>
                <a:avLst/>
                <a:gdLst/>
                <a:ahLst/>
                <a:cxnLst/>
                <a:rect l="l" t="t" r="r" b="b"/>
                <a:pathLst>
                  <a:path w="2544" h="1647" extrusionOk="0">
                    <a:moveTo>
                      <a:pt x="1826" y="0"/>
                    </a:moveTo>
                    <a:cubicBezTo>
                      <a:pt x="1347" y="0"/>
                      <a:pt x="860" y="75"/>
                      <a:pt x="364" y="207"/>
                    </a:cubicBezTo>
                    <a:cubicBezTo>
                      <a:pt x="237" y="245"/>
                      <a:pt x="122" y="283"/>
                      <a:pt x="1" y="321"/>
                    </a:cubicBezTo>
                    <a:lnTo>
                      <a:pt x="466" y="1647"/>
                    </a:lnTo>
                    <a:cubicBezTo>
                      <a:pt x="831" y="1533"/>
                      <a:pt x="1209" y="1477"/>
                      <a:pt x="1588" y="1477"/>
                    </a:cubicBezTo>
                    <a:cubicBezTo>
                      <a:pt x="1805" y="1477"/>
                      <a:pt x="2022" y="1495"/>
                      <a:pt x="2238" y="1532"/>
                    </a:cubicBezTo>
                    <a:lnTo>
                      <a:pt x="2544" y="60"/>
                    </a:lnTo>
                    <a:cubicBezTo>
                      <a:pt x="2307" y="19"/>
                      <a:pt x="2067" y="0"/>
                      <a:pt x="1826"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37"/>
              <p:cNvSpPr/>
              <p:nvPr/>
            </p:nvSpPr>
            <p:spPr>
              <a:xfrm>
                <a:off x="-6519847" y="-134016"/>
                <a:ext cx="194509" cy="339360"/>
              </a:xfrm>
              <a:custGeom>
                <a:avLst/>
                <a:gdLst/>
                <a:ahLst/>
                <a:cxnLst/>
                <a:rect l="l" t="t" r="r" b="b"/>
                <a:pathLst>
                  <a:path w="2123" h="3704" extrusionOk="0">
                    <a:moveTo>
                      <a:pt x="1186" y="1"/>
                    </a:moveTo>
                    <a:lnTo>
                      <a:pt x="0" y="772"/>
                    </a:lnTo>
                    <a:cubicBezTo>
                      <a:pt x="472" y="1556"/>
                      <a:pt x="644" y="2480"/>
                      <a:pt x="491" y="3372"/>
                    </a:cubicBezTo>
                    <a:lnTo>
                      <a:pt x="2053" y="3704"/>
                    </a:lnTo>
                    <a:cubicBezTo>
                      <a:pt x="2104" y="3391"/>
                      <a:pt x="2123" y="3079"/>
                      <a:pt x="2104" y="2767"/>
                    </a:cubicBezTo>
                    <a:cubicBezTo>
                      <a:pt x="2040" y="1779"/>
                      <a:pt x="1721" y="829"/>
                      <a:pt x="118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37"/>
              <p:cNvSpPr/>
              <p:nvPr/>
            </p:nvSpPr>
            <p:spPr>
              <a:xfrm>
                <a:off x="-6715457" y="364124"/>
                <a:ext cx="241235" cy="206145"/>
              </a:xfrm>
              <a:custGeom>
                <a:avLst/>
                <a:gdLst/>
                <a:ahLst/>
                <a:cxnLst/>
                <a:rect l="l" t="t" r="r" b="b"/>
                <a:pathLst>
                  <a:path w="2633" h="2250" extrusionOk="0">
                    <a:moveTo>
                      <a:pt x="1562" y="0"/>
                    </a:moveTo>
                    <a:cubicBezTo>
                      <a:pt x="1377" y="185"/>
                      <a:pt x="1173" y="351"/>
                      <a:pt x="956" y="491"/>
                    </a:cubicBezTo>
                    <a:cubicBezTo>
                      <a:pt x="657" y="682"/>
                      <a:pt x="338" y="835"/>
                      <a:pt x="0" y="937"/>
                    </a:cubicBezTo>
                    <a:cubicBezTo>
                      <a:pt x="217" y="1370"/>
                      <a:pt x="427" y="1810"/>
                      <a:pt x="625" y="2250"/>
                    </a:cubicBezTo>
                    <a:lnTo>
                      <a:pt x="912" y="2129"/>
                    </a:lnTo>
                    <a:cubicBezTo>
                      <a:pt x="1549" y="1861"/>
                      <a:pt x="2135" y="1485"/>
                      <a:pt x="2633" y="1007"/>
                    </a:cubicBezTo>
                    <a:lnTo>
                      <a:pt x="1562"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7"/>
              <p:cNvSpPr/>
              <p:nvPr/>
            </p:nvSpPr>
            <p:spPr>
              <a:xfrm>
                <a:off x="-6719580" y="-17842"/>
                <a:ext cx="107012" cy="91254"/>
              </a:xfrm>
              <a:custGeom>
                <a:avLst/>
                <a:gdLst/>
                <a:ahLst/>
                <a:cxnLst/>
                <a:rect l="l" t="t" r="r" b="b"/>
                <a:pathLst>
                  <a:path w="1168" h="996" extrusionOk="0">
                    <a:moveTo>
                      <a:pt x="1167" y="1"/>
                    </a:moveTo>
                    <a:lnTo>
                      <a:pt x="1167" y="1"/>
                    </a:lnTo>
                    <a:cubicBezTo>
                      <a:pt x="791" y="122"/>
                      <a:pt x="396" y="179"/>
                      <a:pt x="1" y="179"/>
                    </a:cubicBezTo>
                    <a:cubicBezTo>
                      <a:pt x="128" y="288"/>
                      <a:pt x="237" y="409"/>
                      <a:pt x="332" y="549"/>
                    </a:cubicBezTo>
                    <a:cubicBezTo>
                      <a:pt x="421" y="689"/>
                      <a:pt x="492" y="836"/>
                      <a:pt x="536" y="995"/>
                    </a:cubicBezTo>
                    <a:cubicBezTo>
                      <a:pt x="695" y="632"/>
                      <a:pt x="906" y="300"/>
                      <a:pt x="1167"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7"/>
              <p:cNvSpPr/>
              <p:nvPr/>
            </p:nvSpPr>
            <p:spPr>
              <a:xfrm>
                <a:off x="-6678717" y="162009"/>
                <a:ext cx="144393" cy="189928"/>
              </a:xfrm>
              <a:custGeom>
                <a:avLst/>
                <a:gdLst/>
                <a:ahLst/>
                <a:cxnLst/>
                <a:rect l="l" t="t" r="r" b="b"/>
                <a:pathLst>
                  <a:path w="1576" h="2073" extrusionOk="0">
                    <a:moveTo>
                      <a:pt x="116" y="1"/>
                    </a:moveTo>
                    <a:lnTo>
                      <a:pt x="116" y="1"/>
                    </a:lnTo>
                    <a:cubicBezTo>
                      <a:pt x="1" y="702"/>
                      <a:pt x="96" y="1422"/>
                      <a:pt x="390" y="2072"/>
                    </a:cubicBezTo>
                    <a:cubicBezTo>
                      <a:pt x="976" y="1639"/>
                      <a:pt x="1397" y="1014"/>
                      <a:pt x="1575" y="307"/>
                    </a:cubicBezTo>
                    <a:lnTo>
                      <a:pt x="11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37"/>
              <p:cNvSpPr/>
              <p:nvPr/>
            </p:nvSpPr>
            <p:spPr>
              <a:xfrm>
                <a:off x="-6777942" y="214599"/>
                <a:ext cx="94094" cy="107562"/>
              </a:xfrm>
              <a:custGeom>
                <a:avLst/>
                <a:gdLst/>
                <a:ahLst/>
                <a:cxnLst/>
                <a:rect l="l" t="t" r="r" b="b"/>
                <a:pathLst>
                  <a:path w="1027" h="1174" extrusionOk="0">
                    <a:moveTo>
                      <a:pt x="848" y="1"/>
                    </a:moveTo>
                    <a:cubicBezTo>
                      <a:pt x="740" y="122"/>
                      <a:pt x="619" y="236"/>
                      <a:pt x="478" y="326"/>
                    </a:cubicBezTo>
                    <a:cubicBezTo>
                      <a:pt x="332" y="415"/>
                      <a:pt x="172" y="491"/>
                      <a:pt x="0" y="530"/>
                    </a:cubicBezTo>
                    <a:cubicBezTo>
                      <a:pt x="376" y="689"/>
                      <a:pt x="721" y="906"/>
                      <a:pt x="1027" y="1173"/>
                    </a:cubicBezTo>
                    <a:cubicBezTo>
                      <a:pt x="905" y="797"/>
                      <a:pt x="848" y="396"/>
                      <a:pt x="848"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37"/>
              <p:cNvSpPr/>
              <p:nvPr/>
            </p:nvSpPr>
            <p:spPr>
              <a:xfrm>
                <a:off x="-6662317" y="-28287"/>
                <a:ext cx="144301" cy="191577"/>
              </a:xfrm>
              <a:custGeom>
                <a:avLst/>
                <a:gdLst/>
                <a:ahLst/>
                <a:cxnLst/>
                <a:rect l="l" t="t" r="r" b="b"/>
                <a:pathLst>
                  <a:path w="1575" h="2091" extrusionOk="0">
                    <a:moveTo>
                      <a:pt x="1084" y="0"/>
                    </a:moveTo>
                    <a:cubicBezTo>
                      <a:pt x="548" y="472"/>
                      <a:pt x="172" y="1096"/>
                      <a:pt x="0" y="1785"/>
                    </a:cubicBezTo>
                    <a:lnTo>
                      <a:pt x="1460" y="2091"/>
                    </a:lnTo>
                    <a:cubicBezTo>
                      <a:pt x="1575" y="1370"/>
                      <a:pt x="1441" y="631"/>
                      <a:pt x="108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37"/>
              <p:cNvSpPr/>
              <p:nvPr/>
            </p:nvSpPr>
            <p:spPr>
              <a:xfrm>
                <a:off x="-6952571" y="-88481"/>
                <a:ext cx="91803" cy="108112"/>
              </a:xfrm>
              <a:custGeom>
                <a:avLst/>
                <a:gdLst/>
                <a:ahLst/>
                <a:cxnLst/>
                <a:rect l="l" t="t" r="r" b="b"/>
                <a:pathLst>
                  <a:path w="1002" h="1180" extrusionOk="0">
                    <a:moveTo>
                      <a:pt x="1" y="1"/>
                    </a:moveTo>
                    <a:lnTo>
                      <a:pt x="1" y="1"/>
                    </a:lnTo>
                    <a:cubicBezTo>
                      <a:pt x="122" y="383"/>
                      <a:pt x="179" y="778"/>
                      <a:pt x="179" y="1180"/>
                    </a:cubicBezTo>
                    <a:cubicBezTo>
                      <a:pt x="288" y="1046"/>
                      <a:pt x="415" y="931"/>
                      <a:pt x="562" y="836"/>
                    </a:cubicBezTo>
                    <a:cubicBezTo>
                      <a:pt x="695" y="746"/>
                      <a:pt x="842" y="676"/>
                      <a:pt x="1001" y="632"/>
                    </a:cubicBezTo>
                    <a:cubicBezTo>
                      <a:pt x="638" y="472"/>
                      <a:pt x="300" y="262"/>
                      <a:pt x="1"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37"/>
              <p:cNvSpPr/>
              <p:nvPr/>
            </p:nvSpPr>
            <p:spPr>
              <a:xfrm>
                <a:off x="-7053536" y="262517"/>
                <a:ext cx="191028" cy="138438"/>
              </a:xfrm>
              <a:custGeom>
                <a:avLst/>
                <a:gdLst/>
                <a:ahLst/>
                <a:cxnLst/>
                <a:rect l="l" t="t" r="r" b="b"/>
                <a:pathLst>
                  <a:path w="2085" h="1511" extrusionOk="0">
                    <a:moveTo>
                      <a:pt x="1484" y="0"/>
                    </a:moveTo>
                    <a:cubicBezTo>
                      <a:pt x="973" y="0"/>
                      <a:pt x="467" y="110"/>
                      <a:pt x="0" y="325"/>
                    </a:cubicBezTo>
                    <a:cubicBezTo>
                      <a:pt x="440" y="912"/>
                      <a:pt x="1071" y="1332"/>
                      <a:pt x="1785" y="1511"/>
                    </a:cubicBezTo>
                    <a:lnTo>
                      <a:pt x="2084" y="51"/>
                    </a:lnTo>
                    <a:cubicBezTo>
                      <a:pt x="1885" y="17"/>
                      <a:pt x="1684" y="0"/>
                      <a:pt x="1484"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37"/>
              <p:cNvSpPr/>
              <p:nvPr/>
            </p:nvSpPr>
            <p:spPr>
              <a:xfrm>
                <a:off x="-6960725" y="-9046"/>
                <a:ext cx="286221" cy="251039"/>
              </a:xfrm>
              <a:custGeom>
                <a:avLst/>
                <a:gdLst/>
                <a:ahLst/>
                <a:cxnLst/>
                <a:rect l="l" t="t" r="r" b="b"/>
                <a:pathLst>
                  <a:path w="3124" h="2740" extrusionOk="0">
                    <a:moveTo>
                      <a:pt x="1563" y="0"/>
                    </a:moveTo>
                    <a:cubicBezTo>
                      <a:pt x="1306" y="0"/>
                      <a:pt x="1047" y="72"/>
                      <a:pt x="816" y="224"/>
                    </a:cubicBezTo>
                    <a:cubicBezTo>
                      <a:pt x="179" y="638"/>
                      <a:pt x="1" y="1486"/>
                      <a:pt x="415" y="2116"/>
                    </a:cubicBezTo>
                    <a:cubicBezTo>
                      <a:pt x="612" y="2422"/>
                      <a:pt x="925" y="2633"/>
                      <a:pt x="1282" y="2709"/>
                    </a:cubicBezTo>
                    <a:cubicBezTo>
                      <a:pt x="1376" y="2729"/>
                      <a:pt x="1471" y="2739"/>
                      <a:pt x="1565" y="2739"/>
                    </a:cubicBezTo>
                    <a:cubicBezTo>
                      <a:pt x="1829" y="2739"/>
                      <a:pt x="2089" y="2662"/>
                      <a:pt x="2314" y="2512"/>
                    </a:cubicBezTo>
                    <a:cubicBezTo>
                      <a:pt x="2945" y="2097"/>
                      <a:pt x="3124" y="1250"/>
                      <a:pt x="2709" y="619"/>
                    </a:cubicBezTo>
                    <a:cubicBezTo>
                      <a:pt x="2446" y="218"/>
                      <a:pt x="2009" y="0"/>
                      <a:pt x="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37"/>
              <p:cNvSpPr/>
              <p:nvPr/>
            </p:nvSpPr>
            <p:spPr>
              <a:xfrm>
                <a:off x="-7102003" y="-118808"/>
                <a:ext cx="144301" cy="188646"/>
              </a:xfrm>
              <a:custGeom>
                <a:avLst/>
                <a:gdLst/>
                <a:ahLst/>
                <a:cxnLst/>
                <a:rect l="l" t="t" r="r" b="b"/>
                <a:pathLst>
                  <a:path w="1575" h="2059" extrusionOk="0">
                    <a:moveTo>
                      <a:pt x="1179" y="0"/>
                    </a:moveTo>
                    <a:cubicBezTo>
                      <a:pt x="599" y="434"/>
                      <a:pt x="185" y="1052"/>
                      <a:pt x="0" y="1753"/>
                    </a:cubicBezTo>
                    <a:lnTo>
                      <a:pt x="1460" y="2059"/>
                    </a:lnTo>
                    <a:cubicBezTo>
                      <a:pt x="1574" y="1364"/>
                      <a:pt x="1479" y="644"/>
                      <a:pt x="1179" y="0"/>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37"/>
              <p:cNvSpPr/>
              <p:nvPr/>
            </p:nvSpPr>
            <p:spPr>
              <a:xfrm>
                <a:off x="-6863241" y="272962"/>
                <a:ext cx="190478" cy="136697"/>
              </a:xfrm>
              <a:custGeom>
                <a:avLst/>
                <a:gdLst/>
                <a:ahLst/>
                <a:cxnLst/>
                <a:rect l="l" t="t" r="r" b="b"/>
                <a:pathLst>
                  <a:path w="2079" h="1492" extrusionOk="0">
                    <a:moveTo>
                      <a:pt x="300" y="1"/>
                    </a:moveTo>
                    <a:lnTo>
                      <a:pt x="1" y="1454"/>
                    </a:lnTo>
                    <a:cubicBezTo>
                      <a:pt x="165" y="1479"/>
                      <a:pt x="331" y="1491"/>
                      <a:pt x="496" y="1491"/>
                    </a:cubicBezTo>
                    <a:cubicBezTo>
                      <a:pt x="1047" y="1491"/>
                      <a:pt x="1593" y="1353"/>
                      <a:pt x="2079" y="1078"/>
                    </a:cubicBezTo>
                    <a:cubicBezTo>
                      <a:pt x="1607" y="549"/>
                      <a:pt x="989" y="173"/>
                      <a:pt x="300"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37"/>
              <p:cNvSpPr/>
              <p:nvPr/>
            </p:nvSpPr>
            <p:spPr>
              <a:xfrm>
                <a:off x="-7118404" y="69198"/>
                <a:ext cx="144943" cy="192768"/>
              </a:xfrm>
              <a:custGeom>
                <a:avLst/>
                <a:gdLst/>
                <a:ahLst/>
                <a:cxnLst/>
                <a:rect l="l" t="t" r="r" b="b"/>
                <a:pathLst>
                  <a:path w="1582" h="2104" extrusionOk="0">
                    <a:moveTo>
                      <a:pt x="122" y="1"/>
                    </a:moveTo>
                    <a:cubicBezTo>
                      <a:pt x="1" y="721"/>
                      <a:pt x="135" y="1466"/>
                      <a:pt x="491" y="2104"/>
                    </a:cubicBezTo>
                    <a:cubicBezTo>
                      <a:pt x="1027" y="1626"/>
                      <a:pt x="1403" y="1001"/>
                      <a:pt x="1581" y="300"/>
                    </a:cubicBezTo>
                    <a:lnTo>
                      <a:pt x="122"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37"/>
              <p:cNvSpPr/>
              <p:nvPr/>
            </p:nvSpPr>
            <p:spPr>
              <a:xfrm>
                <a:off x="-7023760" y="157337"/>
                <a:ext cx="109852" cy="94185"/>
              </a:xfrm>
              <a:custGeom>
                <a:avLst/>
                <a:gdLst/>
                <a:ahLst/>
                <a:cxnLst/>
                <a:rect l="l" t="t" r="r" b="b"/>
                <a:pathLst>
                  <a:path w="1199" h="1028" extrusionOk="0">
                    <a:moveTo>
                      <a:pt x="644" y="1"/>
                    </a:moveTo>
                    <a:cubicBezTo>
                      <a:pt x="485" y="371"/>
                      <a:pt x="268" y="721"/>
                      <a:pt x="0" y="1027"/>
                    </a:cubicBezTo>
                    <a:cubicBezTo>
                      <a:pt x="370" y="906"/>
                      <a:pt x="751" y="848"/>
                      <a:pt x="1137" y="848"/>
                    </a:cubicBezTo>
                    <a:cubicBezTo>
                      <a:pt x="1158" y="848"/>
                      <a:pt x="1178" y="848"/>
                      <a:pt x="1198" y="849"/>
                    </a:cubicBezTo>
                    <a:cubicBezTo>
                      <a:pt x="1154" y="810"/>
                      <a:pt x="1116" y="772"/>
                      <a:pt x="1071" y="734"/>
                    </a:cubicBezTo>
                    <a:cubicBezTo>
                      <a:pt x="988" y="651"/>
                      <a:pt x="918" y="562"/>
                      <a:pt x="854" y="466"/>
                    </a:cubicBezTo>
                    <a:cubicBezTo>
                      <a:pt x="759" y="320"/>
                      <a:pt x="689" y="167"/>
                      <a:pt x="644" y="1"/>
                    </a:cubicBezTo>
                    <a:close/>
                  </a:path>
                </a:pathLst>
              </a:custGeom>
              <a:solidFill>
                <a:srgbClr val="BD2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37"/>
              <p:cNvSpPr/>
              <p:nvPr/>
            </p:nvSpPr>
            <p:spPr>
              <a:xfrm>
                <a:off x="-7172093" y="-327885"/>
                <a:ext cx="225477" cy="223736"/>
              </a:xfrm>
              <a:custGeom>
                <a:avLst/>
                <a:gdLst/>
                <a:ahLst/>
                <a:cxnLst/>
                <a:rect l="l" t="t" r="r" b="b"/>
                <a:pathLst>
                  <a:path w="2461" h="2442" extrusionOk="0">
                    <a:moveTo>
                      <a:pt x="1995" y="1"/>
                    </a:moveTo>
                    <a:cubicBezTo>
                      <a:pt x="1352" y="281"/>
                      <a:pt x="772" y="676"/>
                      <a:pt x="274" y="1167"/>
                    </a:cubicBezTo>
                    <a:lnTo>
                      <a:pt x="0" y="1435"/>
                    </a:lnTo>
                    <a:cubicBezTo>
                      <a:pt x="313" y="1766"/>
                      <a:pt x="619" y="2104"/>
                      <a:pt x="918" y="2442"/>
                    </a:cubicBezTo>
                    <a:cubicBezTo>
                      <a:pt x="1167" y="2142"/>
                      <a:pt x="1460" y="1874"/>
                      <a:pt x="1785" y="1658"/>
                    </a:cubicBezTo>
                    <a:cubicBezTo>
                      <a:pt x="2002" y="1524"/>
                      <a:pt x="2225" y="1403"/>
                      <a:pt x="2461" y="1314"/>
                    </a:cubicBezTo>
                    <a:lnTo>
                      <a:pt x="1995"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37"/>
              <p:cNvSpPr/>
              <p:nvPr/>
            </p:nvSpPr>
            <p:spPr>
              <a:xfrm>
                <a:off x="-6772720" y="-166725"/>
                <a:ext cx="189287" cy="137613"/>
              </a:xfrm>
              <a:custGeom>
                <a:avLst/>
                <a:gdLst/>
                <a:ahLst/>
                <a:cxnLst/>
                <a:rect l="l" t="t" r="r" b="b"/>
                <a:pathLst>
                  <a:path w="2066" h="1502" extrusionOk="0">
                    <a:moveTo>
                      <a:pt x="307" y="1"/>
                    </a:moveTo>
                    <a:lnTo>
                      <a:pt x="1" y="1454"/>
                    </a:lnTo>
                    <a:cubicBezTo>
                      <a:pt x="194" y="1485"/>
                      <a:pt x="388" y="1501"/>
                      <a:pt x="582" y="1501"/>
                    </a:cubicBezTo>
                    <a:cubicBezTo>
                      <a:pt x="1092" y="1501"/>
                      <a:pt x="1599" y="1392"/>
                      <a:pt x="2066" y="1180"/>
                    </a:cubicBezTo>
                    <a:cubicBezTo>
                      <a:pt x="1632" y="593"/>
                      <a:pt x="1008" y="179"/>
                      <a:pt x="307"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37"/>
              <p:cNvSpPr/>
              <p:nvPr/>
            </p:nvSpPr>
            <p:spPr>
              <a:xfrm>
                <a:off x="-6554846" y="200581"/>
                <a:ext cx="217231" cy="237204"/>
              </a:xfrm>
              <a:custGeom>
                <a:avLst/>
                <a:gdLst/>
                <a:ahLst/>
                <a:cxnLst/>
                <a:rect l="l" t="t" r="r" b="b"/>
                <a:pathLst>
                  <a:path w="2371" h="2589" extrusionOk="0">
                    <a:moveTo>
                      <a:pt x="809" y="1"/>
                    </a:moveTo>
                    <a:cubicBezTo>
                      <a:pt x="669" y="581"/>
                      <a:pt x="389" y="1116"/>
                      <a:pt x="0" y="1575"/>
                    </a:cubicBezTo>
                    <a:lnTo>
                      <a:pt x="1084" y="2588"/>
                    </a:lnTo>
                    <a:lnTo>
                      <a:pt x="1122" y="2556"/>
                    </a:lnTo>
                    <a:cubicBezTo>
                      <a:pt x="1734" y="1868"/>
                      <a:pt x="2173" y="1141"/>
                      <a:pt x="2371" y="326"/>
                    </a:cubicBezTo>
                    <a:lnTo>
                      <a:pt x="809"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37"/>
              <p:cNvSpPr/>
              <p:nvPr/>
            </p:nvSpPr>
            <p:spPr>
              <a:xfrm>
                <a:off x="-6963657" y="-176254"/>
                <a:ext cx="191669" cy="137522"/>
              </a:xfrm>
              <a:custGeom>
                <a:avLst/>
                <a:gdLst/>
                <a:ahLst/>
                <a:cxnLst/>
                <a:rect l="l" t="t" r="r" b="b"/>
                <a:pathLst>
                  <a:path w="2092" h="1501" extrusionOk="0">
                    <a:moveTo>
                      <a:pt x="1586" y="1"/>
                    </a:moveTo>
                    <a:cubicBezTo>
                      <a:pt x="1034" y="1"/>
                      <a:pt x="489" y="143"/>
                      <a:pt x="1" y="417"/>
                    </a:cubicBezTo>
                    <a:cubicBezTo>
                      <a:pt x="472" y="946"/>
                      <a:pt x="1097" y="1322"/>
                      <a:pt x="1785" y="1500"/>
                    </a:cubicBezTo>
                    <a:lnTo>
                      <a:pt x="2091" y="41"/>
                    </a:lnTo>
                    <a:cubicBezTo>
                      <a:pt x="1923" y="14"/>
                      <a:pt x="1754" y="1"/>
                      <a:pt x="158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37"/>
              <p:cNvSpPr/>
              <p:nvPr/>
            </p:nvSpPr>
            <p:spPr>
              <a:xfrm>
                <a:off x="-7283045" y="-131085"/>
                <a:ext cx="139629" cy="200373"/>
              </a:xfrm>
              <a:custGeom>
                <a:avLst/>
                <a:gdLst/>
                <a:ahLst/>
                <a:cxnLst/>
                <a:rect l="l" t="t" r="r" b="b"/>
                <a:pathLst>
                  <a:path w="1524" h="2187" extrusionOk="0">
                    <a:moveTo>
                      <a:pt x="1454" y="0"/>
                    </a:moveTo>
                    <a:lnTo>
                      <a:pt x="0" y="1454"/>
                    </a:lnTo>
                    <a:cubicBezTo>
                      <a:pt x="224" y="1696"/>
                      <a:pt x="434" y="1938"/>
                      <a:pt x="638" y="2187"/>
                    </a:cubicBezTo>
                    <a:cubicBezTo>
                      <a:pt x="714" y="1173"/>
                      <a:pt x="1294" y="357"/>
                      <a:pt x="1524" y="77"/>
                    </a:cubicBezTo>
                    <a:lnTo>
                      <a:pt x="1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37"/>
              <p:cNvSpPr/>
              <p:nvPr/>
            </p:nvSpPr>
            <p:spPr>
              <a:xfrm>
                <a:off x="-6972361" y="429449"/>
                <a:ext cx="256353" cy="96842"/>
              </a:xfrm>
              <a:custGeom>
                <a:avLst/>
                <a:gdLst/>
                <a:ahLst/>
                <a:cxnLst/>
                <a:rect l="l" t="t" r="r" b="b"/>
                <a:pathLst>
                  <a:path w="2798" h="1057" extrusionOk="0">
                    <a:moveTo>
                      <a:pt x="0" y="1"/>
                    </a:moveTo>
                    <a:lnTo>
                      <a:pt x="0" y="1"/>
                    </a:lnTo>
                    <a:cubicBezTo>
                      <a:pt x="166" y="288"/>
                      <a:pt x="332" y="575"/>
                      <a:pt x="491" y="874"/>
                    </a:cubicBezTo>
                    <a:cubicBezTo>
                      <a:pt x="862" y="1010"/>
                      <a:pt x="1243" y="1056"/>
                      <a:pt x="1590" y="1056"/>
                    </a:cubicBezTo>
                    <a:cubicBezTo>
                      <a:pt x="2124" y="1056"/>
                      <a:pt x="2578" y="946"/>
                      <a:pt x="2798" y="880"/>
                    </a:cubicBezTo>
                    <a:cubicBezTo>
                      <a:pt x="2702" y="689"/>
                      <a:pt x="2607" y="498"/>
                      <a:pt x="2511" y="307"/>
                    </a:cubicBezTo>
                    <a:cubicBezTo>
                      <a:pt x="2241" y="366"/>
                      <a:pt x="1967" y="395"/>
                      <a:pt x="1694" y="395"/>
                    </a:cubicBezTo>
                    <a:cubicBezTo>
                      <a:pt x="1110" y="395"/>
                      <a:pt x="530" y="26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37"/>
              <p:cNvSpPr/>
              <p:nvPr/>
            </p:nvSpPr>
            <p:spPr>
              <a:xfrm>
                <a:off x="-7211215" y="-114135"/>
                <a:ext cx="106921" cy="256444"/>
              </a:xfrm>
              <a:custGeom>
                <a:avLst/>
                <a:gdLst/>
                <a:ahLst/>
                <a:cxnLst/>
                <a:rect l="l" t="t" r="r" b="b"/>
                <a:pathLst>
                  <a:path w="1167" h="2799" extrusionOk="0">
                    <a:moveTo>
                      <a:pt x="848" y="0"/>
                    </a:moveTo>
                    <a:cubicBezTo>
                      <a:pt x="606" y="313"/>
                      <a:pt x="19" y="1160"/>
                      <a:pt x="0" y="2174"/>
                    </a:cubicBezTo>
                    <a:cubicBezTo>
                      <a:pt x="172" y="2378"/>
                      <a:pt x="338" y="2588"/>
                      <a:pt x="498" y="2798"/>
                    </a:cubicBezTo>
                    <a:cubicBezTo>
                      <a:pt x="434" y="1931"/>
                      <a:pt x="670" y="1071"/>
                      <a:pt x="1167" y="357"/>
                    </a:cubicBezTo>
                    <a:cubicBezTo>
                      <a:pt x="1058" y="243"/>
                      <a:pt x="950" y="121"/>
                      <a:pt x="8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37"/>
              <p:cNvSpPr/>
              <p:nvPr/>
            </p:nvSpPr>
            <p:spPr>
              <a:xfrm>
                <a:off x="-7326840" y="-176620"/>
                <a:ext cx="168214" cy="168856"/>
              </a:xfrm>
              <a:custGeom>
                <a:avLst/>
                <a:gdLst/>
                <a:ahLst/>
                <a:cxnLst/>
                <a:rect l="l" t="t" r="r" b="b"/>
                <a:pathLst>
                  <a:path w="1836" h="1843" extrusionOk="0">
                    <a:moveTo>
                      <a:pt x="1473" y="0"/>
                    </a:moveTo>
                    <a:lnTo>
                      <a:pt x="0" y="1441"/>
                    </a:lnTo>
                    <a:cubicBezTo>
                      <a:pt x="128" y="1575"/>
                      <a:pt x="255" y="1702"/>
                      <a:pt x="383" y="1842"/>
                    </a:cubicBezTo>
                    <a:lnTo>
                      <a:pt x="1836" y="383"/>
                    </a:lnTo>
                    <a:cubicBezTo>
                      <a:pt x="1721" y="255"/>
                      <a:pt x="1594" y="128"/>
                      <a:pt x="1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37"/>
              <p:cNvSpPr/>
              <p:nvPr/>
            </p:nvSpPr>
            <p:spPr>
              <a:xfrm>
                <a:off x="-6918671" y="522902"/>
                <a:ext cx="212650" cy="82458"/>
              </a:xfrm>
              <a:custGeom>
                <a:avLst/>
                <a:gdLst/>
                <a:ahLst/>
                <a:cxnLst/>
                <a:rect l="l" t="t" r="r" b="b"/>
                <a:pathLst>
                  <a:path w="2321" h="900" extrusionOk="0">
                    <a:moveTo>
                      <a:pt x="2276" y="1"/>
                    </a:moveTo>
                    <a:cubicBezTo>
                      <a:pt x="2058" y="66"/>
                      <a:pt x="1580" y="190"/>
                      <a:pt x="1008" y="190"/>
                    </a:cubicBezTo>
                    <a:cubicBezTo>
                      <a:pt x="691" y="190"/>
                      <a:pt x="346" y="152"/>
                      <a:pt x="0" y="45"/>
                    </a:cubicBezTo>
                    <a:lnTo>
                      <a:pt x="0" y="45"/>
                    </a:lnTo>
                    <a:cubicBezTo>
                      <a:pt x="147" y="332"/>
                      <a:pt x="294" y="613"/>
                      <a:pt x="427" y="899"/>
                    </a:cubicBezTo>
                    <a:lnTo>
                      <a:pt x="2320" y="84"/>
                    </a:lnTo>
                    <a:cubicBezTo>
                      <a:pt x="2308" y="58"/>
                      <a:pt x="2295" y="26"/>
                      <a:pt x="2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37"/>
              <p:cNvSpPr/>
              <p:nvPr/>
            </p:nvSpPr>
            <p:spPr>
              <a:xfrm>
                <a:off x="-6734147" y="-355921"/>
                <a:ext cx="308393" cy="271012"/>
              </a:xfrm>
              <a:custGeom>
                <a:avLst/>
                <a:gdLst/>
                <a:ahLst/>
                <a:cxnLst/>
                <a:rect l="l" t="t" r="r" b="b"/>
                <a:pathLst>
                  <a:path w="3366" h="2958" extrusionOk="0">
                    <a:moveTo>
                      <a:pt x="306" y="1"/>
                    </a:moveTo>
                    <a:lnTo>
                      <a:pt x="0" y="1473"/>
                    </a:lnTo>
                    <a:cubicBezTo>
                      <a:pt x="880" y="1690"/>
                      <a:pt x="1657" y="2212"/>
                      <a:pt x="2186" y="2958"/>
                    </a:cubicBezTo>
                    <a:lnTo>
                      <a:pt x="3366" y="2187"/>
                    </a:lnTo>
                    <a:cubicBezTo>
                      <a:pt x="2830" y="1409"/>
                      <a:pt x="2110" y="778"/>
                      <a:pt x="1275" y="345"/>
                    </a:cubicBezTo>
                    <a:cubicBezTo>
                      <a:pt x="963" y="192"/>
                      <a:pt x="638" y="77"/>
                      <a:pt x="306"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37"/>
              <p:cNvSpPr/>
              <p:nvPr/>
            </p:nvSpPr>
            <p:spPr>
              <a:xfrm>
                <a:off x="-6873685" y="543333"/>
                <a:ext cx="190386" cy="113426"/>
              </a:xfrm>
              <a:custGeom>
                <a:avLst/>
                <a:gdLst/>
                <a:ahLst/>
                <a:cxnLst/>
                <a:rect l="l" t="t" r="r" b="b"/>
                <a:pathLst>
                  <a:path w="2078" h="1238" extrusionOk="0">
                    <a:moveTo>
                      <a:pt x="1893" y="1"/>
                    </a:moveTo>
                    <a:lnTo>
                      <a:pt x="0" y="810"/>
                    </a:lnTo>
                    <a:cubicBezTo>
                      <a:pt x="64" y="950"/>
                      <a:pt x="121" y="1097"/>
                      <a:pt x="185" y="1237"/>
                    </a:cubicBezTo>
                    <a:lnTo>
                      <a:pt x="2078" y="415"/>
                    </a:lnTo>
                    <a:cubicBezTo>
                      <a:pt x="2014" y="275"/>
                      <a:pt x="1957" y="141"/>
                      <a:pt x="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54" name="Google Shape;5454;p37"/>
          <p:cNvSpPr txBox="1">
            <a:spLocks noGrp="1"/>
          </p:cNvSpPr>
          <p:nvPr>
            <p:ph type="title"/>
          </p:nvPr>
        </p:nvSpPr>
        <p:spPr>
          <a:xfrm>
            <a:off x="5608230" y="401171"/>
            <a:ext cx="2995200" cy="21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 sz="2000" dirty="0">
                <a:solidFill>
                  <a:schemeClr val="tx2">
                    <a:lumMod val="20000"/>
                    <a:lumOff val="80000"/>
                  </a:schemeClr>
                </a:solidFill>
              </a:rPr>
              <a:t>Demo Time…</a:t>
            </a:r>
            <a:endParaRPr sz="2000" dirty="0">
              <a:solidFill>
                <a:schemeClr val="tx2">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99"/>
        <p:cNvGrpSpPr/>
        <p:nvPr/>
      </p:nvGrpSpPr>
      <p:grpSpPr>
        <a:xfrm>
          <a:off x="0" y="0"/>
          <a:ext cx="0" cy="0"/>
          <a:chOff x="0" y="0"/>
          <a:chExt cx="0" cy="0"/>
        </a:xfrm>
      </p:grpSpPr>
      <p:sp>
        <p:nvSpPr>
          <p:cNvPr id="4000" name="Google Shape;4000;p29"/>
          <p:cNvSpPr txBox="1">
            <a:spLocks noGrp="1"/>
          </p:cNvSpPr>
          <p:nvPr>
            <p:ph type="body" idx="1"/>
          </p:nvPr>
        </p:nvSpPr>
        <p:spPr>
          <a:xfrm>
            <a:off x="713225" y="1576200"/>
            <a:ext cx="7173000" cy="3567300"/>
          </a:xfrm>
          <a:prstGeom prst="rect">
            <a:avLst/>
          </a:prstGeom>
        </p:spPr>
        <p:txBody>
          <a:bodyPr spcFirstLastPara="1" wrap="square" lIns="91425" tIns="91425" rIns="91425" bIns="91425" anchor="t" anchorCtr="0">
            <a:noAutofit/>
          </a:bodyPr>
          <a:lstStyle/>
          <a:p>
            <a:pPr marL="612775" lvl="0" indent="0" algn="l" rtl="0">
              <a:spcBef>
                <a:spcPts val="0"/>
              </a:spcBef>
              <a:spcAft>
                <a:spcPts val="0"/>
              </a:spcAft>
              <a:buSzPts val="1150"/>
              <a:buNone/>
            </a:pPr>
            <a:r>
              <a:rPr lang="en-US" sz="1800" b="1" dirty="0"/>
              <a:t>Website</a:t>
            </a:r>
          </a:p>
          <a:p>
            <a:pPr marL="914400" lvl="0" indent="-301625" algn="l" rtl="0">
              <a:spcBef>
                <a:spcPts val="0"/>
              </a:spcBef>
              <a:spcAft>
                <a:spcPts val="0"/>
              </a:spcAft>
              <a:buSzPts val="1150"/>
              <a:buChar char="🕇"/>
            </a:pPr>
            <a:r>
              <a:rPr lang="en-US" sz="1800" dirty="0">
                <a:solidFill>
                  <a:schemeClr val="accent1">
                    <a:lumMod val="20000"/>
                    <a:lumOff val="80000"/>
                  </a:schemeClr>
                </a:solidFill>
              </a:rPr>
              <a:t>Frontend framework : </a:t>
            </a:r>
            <a:r>
              <a:rPr lang="en-US" sz="1800" dirty="0" err="1"/>
              <a:t>VueJs</a:t>
            </a:r>
            <a:r>
              <a:rPr lang="en-US" sz="1800" dirty="0"/>
              <a:t> </a:t>
            </a:r>
            <a:r>
              <a:rPr lang="en-US" sz="1200" dirty="0"/>
              <a:t>[JavaScript based web Framework]</a:t>
            </a:r>
            <a:endParaRPr sz="1200" dirty="0"/>
          </a:p>
          <a:p>
            <a:pPr marL="914400" indent="-301625">
              <a:buSzPts val="1150"/>
              <a:buFont typeface="Open Sans"/>
              <a:buChar char="🕇"/>
            </a:pPr>
            <a:r>
              <a:rPr lang="en-US" sz="1800" dirty="0">
                <a:solidFill>
                  <a:schemeClr val="accent1">
                    <a:lumMod val="20000"/>
                    <a:lumOff val="80000"/>
                  </a:schemeClr>
                </a:solidFill>
              </a:rPr>
              <a:t>Backend : </a:t>
            </a:r>
            <a:r>
              <a:rPr lang="en-US" sz="1800" dirty="0"/>
              <a:t>Flask </a:t>
            </a:r>
            <a:r>
              <a:rPr lang="en-US" sz="1200" dirty="0"/>
              <a:t>[Python based micro web framework]</a:t>
            </a:r>
            <a:endParaRPr sz="1200" dirty="0"/>
          </a:p>
          <a:p>
            <a:pPr marL="612775" lvl="0" indent="0" algn="l" rtl="0">
              <a:spcBef>
                <a:spcPts val="0"/>
              </a:spcBef>
              <a:spcAft>
                <a:spcPts val="0"/>
              </a:spcAft>
              <a:buSzPts val="1150"/>
              <a:buNone/>
            </a:pPr>
            <a:endParaRPr lang="en-US" sz="1800" dirty="0"/>
          </a:p>
          <a:p>
            <a:pPr marL="612775" lvl="0" indent="0" algn="l" rtl="0">
              <a:spcBef>
                <a:spcPts val="0"/>
              </a:spcBef>
              <a:spcAft>
                <a:spcPts val="0"/>
              </a:spcAft>
              <a:buSzPts val="1150"/>
              <a:buNone/>
            </a:pPr>
            <a:r>
              <a:rPr lang="en-US" sz="1800" b="1" dirty="0"/>
              <a:t>Algorithm</a:t>
            </a:r>
            <a:endParaRPr sz="1800" b="1" dirty="0"/>
          </a:p>
          <a:p>
            <a:pPr marL="914400" lvl="0" indent="-301625" algn="l" rtl="0">
              <a:spcBef>
                <a:spcPts val="0"/>
              </a:spcBef>
              <a:spcAft>
                <a:spcPts val="0"/>
              </a:spcAft>
              <a:buSzPts val="1150"/>
              <a:buChar char="🕇"/>
            </a:pPr>
            <a:r>
              <a:rPr lang="en" sz="1800" dirty="0">
                <a:solidFill>
                  <a:schemeClr val="accent1">
                    <a:lumMod val="20000"/>
                    <a:lumOff val="80000"/>
                  </a:schemeClr>
                </a:solidFill>
              </a:rPr>
              <a:t>Video Emotion Detection : </a:t>
            </a:r>
            <a:r>
              <a:rPr lang="en" sz="1800" dirty="0"/>
              <a:t>DeepFace</a:t>
            </a:r>
          </a:p>
          <a:p>
            <a:pPr marL="914400" lvl="0" indent="-301625" algn="l" rtl="0">
              <a:spcBef>
                <a:spcPts val="0"/>
              </a:spcBef>
              <a:spcAft>
                <a:spcPts val="0"/>
              </a:spcAft>
              <a:buSzPts val="1150"/>
              <a:buChar char="🕇"/>
            </a:pPr>
            <a:r>
              <a:rPr lang="en" sz="1800" dirty="0">
                <a:solidFill>
                  <a:schemeClr val="accent1">
                    <a:lumMod val="20000"/>
                    <a:lumOff val="80000"/>
                  </a:schemeClr>
                </a:solidFill>
              </a:rPr>
              <a:t>Audio Emotion Detection : </a:t>
            </a:r>
            <a:r>
              <a:rPr lang="en" sz="1800" dirty="0"/>
              <a:t>Wav2Vec2Processor</a:t>
            </a:r>
          </a:p>
          <a:p>
            <a:pPr marL="914400" lvl="0" indent="-301625" algn="l" rtl="0">
              <a:spcBef>
                <a:spcPts val="0"/>
              </a:spcBef>
              <a:spcAft>
                <a:spcPts val="0"/>
              </a:spcAft>
              <a:buSzPts val="1150"/>
              <a:buChar char="🕇"/>
            </a:pPr>
            <a:r>
              <a:rPr lang="en" sz="1800" dirty="0">
                <a:solidFill>
                  <a:schemeClr val="accent1">
                    <a:lumMod val="20000"/>
                    <a:lumOff val="80000"/>
                  </a:schemeClr>
                </a:solidFill>
              </a:rPr>
              <a:t>Recognition Pipeline : </a:t>
            </a:r>
            <a:r>
              <a:rPr lang="en" sz="1800" dirty="0"/>
              <a:t>DistilRoBERTa</a:t>
            </a:r>
          </a:p>
          <a:p>
            <a:pPr marL="914400" lvl="0" indent="-301625" algn="l" rtl="0">
              <a:spcBef>
                <a:spcPts val="0"/>
              </a:spcBef>
              <a:spcAft>
                <a:spcPts val="0"/>
              </a:spcAft>
              <a:buSzPts val="1150"/>
              <a:buChar char="🕇"/>
            </a:pPr>
            <a:endParaRPr lang="en" dirty="0"/>
          </a:p>
          <a:p>
            <a:pPr marL="612775" lvl="0" indent="0" algn="l" rtl="0">
              <a:spcBef>
                <a:spcPts val="0"/>
              </a:spcBef>
              <a:spcAft>
                <a:spcPts val="0"/>
              </a:spcAft>
              <a:buSzPts val="1150"/>
              <a:buNone/>
            </a:pPr>
            <a:endParaRPr dirty="0"/>
          </a:p>
        </p:txBody>
      </p:sp>
      <p:sp>
        <p:nvSpPr>
          <p:cNvPr id="4001" name="Google Shape;4001;p29"/>
          <p:cNvSpPr txBox="1">
            <a:spLocks noGrp="1"/>
          </p:cNvSpPr>
          <p:nvPr>
            <p:ph type="title"/>
          </p:nvPr>
        </p:nvSpPr>
        <p:spPr>
          <a:xfrm>
            <a:off x="713225" y="368825"/>
            <a:ext cx="772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What’s Behind the Scene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1"/>
        <p:cNvGrpSpPr/>
        <p:nvPr/>
      </p:nvGrpSpPr>
      <p:grpSpPr>
        <a:xfrm>
          <a:off x="0" y="0"/>
          <a:ext cx="0" cy="0"/>
          <a:chOff x="0" y="0"/>
          <a:chExt cx="0" cy="0"/>
        </a:xfrm>
      </p:grpSpPr>
      <p:grpSp>
        <p:nvGrpSpPr>
          <p:cNvPr id="4062" name="Google Shape;4062;p31"/>
          <p:cNvGrpSpPr/>
          <p:nvPr/>
        </p:nvGrpSpPr>
        <p:grpSpPr>
          <a:xfrm>
            <a:off x="747489" y="1187514"/>
            <a:ext cx="2384194" cy="6009965"/>
            <a:chOff x="773800" y="1402425"/>
            <a:chExt cx="1454575" cy="3666625"/>
          </a:xfrm>
        </p:grpSpPr>
        <p:sp>
          <p:nvSpPr>
            <p:cNvPr id="4063" name="Google Shape;4063;p31"/>
            <p:cNvSpPr/>
            <p:nvPr/>
          </p:nvSpPr>
          <p:spPr>
            <a:xfrm>
              <a:off x="773800" y="1402425"/>
              <a:ext cx="1454575" cy="3666625"/>
            </a:xfrm>
            <a:custGeom>
              <a:avLst/>
              <a:gdLst/>
              <a:ahLst/>
              <a:cxnLst/>
              <a:rect l="l" t="t" r="r" b="b"/>
              <a:pathLst>
                <a:path w="58183" h="146665" extrusionOk="0">
                  <a:moveTo>
                    <a:pt x="29088" y="1"/>
                  </a:moveTo>
                  <a:lnTo>
                    <a:pt x="15335" y="7260"/>
                  </a:lnTo>
                  <a:cubicBezTo>
                    <a:pt x="6304" y="12047"/>
                    <a:pt x="0" y="22773"/>
                    <a:pt x="0" y="33340"/>
                  </a:cubicBezTo>
                  <a:lnTo>
                    <a:pt x="0" y="146665"/>
                  </a:lnTo>
                  <a:lnTo>
                    <a:pt x="58183" y="146665"/>
                  </a:lnTo>
                  <a:lnTo>
                    <a:pt x="58183" y="33340"/>
                  </a:lnTo>
                  <a:cubicBezTo>
                    <a:pt x="58183" y="22773"/>
                    <a:pt x="51873" y="12047"/>
                    <a:pt x="42848" y="7260"/>
                  </a:cubicBezTo>
                  <a:lnTo>
                    <a:pt x="29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1"/>
            <p:cNvSpPr/>
            <p:nvPr/>
          </p:nvSpPr>
          <p:spPr>
            <a:xfrm>
              <a:off x="800875" y="1433175"/>
              <a:ext cx="1400100" cy="3608625"/>
            </a:xfrm>
            <a:custGeom>
              <a:avLst/>
              <a:gdLst/>
              <a:ahLst/>
              <a:cxnLst/>
              <a:rect l="l" t="t" r="r" b="b"/>
              <a:pathLst>
                <a:path w="56004" h="144345" extrusionOk="0">
                  <a:moveTo>
                    <a:pt x="27999" y="294"/>
                  </a:moveTo>
                  <a:lnTo>
                    <a:pt x="41128" y="7222"/>
                  </a:lnTo>
                  <a:cubicBezTo>
                    <a:pt x="49732" y="11785"/>
                    <a:pt x="55742" y="22021"/>
                    <a:pt x="55742" y="32110"/>
                  </a:cubicBezTo>
                  <a:lnTo>
                    <a:pt x="55742" y="144084"/>
                  </a:lnTo>
                  <a:lnTo>
                    <a:pt x="262" y="144084"/>
                  </a:lnTo>
                  <a:lnTo>
                    <a:pt x="256" y="32110"/>
                  </a:lnTo>
                  <a:cubicBezTo>
                    <a:pt x="256" y="22021"/>
                    <a:pt x="6272" y="11785"/>
                    <a:pt x="14876" y="7222"/>
                  </a:cubicBezTo>
                  <a:lnTo>
                    <a:pt x="27999" y="294"/>
                  </a:lnTo>
                  <a:close/>
                  <a:moveTo>
                    <a:pt x="28005" y="1"/>
                  </a:moveTo>
                  <a:lnTo>
                    <a:pt x="14755" y="6993"/>
                  </a:lnTo>
                  <a:cubicBezTo>
                    <a:pt x="6068" y="11601"/>
                    <a:pt x="1" y="21925"/>
                    <a:pt x="1" y="32110"/>
                  </a:cubicBezTo>
                  <a:lnTo>
                    <a:pt x="1" y="144345"/>
                  </a:lnTo>
                  <a:lnTo>
                    <a:pt x="56004" y="144345"/>
                  </a:lnTo>
                  <a:lnTo>
                    <a:pt x="56004" y="32110"/>
                  </a:lnTo>
                  <a:cubicBezTo>
                    <a:pt x="56004" y="21925"/>
                    <a:pt x="49936" y="11601"/>
                    <a:pt x="41249" y="6993"/>
                  </a:cubicBezTo>
                  <a:lnTo>
                    <a:pt x="28063" y="33"/>
                  </a:lnTo>
                  <a:lnTo>
                    <a:pt x="280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1"/>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1"/>
            <p:cNvSpPr/>
            <p:nvPr/>
          </p:nvSpPr>
          <p:spPr>
            <a:xfrm>
              <a:off x="849000" y="1598100"/>
              <a:ext cx="1303850" cy="1303850"/>
            </a:xfrm>
            <a:custGeom>
              <a:avLst/>
              <a:gdLst/>
              <a:ahLst/>
              <a:cxnLst/>
              <a:rect l="l" t="t" r="r" b="b"/>
              <a:pathLst>
                <a:path w="52154" h="52154" extrusionOk="0">
                  <a:moveTo>
                    <a:pt x="26080" y="262"/>
                  </a:moveTo>
                  <a:cubicBezTo>
                    <a:pt x="40312" y="262"/>
                    <a:pt x="51892" y="11836"/>
                    <a:pt x="51892" y="26074"/>
                  </a:cubicBezTo>
                  <a:cubicBezTo>
                    <a:pt x="51892" y="40306"/>
                    <a:pt x="40312" y="51886"/>
                    <a:pt x="26080" y="51886"/>
                  </a:cubicBezTo>
                  <a:cubicBezTo>
                    <a:pt x="11842" y="51886"/>
                    <a:pt x="262" y="40306"/>
                    <a:pt x="262" y="26074"/>
                  </a:cubicBezTo>
                  <a:cubicBezTo>
                    <a:pt x="262" y="11842"/>
                    <a:pt x="11842" y="262"/>
                    <a:pt x="26080" y="262"/>
                  </a:cubicBezTo>
                  <a:close/>
                  <a:moveTo>
                    <a:pt x="26080" y="0"/>
                  </a:moveTo>
                  <a:cubicBezTo>
                    <a:pt x="11702" y="0"/>
                    <a:pt x="0" y="11696"/>
                    <a:pt x="0" y="26074"/>
                  </a:cubicBezTo>
                  <a:cubicBezTo>
                    <a:pt x="0" y="40452"/>
                    <a:pt x="11702" y="52154"/>
                    <a:pt x="26080" y="52154"/>
                  </a:cubicBezTo>
                  <a:cubicBezTo>
                    <a:pt x="40459" y="52154"/>
                    <a:pt x="52154" y="40452"/>
                    <a:pt x="52154" y="26074"/>
                  </a:cubicBezTo>
                  <a:cubicBezTo>
                    <a:pt x="52154" y="11696"/>
                    <a:pt x="40459" y="0"/>
                    <a:pt x="2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1"/>
            <p:cNvSpPr/>
            <p:nvPr/>
          </p:nvSpPr>
          <p:spPr>
            <a:xfrm>
              <a:off x="814425" y="1478275"/>
              <a:ext cx="1373000" cy="3552225"/>
            </a:xfrm>
            <a:custGeom>
              <a:avLst/>
              <a:gdLst/>
              <a:ahLst/>
              <a:cxnLst/>
              <a:rect l="l" t="t" r="r" b="b"/>
              <a:pathLst>
                <a:path w="54920" h="142089" extrusionOk="0">
                  <a:moveTo>
                    <a:pt x="27463" y="287"/>
                  </a:moveTo>
                  <a:lnTo>
                    <a:pt x="40338" y="6438"/>
                  </a:lnTo>
                  <a:cubicBezTo>
                    <a:pt x="49305" y="10740"/>
                    <a:pt x="54658" y="21887"/>
                    <a:pt x="54658" y="30172"/>
                  </a:cubicBezTo>
                  <a:lnTo>
                    <a:pt x="54658" y="141827"/>
                  </a:lnTo>
                  <a:lnTo>
                    <a:pt x="262" y="141827"/>
                  </a:lnTo>
                  <a:lnTo>
                    <a:pt x="262" y="30172"/>
                  </a:lnTo>
                  <a:cubicBezTo>
                    <a:pt x="262" y="21887"/>
                    <a:pt x="5622" y="10746"/>
                    <a:pt x="14589" y="6444"/>
                  </a:cubicBezTo>
                  <a:lnTo>
                    <a:pt x="27463" y="287"/>
                  </a:lnTo>
                  <a:close/>
                  <a:moveTo>
                    <a:pt x="27463" y="1"/>
                  </a:moveTo>
                  <a:lnTo>
                    <a:pt x="14474" y="6202"/>
                  </a:lnTo>
                  <a:cubicBezTo>
                    <a:pt x="5418" y="10549"/>
                    <a:pt x="0" y="21804"/>
                    <a:pt x="0" y="30172"/>
                  </a:cubicBezTo>
                  <a:lnTo>
                    <a:pt x="0" y="142088"/>
                  </a:lnTo>
                  <a:lnTo>
                    <a:pt x="54920" y="142088"/>
                  </a:lnTo>
                  <a:lnTo>
                    <a:pt x="54920" y="30172"/>
                  </a:lnTo>
                  <a:cubicBezTo>
                    <a:pt x="54920" y="21804"/>
                    <a:pt x="49509" y="10549"/>
                    <a:pt x="40446" y="6202"/>
                  </a:cubicBezTo>
                  <a:lnTo>
                    <a:pt x="27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1"/>
            <p:cNvSpPr/>
            <p:nvPr/>
          </p:nvSpPr>
          <p:spPr>
            <a:xfrm>
              <a:off x="1295775" y="1505525"/>
              <a:ext cx="410300" cy="104075"/>
            </a:xfrm>
            <a:custGeom>
              <a:avLst/>
              <a:gdLst/>
              <a:ahLst/>
              <a:cxnLst/>
              <a:rect l="l" t="t" r="r" b="b"/>
              <a:pathLst>
                <a:path w="16412" h="4163" extrusionOk="0">
                  <a:moveTo>
                    <a:pt x="8209" y="287"/>
                  </a:moveTo>
                  <a:lnTo>
                    <a:pt x="15150" y="3608"/>
                  </a:lnTo>
                  <a:cubicBezTo>
                    <a:pt x="12581" y="3002"/>
                    <a:pt x="10344" y="2722"/>
                    <a:pt x="8209" y="2722"/>
                  </a:cubicBezTo>
                  <a:cubicBezTo>
                    <a:pt x="6074" y="2722"/>
                    <a:pt x="3844" y="3002"/>
                    <a:pt x="1262" y="3608"/>
                  </a:cubicBezTo>
                  <a:lnTo>
                    <a:pt x="8209" y="287"/>
                  </a:lnTo>
                  <a:close/>
                  <a:moveTo>
                    <a:pt x="8209" y="0"/>
                  </a:moveTo>
                  <a:lnTo>
                    <a:pt x="0" y="3920"/>
                  </a:lnTo>
                  <a:lnTo>
                    <a:pt x="90" y="4162"/>
                  </a:lnTo>
                  <a:cubicBezTo>
                    <a:pt x="3181" y="3359"/>
                    <a:pt x="5756" y="2983"/>
                    <a:pt x="8209" y="2983"/>
                  </a:cubicBezTo>
                  <a:cubicBezTo>
                    <a:pt x="10657" y="2983"/>
                    <a:pt x="13244" y="3359"/>
                    <a:pt x="16329" y="4162"/>
                  </a:cubicBezTo>
                  <a:lnTo>
                    <a:pt x="16412" y="3920"/>
                  </a:lnTo>
                  <a:lnTo>
                    <a:pt x="82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1"/>
            <p:cNvSpPr/>
            <p:nvPr/>
          </p:nvSpPr>
          <p:spPr>
            <a:xfrm>
              <a:off x="1403800" y="1524175"/>
              <a:ext cx="194425" cy="46550"/>
            </a:xfrm>
            <a:custGeom>
              <a:avLst/>
              <a:gdLst/>
              <a:ahLst/>
              <a:cxnLst/>
              <a:rect l="l" t="t" r="r" b="b"/>
              <a:pathLst>
                <a:path w="7777" h="1862" extrusionOk="0">
                  <a:moveTo>
                    <a:pt x="3888" y="0"/>
                  </a:moveTo>
                  <a:lnTo>
                    <a:pt x="1" y="1861"/>
                  </a:lnTo>
                  <a:cubicBezTo>
                    <a:pt x="1288" y="1670"/>
                    <a:pt x="2582" y="1568"/>
                    <a:pt x="3888" y="1568"/>
                  </a:cubicBezTo>
                  <a:cubicBezTo>
                    <a:pt x="5188" y="1568"/>
                    <a:pt x="6489" y="1670"/>
                    <a:pt x="7776" y="1861"/>
                  </a:cubicBezTo>
                  <a:lnTo>
                    <a:pt x="38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1"/>
            <p:cNvSpPr/>
            <p:nvPr/>
          </p:nvSpPr>
          <p:spPr>
            <a:xfrm>
              <a:off x="2167025" y="5005600"/>
              <a:ext cx="34425" cy="36200"/>
            </a:xfrm>
            <a:custGeom>
              <a:avLst/>
              <a:gdLst/>
              <a:ahLst/>
              <a:cxnLst/>
              <a:rect l="l" t="t" r="r" b="b"/>
              <a:pathLst>
                <a:path w="1377" h="1448" extrusionOk="0">
                  <a:moveTo>
                    <a:pt x="151" y="0"/>
                  </a:moveTo>
                  <a:cubicBezTo>
                    <a:pt x="119" y="0"/>
                    <a:pt x="85" y="12"/>
                    <a:pt x="57" y="33"/>
                  </a:cubicBezTo>
                  <a:cubicBezTo>
                    <a:pt x="6" y="84"/>
                    <a:pt x="0" y="167"/>
                    <a:pt x="51" y="218"/>
                  </a:cubicBezTo>
                  <a:lnTo>
                    <a:pt x="1134" y="1403"/>
                  </a:lnTo>
                  <a:cubicBezTo>
                    <a:pt x="1160" y="1429"/>
                    <a:pt x="1192" y="1448"/>
                    <a:pt x="1230" y="1448"/>
                  </a:cubicBezTo>
                  <a:cubicBezTo>
                    <a:pt x="1262" y="1448"/>
                    <a:pt x="1294" y="1435"/>
                    <a:pt x="1319" y="1416"/>
                  </a:cubicBezTo>
                  <a:cubicBezTo>
                    <a:pt x="1370" y="1365"/>
                    <a:pt x="1377" y="1282"/>
                    <a:pt x="1326" y="1231"/>
                  </a:cubicBezTo>
                  <a:lnTo>
                    <a:pt x="242" y="39"/>
                  </a:lnTo>
                  <a:cubicBezTo>
                    <a:pt x="219" y="13"/>
                    <a:pt x="186" y="0"/>
                    <a:pt x="15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1"/>
            <p:cNvSpPr/>
            <p:nvPr/>
          </p:nvSpPr>
          <p:spPr>
            <a:xfrm>
              <a:off x="800550" y="5005600"/>
              <a:ext cx="34450" cy="36200"/>
            </a:xfrm>
            <a:custGeom>
              <a:avLst/>
              <a:gdLst/>
              <a:ahLst/>
              <a:cxnLst/>
              <a:rect l="l" t="t" r="r" b="b"/>
              <a:pathLst>
                <a:path w="1378" h="1448" extrusionOk="0">
                  <a:moveTo>
                    <a:pt x="1226" y="0"/>
                  </a:moveTo>
                  <a:cubicBezTo>
                    <a:pt x="1192" y="0"/>
                    <a:pt x="1159" y="13"/>
                    <a:pt x="1135" y="39"/>
                  </a:cubicBezTo>
                  <a:lnTo>
                    <a:pt x="52" y="1231"/>
                  </a:lnTo>
                  <a:cubicBezTo>
                    <a:pt x="1" y="1282"/>
                    <a:pt x="7" y="1365"/>
                    <a:pt x="58" y="1416"/>
                  </a:cubicBezTo>
                  <a:cubicBezTo>
                    <a:pt x="84" y="1435"/>
                    <a:pt x="116" y="1448"/>
                    <a:pt x="148" y="1448"/>
                  </a:cubicBezTo>
                  <a:cubicBezTo>
                    <a:pt x="186" y="1448"/>
                    <a:pt x="218" y="1435"/>
                    <a:pt x="243" y="1403"/>
                  </a:cubicBezTo>
                  <a:lnTo>
                    <a:pt x="1327" y="218"/>
                  </a:lnTo>
                  <a:cubicBezTo>
                    <a:pt x="1378" y="167"/>
                    <a:pt x="1371" y="84"/>
                    <a:pt x="1320" y="33"/>
                  </a:cubicBezTo>
                  <a:cubicBezTo>
                    <a:pt x="1293" y="12"/>
                    <a:pt x="1259" y="0"/>
                    <a:pt x="1226"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1"/>
            <p:cNvSpPr/>
            <p:nvPr/>
          </p:nvSpPr>
          <p:spPr>
            <a:xfrm>
              <a:off x="1497650" y="1433500"/>
              <a:ext cx="6550" cy="78900"/>
            </a:xfrm>
            <a:custGeom>
              <a:avLst/>
              <a:gdLst/>
              <a:ahLst/>
              <a:cxnLst/>
              <a:rect l="l" t="t" r="r" b="b"/>
              <a:pathLst>
                <a:path w="262" h="3156" extrusionOk="0">
                  <a:moveTo>
                    <a:pt x="134" y="1"/>
                  </a:moveTo>
                  <a:cubicBezTo>
                    <a:pt x="58" y="1"/>
                    <a:pt x="0" y="58"/>
                    <a:pt x="0" y="135"/>
                  </a:cubicBezTo>
                  <a:lnTo>
                    <a:pt x="0" y="3028"/>
                  </a:lnTo>
                  <a:cubicBezTo>
                    <a:pt x="0" y="3098"/>
                    <a:pt x="58" y="3156"/>
                    <a:pt x="134" y="3156"/>
                  </a:cubicBezTo>
                  <a:cubicBezTo>
                    <a:pt x="204" y="3156"/>
                    <a:pt x="262" y="3098"/>
                    <a:pt x="262" y="3028"/>
                  </a:cubicBezTo>
                  <a:lnTo>
                    <a:pt x="262" y="135"/>
                  </a:lnTo>
                  <a:cubicBezTo>
                    <a:pt x="262" y="58"/>
                    <a:pt x="204" y="1"/>
                    <a:pt x="134"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1"/>
            <p:cNvSpPr/>
            <p:nvPr/>
          </p:nvSpPr>
          <p:spPr>
            <a:xfrm>
              <a:off x="1701125" y="1603225"/>
              <a:ext cx="512125" cy="760650"/>
            </a:xfrm>
            <a:custGeom>
              <a:avLst/>
              <a:gdLst/>
              <a:ahLst/>
              <a:cxnLst/>
              <a:rect l="l" t="t" r="r" b="b"/>
              <a:pathLst>
                <a:path w="20485" h="30426" extrusionOk="0">
                  <a:moveTo>
                    <a:pt x="151" y="0"/>
                  </a:moveTo>
                  <a:cubicBezTo>
                    <a:pt x="94" y="0"/>
                    <a:pt x="41" y="32"/>
                    <a:pt x="26" y="89"/>
                  </a:cubicBezTo>
                  <a:cubicBezTo>
                    <a:pt x="0" y="159"/>
                    <a:pt x="32" y="229"/>
                    <a:pt x="102" y="254"/>
                  </a:cubicBezTo>
                  <a:cubicBezTo>
                    <a:pt x="12556" y="4601"/>
                    <a:pt x="20210" y="17227"/>
                    <a:pt x="18311" y="30286"/>
                  </a:cubicBezTo>
                  <a:cubicBezTo>
                    <a:pt x="18298" y="30356"/>
                    <a:pt x="18349" y="30419"/>
                    <a:pt x="18419" y="30426"/>
                  </a:cubicBezTo>
                  <a:lnTo>
                    <a:pt x="18438" y="30426"/>
                  </a:lnTo>
                  <a:cubicBezTo>
                    <a:pt x="18502" y="30426"/>
                    <a:pt x="18560" y="30381"/>
                    <a:pt x="18566" y="30317"/>
                  </a:cubicBezTo>
                  <a:cubicBezTo>
                    <a:pt x="20484" y="17144"/>
                    <a:pt x="12760" y="4397"/>
                    <a:pt x="191" y="6"/>
                  </a:cubicBezTo>
                  <a:cubicBezTo>
                    <a:pt x="178" y="2"/>
                    <a:pt x="164" y="0"/>
                    <a:pt x="1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1"/>
            <p:cNvSpPr/>
            <p:nvPr/>
          </p:nvSpPr>
          <p:spPr>
            <a:xfrm>
              <a:off x="788600" y="1603300"/>
              <a:ext cx="512300" cy="760750"/>
            </a:xfrm>
            <a:custGeom>
              <a:avLst/>
              <a:gdLst/>
              <a:ahLst/>
              <a:cxnLst/>
              <a:rect l="l" t="t" r="r" b="b"/>
              <a:pathLst>
                <a:path w="20492" h="30430" extrusionOk="0">
                  <a:moveTo>
                    <a:pt x="20352" y="0"/>
                  </a:moveTo>
                  <a:cubicBezTo>
                    <a:pt x="20337" y="0"/>
                    <a:pt x="20321" y="3"/>
                    <a:pt x="20307" y="9"/>
                  </a:cubicBezTo>
                  <a:cubicBezTo>
                    <a:pt x="7732" y="4394"/>
                    <a:pt x="1" y="17141"/>
                    <a:pt x="1919" y="30314"/>
                  </a:cubicBezTo>
                  <a:cubicBezTo>
                    <a:pt x="1932" y="30378"/>
                    <a:pt x="1983" y="30423"/>
                    <a:pt x="2053" y="30423"/>
                  </a:cubicBezTo>
                  <a:lnTo>
                    <a:pt x="2066" y="30429"/>
                  </a:lnTo>
                  <a:cubicBezTo>
                    <a:pt x="2142" y="30416"/>
                    <a:pt x="2187" y="30353"/>
                    <a:pt x="2181" y="30283"/>
                  </a:cubicBezTo>
                  <a:cubicBezTo>
                    <a:pt x="281" y="17224"/>
                    <a:pt x="7936" y="4598"/>
                    <a:pt x="20389" y="251"/>
                  </a:cubicBezTo>
                  <a:cubicBezTo>
                    <a:pt x="20460" y="226"/>
                    <a:pt x="20491" y="156"/>
                    <a:pt x="20472" y="86"/>
                  </a:cubicBezTo>
                  <a:cubicBezTo>
                    <a:pt x="20453" y="32"/>
                    <a:pt x="20403" y="0"/>
                    <a:pt x="20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1"/>
            <p:cNvSpPr/>
            <p:nvPr/>
          </p:nvSpPr>
          <p:spPr>
            <a:xfrm>
              <a:off x="1685975" y="1545375"/>
              <a:ext cx="30475" cy="57200"/>
            </a:xfrm>
            <a:custGeom>
              <a:avLst/>
              <a:gdLst/>
              <a:ahLst/>
              <a:cxnLst/>
              <a:rect l="l" t="t" r="r" b="b"/>
              <a:pathLst>
                <a:path w="1219" h="2288" extrusionOk="0">
                  <a:moveTo>
                    <a:pt x="1072" y="0"/>
                  </a:moveTo>
                  <a:cubicBezTo>
                    <a:pt x="1021" y="0"/>
                    <a:pt x="975" y="30"/>
                    <a:pt x="957" y="76"/>
                  </a:cubicBezTo>
                  <a:lnTo>
                    <a:pt x="26" y="2103"/>
                  </a:lnTo>
                  <a:cubicBezTo>
                    <a:pt x="1" y="2167"/>
                    <a:pt x="26" y="2243"/>
                    <a:pt x="90" y="2275"/>
                  </a:cubicBezTo>
                  <a:cubicBezTo>
                    <a:pt x="109" y="2282"/>
                    <a:pt x="128" y="2282"/>
                    <a:pt x="147" y="2288"/>
                  </a:cubicBezTo>
                  <a:cubicBezTo>
                    <a:pt x="198" y="2282"/>
                    <a:pt x="243" y="2256"/>
                    <a:pt x="262" y="2211"/>
                  </a:cubicBezTo>
                  <a:lnTo>
                    <a:pt x="1193" y="185"/>
                  </a:lnTo>
                  <a:cubicBezTo>
                    <a:pt x="1218" y="121"/>
                    <a:pt x="1193" y="44"/>
                    <a:pt x="1129" y="13"/>
                  </a:cubicBezTo>
                  <a:cubicBezTo>
                    <a:pt x="1110" y="4"/>
                    <a:pt x="1091" y="0"/>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1"/>
            <p:cNvSpPr/>
            <p:nvPr/>
          </p:nvSpPr>
          <p:spPr>
            <a:xfrm>
              <a:off x="1285425" y="1545375"/>
              <a:ext cx="30600" cy="57200"/>
            </a:xfrm>
            <a:custGeom>
              <a:avLst/>
              <a:gdLst/>
              <a:ahLst/>
              <a:cxnLst/>
              <a:rect l="l" t="t" r="r" b="b"/>
              <a:pathLst>
                <a:path w="1224" h="2288" extrusionOk="0">
                  <a:moveTo>
                    <a:pt x="149" y="0"/>
                  </a:moveTo>
                  <a:cubicBezTo>
                    <a:pt x="131" y="0"/>
                    <a:pt x="113" y="4"/>
                    <a:pt x="96" y="13"/>
                  </a:cubicBezTo>
                  <a:cubicBezTo>
                    <a:pt x="32" y="44"/>
                    <a:pt x="0" y="121"/>
                    <a:pt x="32" y="185"/>
                  </a:cubicBezTo>
                  <a:lnTo>
                    <a:pt x="956" y="2205"/>
                  </a:lnTo>
                  <a:cubicBezTo>
                    <a:pt x="982" y="2250"/>
                    <a:pt x="1026" y="2282"/>
                    <a:pt x="1077" y="2288"/>
                  </a:cubicBezTo>
                  <a:cubicBezTo>
                    <a:pt x="1096" y="2282"/>
                    <a:pt x="1115" y="2282"/>
                    <a:pt x="1128" y="2275"/>
                  </a:cubicBezTo>
                  <a:cubicBezTo>
                    <a:pt x="1198" y="2243"/>
                    <a:pt x="1224" y="2167"/>
                    <a:pt x="1192" y="2103"/>
                  </a:cubicBezTo>
                  <a:lnTo>
                    <a:pt x="268" y="76"/>
                  </a:lnTo>
                  <a:cubicBezTo>
                    <a:pt x="245" y="30"/>
                    <a:pt x="19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1"/>
            <p:cNvSpPr/>
            <p:nvPr/>
          </p:nvSpPr>
          <p:spPr>
            <a:xfrm>
              <a:off x="1921325" y="1694250"/>
              <a:ext cx="36350" cy="41550"/>
            </a:xfrm>
            <a:custGeom>
              <a:avLst/>
              <a:gdLst/>
              <a:ahLst/>
              <a:cxnLst/>
              <a:rect l="l" t="t" r="r" b="b"/>
              <a:pathLst>
                <a:path w="1454" h="1662" extrusionOk="0">
                  <a:moveTo>
                    <a:pt x="1305" y="0"/>
                  </a:moveTo>
                  <a:cubicBezTo>
                    <a:pt x="1267" y="0"/>
                    <a:pt x="1230" y="16"/>
                    <a:pt x="1205" y="49"/>
                  </a:cubicBezTo>
                  <a:lnTo>
                    <a:pt x="51" y="1444"/>
                  </a:lnTo>
                  <a:cubicBezTo>
                    <a:pt x="0" y="1502"/>
                    <a:pt x="13" y="1585"/>
                    <a:pt x="64" y="1629"/>
                  </a:cubicBezTo>
                  <a:cubicBezTo>
                    <a:pt x="90" y="1648"/>
                    <a:pt x="115" y="1661"/>
                    <a:pt x="147" y="1661"/>
                  </a:cubicBezTo>
                  <a:cubicBezTo>
                    <a:pt x="185" y="1661"/>
                    <a:pt x="223" y="1642"/>
                    <a:pt x="249" y="1610"/>
                  </a:cubicBezTo>
                  <a:lnTo>
                    <a:pt x="1409" y="214"/>
                  </a:lnTo>
                  <a:cubicBezTo>
                    <a:pt x="1453" y="157"/>
                    <a:pt x="1441" y="74"/>
                    <a:pt x="1390" y="29"/>
                  </a:cubicBezTo>
                  <a:cubicBezTo>
                    <a:pt x="1365" y="10"/>
                    <a:pt x="1335" y="0"/>
                    <a:pt x="1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1"/>
            <p:cNvSpPr/>
            <p:nvPr/>
          </p:nvSpPr>
          <p:spPr>
            <a:xfrm>
              <a:off x="1044350" y="1694250"/>
              <a:ext cx="36350" cy="41550"/>
            </a:xfrm>
            <a:custGeom>
              <a:avLst/>
              <a:gdLst/>
              <a:ahLst/>
              <a:cxnLst/>
              <a:rect l="l" t="t" r="r" b="b"/>
              <a:pathLst>
                <a:path w="1454" h="1662" extrusionOk="0">
                  <a:moveTo>
                    <a:pt x="147" y="0"/>
                  </a:moveTo>
                  <a:cubicBezTo>
                    <a:pt x="118" y="0"/>
                    <a:pt x="89" y="10"/>
                    <a:pt x="64" y="29"/>
                  </a:cubicBezTo>
                  <a:cubicBezTo>
                    <a:pt x="7" y="74"/>
                    <a:pt x="0" y="157"/>
                    <a:pt x="45" y="214"/>
                  </a:cubicBezTo>
                  <a:lnTo>
                    <a:pt x="1205" y="1610"/>
                  </a:lnTo>
                  <a:cubicBezTo>
                    <a:pt x="1230" y="1642"/>
                    <a:pt x="1269" y="1661"/>
                    <a:pt x="1307" y="1661"/>
                  </a:cubicBezTo>
                  <a:cubicBezTo>
                    <a:pt x="1332" y="1661"/>
                    <a:pt x="1364" y="1648"/>
                    <a:pt x="1390" y="1629"/>
                  </a:cubicBezTo>
                  <a:cubicBezTo>
                    <a:pt x="1441" y="1585"/>
                    <a:pt x="1453" y="1502"/>
                    <a:pt x="1409" y="1444"/>
                  </a:cubicBezTo>
                  <a:lnTo>
                    <a:pt x="249" y="49"/>
                  </a:lnTo>
                  <a:cubicBezTo>
                    <a:pt x="220" y="16"/>
                    <a:pt x="183" y="0"/>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1"/>
            <p:cNvSpPr/>
            <p:nvPr/>
          </p:nvSpPr>
          <p:spPr>
            <a:xfrm>
              <a:off x="2070625" y="1888075"/>
              <a:ext cx="38900" cy="25850"/>
            </a:xfrm>
            <a:custGeom>
              <a:avLst/>
              <a:gdLst/>
              <a:ahLst/>
              <a:cxnLst/>
              <a:rect l="l" t="t" r="r" b="b"/>
              <a:pathLst>
                <a:path w="1556" h="1034" extrusionOk="0">
                  <a:moveTo>
                    <a:pt x="1407" y="0"/>
                  </a:moveTo>
                  <a:cubicBezTo>
                    <a:pt x="1384" y="0"/>
                    <a:pt x="1361" y="7"/>
                    <a:pt x="1339" y="20"/>
                  </a:cubicBezTo>
                  <a:lnTo>
                    <a:pt x="83" y="791"/>
                  </a:lnTo>
                  <a:cubicBezTo>
                    <a:pt x="19" y="829"/>
                    <a:pt x="0" y="912"/>
                    <a:pt x="38" y="976"/>
                  </a:cubicBezTo>
                  <a:cubicBezTo>
                    <a:pt x="64" y="1014"/>
                    <a:pt x="108" y="1033"/>
                    <a:pt x="153" y="1033"/>
                  </a:cubicBezTo>
                  <a:cubicBezTo>
                    <a:pt x="179" y="1033"/>
                    <a:pt x="198" y="1027"/>
                    <a:pt x="223" y="1014"/>
                  </a:cubicBezTo>
                  <a:lnTo>
                    <a:pt x="1479" y="243"/>
                  </a:lnTo>
                  <a:cubicBezTo>
                    <a:pt x="1536" y="205"/>
                    <a:pt x="1555" y="128"/>
                    <a:pt x="1517" y="65"/>
                  </a:cubicBezTo>
                  <a:cubicBezTo>
                    <a:pt x="1492" y="23"/>
                    <a:pt x="1451" y="0"/>
                    <a:pt x="1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1"/>
            <p:cNvSpPr/>
            <p:nvPr/>
          </p:nvSpPr>
          <p:spPr>
            <a:xfrm>
              <a:off x="892350" y="1888175"/>
              <a:ext cx="38900" cy="25750"/>
            </a:xfrm>
            <a:custGeom>
              <a:avLst/>
              <a:gdLst/>
              <a:ahLst/>
              <a:cxnLst/>
              <a:rect l="l" t="t" r="r" b="b"/>
              <a:pathLst>
                <a:path w="1556" h="1030" extrusionOk="0">
                  <a:moveTo>
                    <a:pt x="155" y="1"/>
                  </a:moveTo>
                  <a:cubicBezTo>
                    <a:pt x="110" y="1"/>
                    <a:pt x="64" y="22"/>
                    <a:pt x="38" y="61"/>
                  </a:cubicBezTo>
                  <a:cubicBezTo>
                    <a:pt x="0" y="124"/>
                    <a:pt x="19" y="201"/>
                    <a:pt x="83" y="239"/>
                  </a:cubicBezTo>
                  <a:lnTo>
                    <a:pt x="1338" y="1010"/>
                  </a:lnTo>
                  <a:cubicBezTo>
                    <a:pt x="1358" y="1023"/>
                    <a:pt x="1383" y="1029"/>
                    <a:pt x="1409" y="1029"/>
                  </a:cubicBezTo>
                  <a:cubicBezTo>
                    <a:pt x="1453" y="1029"/>
                    <a:pt x="1491" y="1010"/>
                    <a:pt x="1517" y="972"/>
                  </a:cubicBezTo>
                  <a:cubicBezTo>
                    <a:pt x="1555" y="908"/>
                    <a:pt x="1536" y="825"/>
                    <a:pt x="1472" y="787"/>
                  </a:cubicBezTo>
                  <a:lnTo>
                    <a:pt x="217" y="16"/>
                  </a:lnTo>
                  <a:cubicBezTo>
                    <a:pt x="198" y="6"/>
                    <a:pt x="177" y="1"/>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1"/>
            <p:cNvSpPr/>
            <p:nvPr/>
          </p:nvSpPr>
          <p:spPr>
            <a:xfrm>
              <a:off x="2151400" y="2109825"/>
              <a:ext cx="37950" cy="12975"/>
            </a:xfrm>
            <a:custGeom>
              <a:avLst/>
              <a:gdLst/>
              <a:ahLst/>
              <a:cxnLst/>
              <a:rect l="l" t="t" r="r" b="b"/>
              <a:pathLst>
                <a:path w="1518" h="519" extrusionOk="0">
                  <a:moveTo>
                    <a:pt x="1375" y="1"/>
                  </a:moveTo>
                  <a:cubicBezTo>
                    <a:pt x="1368" y="1"/>
                    <a:pt x="1360" y="1"/>
                    <a:pt x="1352" y="3"/>
                  </a:cubicBezTo>
                  <a:lnTo>
                    <a:pt x="115" y="264"/>
                  </a:lnTo>
                  <a:cubicBezTo>
                    <a:pt x="45" y="277"/>
                    <a:pt x="0" y="347"/>
                    <a:pt x="13" y="417"/>
                  </a:cubicBezTo>
                  <a:cubicBezTo>
                    <a:pt x="26" y="481"/>
                    <a:pt x="77" y="519"/>
                    <a:pt x="141" y="519"/>
                  </a:cubicBezTo>
                  <a:lnTo>
                    <a:pt x="166" y="519"/>
                  </a:lnTo>
                  <a:lnTo>
                    <a:pt x="1403" y="258"/>
                  </a:lnTo>
                  <a:cubicBezTo>
                    <a:pt x="1473" y="245"/>
                    <a:pt x="1517" y="175"/>
                    <a:pt x="1505" y="105"/>
                  </a:cubicBezTo>
                  <a:cubicBezTo>
                    <a:pt x="1488" y="43"/>
                    <a:pt x="1436" y="1"/>
                    <a:pt x="1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1"/>
            <p:cNvSpPr/>
            <p:nvPr/>
          </p:nvSpPr>
          <p:spPr>
            <a:xfrm>
              <a:off x="812500" y="2109975"/>
              <a:ext cx="38125" cy="12950"/>
            </a:xfrm>
            <a:custGeom>
              <a:avLst/>
              <a:gdLst/>
              <a:ahLst/>
              <a:cxnLst/>
              <a:rect l="l" t="t" r="r" b="b"/>
              <a:pathLst>
                <a:path w="1525" h="518" extrusionOk="0">
                  <a:moveTo>
                    <a:pt x="149" y="1"/>
                  </a:moveTo>
                  <a:cubicBezTo>
                    <a:pt x="88" y="1"/>
                    <a:pt x="31" y="43"/>
                    <a:pt x="20" y="105"/>
                  </a:cubicBezTo>
                  <a:cubicBezTo>
                    <a:pt x="1" y="169"/>
                    <a:pt x="46" y="239"/>
                    <a:pt x="116" y="258"/>
                  </a:cubicBezTo>
                  <a:lnTo>
                    <a:pt x="1359" y="513"/>
                  </a:lnTo>
                  <a:cubicBezTo>
                    <a:pt x="1362" y="516"/>
                    <a:pt x="1365" y="518"/>
                    <a:pt x="1369" y="518"/>
                  </a:cubicBezTo>
                  <a:cubicBezTo>
                    <a:pt x="1373" y="518"/>
                    <a:pt x="1378" y="516"/>
                    <a:pt x="1384" y="513"/>
                  </a:cubicBezTo>
                  <a:cubicBezTo>
                    <a:pt x="1441" y="513"/>
                    <a:pt x="1492" y="475"/>
                    <a:pt x="1511" y="417"/>
                  </a:cubicBezTo>
                  <a:cubicBezTo>
                    <a:pt x="1524" y="347"/>
                    <a:pt x="1480" y="277"/>
                    <a:pt x="1410" y="264"/>
                  </a:cubicBezTo>
                  <a:lnTo>
                    <a:pt x="173" y="3"/>
                  </a:lnTo>
                  <a:cubicBezTo>
                    <a:pt x="165" y="2"/>
                    <a:pt x="157"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1"/>
            <p:cNvSpPr/>
            <p:nvPr/>
          </p:nvSpPr>
          <p:spPr>
            <a:xfrm>
              <a:off x="2158875" y="2385850"/>
              <a:ext cx="42100" cy="6550"/>
            </a:xfrm>
            <a:custGeom>
              <a:avLst/>
              <a:gdLst/>
              <a:ahLst/>
              <a:cxnLst/>
              <a:rect l="l" t="t" r="r" b="b"/>
              <a:pathLst>
                <a:path w="1684" h="262" extrusionOk="0">
                  <a:moveTo>
                    <a:pt x="128" y="0"/>
                  </a:moveTo>
                  <a:cubicBezTo>
                    <a:pt x="58" y="0"/>
                    <a:pt x="1" y="58"/>
                    <a:pt x="1" y="128"/>
                  </a:cubicBezTo>
                  <a:cubicBezTo>
                    <a:pt x="1" y="198"/>
                    <a:pt x="58" y="262"/>
                    <a:pt x="128" y="262"/>
                  </a:cubicBezTo>
                  <a:lnTo>
                    <a:pt x="1556" y="262"/>
                  </a:lnTo>
                  <a:cubicBezTo>
                    <a:pt x="1626" y="262"/>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1"/>
            <p:cNvSpPr/>
            <p:nvPr/>
          </p:nvSpPr>
          <p:spPr>
            <a:xfrm>
              <a:off x="2158875" y="277080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1"/>
            <p:cNvSpPr/>
            <p:nvPr/>
          </p:nvSpPr>
          <p:spPr>
            <a:xfrm>
              <a:off x="2158875" y="3155750"/>
              <a:ext cx="42100" cy="6400"/>
            </a:xfrm>
            <a:custGeom>
              <a:avLst/>
              <a:gdLst/>
              <a:ahLst/>
              <a:cxnLst/>
              <a:rect l="l" t="t" r="r" b="b"/>
              <a:pathLst>
                <a:path w="1684" h="256" extrusionOk="0">
                  <a:moveTo>
                    <a:pt x="128" y="0"/>
                  </a:moveTo>
                  <a:cubicBezTo>
                    <a:pt x="58" y="0"/>
                    <a:pt x="1" y="58"/>
                    <a:pt x="1" y="128"/>
                  </a:cubicBezTo>
                  <a:cubicBezTo>
                    <a:pt x="1" y="198"/>
                    <a:pt x="58" y="255"/>
                    <a:pt x="128" y="255"/>
                  </a:cubicBezTo>
                  <a:lnTo>
                    <a:pt x="1556" y="255"/>
                  </a:lnTo>
                  <a:cubicBezTo>
                    <a:pt x="1626" y="255"/>
                    <a:pt x="1684" y="198"/>
                    <a:pt x="1684" y="128"/>
                  </a:cubicBezTo>
                  <a:cubicBezTo>
                    <a:pt x="1684" y="58"/>
                    <a:pt x="1626" y="0"/>
                    <a:pt x="15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1"/>
            <p:cNvSpPr/>
            <p:nvPr/>
          </p:nvSpPr>
          <p:spPr>
            <a:xfrm>
              <a:off x="216750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11"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1"/>
            <p:cNvSpPr/>
            <p:nvPr/>
          </p:nvSpPr>
          <p:spPr>
            <a:xfrm>
              <a:off x="216750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11" y="261"/>
                  </a:lnTo>
                  <a:cubicBezTo>
                    <a:pt x="1281" y="261"/>
                    <a:pt x="1339" y="204"/>
                    <a:pt x="1339" y="134"/>
                  </a:cubicBezTo>
                  <a:cubicBezTo>
                    <a:pt x="1339" y="58"/>
                    <a:pt x="1281" y="0"/>
                    <a:pt x="121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1"/>
            <p:cNvSpPr/>
            <p:nvPr/>
          </p:nvSpPr>
          <p:spPr>
            <a:xfrm>
              <a:off x="801050" y="2770800"/>
              <a:ext cx="42075" cy="6400"/>
            </a:xfrm>
            <a:custGeom>
              <a:avLst/>
              <a:gdLst/>
              <a:ahLst/>
              <a:cxnLst/>
              <a:rect l="l" t="t" r="r" b="b"/>
              <a:pathLst>
                <a:path w="1683" h="256" extrusionOk="0">
                  <a:moveTo>
                    <a:pt x="128" y="0"/>
                  </a:moveTo>
                  <a:cubicBezTo>
                    <a:pt x="57" y="0"/>
                    <a:pt x="0" y="58"/>
                    <a:pt x="0" y="128"/>
                  </a:cubicBezTo>
                  <a:cubicBezTo>
                    <a:pt x="0" y="198"/>
                    <a:pt x="57" y="255"/>
                    <a:pt x="128" y="255"/>
                  </a:cubicBezTo>
                  <a:lnTo>
                    <a:pt x="1555" y="255"/>
                  </a:lnTo>
                  <a:cubicBezTo>
                    <a:pt x="1558" y="256"/>
                    <a:pt x="1562" y="256"/>
                    <a:pt x="1565" y="256"/>
                  </a:cubicBezTo>
                  <a:cubicBezTo>
                    <a:pt x="1631" y="256"/>
                    <a:pt x="1683" y="195"/>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1"/>
            <p:cNvSpPr/>
            <p:nvPr/>
          </p:nvSpPr>
          <p:spPr>
            <a:xfrm>
              <a:off x="801050" y="3155750"/>
              <a:ext cx="33475" cy="6400"/>
            </a:xfrm>
            <a:custGeom>
              <a:avLst/>
              <a:gdLst/>
              <a:ahLst/>
              <a:cxnLst/>
              <a:rect l="l" t="t" r="r" b="b"/>
              <a:pathLst>
                <a:path w="1339" h="256" extrusionOk="0">
                  <a:moveTo>
                    <a:pt x="128" y="0"/>
                  </a:moveTo>
                  <a:cubicBezTo>
                    <a:pt x="57" y="0"/>
                    <a:pt x="0" y="58"/>
                    <a:pt x="0" y="128"/>
                  </a:cubicBezTo>
                  <a:cubicBezTo>
                    <a:pt x="0" y="198"/>
                    <a:pt x="57" y="255"/>
                    <a:pt x="128" y="255"/>
                  </a:cubicBezTo>
                  <a:lnTo>
                    <a:pt x="1205" y="255"/>
                  </a:lnTo>
                  <a:cubicBezTo>
                    <a:pt x="1281" y="255"/>
                    <a:pt x="1339" y="198"/>
                    <a:pt x="1339" y="128"/>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1"/>
            <p:cNvSpPr/>
            <p:nvPr/>
          </p:nvSpPr>
          <p:spPr>
            <a:xfrm>
              <a:off x="801050" y="3540550"/>
              <a:ext cx="33475" cy="6550"/>
            </a:xfrm>
            <a:custGeom>
              <a:avLst/>
              <a:gdLst/>
              <a:ahLst/>
              <a:cxnLst/>
              <a:rect l="l" t="t" r="r" b="b"/>
              <a:pathLst>
                <a:path w="1339" h="262" extrusionOk="0">
                  <a:moveTo>
                    <a:pt x="128" y="0"/>
                  </a:moveTo>
                  <a:cubicBezTo>
                    <a:pt x="57" y="0"/>
                    <a:pt x="0" y="57"/>
                    <a:pt x="0" y="134"/>
                  </a:cubicBezTo>
                  <a:cubicBezTo>
                    <a:pt x="0" y="204"/>
                    <a:pt x="57" y="261"/>
                    <a:pt x="128" y="261"/>
                  </a:cubicBezTo>
                  <a:lnTo>
                    <a:pt x="1205" y="261"/>
                  </a:lnTo>
                  <a:cubicBezTo>
                    <a:pt x="1281" y="261"/>
                    <a:pt x="1339" y="204"/>
                    <a:pt x="1339" y="134"/>
                  </a:cubicBezTo>
                  <a:cubicBezTo>
                    <a:pt x="1339" y="57"/>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1"/>
            <p:cNvSpPr/>
            <p:nvPr/>
          </p:nvSpPr>
          <p:spPr>
            <a:xfrm>
              <a:off x="801050" y="3925500"/>
              <a:ext cx="33475" cy="6550"/>
            </a:xfrm>
            <a:custGeom>
              <a:avLst/>
              <a:gdLst/>
              <a:ahLst/>
              <a:cxnLst/>
              <a:rect l="l" t="t" r="r" b="b"/>
              <a:pathLst>
                <a:path w="1339" h="262" extrusionOk="0">
                  <a:moveTo>
                    <a:pt x="128" y="0"/>
                  </a:moveTo>
                  <a:cubicBezTo>
                    <a:pt x="57" y="0"/>
                    <a:pt x="0" y="58"/>
                    <a:pt x="0" y="134"/>
                  </a:cubicBezTo>
                  <a:cubicBezTo>
                    <a:pt x="0" y="204"/>
                    <a:pt x="57" y="261"/>
                    <a:pt x="128" y="261"/>
                  </a:cubicBezTo>
                  <a:lnTo>
                    <a:pt x="1205" y="261"/>
                  </a:lnTo>
                  <a:cubicBezTo>
                    <a:pt x="1281" y="261"/>
                    <a:pt x="1339" y="204"/>
                    <a:pt x="1339" y="134"/>
                  </a:cubicBezTo>
                  <a:cubicBezTo>
                    <a:pt x="1339" y="58"/>
                    <a:pt x="1281" y="0"/>
                    <a:pt x="1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1"/>
            <p:cNvSpPr/>
            <p:nvPr/>
          </p:nvSpPr>
          <p:spPr>
            <a:xfrm>
              <a:off x="801050" y="2385850"/>
              <a:ext cx="42075" cy="6550"/>
            </a:xfrm>
            <a:custGeom>
              <a:avLst/>
              <a:gdLst/>
              <a:ahLst/>
              <a:cxnLst/>
              <a:rect l="l" t="t" r="r" b="b"/>
              <a:pathLst>
                <a:path w="1683" h="262" extrusionOk="0">
                  <a:moveTo>
                    <a:pt x="128" y="0"/>
                  </a:moveTo>
                  <a:cubicBezTo>
                    <a:pt x="57" y="0"/>
                    <a:pt x="0" y="58"/>
                    <a:pt x="0" y="128"/>
                  </a:cubicBezTo>
                  <a:cubicBezTo>
                    <a:pt x="0" y="198"/>
                    <a:pt x="57" y="262"/>
                    <a:pt x="128" y="262"/>
                  </a:cubicBezTo>
                  <a:lnTo>
                    <a:pt x="1555" y="262"/>
                  </a:lnTo>
                  <a:cubicBezTo>
                    <a:pt x="1625" y="262"/>
                    <a:pt x="1683" y="204"/>
                    <a:pt x="1683" y="128"/>
                  </a:cubicBezTo>
                  <a:cubicBezTo>
                    <a:pt x="1683" y="58"/>
                    <a:pt x="1625" y="0"/>
                    <a:pt x="1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1"/>
            <p:cNvSpPr/>
            <p:nvPr/>
          </p:nvSpPr>
          <p:spPr>
            <a:xfrm>
              <a:off x="1338150" y="2919300"/>
              <a:ext cx="325550" cy="285075"/>
            </a:xfrm>
            <a:custGeom>
              <a:avLst/>
              <a:gdLst/>
              <a:ahLst/>
              <a:cxnLst/>
              <a:rect l="l" t="t" r="r" b="b"/>
              <a:pathLst>
                <a:path w="13022" h="11403" extrusionOk="0">
                  <a:moveTo>
                    <a:pt x="1" y="0"/>
                  </a:moveTo>
                  <a:lnTo>
                    <a:pt x="1" y="0"/>
                  </a:lnTo>
                  <a:cubicBezTo>
                    <a:pt x="3085" y="3442"/>
                    <a:pt x="5367" y="7546"/>
                    <a:pt x="6514" y="11402"/>
                  </a:cubicBezTo>
                  <a:cubicBezTo>
                    <a:pt x="7662" y="7546"/>
                    <a:pt x="9937" y="3442"/>
                    <a:pt x="13022" y="0"/>
                  </a:cubicBezTo>
                  <a:lnTo>
                    <a:pt x="13022" y="0"/>
                  </a:lnTo>
                  <a:cubicBezTo>
                    <a:pt x="10874" y="421"/>
                    <a:pt x="8700" y="638"/>
                    <a:pt x="6514" y="650"/>
                  </a:cubicBezTo>
                  <a:cubicBezTo>
                    <a:pt x="4328" y="638"/>
                    <a:pt x="2149" y="42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1"/>
            <p:cNvSpPr/>
            <p:nvPr/>
          </p:nvSpPr>
          <p:spPr>
            <a:xfrm>
              <a:off x="1409225" y="2919125"/>
              <a:ext cx="183575" cy="183600"/>
            </a:xfrm>
            <a:custGeom>
              <a:avLst/>
              <a:gdLst/>
              <a:ahLst/>
              <a:cxnLst/>
              <a:rect l="l" t="t" r="r" b="b"/>
              <a:pathLst>
                <a:path w="7343" h="7344" extrusionOk="0">
                  <a:moveTo>
                    <a:pt x="3671" y="1"/>
                  </a:moveTo>
                  <a:cubicBezTo>
                    <a:pt x="1645" y="1"/>
                    <a:pt x="0" y="1645"/>
                    <a:pt x="0" y="3672"/>
                  </a:cubicBezTo>
                  <a:cubicBezTo>
                    <a:pt x="0" y="5699"/>
                    <a:pt x="1645" y="7343"/>
                    <a:pt x="3671" y="7343"/>
                  </a:cubicBezTo>
                  <a:cubicBezTo>
                    <a:pt x="5698" y="7343"/>
                    <a:pt x="7342" y="5699"/>
                    <a:pt x="7342" y="3672"/>
                  </a:cubicBezTo>
                  <a:cubicBezTo>
                    <a:pt x="7342" y="1645"/>
                    <a:pt x="5698" y="1"/>
                    <a:pt x="36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1"/>
            <p:cNvSpPr/>
            <p:nvPr/>
          </p:nvSpPr>
          <p:spPr>
            <a:xfrm>
              <a:off x="1441400" y="2951475"/>
              <a:ext cx="119200" cy="119225"/>
            </a:xfrm>
            <a:custGeom>
              <a:avLst/>
              <a:gdLst/>
              <a:ahLst/>
              <a:cxnLst/>
              <a:rect l="l" t="t" r="r" b="b"/>
              <a:pathLst>
                <a:path w="4768" h="4769" extrusionOk="0">
                  <a:moveTo>
                    <a:pt x="2123" y="1"/>
                  </a:moveTo>
                  <a:cubicBezTo>
                    <a:pt x="1900" y="20"/>
                    <a:pt x="1677" y="77"/>
                    <a:pt x="1467" y="166"/>
                  </a:cubicBezTo>
                  <a:cubicBezTo>
                    <a:pt x="1256" y="256"/>
                    <a:pt x="1059" y="370"/>
                    <a:pt x="880" y="517"/>
                  </a:cubicBezTo>
                  <a:lnTo>
                    <a:pt x="887" y="517"/>
                  </a:lnTo>
                  <a:cubicBezTo>
                    <a:pt x="982" y="544"/>
                    <a:pt x="1082" y="557"/>
                    <a:pt x="1183" y="557"/>
                  </a:cubicBezTo>
                  <a:cubicBezTo>
                    <a:pt x="1323" y="557"/>
                    <a:pt x="1464" y="531"/>
                    <a:pt x="1594" y="479"/>
                  </a:cubicBezTo>
                  <a:cubicBezTo>
                    <a:pt x="1823" y="383"/>
                    <a:pt x="2008" y="217"/>
                    <a:pt x="2123" y="1"/>
                  </a:cubicBezTo>
                  <a:close/>
                  <a:moveTo>
                    <a:pt x="2639" y="1"/>
                  </a:moveTo>
                  <a:cubicBezTo>
                    <a:pt x="2754" y="217"/>
                    <a:pt x="2945" y="383"/>
                    <a:pt x="3168" y="479"/>
                  </a:cubicBezTo>
                  <a:cubicBezTo>
                    <a:pt x="3301" y="534"/>
                    <a:pt x="3441" y="562"/>
                    <a:pt x="3582" y="562"/>
                  </a:cubicBezTo>
                  <a:cubicBezTo>
                    <a:pt x="3685" y="562"/>
                    <a:pt x="3789" y="547"/>
                    <a:pt x="3888" y="517"/>
                  </a:cubicBezTo>
                  <a:cubicBezTo>
                    <a:pt x="3710" y="370"/>
                    <a:pt x="3512" y="256"/>
                    <a:pt x="3302" y="166"/>
                  </a:cubicBezTo>
                  <a:cubicBezTo>
                    <a:pt x="3092" y="84"/>
                    <a:pt x="2869" y="26"/>
                    <a:pt x="2639" y="1"/>
                  </a:cubicBezTo>
                  <a:close/>
                  <a:moveTo>
                    <a:pt x="517" y="880"/>
                  </a:moveTo>
                  <a:lnTo>
                    <a:pt x="517" y="880"/>
                  </a:lnTo>
                  <a:cubicBezTo>
                    <a:pt x="377" y="1059"/>
                    <a:pt x="256" y="1256"/>
                    <a:pt x="173" y="1467"/>
                  </a:cubicBezTo>
                  <a:cubicBezTo>
                    <a:pt x="84" y="1677"/>
                    <a:pt x="26" y="1900"/>
                    <a:pt x="1" y="2123"/>
                  </a:cubicBezTo>
                  <a:cubicBezTo>
                    <a:pt x="217" y="2008"/>
                    <a:pt x="389" y="1824"/>
                    <a:pt x="479" y="1594"/>
                  </a:cubicBezTo>
                  <a:lnTo>
                    <a:pt x="485" y="1594"/>
                  </a:lnTo>
                  <a:cubicBezTo>
                    <a:pt x="581" y="1365"/>
                    <a:pt x="593" y="1116"/>
                    <a:pt x="517" y="880"/>
                  </a:cubicBezTo>
                  <a:close/>
                  <a:moveTo>
                    <a:pt x="4252" y="880"/>
                  </a:moveTo>
                  <a:lnTo>
                    <a:pt x="4252" y="880"/>
                  </a:lnTo>
                  <a:cubicBezTo>
                    <a:pt x="4182" y="1116"/>
                    <a:pt x="4194" y="1365"/>
                    <a:pt x="4290" y="1594"/>
                  </a:cubicBezTo>
                  <a:cubicBezTo>
                    <a:pt x="4379" y="1824"/>
                    <a:pt x="4551" y="2008"/>
                    <a:pt x="4768" y="2123"/>
                  </a:cubicBezTo>
                  <a:cubicBezTo>
                    <a:pt x="4742" y="1900"/>
                    <a:pt x="4685" y="1677"/>
                    <a:pt x="4596" y="1467"/>
                  </a:cubicBezTo>
                  <a:cubicBezTo>
                    <a:pt x="4513" y="1256"/>
                    <a:pt x="4392" y="1059"/>
                    <a:pt x="4252" y="880"/>
                  </a:cubicBezTo>
                  <a:close/>
                  <a:moveTo>
                    <a:pt x="4762" y="2639"/>
                  </a:moveTo>
                  <a:lnTo>
                    <a:pt x="4762" y="2639"/>
                  </a:lnTo>
                  <a:cubicBezTo>
                    <a:pt x="4551" y="2754"/>
                    <a:pt x="4379" y="2939"/>
                    <a:pt x="4284" y="3168"/>
                  </a:cubicBezTo>
                  <a:cubicBezTo>
                    <a:pt x="4188" y="3398"/>
                    <a:pt x="4175" y="3646"/>
                    <a:pt x="4245" y="3882"/>
                  </a:cubicBezTo>
                  <a:cubicBezTo>
                    <a:pt x="4392" y="3704"/>
                    <a:pt x="4507" y="3506"/>
                    <a:pt x="4596" y="3296"/>
                  </a:cubicBezTo>
                  <a:cubicBezTo>
                    <a:pt x="4685" y="3085"/>
                    <a:pt x="4742" y="2862"/>
                    <a:pt x="4762" y="2639"/>
                  </a:cubicBezTo>
                  <a:close/>
                  <a:moveTo>
                    <a:pt x="1" y="2639"/>
                  </a:moveTo>
                  <a:cubicBezTo>
                    <a:pt x="26" y="2869"/>
                    <a:pt x="77" y="3085"/>
                    <a:pt x="166" y="3302"/>
                  </a:cubicBezTo>
                  <a:cubicBezTo>
                    <a:pt x="256" y="3513"/>
                    <a:pt x="370" y="3710"/>
                    <a:pt x="517" y="3889"/>
                  </a:cubicBezTo>
                  <a:lnTo>
                    <a:pt x="517" y="3882"/>
                  </a:lnTo>
                  <a:cubicBezTo>
                    <a:pt x="587" y="3646"/>
                    <a:pt x="574" y="3398"/>
                    <a:pt x="479" y="3168"/>
                  </a:cubicBezTo>
                  <a:cubicBezTo>
                    <a:pt x="383" y="2945"/>
                    <a:pt x="217" y="2754"/>
                    <a:pt x="1" y="2639"/>
                  </a:cubicBezTo>
                  <a:close/>
                  <a:moveTo>
                    <a:pt x="1186" y="4201"/>
                  </a:moveTo>
                  <a:cubicBezTo>
                    <a:pt x="1083" y="4201"/>
                    <a:pt x="980" y="4216"/>
                    <a:pt x="880" y="4245"/>
                  </a:cubicBezTo>
                  <a:cubicBezTo>
                    <a:pt x="1059" y="4392"/>
                    <a:pt x="1256" y="4507"/>
                    <a:pt x="1467" y="4596"/>
                  </a:cubicBezTo>
                  <a:cubicBezTo>
                    <a:pt x="1677" y="4679"/>
                    <a:pt x="1900" y="4736"/>
                    <a:pt x="2129" y="4762"/>
                  </a:cubicBezTo>
                  <a:cubicBezTo>
                    <a:pt x="2008" y="4545"/>
                    <a:pt x="1823" y="4379"/>
                    <a:pt x="1594" y="4284"/>
                  </a:cubicBezTo>
                  <a:cubicBezTo>
                    <a:pt x="1465" y="4229"/>
                    <a:pt x="1326" y="4201"/>
                    <a:pt x="1186" y="4201"/>
                  </a:cubicBezTo>
                  <a:close/>
                  <a:moveTo>
                    <a:pt x="3596" y="4203"/>
                  </a:moveTo>
                  <a:cubicBezTo>
                    <a:pt x="3451" y="4203"/>
                    <a:pt x="3305" y="4233"/>
                    <a:pt x="3168" y="4290"/>
                  </a:cubicBezTo>
                  <a:cubicBezTo>
                    <a:pt x="2945" y="4379"/>
                    <a:pt x="2754" y="4551"/>
                    <a:pt x="2639" y="4768"/>
                  </a:cubicBezTo>
                  <a:cubicBezTo>
                    <a:pt x="2869" y="4743"/>
                    <a:pt x="3092" y="4685"/>
                    <a:pt x="3302" y="4596"/>
                  </a:cubicBezTo>
                  <a:cubicBezTo>
                    <a:pt x="3512" y="4513"/>
                    <a:pt x="3710" y="4392"/>
                    <a:pt x="3888" y="4252"/>
                  </a:cubicBezTo>
                  <a:lnTo>
                    <a:pt x="3888" y="4245"/>
                  </a:lnTo>
                  <a:cubicBezTo>
                    <a:pt x="3793" y="4217"/>
                    <a:pt x="3695" y="4203"/>
                    <a:pt x="3596" y="4203"/>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1"/>
            <p:cNvSpPr/>
            <p:nvPr/>
          </p:nvSpPr>
          <p:spPr>
            <a:xfrm>
              <a:off x="1422275" y="2932350"/>
              <a:ext cx="157300" cy="157300"/>
            </a:xfrm>
            <a:custGeom>
              <a:avLst/>
              <a:gdLst/>
              <a:ahLst/>
              <a:cxnLst/>
              <a:rect l="l" t="t" r="r" b="b"/>
              <a:pathLst>
                <a:path w="6292" h="6292" extrusionOk="0">
                  <a:moveTo>
                    <a:pt x="3149" y="281"/>
                  </a:moveTo>
                  <a:cubicBezTo>
                    <a:pt x="4730" y="288"/>
                    <a:pt x="6011" y="1562"/>
                    <a:pt x="6011" y="3143"/>
                  </a:cubicBezTo>
                  <a:cubicBezTo>
                    <a:pt x="6011" y="4724"/>
                    <a:pt x="4730" y="6005"/>
                    <a:pt x="3149" y="6011"/>
                  </a:cubicBezTo>
                  <a:cubicBezTo>
                    <a:pt x="1569" y="6005"/>
                    <a:pt x="288" y="4724"/>
                    <a:pt x="288" y="3143"/>
                  </a:cubicBezTo>
                  <a:cubicBezTo>
                    <a:pt x="288" y="1562"/>
                    <a:pt x="1569" y="288"/>
                    <a:pt x="3149" y="281"/>
                  </a:cubicBezTo>
                  <a:close/>
                  <a:moveTo>
                    <a:pt x="3149" y="1"/>
                  </a:moveTo>
                  <a:cubicBezTo>
                    <a:pt x="1409" y="1"/>
                    <a:pt x="7" y="1409"/>
                    <a:pt x="1" y="3143"/>
                  </a:cubicBezTo>
                  <a:cubicBezTo>
                    <a:pt x="7" y="4883"/>
                    <a:pt x="1409" y="6285"/>
                    <a:pt x="3149" y="6291"/>
                  </a:cubicBezTo>
                  <a:cubicBezTo>
                    <a:pt x="4883" y="6285"/>
                    <a:pt x="6291" y="4883"/>
                    <a:pt x="6291" y="3143"/>
                  </a:cubicBezTo>
                  <a:cubicBezTo>
                    <a:pt x="6291" y="1409"/>
                    <a:pt x="4883" y="1"/>
                    <a:pt x="314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1"/>
            <p:cNvSpPr/>
            <p:nvPr/>
          </p:nvSpPr>
          <p:spPr>
            <a:xfrm>
              <a:off x="1455425" y="2965500"/>
              <a:ext cx="91000" cy="91000"/>
            </a:xfrm>
            <a:custGeom>
              <a:avLst/>
              <a:gdLst/>
              <a:ahLst/>
              <a:cxnLst/>
              <a:rect l="l" t="t" r="r" b="b"/>
              <a:pathLst>
                <a:path w="3640" h="3640" extrusionOk="0">
                  <a:moveTo>
                    <a:pt x="1823" y="1"/>
                  </a:moveTo>
                  <a:cubicBezTo>
                    <a:pt x="816" y="1"/>
                    <a:pt x="1" y="816"/>
                    <a:pt x="1" y="1817"/>
                  </a:cubicBezTo>
                  <a:cubicBezTo>
                    <a:pt x="1" y="2824"/>
                    <a:pt x="816" y="3640"/>
                    <a:pt x="1823" y="3640"/>
                  </a:cubicBezTo>
                  <a:cubicBezTo>
                    <a:pt x="2830" y="3640"/>
                    <a:pt x="3640" y="2824"/>
                    <a:pt x="3640" y="1817"/>
                  </a:cubicBezTo>
                  <a:cubicBezTo>
                    <a:pt x="3640" y="816"/>
                    <a:pt x="2830" y="1"/>
                    <a:pt x="1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1"/>
            <p:cNvSpPr/>
            <p:nvPr/>
          </p:nvSpPr>
          <p:spPr>
            <a:xfrm>
              <a:off x="1271725" y="2878200"/>
              <a:ext cx="458575" cy="454750"/>
            </a:xfrm>
            <a:custGeom>
              <a:avLst/>
              <a:gdLst/>
              <a:ahLst/>
              <a:cxnLst/>
              <a:rect l="l" t="t" r="r" b="b"/>
              <a:pathLst>
                <a:path w="18343" h="18190" extrusionOk="0">
                  <a:moveTo>
                    <a:pt x="733" y="529"/>
                  </a:moveTo>
                  <a:cubicBezTo>
                    <a:pt x="2250" y="1013"/>
                    <a:pt x="5672" y="1676"/>
                    <a:pt x="9171" y="1676"/>
                  </a:cubicBezTo>
                  <a:cubicBezTo>
                    <a:pt x="12664" y="1676"/>
                    <a:pt x="16093" y="1013"/>
                    <a:pt x="17610" y="529"/>
                  </a:cubicBezTo>
                  <a:lnTo>
                    <a:pt x="17610" y="529"/>
                  </a:lnTo>
                  <a:cubicBezTo>
                    <a:pt x="13231" y="4761"/>
                    <a:pt x="10019" y="10561"/>
                    <a:pt x="9171" y="15755"/>
                  </a:cubicBezTo>
                  <a:cubicBezTo>
                    <a:pt x="8324" y="10567"/>
                    <a:pt x="5111" y="4761"/>
                    <a:pt x="733" y="529"/>
                  </a:cubicBezTo>
                  <a:close/>
                  <a:moveTo>
                    <a:pt x="166" y="0"/>
                  </a:moveTo>
                  <a:lnTo>
                    <a:pt x="0" y="223"/>
                  </a:lnTo>
                  <a:cubicBezTo>
                    <a:pt x="4908" y="4723"/>
                    <a:pt x="8458" y="11243"/>
                    <a:pt x="9031" y="16832"/>
                  </a:cubicBezTo>
                  <a:lnTo>
                    <a:pt x="9171" y="18190"/>
                  </a:lnTo>
                  <a:lnTo>
                    <a:pt x="9312" y="16832"/>
                  </a:lnTo>
                  <a:cubicBezTo>
                    <a:pt x="9885" y="11243"/>
                    <a:pt x="13429" y="4723"/>
                    <a:pt x="18343" y="223"/>
                  </a:cubicBezTo>
                  <a:lnTo>
                    <a:pt x="18171" y="0"/>
                  </a:lnTo>
                  <a:cubicBezTo>
                    <a:pt x="17520" y="414"/>
                    <a:pt x="13333" y="1396"/>
                    <a:pt x="9171" y="1396"/>
                  </a:cubicBezTo>
                  <a:cubicBezTo>
                    <a:pt x="5010" y="1396"/>
                    <a:pt x="822" y="414"/>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1"/>
            <p:cNvSpPr/>
            <p:nvPr/>
          </p:nvSpPr>
          <p:spPr>
            <a:xfrm>
              <a:off x="1098825" y="1850625"/>
              <a:ext cx="804200" cy="798675"/>
            </a:xfrm>
            <a:custGeom>
              <a:avLst/>
              <a:gdLst/>
              <a:ahLst/>
              <a:cxnLst/>
              <a:rect l="l" t="t" r="r" b="b"/>
              <a:pathLst>
                <a:path w="32168" h="31947" extrusionOk="0">
                  <a:moveTo>
                    <a:pt x="20878" y="0"/>
                  </a:moveTo>
                  <a:cubicBezTo>
                    <a:pt x="20329" y="0"/>
                    <a:pt x="19781" y="107"/>
                    <a:pt x="19261" y="320"/>
                  </a:cubicBezTo>
                  <a:cubicBezTo>
                    <a:pt x="19185" y="352"/>
                    <a:pt x="19115" y="403"/>
                    <a:pt x="19038" y="441"/>
                  </a:cubicBezTo>
                  <a:cubicBezTo>
                    <a:pt x="19930" y="2219"/>
                    <a:pt x="20306" y="4201"/>
                    <a:pt x="20141" y="6177"/>
                  </a:cubicBezTo>
                  <a:lnTo>
                    <a:pt x="20141" y="6177"/>
                  </a:lnTo>
                  <a:cubicBezTo>
                    <a:pt x="21422" y="4660"/>
                    <a:pt x="23092" y="3526"/>
                    <a:pt x="24978" y="2901"/>
                  </a:cubicBezTo>
                  <a:cubicBezTo>
                    <a:pt x="24953" y="2825"/>
                    <a:pt x="24940" y="2742"/>
                    <a:pt x="24908" y="2659"/>
                  </a:cubicBezTo>
                  <a:cubicBezTo>
                    <a:pt x="24468" y="1607"/>
                    <a:pt x="23627" y="772"/>
                    <a:pt x="22569" y="352"/>
                  </a:cubicBezTo>
                  <a:lnTo>
                    <a:pt x="22550" y="345"/>
                  </a:lnTo>
                  <a:cubicBezTo>
                    <a:pt x="22015" y="115"/>
                    <a:pt x="21446" y="0"/>
                    <a:pt x="20878" y="0"/>
                  </a:cubicBezTo>
                  <a:close/>
                  <a:moveTo>
                    <a:pt x="11300" y="3"/>
                  </a:moveTo>
                  <a:cubicBezTo>
                    <a:pt x="10729" y="3"/>
                    <a:pt x="10159" y="117"/>
                    <a:pt x="9625" y="345"/>
                  </a:cubicBezTo>
                  <a:lnTo>
                    <a:pt x="9606" y="352"/>
                  </a:lnTo>
                  <a:cubicBezTo>
                    <a:pt x="8548" y="779"/>
                    <a:pt x="7706" y="1607"/>
                    <a:pt x="7267" y="2659"/>
                  </a:cubicBezTo>
                  <a:cubicBezTo>
                    <a:pt x="7235" y="2742"/>
                    <a:pt x="7222" y="2825"/>
                    <a:pt x="7196" y="2901"/>
                  </a:cubicBezTo>
                  <a:cubicBezTo>
                    <a:pt x="9077" y="3526"/>
                    <a:pt x="10753" y="4660"/>
                    <a:pt x="12034" y="6177"/>
                  </a:cubicBezTo>
                  <a:cubicBezTo>
                    <a:pt x="11862" y="4201"/>
                    <a:pt x="12244" y="2219"/>
                    <a:pt x="13130" y="441"/>
                  </a:cubicBezTo>
                  <a:cubicBezTo>
                    <a:pt x="13054" y="403"/>
                    <a:pt x="12990" y="352"/>
                    <a:pt x="12907" y="320"/>
                  </a:cubicBezTo>
                  <a:cubicBezTo>
                    <a:pt x="12393" y="108"/>
                    <a:pt x="11846" y="3"/>
                    <a:pt x="11300" y="3"/>
                  </a:cubicBezTo>
                  <a:close/>
                  <a:moveTo>
                    <a:pt x="3009" y="7082"/>
                  </a:moveTo>
                  <a:cubicBezTo>
                    <a:pt x="2933" y="7108"/>
                    <a:pt x="2850" y="7120"/>
                    <a:pt x="2773" y="7158"/>
                  </a:cubicBezTo>
                  <a:lnTo>
                    <a:pt x="2773" y="7152"/>
                  </a:lnTo>
                  <a:cubicBezTo>
                    <a:pt x="1722" y="7592"/>
                    <a:pt x="887" y="8433"/>
                    <a:pt x="460" y="9491"/>
                  </a:cubicBezTo>
                  <a:lnTo>
                    <a:pt x="453" y="9510"/>
                  </a:lnTo>
                  <a:cubicBezTo>
                    <a:pt x="7" y="10562"/>
                    <a:pt x="1" y="11741"/>
                    <a:pt x="434" y="12799"/>
                  </a:cubicBezTo>
                  <a:cubicBezTo>
                    <a:pt x="466" y="12875"/>
                    <a:pt x="511" y="12946"/>
                    <a:pt x="555" y="13022"/>
                  </a:cubicBezTo>
                  <a:cubicBezTo>
                    <a:pt x="2055" y="12267"/>
                    <a:pt x="3706" y="11881"/>
                    <a:pt x="5379" y="11881"/>
                  </a:cubicBezTo>
                  <a:cubicBezTo>
                    <a:pt x="5683" y="11881"/>
                    <a:pt x="5987" y="11894"/>
                    <a:pt x="6291" y="11919"/>
                  </a:cubicBezTo>
                  <a:cubicBezTo>
                    <a:pt x="4775" y="10638"/>
                    <a:pt x="3640" y="8969"/>
                    <a:pt x="3009" y="7082"/>
                  </a:cubicBezTo>
                  <a:close/>
                  <a:moveTo>
                    <a:pt x="29159" y="7082"/>
                  </a:moveTo>
                  <a:cubicBezTo>
                    <a:pt x="28528" y="8962"/>
                    <a:pt x="27394" y="10638"/>
                    <a:pt x="25877" y="11919"/>
                  </a:cubicBezTo>
                  <a:cubicBezTo>
                    <a:pt x="26186" y="11893"/>
                    <a:pt x="26496" y="11879"/>
                    <a:pt x="26805" y="11879"/>
                  </a:cubicBezTo>
                  <a:cubicBezTo>
                    <a:pt x="28473" y="11879"/>
                    <a:pt x="30118" y="12269"/>
                    <a:pt x="31613" y="13022"/>
                  </a:cubicBezTo>
                  <a:cubicBezTo>
                    <a:pt x="31651" y="12939"/>
                    <a:pt x="31702" y="12875"/>
                    <a:pt x="31734" y="12793"/>
                  </a:cubicBezTo>
                  <a:cubicBezTo>
                    <a:pt x="32167" y="11741"/>
                    <a:pt x="32161" y="10562"/>
                    <a:pt x="31715" y="9510"/>
                  </a:cubicBezTo>
                  <a:lnTo>
                    <a:pt x="31708" y="9491"/>
                  </a:lnTo>
                  <a:cubicBezTo>
                    <a:pt x="31281" y="8433"/>
                    <a:pt x="30447" y="7592"/>
                    <a:pt x="29395" y="7152"/>
                  </a:cubicBezTo>
                  <a:cubicBezTo>
                    <a:pt x="29325" y="7120"/>
                    <a:pt x="29236" y="7108"/>
                    <a:pt x="29159" y="7082"/>
                  </a:cubicBezTo>
                  <a:close/>
                  <a:moveTo>
                    <a:pt x="555" y="18930"/>
                  </a:moveTo>
                  <a:cubicBezTo>
                    <a:pt x="517" y="19013"/>
                    <a:pt x="466" y="19077"/>
                    <a:pt x="434" y="19153"/>
                  </a:cubicBezTo>
                  <a:cubicBezTo>
                    <a:pt x="1" y="20211"/>
                    <a:pt x="14" y="21390"/>
                    <a:pt x="460" y="22442"/>
                  </a:cubicBezTo>
                  <a:lnTo>
                    <a:pt x="466" y="22461"/>
                  </a:lnTo>
                  <a:cubicBezTo>
                    <a:pt x="893" y="23513"/>
                    <a:pt x="1722" y="24360"/>
                    <a:pt x="2773" y="24794"/>
                  </a:cubicBezTo>
                  <a:cubicBezTo>
                    <a:pt x="2850" y="24825"/>
                    <a:pt x="2933" y="24838"/>
                    <a:pt x="3016" y="24870"/>
                  </a:cubicBezTo>
                  <a:cubicBezTo>
                    <a:pt x="3640" y="22984"/>
                    <a:pt x="4775" y="21314"/>
                    <a:pt x="6291" y="20033"/>
                  </a:cubicBezTo>
                  <a:lnTo>
                    <a:pt x="6291" y="20033"/>
                  </a:lnTo>
                  <a:cubicBezTo>
                    <a:pt x="5991" y="20058"/>
                    <a:pt x="5690" y="20070"/>
                    <a:pt x="5390" y="20070"/>
                  </a:cubicBezTo>
                  <a:cubicBezTo>
                    <a:pt x="3717" y="20070"/>
                    <a:pt x="2063" y="19681"/>
                    <a:pt x="555" y="18930"/>
                  </a:cubicBezTo>
                  <a:close/>
                  <a:moveTo>
                    <a:pt x="31619" y="18930"/>
                  </a:moveTo>
                  <a:cubicBezTo>
                    <a:pt x="30112" y="19681"/>
                    <a:pt x="28457" y="20070"/>
                    <a:pt x="26784" y="20070"/>
                  </a:cubicBezTo>
                  <a:cubicBezTo>
                    <a:pt x="26484" y="20070"/>
                    <a:pt x="26184" y="20058"/>
                    <a:pt x="25883" y="20033"/>
                  </a:cubicBezTo>
                  <a:lnTo>
                    <a:pt x="25883" y="20033"/>
                  </a:lnTo>
                  <a:cubicBezTo>
                    <a:pt x="27394" y="21314"/>
                    <a:pt x="28528" y="22984"/>
                    <a:pt x="29159" y="24870"/>
                  </a:cubicBezTo>
                  <a:cubicBezTo>
                    <a:pt x="29236" y="24838"/>
                    <a:pt x="29325" y="24825"/>
                    <a:pt x="29408" y="24794"/>
                  </a:cubicBezTo>
                  <a:cubicBezTo>
                    <a:pt x="30453" y="24354"/>
                    <a:pt x="31281" y="23513"/>
                    <a:pt x="31708" y="22461"/>
                  </a:cubicBezTo>
                  <a:lnTo>
                    <a:pt x="31715" y="22442"/>
                  </a:lnTo>
                  <a:cubicBezTo>
                    <a:pt x="32161" y="21390"/>
                    <a:pt x="32167" y="20211"/>
                    <a:pt x="31740" y="19153"/>
                  </a:cubicBezTo>
                  <a:cubicBezTo>
                    <a:pt x="31702" y="19077"/>
                    <a:pt x="31657" y="19007"/>
                    <a:pt x="31619" y="18930"/>
                  </a:cubicBezTo>
                  <a:close/>
                  <a:moveTo>
                    <a:pt x="12027" y="25769"/>
                  </a:moveTo>
                  <a:lnTo>
                    <a:pt x="12027" y="25769"/>
                  </a:lnTo>
                  <a:cubicBezTo>
                    <a:pt x="10753" y="27286"/>
                    <a:pt x="9077" y="28420"/>
                    <a:pt x="7196" y="29051"/>
                  </a:cubicBezTo>
                  <a:cubicBezTo>
                    <a:pt x="7222" y="29127"/>
                    <a:pt x="7235" y="29210"/>
                    <a:pt x="7267" y="29293"/>
                  </a:cubicBezTo>
                  <a:lnTo>
                    <a:pt x="7267" y="29287"/>
                  </a:lnTo>
                  <a:cubicBezTo>
                    <a:pt x="7706" y="30338"/>
                    <a:pt x="8548" y="31173"/>
                    <a:pt x="9606" y="31600"/>
                  </a:cubicBezTo>
                  <a:lnTo>
                    <a:pt x="9625" y="31607"/>
                  </a:lnTo>
                  <a:cubicBezTo>
                    <a:pt x="10155" y="31833"/>
                    <a:pt x="10721" y="31946"/>
                    <a:pt x="11288" y="31946"/>
                  </a:cubicBezTo>
                  <a:cubicBezTo>
                    <a:pt x="11838" y="31946"/>
                    <a:pt x="12389" y="31839"/>
                    <a:pt x="12907" y="31626"/>
                  </a:cubicBezTo>
                  <a:cubicBezTo>
                    <a:pt x="12990" y="31594"/>
                    <a:pt x="13054" y="31549"/>
                    <a:pt x="13130" y="31505"/>
                  </a:cubicBezTo>
                  <a:cubicBezTo>
                    <a:pt x="12244" y="29733"/>
                    <a:pt x="11862" y="27751"/>
                    <a:pt x="12027" y="25769"/>
                  </a:cubicBezTo>
                  <a:close/>
                  <a:moveTo>
                    <a:pt x="20141" y="25769"/>
                  </a:moveTo>
                  <a:lnTo>
                    <a:pt x="20141" y="25769"/>
                  </a:lnTo>
                  <a:cubicBezTo>
                    <a:pt x="20313" y="27744"/>
                    <a:pt x="19930" y="29727"/>
                    <a:pt x="19045" y="31505"/>
                  </a:cubicBezTo>
                  <a:cubicBezTo>
                    <a:pt x="19121" y="31543"/>
                    <a:pt x="19185" y="31594"/>
                    <a:pt x="19268" y="31626"/>
                  </a:cubicBezTo>
                  <a:cubicBezTo>
                    <a:pt x="19786" y="31839"/>
                    <a:pt x="20336" y="31946"/>
                    <a:pt x="20887" y="31946"/>
                  </a:cubicBezTo>
                  <a:cubicBezTo>
                    <a:pt x="21453" y="31946"/>
                    <a:pt x="22020" y="31833"/>
                    <a:pt x="22550" y="31607"/>
                  </a:cubicBezTo>
                  <a:lnTo>
                    <a:pt x="22569" y="31594"/>
                  </a:lnTo>
                  <a:cubicBezTo>
                    <a:pt x="23627" y="31167"/>
                    <a:pt x="24468" y="30338"/>
                    <a:pt x="24908" y="29287"/>
                  </a:cubicBezTo>
                  <a:cubicBezTo>
                    <a:pt x="24940" y="29210"/>
                    <a:pt x="24953" y="29127"/>
                    <a:pt x="24978" y="29045"/>
                  </a:cubicBezTo>
                  <a:cubicBezTo>
                    <a:pt x="23098" y="28420"/>
                    <a:pt x="21422" y="27286"/>
                    <a:pt x="20141" y="257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1"/>
            <p:cNvSpPr/>
            <p:nvPr/>
          </p:nvSpPr>
          <p:spPr>
            <a:xfrm>
              <a:off x="877050" y="1623352"/>
              <a:ext cx="1247775" cy="1247925"/>
            </a:xfrm>
            <a:custGeom>
              <a:avLst/>
              <a:gdLst/>
              <a:ahLst/>
              <a:cxnLst/>
              <a:rect l="l" t="t" r="r" b="b"/>
              <a:pathLst>
                <a:path w="49911" h="49917" extrusionOk="0">
                  <a:moveTo>
                    <a:pt x="24952" y="1"/>
                  </a:moveTo>
                  <a:cubicBezTo>
                    <a:pt x="23970" y="1"/>
                    <a:pt x="23174" y="797"/>
                    <a:pt x="23174" y="1779"/>
                  </a:cubicBezTo>
                  <a:cubicBezTo>
                    <a:pt x="23174" y="2767"/>
                    <a:pt x="23970" y="3563"/>
                    <a:pt x="24958" y="3563"/>
                  </a:cubicBezTo>
                  <a:cubicBezTo>
                    <a:pt x="25940" y="3563"/>
                    <a:pt x="26736" y="2767"/>
                    <a:pt x="26736" y="1785"/>
                  </a:cubicBezTo>
                  <a:cubicBezTo>
                    <a:pt x="26736" y="797"/>
                    <a:pt x="25940" y="7"/>
                    <a:pt x="24958" y="7"/>
                  </a:cubicBezTo>
                  <a:lnTo>
                    <a:pt x="24952" y="1"/>
                  </a:lnTo>
                  <a:close/>
                  <a:moveTo>
                    <a:pt x="31222" y="3280"/>
                  </a:moveTo>
                  <a:cubicBezTo>
                    <a:pt x="30403" y="3280"/>
                    <a:pt x="29586" y="3438"/>
                    <a:pt x="28821" y="3755"/>
                  </a:cubicBezTo>
                  <a:cubicBezTo>
                    <a:pt x="27259" y="4405"/>
                    <a:pt x="26029" y="5654"/>
                    <a:pt x="25404" y="7228"/>
                  </a:cubicBezTo>
                  <a:lnTo>
                    <a:pt x="24958" y="8356"/>
                  </a:lnTo>
                  <a:lnTo>
                    <a:pt x="24512" y="7228"/>
                  </a:lnTo>
                  <a:cubicBezTo>
                    <a:pt x="23881" y="5660"/>
                    <a:pt x="22651" y="4411"/>
                    <a:pt x="21096" y="3761"/>
                  </a:cubicBezTo>
                  <a:cubicBezTo>
                    <a:pt x="20330" y="3444"/>
                    <a:pt x="19512" y="3283"/>
                    <a:pt x="18691" y="3283"/>
                  </a:cubicBezTo>
                  <a:cubicBezTo>
                    <a:pt x="18127" y="3283"/>
                    <a:pt x="17561" y="3359"/>
                    <a:pt x="17011" y="3512"/>
                  </a:cubicBezTo>
                  <a:lnTo>
                    <a:pt x="18553" y="7286"/>
                  </a:lnTo>
                  <a:cubicBezTo>
                    <a:pt x="19086" y="7141"/>
                    <a:pt x="19632" y="7068"/>
                    <a:pt x="20177" y="7068"/>
                  </a:cubicBezTo>
                  <a:cubicBezTo>
                    <a:pt x="20976" y="7068"/>
                    <a:pt x="21771" y="7224"/>
                    <a:pt x="22517" y="7534"/>
                  </a:cubicBezTo>
                  <a:cubicBezTo>
                    <a:pt x="23473" y="7929"/>
                    <a:pt x="24315" y="8567"/>
                    <a:pt x="24958" y="9376"/>
                  </a:cubicBezTo>
                  <a:cubicBezTo>
                    <a:pt x="25602" y="8567"/>
                    <a:pt x="26437" y="7929"/>
                    <a:pt x="27393" y="7528"/>
                  </a:cubicBezTo>
                  <a:cubicBezTo>
                    <a:pt x="28146" y="7220"/>
                    <a:pt x="28946" y="7064"/>
                    <a:pt x="29748" y="7064"/>
                  </a:cubicBezTo>
                  <a:cubicBezTo>
                    <a:pt x="30291" y="7064"/>
                    <a:pt x="30834" y="7135"/>
                    <a:pt x="31364" y="7279"/>
                  </a:cubicBezTo>
                  <a:lnTo>
                    <a:pt x="32906" y="3506"/>
                  </a:lnTo>
                  <a:cubicBezTo>
                    <a:pt x="32354" y="3355"/>
                    <a:pt x="31787" y="3280"/>
                    <a:pt x="31222" y="3280"/>
                  </a:cubicBezTo>
                  <a:close/>
                  <a:moveTo>
                    <a:pt x="8568" y="6796"/>
                  </a:moveTo>
                  <a:cubicBezTo>
                    <a:pt x="8114" y="6796"/>
                    <a:pt x="7658" y="6970"/>
                    <a:pt x="7310" y="7317"/>
                  </a:cubicBezTo>
                  <a:cubicBezTo>
                    <a:pt x="6616" y="8012"/>
                    <a:pt x="6616" y="9134"/>
                    <a:pt x="7310" y="9828"/>
                  </a:cubicBezTo>
                  <a:cubicBezTo>
                    <a:pt x="7658" y="10176"/>
                    <a:pt x="8114" y="10350"/>
                    <a:pt x="8568" y="10350"/>
                  </a:cubicBezTo>
                  <a:cubicBezTo>
                    <a:pt x="9023" y="10350"/>
                    <a:pt x="9477" y="10176"/>
                    <a:pt x="9822" y="9828"/>
                  </a:cubicBezTo>
                  <a:cubicBezTo>
                    <a:pt x="10516" y="9134"/>
                    <a:pt x="10516" y="8012"/>
                    <a:pt x="9822" y="7317"/>
                  </a:cubicBezTo>
                  <a:cubicBezTo>
                    <a:pt x="9477" y="6970"/>
                    <a:pt x="9023" y="6796"/>
                    <a:pt x="8568" y="6796"/>
                  </a:cubicBezTo>
                  <a:close/>
                  <a:moveTo>
                    <a:pt x="41347" y="6796"/>
                  </a:moveTo>
                  <a:cubicBezTo>
                    <a:pt x="40892" y="6796"/>
                    <a:pt x="40436" y="6970"/>
                    <a:pt x="40089" y="7317"/>
                  </a:cubicBezTo>
                  <a:cubicBezTo>
                    <a:pt x="39394" y="8012"/>
                    <a:pt x="39394" y="9134"/>
                    <a:pt x="40089" y="9828"/>
                  </a:cubicBezTo>
                  <a:cubicBezTo>
                    <a:pt x="40436" y="10176"/>
                    <a:pt x="40892" y="10350"/>
                    <a:pt x="41347" y="10350"/>
                  </a:cubicBezTo>
                  <a:cubicBezTo>
                    <a:pt x="41802" y="10350"/>
                    <a:pt x="42256" y="10176"/>
                    <a:pt x="42600" y="9828"/>
                  </a:cubicBezTo>
                  <a:cubicBezTo>
                    <a:pt x="43295" y="9134"/>
                    <a:pt x="43295" y="8012"/>
                    <a:pt x="42600" y="7317"/>
                  </a:cubicBezTo>
                  <a:cubicBezTo>
                    <a:pt x="42256" y="6970"/>
                    <a:pt x="41802" y="6796"/>
                    <a:pt x="41347" y="6796"/>
                  </a:cubicBezTo>
                  <a:close/>
                  <a:moveTo>
                    <a:pt x="15398" y="4175"/>
                  </a:moveTo>
                  <a:cubicBezTo>
                    <a:pt x="14181" y="4864"/>
                    <a:pt x="13225" y="5941"/>
                    <a:pt x="12683" y="7235"/>
                  </a:cubicBezTo>
                  <a:cubicBezTo>
                    <a:pt x="12046" y="8796"/>
                    <a:pt x="12059" y="10549"/>
                    <a:pt x="12728" y="12104"/>
                  </a:cubicBezTo>
                  <a:lnTo>
                    <a:pt x="13206" y="13219"/>
                  </a:lnTo>
                  <a:lnTo>
                    <a:pt x="13206" y="13219"/>
                  </a:lnTo>
                  <a:lnTo>
                    <a:pt x="12090" y="12735"/>
                  </a:lnTo>
                  <a:cubicBezTo>
                    <a:pt x="11299" y="12396"/>
                    <a:pt x="10455" y="12225"/>
                    <a:pt x="9609" y="12225"/>
                  </a:cubicBezTo>
                  <a:cubicBezTo>
                    <a:pt x="8801" y="12225"/>
                    <a:pt x="7991" y="12382"/>
                    <a:pt x="7228" y="12697"/>
                  </a:cubicBezTo>
                  <a:cubicBezTo>
                    <a:pt x="5934" y="13232"/>
                    <a:pt x="4857" y="14188"/>
                    <a:pt x="4162" y="15412"/>
                  </a:cubicBezTo>
                  <a:lnTo>
                    <a:pt x="7922" y="16986"/>
                  </a:lnTo>
                  <a:cubicBezTo>
                    <a:pt x="8598" y="15807"/>
                    <a:pt x="9649" y="14883"/>
                    <a:pt x="10905" y="14360"/>
                  </a:cubicBezTo>
                  <a:cubicBezTo>
                    <a:pt x="11643" y="14055"/>
                    <a:pt x="12434" y="13898"/>
                    <a:pt x="13229" y="13898"/>
                  </a:cubicBezTo>
                  <a:cubicBezTo>
                    <a:pt x="13463" y="13898"/>
                    <a:pt x="13698" y="13912"/>
                    <a:pt x="13932" y="13939"/>
                  </a:cubicBezTo>
                  <a:cubicBezTo>
                    <a:pt x="13811" y="12907"/>
                    <a:pt x="13958" y="11868"/>
                    <a:pt x="14353" y="10912"/>
                  </a:cubicBezTo>
                  <a:cubicBezTo>
                    <a:pt x="14876" y="9656"/>
                    <a:pt x="15800" y="8605"/>
                    <a:pt x="16979" y="7929"/>
                  </a:cubicBezTo>
                  <a:lnTo>
                    <a:pt x="15398" y="4175"/>
                  </a:lnTo>
                  <a:close/>
                  <a:moveTo>
                    <a:pt x="34506" y="4175"/>
                  </a:moveTo>
                  <a:lnTo>
                    <a:pt x="32931" y="7929"/>
                  </a:lnTo>
                  <a:cubicBezTo>
                    <a:pt x="34110" y="8611"/>
                    <a:pt x="35035" y="9656"/>
                    <a:pt x="35557" y="10912"/>
                  </a:cubicBezTo>
                  <a:cubicBezTo>
                    <a:pt x="35952" y="11868"/>
                    <a:pt x="36093" y="12913"/>
                    <a:pt x="35978" y="13939"/>
                  </a:cubicBezTo>
                  <a:cubicBezTo>
                    <a:pt x="36213" y="13912"/>
                    <a:pt x="36448" y="13898"/>
                    <a:pt x="36683" y="13898"/>
                  </a:cubicBezTo>
                  <a:cubicBezTo>
                    <a:pt x="37475" y="13898"/>
                    <a:pt x="38263" y="14054"/>
                    <a:pt x="39005" y="14354"/>
                  </a:cubicBezTo>
                  <a:cubicBezTo>
                    <a:pt x="40261" y="14883"/>
                    <a:pt x="41306" y="15807"/>
                    <a:pt x="41982" y="16986"/>
                  </a:cubicBezTo>
                  <a:lnTo>
                    <a:pt x="45742" y="15405"/>
                  </a:lnTo>
                  <a:cubicBezTo>
                    <a:pt x="45047" y="14188"/>
                    <a:pt x="43970" y="13232"/>
                    <a:pt x="42676" y="12690"/>
                  </a:cubicBezTo>
                  <a:cubicBezTo>
                    <a:pt x="41913" y="12378"/>
                    <a:pt x="41103" y="12222"/>
                    <a:pt x="40295" y="12222"/>
                  </a:cubicBezTo>
                  <a:cubicBezTo>
                    <a:pt x="39449" y="12222"/>
                    <a:pt x="38605" y="12393"/>
                    <a:pt x="37813" y="12735"/>
                  </a:cubicBezTo>
                  <a:lnTo>
                    <a:pt x="36698" y="13213"/>
                  </a:lnTo>
                  <a:lnTo>
                    <a:pt x="37176" y="12097"/>
                  </a:lnTo>
                  <a:cubicBezTo>
                    <a:pt x="37845" y="10549"/>
                    <a:pt x="37858" y="8796"/>
                    <a:pt x="37221" y="7235"/>
                  </a:cubicBezTo>
                  <a:cubicBezTo>
                    <a:pt x="36679" y="5941"/>
                    <a:pt x="35723" y="4864"/>
                    <a:pt x="34506" y="4175"/>
                  </a:cubicBezTo>
                  <a:close/>
                  <a:moveTo>
                    <a:pt x="1778" y="23181"/>
                  </a:moveTo>
                  <a:cubicBezTo>
                    <a:pt x="797" y="23181"/>
                    <a:pt x="0" y="23977"/>
                    <a:pt x="0" y="24959"/>
                  </a:cubicBezTo>
                  <a:cubicBezTo>
                    <a:pt x="0" y="25940"/>
                    <a:pt x="797" y="26737"/>
                    <a:pt x="1778" y="26737"/>
                  </a:cubicBezTo>
                  <a:cubicBezTo>
                    <a:pt x="2760" y="26737"/>
                    <a:pt x="3557" y="25940"/>
                    <a:pt x="3557" y="24959"/>
                  </a:cubicBezTo>
                  <a:cubicBezTo>
                    <a:pt x="3557" y="23977"/>
                    <a:pt x="2760" y="23181"/>
                    <a:pt x="1778" y="23181"/>
                  </a:cubicBezTo>
                  <a:close/>
                  <a:moveTo>
                    <a:pt x="48132" y="23181"/>
                  </a:moveTo>
                  <a:cubicBezTo>
                    <a:pt x="47150" y="23181"/>
                    <a:pt x="46354" y="23977"/>
                    <a:pt x="46354" y="24959"/>
                  </a:cubicBezTo>
                  <a:cubicBezTo>
                    <a:pt x="46354" y="25940"/>
                    <a:pt x="47150" y="26737"/>
                    <a:pt x="48132" y="26737"/>
                  </a:cubicBezTo>
                  <a:cubicBezTo>
                    <a:pt x="49113" y="26737"/>
                    <a:pt x="49910" y="25940"/>
                    <a:pt x="49910" y="24959"/>
                  </a:cubicBezTo>
                  <a:cubicBezTo>
                    <a:pt x="49910" y="23977"/>
                    <a:pt x="49113" y="23181"/>
                    <a:pt x="48132" y="23181"/>
                  </a:cubicBezTo>
                  <a:close/>
                  <a:moveTo>
                    <a:pt x="3506" y="17011"/>
                  </a:moveTo>
                  <a:cubicBezTo>
                    <a:pt x="3130" y="18362"/>
                    <a:pt x="3219" y="19803"/>
                    <a:pt x="3748" y="21097"/>
                  </a:cubicBezTo>
                  <a:cubicBezTo>
                    <a:pt x="4404" y="22658"/>
                    <a:pt x="5653" y="23888"/>
                    <a:pt x="7221" y="24513"/>
                  </a:cubicBezTo>
                  <a:lnTo>
                    <a:pt x="8356" y="24959"/>
                  </a:lnTo>
                  <a:lnTo>
                    <a:pt x="7221" y="25405"/>
                  </a:lnTo>
                  <a:cubicBezTo>
                    <a:pt x="5653" y="26036"/>
                    <a:pt x="4404" y="27260"/>
                    <a:pt x="3754" y="28821"/>
                  </a:cubicBezTo>
                  <a:cubicBezTo>
                    <a:pt x="3219" y="30115"/>
                    <a:pt x="3136" y="31555"/>
                    <a:pt x="3506" y="32906"/>
                  </a:cubicBezTo>
                  <a:lnTo>
                    <a:pt x="7279" y="31364"/>
                  </a:lnTo>
                  <a:cubicBezTo>
                    <a:pt x="6922" y="30051"/>
                    <a:pt x="7005" y="28655"/>
                    <a:pt x="7527" y="27393"/>
                  </a:cubicBezTo>
                  <a:cubicBezTo>
                    <a:pt x="7922" y="26444"/>
                    <a:pt x="8560" y="25603"/>
                    <a:pt x="9369" y="24959"/>
                  </a:cubicBezTo>
                  <a:cubicBezTo>
                    <a:pt x="8560" y="24315"/>
                    <a:pt x="7922" y="23474"/>
                    <a:pt x="7527" y="22524"/>
                  </a:cubicBezTo>
                  <a:cubicBezTo>
                    <a:pt x="7005" y="21262"/>
                    <a:pt x="6922" y="19867"/>
                    <a:pt x="7279" y="18554"/>
                  </a:cubicBezTo>
                  <a:lnTo>
                    <a:pt x="3506" y="17011"/>
                  </a:lnTo>
                  <a:close/>
                  <a:moveTo>
                    <a:pt x="46411" y="17018"/>
                  </a:moveTo>
                  <a:lnTo>
                    <a:pt x="42638" y="18554"/>
                  </a:lnTo>
                  <a:cubicBezTo>
                    <a:pt x="42995" y="19867"/>
                    <a:pt x="42906" y="21262"/>
                    <a:pt x="42389" y="22524"/>
                  </a:cubicBezTo>
                  <a:cubicBezTo>
                    <a:pt x="41988" y="23480"/>
                    <a:pt x="41357" y="24315"/>
                    <a:pt x="40548" y="24959"/>
                  </a:cubicBezTo>
                  <a:cubicBezTo>
                    <a:pt x="41357" y="25603"/>
                    <a:pt x="41988" y="26444"/>
                    <a:pt x="42389" y="27400"/>
                  </a:cubicBezTo>
                  <a:cubicBezTo>
                    <a:pt x="42906" y="28655"/>
                    <a:pt x="42995" y="30051"/>
                    <a:pt x="42638" y="31364"/>
                  </a:cubicBezTo>
                  <a:lnTo>
                    <a:pt x="46411" y="32906"/>
                  </a:lnTo>
                  <a:cubicBezTo>
                    <a:pt x="46781" y="31555"/>
                    <a:pt x="46692" y="30115"/>
                    <a:pt x="46163" y="28821"/>
                  </a:cubicBezTo>
                  <a:cubicBezTo>
                    <a:pt x="45512" y="27266"/>
                    <a:pt x="44257" y="26036"/>
                    <a:pt x="42689" y="25411"/>
                  </a:cubicBezTo>
                  <a:lnTo>
                    <a:pt x="41561" y="24959"/>
                  </a:lnTo>
                  <a:lnTo>
                    <a:pt x="42689" y="24513"/>
                  </a:lnTo>
                  <a:cubicBezTo>
                    <a:pt x="44257" y="23882"/>
                    <a:pt x="45506" y="22658"/>
                    <a:pt x="46163" y="21103"/>
                  </a:cubicBezTo>
                  <a:cubicBezTo>
                    <a:pt x="46698" y="19803"/>
                    <a:pt x="46781" y="18369"/>
                    <a:pt x="46411" y="17018"/>
                  </a:cubicBezTo>
                  <a:close/>
                  <a:moveTo>
                    <a:pt x="35978" y="35978"/>
                  </a:moveTo>
                  <a:lnTo>
                    <a:pt x="35978" y="35985"/>
                  </a:lnTo>
                  <a:cubicBezTo>
                    <a:pt x="35978" y="35985"/>
                    <a:pt x="35978" y="35985"/>
                    <a:pt x="35979" y="35985"/>
                  </a:cubicBezTo>
                  <a:lnTo>
                    <a:pt x="35979" y="35985"/>
                  </a:lnTo>
                  <a:cubicBezTo>
                    <a:pt x="35978" y="35983"/>
                    <a:pt x="35978" y="35981"/>
                    <a:pt x="35978" y="35978"/>
                  </a:cubicBezTo>
                  <a:close/>
                  <a:moveTo>
                    <a:pt x="8568" y="39575"/>
                  </a:moveTo>
                  <a:cubicBezTo>
                    <a:pt x="8114" y="39575"/>
                    <a:pt x="7658" y="39748"/>
                    <a:pt x="7310" y="40096"/>
                  </a:cubicBezTo>
                  <a:cubicBezTo>
                    <a:pt x="6616" y="40790"/>
                    <a:pt x="6616" y="41912"/>
                    <a:pt x="7310" y="42607"/>
                  </a:cubicBezTo>
                  <a:cubicBezTo>
                    <a:pt x="7658" y="42954"/>
                    <a:pt x="8114" y="43128"/>
                    <a:pt x="8568" y="43128"/>
                  </a:cubicBezTo>
                  <a:cubicBezTo>
                    <a:pt x="9023" y="43128"/>
                    <a:pt x="9477" y="42954"/>
                    <a:pt x="9822" y="42607"/>
                  </a:cubicBezTo>
                  <a:cubicBezTo>
                    <a:pt x="10516" y="41912"/>
                    <a:pt x="10516" y="40790"/>
                    <a:pt x="9822" y="40096"/>
                  </a:cubicBezTo>
                  <a:cubicBezTo>
                    <a:pt x="9477" y="39748"/>
                    <a:pt x="9023" y="39575"/>
                    <a:pt x="8568" y="39575"/>
                  </a:cubicBezTo>
                  <a:close/>
                  <a:moveTo>
                    <a:pt x="41347" y="39575"/>
                  </a:moveTo>
                  <a:cubicBezTo>
                    <a:pt x="40892" y="39575"/>
                    <a:pt x="40436" y="39748"/>
                    <a:pt x="40089" y="40096"/>
                  </a:cubicBezTo>
                  <a:cubicBezTo>
                    <a:pt x="39394" y="40790"/>
                    <a:pt x="39394" y="41912"/>
                    <a:pt x="40089" y="42607"/>
                  </a:cubicBezTo>
                  <a:cubicBezTo>
                    <a:pt x="40436" y="42954"/>
                    <a:pt x="40892" y="43128"/>
                    <a:pt x="41347" y="43128"/>
                  </a:cubicBezTo>
                  <a:cubicBezTo>
                    <a:pt x="41802" y="43128"/>
                    <a:pt x="42256" y="42954"/>
                    <a:pt x="42600" y="42607"/>
                  </a:cubicBezTo>
                  <a:cubicBezTo>
                    <a:pt x="43295" y="41912"/>
                    <a:pt x="43295" y="40790"/>
                    <a:pt x="42600" y="40096"/>
                  </a:cubicBezTo>
                  <a:cubicBezTo>
                    <a:pt x="42256" y="39748"/>
                    <a:pt x="41802" y="39575"/>
                    <a:pt x="41347" y="39575"/>
                  </a:cubicBezTo>
                  <a:close/>
                  <a:moveTo>
                    <a:pt x="7922" y="32932"/>
                  </a:moveTo>
                  <a:lnTo>
                    <a:pt x="4168" y="34513"/>
                  </a:lnTo>
                  <a:cubicBezTo>
                    <a:pt x="4857" y="35730"/>
                    <a:pt x="5934" y="36686"/>
                    <a:pt x="7228" y="37228"/>
                  </a:cubicBezTo>
                  <a:cubicBezTo>
                    <a:pt x="7991" y="37539"/>
                    <a:pt x="8802" y="37695"/>
                    <a:pt x="9612" y="37695"/>
                  </a:cubicBezTo>
                  <a:cubicBezTo>
                    <a:pt x="10459" y="37695"/>
                    <a:pt x="11306" y="37525"/>
                    <a:pt x="12097" y="37183"/>
                  </a:cubicBezTo>
                  <a:lnTo>
                    <a:pt x="13212" y="36705"/>
                  </a:lnTo>
                  <a:lnTo>
                    <a:pt x="13212" y="36705"/>
                  </a:lnTo>
                  <a:lnTo>
                    <a:pt x="12728" y="37820"/>
                  </a:lnTo>
                  <a:cubicBezTo>
                    <a:pt x="12065" y="39369"/>
                    <a:pt x="12046" y="41122"/>
                    <a:pt x="12690" y="42683"/>
                  </a:cubicBezTo>
                  <a:cubicBezTo>
                    <a:pt x="13231" y="43977"/>
                    <a:pt x="14181" y="45054"/>
                    <a:pt x="15405" y="45749"/>
                  </a:cubicBezTo>
                  <a:lnTo>
                    <a:pt x="16979" y="41988"/>
                  </a:lnTo>
                  <a:cubicBezTo>
                    <a:pt x="15800" y="41313"/>
                    <a:pt x="14876" y="40268"/>
                    <a:pt x="14353" y="39012"/>
                  </a:cubicBezTo>
                  <a:cubicBezTo>
                    <a:pt x="13958" y="38056"/>
                    <a:pt x="13818" y="37011"/>
                    <a:pt x="13932" y="35985"/>
                  </a:cubicBezTo>
                  <a:lnTo>
                    <a:pt x="13932" y="35978"/>
                  </a:lnTo>
                  <a:cubicBezTo>
                    <a:pt x="13698" y="36006"/>
                    <a:pt x="13462" y="36020"/>
                    <a:pt x="13227" y="36020"/>
                  </a:cubicBezTo>
                  <a:cubicBezTo>
                    <a:pt x="12433" y="36020"/>
                    <a:pt x="11642" y="35864"/>
                    <a:pt x="10905" y="35564"/>
                  </a:cubicBezTo>
                  <a:cubicBezTo>
                    <a:pt x="9649" y="35035"/>
                    <a:pt x="8604" y="34111"/>
                    <a:pt x="7922" y="32932"/>
                  </a:cubicBezTo>
                  <a:close/>
                  <a:moveTo>
                    <a:pt x="41988" y="32932"/>
                  </a:moveTo>
                  <a:cubicBezTo>
                    <a:pt x="41306" y="34111"/>
                    <a:pt x="40261" y="35035"/>
                    <a:pt x="39005" y="35564"/>
                  </a:cubicBezTo>
                  <a:cubicBezTo>
                    <a:pt x="38261" y="35867"/>
                    <a:pt x="37462" y="36023"/>
                    <a:pt x="36661" y="36023"/>
                  </a:cubicBezTo>
                  <a:cubicBezTo>
                    <a:pt x="36433" y="36023"/>
                    <a:pt x="36205" y="36010"/>
                    <a:pt x="35979" y="35985"/>
                  </a:cubicBezTo>
                  <a:lnTo>
                    <a:pt x="35979" y="35985"/>
                  </a:lnTo>
                  <a:cubicBezTo>
                    <a:pt x="36092" y="37015"/>
                    <a:pt x="35952" y="38052"/>
                    <a:pt x="35557" y="39006"/>
                  </a:cubicBezTo>
                  <a:cubicBezTo>
                    <a:pt x="35035" y="40261"/>
                    <a:pt x="34110" y="41313"/>
                    <a:pt x="32931" y="41988"/>
                  </a:cubicBezTo>
                  <a:lnTo>
                    <a:pt x="34506" y="45749"/>
                  </a:lnTo>
                  <a:cubicBezTo>
                    <a:pt x="35729" y="45054"/>
                    <a:pt x="36679" y="43977"/>
                    <a:pt x="37221" y="42683"/>
                  </a:cubicBezTo>
                  <a:cubicBezTo>
                    <a:pt x="37858" y="41122"/>
                    <a:pt x="37845" y="39369"/>
                    <a:pt x="37182" y="37820"/>
                  </a:cubicBezTo>
                  <a:lnTo>
                    <a:pt x="36698" y="36705"/>
                  </a:lnTo>
                  <a:lnTo>
                    <a:pt x="37813" y="37183"/>
                  </a:lnTo>
                  <a:cubicBezTo>
                    <a:pt x="38605" y="37525"/>
                    <a:pt x="39449" y="37695"/>
                    <a:pt x="40295" y="37695"/>
                  </a:cubicBezTo>
                  <a:cubicBezTo>
                    <a:pt x="41105" y="37695"/>
                    <a:pt x="41916" y="37539"/>
                    <a:pt x="42683" y="37228"/>
                  </a:cubicBezTo>
                  <a:cubicBezTo>
                    <a:pt x="43976" y="36686"/>
                    <a:pt x="45054" y="35730"/>
                    <a:pt x="45742" y="34513"/>
                  </a:cubicBezTo>
                  <a:lnTo>
                    <a:pt x="41988" y="32932"/>
                  </a:lnTo>
                  <a:close/>
                  <a:moveTo>
                    <a:pt x="24958" y="40548"/>
                  </a:moveTo>
                  <a:cubicBezTo>
                    <a:pt x="24315" y="41358"/>
                    <a:pt x="23473" y="41988"/>
                    <a:pt x="22524" y="42390"/>
                  </a:cubicBezTo>
                  <a:cubicBezTo>
                    <a:pt x="21771" y="42698"/>
                    <a:pt x="20971" y="42854"/>
                    <a:pt x="20169" y="42854"/>
                  </a:cubicBezTo>
                  <a:cubicBezTo>
                    <a:pt x="19626" y="42854"/>
                    <a:pt x="19083" y="42783"/>
                    <a:pt x="18553" y="42639"/>
                  </a:cubicBezTo>
                  <a:lnTo>
                    <a:pt x="17011" y="46412"/>
                  </a:lnTo>
                  <a:cubicBezTo>
                    <a:pt x="17563" y="46563"/>
                    <a:pt x="18129" y="46638"/>
                    <a:pt x="18695" y="46638"/>
                  </a:cubicBezTo>
                  <a:cubicBezTo>
                    <a:pt x="19514" y="46638"/>
                    <a:pt x="20331" y="46480"/>
                    <a:pt x="21096" y="46163"/>
                  </a:cubicBezTo>
                  <a:cubicBezTo>
                    <a:pt x="22658" y="45513"/>
                    <a:pt x="23881" y="44264"/>
                    <a:pt x="24512" y="42696"/>
                  </a:cubicBezTo>
                  <a:lnTo>
                    <a:pt x="24958" y="41561"/>
                  </a:lnTo>
                  <a:lnTo>
                    <a:pt x="25404" y="42696"/>
                  </a:lnTo>
                  <a:cubicBezTo>
                    <a:pt x="26029" y="44264"/>
                    <a:pt x="27259" y="45513"/>
                    <a:pt x="28821" y="46163"/>
                  </a:cubicBezTo>
                  <a:cubicBezTo>
                    <a:pt x="29586" y="46480"/>
                    <a:pt x="30403" y="46638"/>
                    <a:pt x="31222" y="46638"/>
                  </a:cubicBezTo>
                  <a:cubicBezTo>
                    <a:pt x="31787" y="46638"/>
                    <a:pt x="32354" y="46563"/>
                    <a:pt x="32906" y="46412"/>
                  </a:cubicBezTo>
                  <a:lnTo>
                    <a:pt x="31364" y="42639"/>
                  </a:lnTo>
                  <a:cubicBezTo>
                    <a:pt x="30834" y="42783"/>
                    <a:pt x="30291" y="42854"/>
                    <a:pt x="29748" y="42854"/>
                  </a:cubicBezTo>
                  <a:cubicBezTo>
                    <a:pt x="28946" y="42854"/>
                    <a:pt x="28146" y="42698"/>
                    <a:pt x="27393" y="42390"/>
                  </a:cubicBezTo>
                  <a:cubicBezTo>
                    <a:pt x="26437" y="41988"/>
                    <a:pt x="25602" y="41358"/>
                    <a:pt x="24958" y="40548"/>
                  </a:cubicBezTo>
                  <a:close/>
                  <a:moveTo>
                    <a:pt x="24958" y="46361"/>
                  </a:moveTo>
                  <a:cubicBezTo>
                    <a:pt x="23977" y="46361"/>
                    <a:pt x="23180" y="47157"/>
                    <a:pt x="23180" y="48139"/>
                  </a:cubicBezTo>
                  <a:cubicBezTo>
                    <a:pt x="23180" y="49120"/>
                    <a:pt x="23977" y="49917"/>
                    <a:pt x="24958" y="49917"/>
                  </a:cubicBezTo>
                  <a:cubicBezTo>
                    <a:pt x="25940" y="49917"/>
                    <a:pt x="26736" y="49120"/>
                    <a:pt x="26736" y="48139"/>
                  </a:cubicBezTo>
                  <a:cubicBezTo>
                    <a:pt x="26736" y="47157"/>
                    <a:pt x="25940" y="46361"/>
                    <a:pt x="24958" y="463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1"/>
            <p:cNvSpPr/>
            <p:nvPr/>
          </p:nvSpPr>
          <p:spPr>
            <a:xfrm>
              <a:off x="1159375" y="38394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1"/>
            <p:cNvSpPr/>
            <p:nvPr/>
          </p:nvSpPr>
          <p:spPr>
            <a:xfrm>
              <a:off x="1094850" y="37789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1"/>
            <p:cNvSpPr/>
            <p:nvPr/>
          </p:nvSpPr>
          <p:spPr>
            <a:xfrm>
              <a:off x="1059650" y="3901125"/>
              <a:ext cx="185150" cy="185150"/>
            </a:xfrm>
            <a:custGeom>
              <a:avLst/>
              <a:gdLst/>
              <a:ahLst/>
              <a:cxnLst/>
              <a:rect l="l" t="t" r="r" b="b"/>
              <a:pathLst>
                <a:path w="7406" h="7406" extrusionOk="0">
                  <a:moveTo>
                    <a:pt x="3703" y="0"/>
                  </a:moveTo>
                  <a:cubicBezTo>
                    <a:pt x="1657" y="6"/>
                    <a:pt x="6" y="1663"/>
                    <a:pt x="0" y="3703"/>
                  </a:cubicBezTo>
                  <a:cubicBezTo>
                    <a:pt x="6" y="5749"/>
                    <a:pt x="1657" y="7406"/>
                    <a:pt x="3703" y="7406"/>
                  </a:cubicBezTo>
                  <a:cubicBezTo>
                    <a:pt x="5749" y="7406"/>
                    <a:pt x="7400" y="5749"/>
                    <a:pt x="7406" y="3703"/>
                  </a:cubicBezTo>
                  <a:cubicBezTo>
                    <a:pt x="7406" y="1663"/>
                    <a:pt x="5749"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1"/>
            <p:cNvSpPr/>
            <p:nvPr/>
          </p:nvSpPr>
          <p:spPr>
            <a:xfrm>
              <a:off x="1159375" y="3710550"/>
              <a:ext cx="86400" cy="122550"/>
            </a:xfrm>
            <a:custGeom>
              <a:avLst/>
              <a:gdLst/>
              <a:ahLst/>
              <a:cxnLst/>
              <a:rect l="l" t="t" r="r" b="b"/>
              <a:pathLst>
                <a:path w="3456" h="4902" extrusionOk="0">
                  <a:moveTo>
                    <a:pt x="3455" y="1"/>
                  </a:moveTo>
                  <a:cubicBezTo>
                    <a:pt x="2945" y="1498"/>
                    <a:pt x="1581" y="2550"/>
                    <a:pt x="1" y="2665"/>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1"/>
            <p:cNvSpPr/>
            <p:nvPr/>
          </p:nvSpPr>
          <p:spPr>
            <a:xfrm>
              <a:off x="1059650" y="3586275"/>
              <a:ext cx="185150" cy="185000"/>
            </a:xfrm>
            <a:custGeom>
              <a:avLst/>
              <a:gdLst/>
              <a:ahLst/>
              <a:cxnLst/>
              <a:rect l="l" t="t" r="r" b="b"/>
              <a:pathLst>
                <a:path w="7406" h="7400" extrusionOk="0">
                  <a:moveTo>
                    <a:pt x="3703" y="0"/>
                  </a:moveTo>
                  <a:cubicBezTo>
                    <a:pt x="1657" y="0"/>
                    <a:pt x="6" y="1657"/>
                    <a:pt x="0" y="3703"/>
                  </a:cubicBezTo>
                  <a:cubicBezTo>
                    <a:pt x="6" y="5743"/>
                    <a:pt x="1657" y="7400"/>
                    <a:pt x="3703" y="7400"/>
                  </a:cubicBezTo>
                  <a:cubicBezTo>
                    <a:pt x="5742" y="7400"/>
                    <a:pt x="7400" y="5743"/>
                    <a:pt x="7406" y="3703"/>
                  </a:cubicBezTo>
                  <a:cubicBezTo>
                    <a:pt x="7400" y="1657"/>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1"/>
            <p:cNvSpPr/>
            <p:nvPr/>
          </p:nvSpPr>
          <p:spPr>
            <a:xfrm>
              <a:off x="1058675" y="4494150"/>
              <a:ext cx="86400" cy="122725"/>
            </a:xfrm>
            <a:custGeom>
              <a:avLst/>
              <a:gdLst/>
              <a:ahLst/>
              <a:cxnLst/>
              <a:rect l="l" t="t" r="r" b="b"/>
              <a:pathLst>
                <a:path w="3456" h="4909" extrusionOk="0">
                  <a:moveTo>
                    <a:pt x="1" y="1"/>
                  </a:moveTo>
                  <a:lnTo>
                    <a:pt x="1" y="4908"/>
                  </a:lnTo>
                  <a:cubicBezTo>
                    <a:pt x="511"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1"/>
            <p:cNvSpPr/>
            <p:nvPr/>
          </p:nvSpPr>
          <p:spPr>
            <a:xfrm>
              <a:off x="1159375" y="4494150"/>
              <a:ext cx="86400" cy="122725"/>
            </a:xfrm>
            <a:custGeom>
              <a:avLst/>
              <a:gdLst/>
              <a:ahLst/>
              <a:cxnLst/>
              <a:rect l="l" t="t" r="r" b="b"/>
              <a:pathLst>
                <a:path w="3456" h="4909" extrusionOk="0">
                  <a:moveTo>
                    <a:pt x="2238" y="1"/>
                  </a:moveTo>
                  <a:lnTo>
                    <a:pt x="1" y="2238"/>
                  </a:lnTo>
                  <a:cubicBezTo>
                    <a:pt x="1581"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1"/>
            <p:cNvSpPr/>
            <p:nvPr/>
          </p:nvSpPr>
          <p:spPr>
            <a:xfrm>
              <a:off x="1183125" y="4680100"/>
              <a:ext cx="62650" cy="62325"/>
            </a:xfrm>
            <a:custGeom>
              <a:avLst/>
              <a:gdLst/>
              <a:ahLst/>
              <a:cxnLst/>
              <a:rect l="l" t="t" r="r" b="b"/>
              <a:pathLst>
                <a:path w="2506" h="2493" extrusionOk="0">
                  <a:moveTo>
                    <a:pt x="2505" y="0"/>
                  </a:moveTo>
                  <a:cubicBezTo>
                    <a:pt x="2104" y="1180"/>
                    <a:pt x="1173"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1"/>
            <p:cNvSpPr/>
            <p:nvPr/>
          </p:nvSpPr>
          <p:spPr>
            <a:xfrm>
              <a:off x="1012000" y="4188550"/>
              <a:ext cx="280450" cy="38575"/>
            </a:xfrm>
            <a:custGeom>
              <a:avLst/>
              <a:gdLst/>
              <a:ahLst/>
              <a:cxnLst/>
              <a:rect l="l" t="t" r="r" b="b"/>
              <a:pathLst>
                <a:path w="11218" h="1543" extrusionOk="0">
                  <a:moveTo>
                    <a:pt x="0" y="1"/>
                  </a:moveTo>
                  <a:lnTo>
                    <a:pt x="1543" y="1543"/>
                  </a:lnTo>
                  <a:lnTo>
                    <a:pt x="9675" y="1543"/>
                  </a:lnTo>
                  <a:lnTo>
                    <a:pt x="11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1"/>
            <p:cNvSpPr/>
            <p:nvPr/>
          </p:nvSpPr>
          <p:spPr>
            <a:xfrm>
              <a:off x="1058675" y="3839450"/>
              <a:ext cx="86400" cy="122725"/>
            </a:xfrm>
            <a:custGeom>
              <a:avLst/>
              <a:gdLst/>
              <a:ahLst/>
              <a:cxnLst/>
              <a:rect l="l" t="t" r="r" b="b"/>
              <a:pathLst>
                <a:path w="3456" h="4909" extrusionOk="0">
                  <a:moveTo>
                    <a:pt x="1" y="1"/>
                  </a:moveTo>
                  <a:lnTo>
                    <a:pt x="1" y="4908"/>
                  </a:lnTo>
                  <a:cubicBezTo>
                    <a:pt x="511" y="3404"/>
                    <a:pt x="1875"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1"/>
            <p:cNvSpPr/>
            <p:nvPr/>
          </p:nvSpPr>
          <p:spPr>
            <a:xfrm>
              <a:off x="1059650" y="4555975"/>
              <a:ext cx="185150" cy="185025"/>
            </a:xfrm>
            <a:custGeom>
              <a:avLst/>
              <a:gdLst/>
              <a:ahLst/>
              <a:cxnLst/>
              <a:rect l="l" t="t" r="r" b="b"/>
              <a:pathLst>
                <a:path w="7406" h="7401" extrusionOk="0">
                  <a:moveTo>
                    <a:pt x="3703" y="1"/>
                  </a:moveTo>
                  <a:cubicBezTo>
                    <a:pt x="1657" y="1"/>
                    <a:pt x="6" y="1658"/>
                    <a:pt x="0" y="3704"/>
                  </a:cubicBezTo>
                  <a:cubicBezTo>
                    <a:pt x="6" y="5743"/>
                    <a:pt x="1657" y="7400"/>
                    <a:pt x="3703" y="7400"/>
                  </a:cubicBezTo>
                  <a:cubicBezTo>
                    <a:pt x="5749" y="7400"/>
                    <a:pt x="7400" y="5743"/>
                    <a:pt x="7406" y="3704"/>
                  </a:cubicBezTo>
                  <a:cubicBezTo>
                    <a:pt x="7406" y="1658"/>
                    <a:pt x="5749"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1"/>
            <p:cNvSpPr/>
            <p:nvPr/>
          </p:nvSpPr>
          <p:spPr>
            <a:xfrm>
              <a:off x="1258175" y="3538150"/>
              <a:ext cx="38750" cy="596250"/>
            </a:xfrm>
            <a:custGeom>
              <a:avLst/>
              <a:gdLst/>
              <a:ahLst/>
              <a:cxnLst/>
              <a:rect l="l" t="t" r="r" b="b"/>
              <a:pathLst>
                <a:path w="1550" h="23850" extrusionOk="0">
                  <a:moveTo>
                    <a:pt x="1549" y="1"/>
                  </a:moveTo>
                  <a:lnTo>
                    <a:pt x="0" y="1549"/>
                  </a:lnTo>
                  <a:lnTo>
                    <a:pt x="0"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1"/>
            <p:cNvSpPr/>
            <p:nvPr/>
          </p:nvSpPr>
          <p:spPr>
            <a:xfrm>
              <a:off x="1007550" y="3538300"/>
              <a:ext cx="38725" cy="595950"/>
            </a:xfrm>
            <a:custGeom>
              <a:avLst/>
              <a:gdLst/>
              <a:ahLst/>
              <a:cxnLst/>
              <a:rect l="l" t="t" r="r" b="b"/>
              <a:pathLst>
                <a:path w="1549" h="23838" extrusionOk="0">
                  <a:moveTo>
                    <a:pt x="0" y="1"/>
                  </a:moveTo>
                  <a:lnTo>
                    <a:pt x="0" y="23837"/>
                  </a:lnTo>
                  <a:lnTo>
                    <a:pt x="1549" y="22295"/>
                  </a:lnTo>
                  <a:lnTo>
                    <a:pt x="1549"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1"/>
            <p:cNvSpPr/>
            <p:nvPr/>
          </p:nvSpPr>
          <p:spPr>
            <a:xfrm>
              <a:off x="1012950" y="3534800"/>
              <a:ext cx="278550" cy="37625"/>
            </a:xfrm>
            <a:custGeom>
              <a:avLst/>
              <a:gdLst/>
              <a:ahLst/>
              <a:cxnLst/>
              <a:rect l="l" t="t" r="r" b="b"/>
              <a:pathLst>
                <a:path w="11142" h="1505" extrusionOk="0">
                  <a:moveTo>
                    <a:pt x="1" y="1"/>
                  </a:moveTo>
                  <a:lnTo>
                    <a:pt x="1505" y="1505"/>
                  </a:lnTo>
                  <a:lnTo>
                    <a:pt x="9637" y="1505"/>
                  </a:lnTo>
                  <a:lnTo>
                    <a:pt x="1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1"/>
            <p:cNvSpPr/>
            <p:nvPr/>
          </p:nvSpPr>
          <p:spPr>
            <a:xfrm>
              <a:off x="1007550" y="4193025"/>
              <a:ext cx="38725" cy="596075"/>
            </a:xfrm>
            <a:custGeom>
              <a:avLst/>
              <a:gdLst/>
              <a:ahLst/>
              <a:cxnLst/>
              <a:rect l="l" t="t" r="r" b="b"/>
              <a:pathLst>
                <a:path w="1549" h="23843" extrusionOk="0">
                  <a:moveTo>
                    <a:pt x="0" y="0"/>
                  </a:moveTo>
                  <a:lnTo>
                    <a:pt x="0" y="23843"/>
                  </a:lnTo>
                  <a:lnTo>
                    <a:pt x="1549" y="22294"/>
                  </a:lnTo>
                  <a:lnTo>
                    <a:pt x="1549"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1"/>
            <p:cNvSpPr/>
            <p:nvPr/>
          </p:nvSpPr>
          <p:spPr>
            <a:xfrm>
              <a:off x="944925" y="394612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1"/>
            <p:cNvSpPr/>
            <p:nvPr/>
          </p:nvSpPr>
          <p:spPr>
            <a:xfrm>
              <a:off x="1058675" y="4025400"/>
              <a:ext cx="62800" cy="62150"/>
            </a:xfrm>
            <a:custGeom>
              <a:avLst/>
              <a:gdLst/>
              <a:ahLst/>
              <a:cxnLst/>
              <a:rect l="l" t="t" r="r" b="b"/>
              <a:pathLst>
                <a:path w="2512" h="2486" extrusionOk="0">
                  <a:moveTo>
                    <a:pt x="1" y="0"/>
                  </a:moveTo>
                  <a:lnTo>
                    <a:pt x="1" y="2486"/>
                  </a:lnTo>
                  <a:lnTo>
                    <a:pt x="2512" y="2486"/>
                  </a:lnTo>
                  <a:cubicBezTo>
                    <a:pt x="1333" y="2091"/>
                    <a:pt x="402" y="117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31"/>
            <p:cNvSpPr/>
            <p:nvPr/>
          </p:nvSpPr>
          <p:spPr>
            <a:xfrm>
              <a:off x="1182975" y="3585000"/>
              <a:ext cx="62800" cy="62150"/>
            </a:xfrm>
            <a:custGeom>
              <a:avLst/>
              <a:gdLst/>
              <a:ahLst/>
              <a:cxnLst/>
              <a:rect l="l" t="t" r="r" b="b"/>
              <a:pathLst>
                <a:path w="2512" h="2486"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31"/>
            <p:cNvSpPr/>
            <p:nvPr/>
          </p:nvSpPr>
          <p:spPr>
            <a:xfrm>
              <a:off x="1182975" y="4025400"/>
              <a:ext cx="62800" cy="62150"/>
            </a:xfrm>
            <a:custGeom>
              <a:avLst/>
              <a:gdLst/>
              <a:ahLst/>
              <a:cxnLst/>
              <a:rect l="l" t="t" r="r" b="b"/>
              <a:pathLst>
                <a:path w="2512" h="2486" extrusionOk="0">
                  <a:moveTo>
                    <a:pt x="2511" y="0"/>
                  </a:moveTo>
                  <a:cubicBezTo>
                    <a:pt x="2110" y="1179"/>
                    <a:pt x="1179" y="2097"/>
                    <a:pt x="0" y="2486"/>
                  </a:cubicBezTo>
                  <a:lnTo>
                    <a:pt x="2511" y="2486"/>
                  </a:ln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1"/>
            <p:cNvSpPr/>
            <p:nvPr/>
          </p:nvSpPr>
          <p:spPr>
            <a:xfrm>
              <a:off x="1012150" y="4100125"/>
              <a:ext cx="279975" cy="38425"/>
            </a:xfrm>
            <a:custGeom>
              <a:avLst/>
              <a:gdLst/>
              <a:ahLst/>
              <a:cxnLst/>
              <a:rect l="l" t="t" r="r" b="b"/>
              <a:pathLst>
                <a:path w="11199" h="1537" extrusionOk="0">
                  <a:moveTo>
                    <a:pt x="1537" y="0"/>
                  </a:moveTo>
                  <a:lnTo>
                    <a:pt x="1" y="1536"/>
                  </a:lnTo>
                  <a:lnTo>
                    <a:pt x="11199" y="1536"/>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1"/>
            <p:cNvSpPr/>
            <p:nvPr/>
          </p:nvSpPr>
          <p:spPr>
            <a:xfrm>
              <a:off x="1058675" y="3585000"/>
              <a:ext cx="62800" cy="62150"/>
            </a:xfrm>
            <a:custGeom>
              <a:avLst/>
              <a:gdLst/>
              <a:ahLst/>
              <a:cxnLst/>
              <a:rect l="l" t="t" r="r" b="b"/>
              <a:pathLst>
                <a:path w="2512" h="2486"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1"/>
            <p:cNvSpPr/>
            <p:nvPr/>
          </p:nvSpPr>
          <p:spPr>
            <a:xfrm>
              <a:off x="1058675" y="3710400"/>
              <a:ext cx="86225" cy="122700"/>
            </a:xfrm>
            <a:custGeom>
              <a:avLst/>
              <a:gdLst/>
              <a:ahLst/>
              <a:cxnLst/>
              <a:rect l="l" t="t" r="r" b="b"/>
              <a:pathLst>
                <a:path w="3449" h="4908" extrusionOk="0">
                  <a:moveTo>
                    <a:pt x="1" y="0"/>
                  </a:moveTo>
                  <a:lnTo>
                    <a:pt x="1" y="4908"/>
                  </a:lnTo>
                  <a:lnTo>
                    <a:pt x="1218" y="4908"/>
                  </a:lnTo>
                  <a:lnTo>
                    <a:pt x="3449" y="2671"/>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31"/>
            <p:cNvSpPr/>
            <p:nvPr/>
          </p:nvSpPr>
          <p:spPr>
            <a:xfrm>
              <a:off x="944925" y="4842450"/>
              <a:ext cx="37625" cy="52625"/>
            </a:xfrm>
            <a:custGeom>
              <a:avLst/>
              <a:gdLst/>
              <a:ahLst/>
              <a:cxnLst/>
              <a:rect l="l" t="t" r="r" b="b"/>
              <a:pathLst>
                <a:path w="1505" h="2105" extrusionOk="0">
                  <a:moveTo>
                    <a:pt x="0" y="1"/>
                  </a:moveTo>
                  <a:lnTo>
                    <a:pt x="0" y="2104"/>
                  </a:lnTo>
                  <a:lnTo>
                    <a:pt x="1504" y="2104"/>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1"/>
            <p:cNvSpPr/>
            <p:nvPr/>
          </p:nvSpPr>
          <p:spPr>
            <a:xfrm>
              <a:off x="881350"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1"/>
            <p:cNvSpPr/>
            <p:nvPr/>
          </p:nvSpPr>
          <p:spPr>
            <a:xfrm>
              <a:off x="13719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1"/>
            <p:cNvSpPr/>
            <p:nvPr/>
          </p:nvSpPr>
          <p:spPr>
            <a:xfrm>
              <a:off x="1007375" y="3032750"/>
              <a:ext cx="141675" cy="446950"/>
            </a:xfrm>
            <a:custGeom>
              <a:avLst/>
              <a:gdLst/>
              <a:ahLst/>
              <a:cxnLst/>
              <a:rect l="l" t="t" r="r" b="b"/>
              <a:pathLst>
                <a:path w="5667" h="17878" extrusionOk="0">
                  <a:moveTo>
                    <a:pt x="5667" y="0"/>
                  </a:moveTo>
                  <a:cubicBezTo>
                    <a:pt x="4360" y="1116"/>
                    <a:pt x="3245" y="2441"/>
                    <a:pt x="2352" y="3913"/>
                  </a:cubicBezTo>
                  <a:cubicBezTo>
                    <a:pt x="810" y="6482"/>
                    <a:pt x="1" y="9420"/>
                    <a:pt x="7" y="12416"/>
                  </a:cubicBezTo>
                  <a:lnTo>
                    <a:pt x="7" y="17877"/>
                  </a:lnTo>
                  <a:lnTo>
                    <a:pt x="1556" y="16329"/>
                  </a:lnTo>
                  <a:lnTo>
                    <a:pt x="1556" y="12588"/>
                  </a:lnTo>
                  <a:cubicBezTo>
                    <a:pt x="1549" y="9758"/>
                    <a:pt x="2314" y="6979"/>
                    <a:pt x="3767" y="4557"/>
                  </a:cubicBezTo>
                  <a:cubicBezTo>
                    <a:pt x="4296" y="3678"/>
                    <a:pt x="4914" y="2855"/>
                    <a:pt x="5609"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31"/>
            <p:cNvSpPr/>
            <p:nvPr/>
          </p:nvSpPr>
          <p:spPr>
            <a:xfrm>
              <a:off x="1308675" y="3221725"/>
              <a:ext cx="50700" cy="167475"/>
            </a:xfrm>
            <a:custGeom>
              <a:avLst/>
              <a:gdLst/>
              <a:ahLst/>
              <a:cxnLst/>
              <a:rect l="l" t="t" r="r" b="b"/>
              <a:pathLst>
                <a:path w="2028" h="6699" extrusionOk="0">
                  <a:moveTo>
                    <a:pt x="1396" y="0"/>
                  </a:moveTo>
                  <a:lnTo>
                    <a:pt x="1" y="599"/>
                  </a:lnTo>
                  <a:cubicBezTo>
                    <a:pt x="351" y="1989"/>
                    <a:pt x="530" y="3416"/>
                    <a:pt x="530" y="4857"/>
                  </a:cubicBezTo>
                  <a:lnTo>
                    <a:pt x="530" y="6698"/>
                  </a:lnTo>
                  <a:lnTo>
                    <a:pt x="2027" y="6698"/>
                  </a:lnTo>
                  <a:lnTo>
                    <a:pt x="2027" y="4857"/>
                  </a:lnTo>
                  <a:cubicBezTo>
                    <a:pt x="2027" y="3219"/>
                    <a:pt x="1817"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31"/>
            <p:cNvSpPr/>
            <p:nvPr/>
          </p:nvSpPr>
          <p:spPr>
            <a:xfrm>
              <a:off x="1155400" y="3032750"/>
              <a:ext cx="141675" cy="446950"/>
            </a:xfrm>
            <a:custGeom>
              <a:avLst/>
              <a:gdLst/>
              <a:ahLst/>
              <a:cxnLst/>
              <a:rect l="l" t="t" r="r" b="b"/>
              <a:pathLst>
                <a:path w="5667" h="17878" extrusionOk="0">
                  <a:moveTo>
                    <a:pt x="0" y="0"/>
                  </a:moveTo>
                  <a:lnTo>
                    <a:pt x="0" y="2033"/>
                  </a:lnTo>
                  <a:lnTo>
                    <a:pt x="58" y="2097"/>
                  </a:lnTo>
                  <a:cubicBezTo>
                    <a:pt x="753" y="2855"/>
                    <a:pt x="1371" y="3678"/>
                    <a:pt x="1900" y="4557"/>
                  </a:cubicBezTo>
                  <a:cubicBezTo>
                    <a:pt x="3353" y="6979"/>
                    <a:pt x="4124" y="9758"/>
                    <a:pt x="4118" y="12588"/>
                  </a:cubicBezTo>
                  <a:lnTo>
                    <a:pt x="4118" y="16329"/>
                  </a:lnTo>
                  <a:lnTo>
                    <a:pt x="5666" y="17877"/>
                  </a:lnTo>
                  <a:lnTo>
                    <a:pt x="5666" y="12416"/>
                  </a:lnTo>
                  <a:cubicBezTo>
                    <a:pt x="5666" y="9420"/>
                    <a:pt x="4857" y="6482"/>
                    <a:pt x="3315" y="3913"/>
                  </a:cubicBezTo>
                  <a:cubicBezTo>
                    <a:pt x="2422"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1"/>
            <p:cNvSpPr/>
            <p:nvPr/>
          </p:nvSpPr>
          <p:spPr>
            <a:xfrm>
              <a:off x="1292750" y="3035925"/>
              <a:ext cx="108200" cy="174650"/>
            </a:xfrm>
            <a:custGeom>
              <a:avLst/>
              <a:gdLst/>
              <a:ahLst/>
              <a:cxnLst/>
              <a:rect l="l" t="t" r="r" b="b"/>
              <a:pathLst>
                <a:path w="4328" h="6986" extrusionOk="0">
                  <a:moveTo>
                    <a:pt x="1377" y="1"/>
                  </a:moveTo>
                  <a:lnTo>
                    <a:pt x="0" y="1626"/>
                  </a:lnTo>
                  <a:cubicBezTo>
                    <a:pt x="128" y="1830"/>
                    <a:pt x="262" y="2027"/>
                    <a:pt x="389" y="2238"/>
                  </a:cubicBezTo>
                  <a:cubicBezTo>
                    <a:pt x="1281" y="3716"/>
                    <a:pt x="1970" y="5316"/>
                    <a:pt x="2435" y="6986"/>
                  </a:cubicBezTo>
                  <a:lnTo>
                    <a:pt x="4328" y="6170"/>
                  </a:lnTo>
                  <a:cubicBezTo>
                    <a:pt x="3684" y="3965"/>
                    <a:pt x="2690" y="1887"/>
                    <a:pt x="1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1"/>
            <p:cNvSpPr/>
            <p:nvPr/>
          </p:nvSpPr>
          <p:spPr>
            <a:xfrm>
              <a:off x="881350" y="3196225"/>
              <a:ext cx="67900" cy="193125"/>
            </a:xfrm>
            <a:custGeom>
              <a:avLst/>
              <a:gdLst/>
              <a:ahLst/>
              <a:cxnLst/>
              <a:rect l="l" t="t" r="r" b="b"/>
              <a:pathLst>
                <a:path w="2716" h="7725" extrusionOk="0">
                  <a:moveTo>
                    <a:pt x="816" y="0"/>
                  </a:moveTo>
                  <a:cubicBezTo>
                    <a:pt x="274" y="1912"/>
                    <a:pt x="0" y="3888"/>
                    <a:pt x="0" y="5877"/>
                  </a:cubicBezTo>
                  <a:lnTo>
                    <a:pt x="0" y="7725"/>
                  </a:lnTo>
                  <a:lnTo>
                    <a:pt x="2046" y="7725"/>
                  </a:lnTo>
                  <a:lnTo>
                    <a:pt x="2046" y="5877"/>
                  </a:lnTo>
                  <a:cubicBezTo>
                    <a:pt x="2046" y="4168"/>
                    <a:pt x="2269" y="2467"/>
                    <a:pt x="2715" y="816"/>
                  </a:cubicBezTo>
                  <a:lnTo>
                    <a:pt x="8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1"/>
            <p:cNvSpPr/>
            <p:nvPr/>
          </p:nvSpPr>
          <p:spPr>
            <a:xfrm>
              <a:off x="903650" y="3033302"/>
              <a:ext cx="108225" cy="174650"/>
            </a:xfrm>
            <a:custGeom>
              <a:avLst/>
              <a:gdLst/>
              <a:ahLst/>
              <a:cxnLst/>
              <a:rect l="l" t="t" r="r" b="b"/>
              <a:pathLst>
                <a:path w="4329" h="6986" extrusionOk="0">
                  <a:moveTo>
                    <a:pt x="2945" y="1"/>
                  </a:moveTo>
                  <a:cubicBezTo>
                    <a:pt x="1639" y="1887"/>
                    <a:pt x="644" y="3965"/>
                    <a:pt x="1" y="6170"/>
                  </a:cubicBezTo>
                  <a:lnTo>
                    <a:pt x="1881" y="6986"/>
                  </a:lnTo>
                  <a:cubicBezTo>
                    <a:pt x="2352" y="5316"/>
                    <a:pt x="3041" y="3716"/>
                    <a:pt x="3933" y="2238"/>
                  </a:cubicBezTo>
                  <a:cubicBezTo>
                    <a:pt x="4060" y="2027"/>
                    <a:pt x="4194" y="1830"/>
                    <a:pt x="4328"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1"/>
            <p:cNvSpPr/>
            <p:nvPr/>
          </p:nvSpPr>
          <p:spPr>
            <a:xfrm>
              <a:off x="1058675" y="4365100"/>
              <a:ext cx="86225" cy="122700"/>
            </a:xfrm>
            <a:custGeom>
              <a:avLst/>
              <a:gdLst/>
              <a:ahLst/>
              <a:cxnLst/>
              <a:rect l="l" t="t" r="r" b="b"/>
              <a:pathLst>
                <a:path w="3449" h="4908" extrusionOk="0">
                  <a:moveTo>
                    <a:pt x="1" y="0"/>
                  </a:moveTo>
                  <a:lnTo>
                    <a:pt x="1" y="4908"/>
                  </a:lnTo>
                  <a:lnTo>
                    <a:pt x="1218" y="4908"/>
                  </a:lnTo>
                  <a:lnTo>
                    <a:pt x="3449" y="2677"/>
                  </a:lnTo>
                  <a:cubicBezTo>
                    <a:pt x="1868" y="2556"/>
                    <a:pt x="511" y="150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31"/>
            <p:cNvSpPr/>
            <p:nvPr/>
          </p:nvSpPr>
          <p:spPr>
            <a:xfrm>
              <a:off x="1094850" y="4433600"/>
              <a:ext cx="114750" cy="114750"/>
            </a:xfrm>
            <a:custGeom>
              <a:avLst/>
              <a:gdLst/>
              <a:ahLst/>
              <a:cxnLst/>
              <a:rect l="l" t="t" r="r" b="b"/>
              <a:pathLst>
                <a:path w="4590" h="4590" extrusionOk="0">
                  <a:moveTo>
                    <a:pt x="2295" y="1"/>
                  </a:moveTo>
                  <a:lnTo>
                    <a:pt x="1" y="2295"/>
                  </a:lnTo>
                  <a:lnTo>
                    <a:pt x="2295" y="4590"/>
                  </a:lnTo>
                  <a:lnTo>
                    <a:pt x="4589"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31"/>
            <p:cNvSpPr/>
            <p:nvPr/>
          </p:nvSpPr>
          <p:spPr>
            <a:xfrm>
              <a:off x="1058675" y="4239700"/>
              <a:ext cx="62800" cy="62175"/>
            </a:xfrm>
            <a:custGeom>
              <a:avLst/>
              <a:gdLst/>
              <a:ahLst/>
              <a:cxnLst/>
              <a:rect l="l" t="t" r="r" b="b"/>
              <a:pathLst>
                <a:path w="2512" h="2487" extrusionOk="0">
                  <a:moveTo>
                    <a:pt x="1" y="0"/>
                  </a:moveTo>
                  <a:lnTo>
                    <a:pt x="1" y="2486"/>
                  </a:lnTo>
                  <a:cubicBezTo>
                    <a:pt x="402" y="1307"/>
                    <a:pt x="1333" y="389"/>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1"/>
            <p:cNvSpPr/>
            <p:nvPr/>
          </p:nvSpPr>
          <p:spPr>
            <a:xfrm>
              <a:off x="1059650" y="4240975"/>
              <a:ext cx="185150" cy="185000"/>
            </a:xfrm>
            <a:custGeom>
              <a:avLst/>
              <a:gdLst/>
              <a:ahLst/>
              <a:cxnLst/>
              <a:rect l="l" t="t" r="r" b="b"/>
              <a:pathLst>
                <a:path w="7406" h="7400" extrusionOk="0">
                  <a:moveTo>
                    <a:pt x="3703" y="0"/>
                  </a:moveTo>
                  <a:cubicBezTo>
                    <a:pt x="1657" y="0"/>
                    <a:pt x="0" y="1658"/>
                    <a:pt x="0" y="3703"/>
                  </a:cubicBezTo>
                  <a:cubicBezTo>
                    <a:pt x="6" y="5743"/>
                    <a:pt x="1657" y="7400"/>
                    <a:pt x="3703" y="7400"/>
                  </a:cubicBezTo>
                  <a:cubicBezTo>
                    <a:pt x="5742" y="7400"/>
                    <a:pt x="7400" y="5743"/>
                    <a:pt x="7406" y="3703"/>
                  </a:cubicBezTo>
                  <a:cubicBezTo>
                    <a:pt x="7400" y="1658"/>
                    <a:pt x="5749"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1"/>
            <p:cNvSpPr/>
            <p:nvPr/>
          </p:nvSpPr>
          <p:spPr>
            <a:xfrm>
              <a:off x="1011525" y="3445425"/>
              <a:ext cx="281400" cy="39225"/>
            </a:xfrm>
            <a:custGeom>
              <a:avLst/>
              <a:gdLst/>
              <a:ahLst/>
              <a:cxnLst/>
              <a:rect l="l" t="t" r="r" b="b"/>
              <a:pathLst>
                <a:path w="11256" h="1569" extrusionOk="0">
                  <a:moveTo>
                    <a:pt x="1562" y="0"/>
                  </a:moveTo>
                  <a:lnTo>
                    <a:pt x="0" y="1568"/>
                  </a:lnTo>
                  <a:lnTo>
                    <a:pt x="11256"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31"/>
            <p:cNvSpPr/>
            <p:nvPr/>
          </p:nvSpPr>
          <p:spPr>
            <a:xfrm>
              <a:off x="1182975" y="4239700"/>
              <a:ext cx="62800" cy="62175"/>
            </a:xfrm>
            <a:custGeom>
              <a:avLst/>
              <a:gdLst/>
              <a:ahLst/>
              <a:cxnLst/>
              <a:rect l="l" t="t" r="r" b="b"/>
              <a:pathLst>
                <a:path w="2512" h="2487" extrusionOk="0">
                  <a:moveTo>
                    <a:pt x="0" y="0"/>
                  </a:moveTo>
                  <a:cubicBezTo>
                    <a:pt x="1179" y="389"/>
                    <a:pt x="2110" y="1307"/>
                    <a:pt x="2511" y="2486"/>
                  </a:cubicBezTo>
                  <a:lnTo>
                    <a:pt x="2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1"/>
            <p:cNvSpPr/>
            <p:nvPr/>
          </p:nvSpPr>
          <p:spPr>
            <a:xfrm>
              <a:off x="1058675" y="3098875"/>
              <a:ext cx="187250" cy="334150"/>
            </a:xfrm>
            <a:custGeom>
              <a:avLst/>
              <a:gdLst/>
              <a:ahLst/>
              <a:cxnLst/>
              <a:rect l="l" t="t" r="r" b="b"/>
              <a:pathLst>
                <a:path w="7490" h="13366" extrusionOk="0">
                  <a:moveTo>
                    <a:pt x="3742" y="2441"/>
                  </a:moveTo>
                  <a:lnTo>
                    <a:pt x="3787" y="2460"/>
                  </a:lnTo>
                  <a:cubicBezTo>
                    <a:pt x="4418" y="2722"/>
                    <a:pt x="5074" y="3282"/>
                    <a:pt x="5463" y="3888"/>
                  </a:cubicBezTo>
                  <a:lnTo>
                    <a:pt x="5597" y="4098"/>
                  </a:lnTo>
                  <a:lnTo>
                    <a:pt x="5348" y="4085"/>
                  </a:lnTo>
                  <a:cubicBezTo>
                    <a:pt x="5332" y="4084"/>
                    <a:pt x="5316" y="4084"/>
                    <a:pt x="5300" y="4084"/>
                  </a:cubicBezTo>
                  <a:cubicBezTo>
                    <a:pt x="5126" y="4084"/>
                    <a:pt x="4960" y="4148"/>
                    <a:pt x="4832" y="4270"/>
                  </a:cubicBezTo>
                  <a:cubicBezTo>
                    <a:pt x="4685" y="4398"/>
                    <a:pt x="4602" y="4576"/>
                    <a:pt x="4590" y="4767"/>
                  </a:cubicBezTo>
                  <a:lnTo>
                    <a:pt x="4590" y="6628"/>
                  </a:lnTo>
                  <a:lnTo>
                    <a:pt x="5571" y="6628"/>
                  </a:lnTo>
                  <a:cubicBezTo>
                    <a:pt x="5673" y="6622"/>
                    <a:pt x="5769" y="6571"/>
                    <a:pt x="5839" y="6495"/>
                  </a:cubicBezTo>
                  <a:cubicBezTo>
                    <a:pt x="5909" y="6418"/>
                    <a:pt x="5947" y="6316"/>
                    <a:pt x="5941" y="6214"/>
                  </a:cubicBezTo>
                  <a:lnTo>
                    <a:pt x="5928" y="5972"/>
                  </a:lnTo>
                  <a:lnTo>
                    <a:pt x="6132" y="6099"/>
                  </a:lnTo>
                  <a:cubicBezTo>
                    <a:pt x="6527" y="6354"/>
                    <a:pt x="6839" y="6724"/>
                    <a:pt x="7031" y="7151"/>
                  </a:cubicBezTo>
                  <a:lnTo>
                    <a:pt x="7050" y="7202"/>
                  </a:lnTo>
                  <a:lnTo>
                    <a:pt x="7031" y="7247"/>
                  </a:lnTo>
                  <a:cubicBezTo>
                    <a:pt x="6839" y="7674"/>
                    <a:pt x="6527" y="8043"/>
                    <a:pt x="6138" y="8298"/>
                  </a:cubicBezTo>
                  <a:lnTo>
                    <a:pt x="5928" y="8432"/>
                  </a:lnTo>
                  <a:lnTo>
                    <a:pt x="5941" y="8184"/>
                  </a:lnTo>
                  <a:cubicBezTo>
                    <a:pt x="5947" y="8082"/>
                    <a:pt x="5909" y="7980"/>
                    <a:pt x="5839" y="7903"/>
                  </a:cubicBezTo>
                  <a:cubicBezTo>
                    <a:pt x="5769" y="7827"/>
                    <a:pt x="5673" y="7776"/>
                    <a:pt x="5571" y="7776"/>
                  </a:cubicBezTo>
                  <a:lnTo>
                    <a:pt x="4590" y="7776"/>
                  </a:lnTo>
                  <a:lnTo>
                    <a:pt x="4590" y="10739"/>
                  </a:lnTo>
                  <a:cubicBezTo>
                    <a:pt x="4602" y="10930"/>
                    <a:pt x="4692" y="11109"/>
                    <a:pt x="4832" y="11230"/>
                  </a:cubicBezTo>
                  <a:cubicBezTo>
                    <a:pt x="4960" y="11353"/>
                    <a:pt x="5126" y="11416"/>
                    <a:pt x="5305" y="11416"/>
                  </a:cubicBezTo>
                  <a:cubicBezTo>
                    <a:pt x="5322" y="11416"/>
                    <a:pt x="5338" y="11416"/>
                    <a:pt x="5354" y="11415"/>
                  </a:cubicBezTo>
                  <a:lnTo>
                    <a:pt x="5597" y="11402"/>
                  </a:lnTo>
                  <a:lnTo>
                    <a:pt x="5463" y="11612"/>
                  </a:lnTo>
                  <a:cubicBezTo>
                    <a:pt x="5074" y="12218"/>
                    <a:pt x="4418" y="12779"/>
                    <a:pt x="3793" y="13040"/>
                  </a:cubicBezTo>
                  <a:lnTo>
                    <a:pt x="3742" y="13059"/>
                  </a:lnTo>
                  <a:lnTo>
                    <a:pt x="3697" y="13040"/>
                  </a:lnTo>
                  <a:cubicBezTo>
                    <a:pt x="3066" y="12779"/>
                    <a:pt x="2416" y="12218"/>
                    <a:pt x="2021" y="11612"/>
                  </a:cubicBezTo>
                  <a:lnTo>
                    <a:pt x="1894" y="11402"/>
                  </a:lnTo>
                  <a:lnTo>
                    <a:pt x="1894" y="11402"/>
                  </a:lnTo>
                  <a:lnTo>
                    <a:pt x="2136" y="11415"/>
                  </a:lnTo>
                  <a:cubicBezTo>
                    <a:pt x="2152" y="11416"/>
                    <a:pt x="2168" y="11416"/>
                    <a:pt x="2184" y="11416"/>
                  </a:cubicBezTo>
                  <a:cubicBezTo>
                    <a:pt x="2359" y="11416"/>
                    <a:pt x="2530" y="11353"/>
                    <a:pt x="2659" y="11230"/>
                  </a:cubicBezTo>
                  <a:cubicBezTo>
                    <a:pt x="2799" y="11103"/>
                    <a:pt x="2882" y="10924"/>
                    <a:pt x="2894" y="10733"/>
                  </a:cubicBezTo>
                  <a:lnTo>
                    <a:pt x="2894" y="7769"/>
                  </a:lnTo>
                  <a:lnTo>
                    <a:pt x="1913" y="7769"/>
                  </a:lnTo>
                  <a:cubicBezTo>
                    <a:pt x="1805" y="7776"/>
                    <a:pt x="1709" y="7820"/>
                    <a:pt x="1645" y="7897"/>
                  </a:cubicBezTo>
                  <a:cubicBezTo>
                    <a:pt x="1575" y="7980"/>
                    <a:pt x="1537" y="8082"/>
                    <a:pt x="1543" y="8184"/>
                  </a:cubicBezTo>
                  <a:lnTo>
                    <a:pt x="1556" y="8426"/>
                  </a:lnTo>
                  <a:lnTo>
                    <a:pt x="1556" y="8426"/>
                  </a:lnTo>
                  <a:lnTo>
                    <a:pt x="1352" y="8298"/>
                  </a:lnTo>
                  <a:cubicBezTo>
                    <a:pt x="957" y="8037"/>
                    <a:pt x="645" y="7674"/>
                    <a:pt x="453" y="7247"/>
                  </a:cubicBezTo>
                  <a:lnTo>
                    <a:pt x="434" y="7202"/>
                  </a:lnTo>
                  <a:lnTo>
                    <a:pt x="453" y="7151"/>
                  </a:lnTo>
                  <a:cubicBezTo>
                    <a:pt x="645" y="6724"/>
                    <a:pt x="957" y="6361"/>
                    <a:pt x="1352" y="6106"/>
                  </a:cubicBezTo>
                  <a:lnTo>
                    <a:pt x="1556" y="5972"/>
                  </a:lnTo>
                  <a:lnTo>
                    <a:pt x="1543" y="6214"/>
                  </a:lnTo>
                  <a:cubicBezTo>
                    <a:pt x="1537" y="6323"/>
                    <a:pt x="1575" y="6425"/>
                    <a:pt x="1645" y="6501"/>
                  </a:cubicBezTo>
                  <a:cubicBezTo>
                    <a:pt x="1715" y="6577"/>
                    <a:pt x="1811" y="6622"/>
                    <a:pt x="1919" y="6628"/>
                  </a:cubicBezTo>
                  <a:lnTo>
                    <a:pt x="2888" y="6628"/>
                  </a:lnTo>
                  <a:lnTo>
                    <a:pt x="2888" y="4761"/>
                  </a:lnTo>
                  <a:cubicBezTo>
                    <a:pt x="2875" y="4570"/>
                    <a:pt x="2792" y="4391"/>
                    <a:pt x="2652" y="4270"/>
                  </a:cubicBezTo>
                  <a:cubicBezTo>
                    <a:pt x="2524" y="4148"/>
                    <a:pt x="2358" y="4084"/>
                    <a:pt x="2184" y="4084"/>
                  </a:cubicBezTo>
                  <a:cubicBezTo>
                    <a:pt x="2168" y="4084"/>
                    <a:pt x="2152" y="4084"/>
                    <a:pt x="2136" y="4085"/>
                  </a:cubicBezTo>
                  <a:lnTo>
                    <a:pt x="1887" y="4098"/>
                  </a:lnTo>
                  <a:lnTo>
                    <a:pt x="1887" y="4098"/>
                  </a:lnTo>
                  <a:lnTo>
                    <a:pt x="2021" y="3888"/>
                  </a:lnTo>
                  <a:cubicBezTo>
                    <a:pt x="2410" y="3282"/>
                    <a:pt x="3066" y="2722"/>
                    <a:pt x="3691" y="2460"/>
                  </a:cubicBezTo>
                  <a:lnTo>
                    <a:pt x="3742" y="2441"/>
                  </a:lnTo>
                  <a:close/>
                  <a:moveTo>
                    <a:pt x="3748" y="0"/>
                  </a:moveTo>
                  <a:cubicBezTo>
                    <a:pt x="3149" y="669"/>
                    <a:pt x="2614" y="1402"/>
                    <a:pt x="2155" y="2173"/>
                  </a:cubicBezTo>
                  <a:cubicBezTo>
                    <a:pt x="740" y="4519"/>
                    <a:pt x="1" y="7202"/>
                    <a:pt x="1" y="9943"/>
                  </a:cubicBezTo>
                  <a:lnTo>
                    <a:pt x="1" y="13365"/>
                  </a:lnTo>
                  <a:lnTo>
                    <a:pt x="7483" y="13365"/>
                  </a:lnTo>
                  <a:lnTo>
                    <a:pt x="7483" y="9943"/>
                  </a:lnTo>
                  <a:cubicBezTo>
                    <a:pt x="7490" y="7202"/>
                    <a:pt x="6744"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1"/>
            <p:cNvSpPr/>
            <p:nvPr/>
          </p:nvSpPr>
          <p:spPr>
            <a:xfrm>
              <a:off x="1076200" y="3166750"/>
              <a:ext cx="151875" cy="251600"/>
            </a:xfrm>
            <a:custGeom>
              <a:avLst/>
              <a:gdLst/>
              <a:ahLst/>
              <a:cxnLst/>
              <a:rect l="l" t="t" r="r" b="b"/>
              <a:pathLst>
                <a:path w="6075" h="10064" extrusionOk="0">
                  <a:moveTo>
                    <a:pt x="3041" y="0"/>
                  </a:moveTo>
                  <a:cubicBezTo>
                    <a:pt x="2493" y="262"/>
                    <a:pt x="2015" y="650"/>
                    <a:pt x="1652" y="1135"/>
                  </a:cubicBezTo>
                  <a:cubicBezTo>
                    <a:pt x="1830" y="1167"/>
                    <a:pt x="1989" y="1249"/>
                    <a:pt x="2123" y="1364"/>
                  </a:cubicBezTo>
                  <a:cubicBezTo>
                    <a:pt x="2314" y="1543"/>
                    <a:pt x="2429" y="1785"/>
                    <a:pt x="2442" y="2040"/>
                  </a:cubicBezTo>
                  <a:lnTo>
                    <a:pt x="2442" y="4162"/>
                  </a:lnTo>
                  <a:lnTo>
                    <a:pt x="1205" y="4162"/>
                  </a:lnTo>
                  <a:cubicBezTo>
                    <a:pt x="1033" y="4156"/>
                    <a:pt x="868" y="4079"/>
                    <a:pt x="753" y="3952"/>
                  </a:cubicBezTo>
                  <a:cubicBezTo>
                    <a:pt x="689" y="3882"/>
                    <a:pt x="645" y="3805"/>
                    <a:pt x="619" y="3716"/>
                  </a:cubicBezTo>
                  <a:cubicBezTo>
                    <a:pt x="358" y="3920"/>
                    <a:pt x="148" y="4181"/>
                    <a:pt x="1" y="4481"/>
                  </a:cubicBezTo>
                  <a:cubicBezTo>
                    <a:pt x="148" y="4780"/>
                    <a:pt x="358" y="5042"/>
                    <a:pt x="619" y="5252"/>
                  </a:cubicBezTo>
                  <a:cubicBezTo>
                    <a:pt x="645" y="5163"/>
                    <a:pt x="689" y="5080"/>
                    <a:pt x="753" y="5010"/>
                  </a:cubicBezTo>
                  <a:cubicBezTo>
                    <a:pt x="868" y="4882"/>
                    <a:pt x="1027" y="4806"/>
                    <a:pt x="1199" y="4799"/>
                  </a:cubicBezTo>
                  <a:lnTo>
                    <a:pt x="2442" y="4799"/>
                  </a:lnTo>
                  <a:lnTo>
                    <a:pt x="2442" y="8018"/>
                  </a:lnTo>
                  <a:cubicBezTo>
                    <a:pt x="2429" y="8273"/>
                    <a:pt x="2314" y="8521"/>
                    <a:pt x="2123" y="8693"/>
                  </a:cubicBezTo>
                  <a:cubicBezTo>
                    <a:pt x="1989" y="8815"/>
                    <a:pt x="1830" y="8891"/>
                    <a:pt x="1652" y="8929"/>
                  </a:cubicBezTo>
                  <a:cubicBezTo>
                    <a:pt x="2015" y="9414"/>
                    <a:pt x="2493" y="9802"/>
                    <a:pt x="3041" y="10064"/>
                  </a:cubicBezTo>
                  <a:cubicBezTo>
                    <a:pt x="3583" y="9802"/>
                    <a:pt x="4061" y="9414"/>
                    <a:pt x="4424" y="8929"/>
                  </a:cubicBezTo>
                  <a:cubicBezTo>
                    <a:pt x="4252" y="8897"/>
                    <a:pt x="4086" y="8815"/>
                    <a:pt x="3959" y="8693"/>
                  </a:cubicBezTo>
                  <a:cubicBezTo>
                    <a:pt x="3768" y="8521"/>
                    <a:pt x="3653" y="8279"/>
                    <a:pt x="3640" y="8024"/>
                  </a:cubicBezTo>
                  <a:lnTo>
                    <a:pt x="3640" y="4806"/>
                  </a:lnTo>
                  <a:lnTo>
                    <a:pt x="4870" y="4806"/>
                  </a:lnTo>
                  <a:cubicBezTo>
                    <a:pt x="5042" y="4812"/>
                    <a:pt x="5208" y="4889"/>
                    <a:pt x="5323" y="5016"/>
                  </a:cubicBezTo>
                  <a:cubicBezTo>
                    <a:pt x="5386" y="5086"/>
                    <a:pt x="5431" y="5163"/>
                    <a:pt x="5463" y="5252"/>
                  </a:cubicBezTo>
                  <a:cubicBezTo>
                    <a:pt x="5718" y="5048"/>
                    <a:pt x="5928" y="4787"/>
                    <a:pt x="6075" y="4487"/>
                  </a:cubicBezTo>
                  <a:cubicBezTo>
                    <a:pt x="5928" y="4188"/>
                    <a:pt x="5718" y="3926"/>
                    <a:pt x="5463" y="3722"/>
                  </a:cubicBezTo>
                  <a:cubicBezTo>
                    <a:pt x="5431" y="3805"/>
                    <a:pt x="5386" y="3888"/>
                    <a:pt x="5323" y="3958"/>
                  </a:cubicBezTo>
                  <a:cubicBezTo>
                    <a:pt x="5208" y="4086"/>
                    <a:pt x="5049" y="4162"/>
                    <a:pt x="4877" y="4168"/>
                  </a:cubicBezTo>
                  <a:lnTo>
                    <a:pt x="3640" y="4168"/>
                  </a:lnTo>
                  <a:lnTo>
                    <a:pt x="3640" y="2046"/>
                  </a:lnTo>
                  <a:cubicBezTo>
                    <a:pt x="3653" y="1785"/>
                    <a:pt x="3768" y="1543"/>
                    <a:pt x="3959" y="1364"/>
                  </a:cubicBezTo>
                  <a:cubicBezTo>
                    <a:pt x="4086" y="1249"/>
                    <a:pt x="4252" y="1167"/>
                    <a:pt x="4424" y="1135"/>
                  </a:cubicBezTo>
                  <a:cubicBezTo>
                    <a:pt x="4061" y="650"/>
                    <a:pt x="3589" y="262"/>
                    <a:pt x="3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1"/>
            <p:cNvSpPr/>
            <p:nvPr/>
          </p:nvSpPr>
          <p:spPr>
            <a:xfrm>
              <a:off x="944925" y="418855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1"/>
            <p:cNvSpPr/>
            <p:nvPr/>
          </p:nvSpPr>
          <p:spPr>
            <a:xfrm>
              <a:off x="1159375" y="4365250"/>
              <a:ext cx="86400" cy="122550"/>
            </a:xfrm>
            <a:custGeom>
              <a:avLst/>
              <a:gdLst/>
              <a:ahLst/>
              <a:cxnLst/>
              <a:rect l="l" t="t" r="r" b="b"/>
              <a:pathLst>
                <a:path w="3456" h="4902" extrusionOk="0">
                  <a:moveTo>
                    <a:pt x="3455" y="1"/>
                  </a:moveTo>
                  <a:cubicBezTo>
                    <a:pt x="2945" y="1498"/>
                    <a:pt x="1581"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1"/>
            <p:cNvSpPr/>
            <p:nvPr/>
          </p:nvSpPr>
          <p:spPr>
            <a:xfrm>
              <a:off x="1058675" y="4680100"/>
              <a:ext cx="62800" cy="62325"/>
            </a:xfrm>
            <a:custGeom>
              <a:avLst/>
              <a:gdLst/>
              <a:ahLst/>
              <a:cxnLst/>
              <a:rect l="l" t="t" r="r" b="b"/>
              <a:pathLst>
                <a:path w="2512" h="2493" extrusionOk="0">
                  <a:moveTo>
                    <a:pt x="1" y="0"/>
                  </a:moveTo>
                  <a:lnTo>
                    <a:pt x="1" y="2492"/>
                  </a:lnTo>
                  <a:lnTo>
                    <a:pt x="2512" y="2492"/>
                  </a:lnTo>
                  <a:cubicBezTo>
                    <a:pt x="1327" y="2097"/>
                    <a:pt x="402" y="118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1"/>
            <p:cNvSpPr/>
            <p:nvPr/>
          </p:nvSpPr>
          <p:spPr>
            <a:xfrm>
              <a:off x="13219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1"/>
            <p:cNvSpPr/>
            <p:nvPr/>
          </p:nvSpPr>
          <p:spPr>
            <a:xfrm>
              <a:off x="13219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31"/>
            <p:cNvSpPr/>
            <p:nvPr/>
          </p:nvSpPr>
          <p:spPr>
            <a:xfrm>
              <a:off x="1355200" y="3193602"/>
              <a:ext cx="67900" cy="193125"/>
            </a:xfrm>
            <a:custGeom>
              <a:avLst/>
              <a:gdLst/>
              <a:ahLst/>
              <a:cxnLst/>
              <a:rect l="l" t="t" r="r" b="b"/>
              <a:pathLst>
                <a:path w="2716" h="7725" extrusionOk="0">
                  <a:moveTo>
                    <a:pt x="1900" y="0"/>
                  </a:moveTo>
                  <a:lnTo>
                    <a:pt x="1" y="822"/>
                  </a:lnTo>
                  <a:cubicBezTo>
                    <a:pt x="447" y="2467"/>
                    <a:pt x="670" y="4168"/>
                    <a:pt x="670" y="5877"/>
                  </a:cubicBezTo>
                  <a:lnTo>
                    <a:pt x="670" y="7725"/>
                  </a:lnTo>
                  <a:lnTo>
                    <a:pt x="2716" y="7725"/>
                  </a:lnTo>
                  <a:lnTo>
                    <a:pt x="2716" y="5877"/>
                  </a:lnTo>
                  <a:cubicBezTo>
                    <a:pt x="2716" y="3888"/>
                    <a:pt x="2442" y="1912"/>
                    <a:pt x="1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1"/>
            <p:cNvSpPr/>
            <p:nvPr/>
          </p:nvSpPr>
          <p:spPr>
            <a:xfrm>
              <a:off x="1155400" y="2953875"/>
              <a:ext cx="125250" cy="157125"/>
            </a:xfrm>
            <a:custGeom>
              <a:avLst/>
              <a:gdLst/>
              <a:ahLst/>
              <a:cxnLst/>
              <a:rect l="l" t="t" r="r" b="b"/>
              <a:pathLst>
                <a:path w="5010" h="6285" extrusionOk="0">
                  <a:moveTo>
                    <a:pt x="0" y="0"/>
                  </a:moveTo>
                  <a:lnTo>
                    <a:pt x="0" y="1849"/>
                  </a:lnTo>
                  <a:lnTo>
                    <a:pt x="185" y="1995"/>
                  </a:lnTo>
                  <a:cubicBezTo>
                    <a:pt x="1689" y="3200"/>
                    <a:pt x="2977" y="4653"/>
                    <a:pt x="3997" y="6285"/>
                  </a:cubicBezTo>
                  <a:lnTo>
                    <a:pt x="5010" y="5086"/>
                  </a:lnTo>
                  <a:cubicBezTo>
                    <a:pt x="3678" y="3085"/>
                    <a:pt x="1976"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1"/>
            <p:cNvSpPr/>
            <p:nvPr/>
          </p:nvSpPr>
          <p:spPr>
            <a:xfrm>
              <a:off x="1258800" y="3083977"/>
              <a:ext cx="83375" cy="143900"/>
            </a:xfrm>
            <a:custGeom>
              <a:avLst/>
              <a:gdLst/>
              <a:ahLst/>
              <a:cxnLst/>
              <a:rect l="l" t="t" r="r" b="b"/>
              <a:pathLst>
                <a:path w="3335" h="5756" extrusionOk="0">
                  <a:moveTo>
                    <a:pt x="1021" y="0"/>
                  </a:moveTo>
                  <a:lnTo>
                    <a:pt x="1" y="1192"/>
                  </a:lnTo>
                  <a:cubicBezTo>
                    <a:pt x="14" y="1211"/>
                    <a:pt x="26" y="1224"/>
                    <a:pt x="33" y="1243"/>
                  </a:cubicBezTo>
                  <a:cubicBezTo>
                    <a:pt x="880" y="2652"/>
                    <a:pt x="1518" y="4169"/>
                    <a:pt x="1938" y="5756"/>
                  </a:cubicBezTo>
                  <a:lnTo>
                    <a:pt x="3334" y="5156"/>
                  </a:lnTo>
                  <a:cubicBezTo>
                    <a:pt x="2875" y="3506"/>
                    <a:pt x="2200" y="1932"/>
                    <a:pt x="1320" y="466"/>
                  </a:cubicBezTo>
                  <a:cubicBezTo>
                    <a:pt x="1224" y="306"/>
                    <a:pt x="1116" y="153"/>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1"/>
            <p:cNvSpPr/>
            <p:nvPr/>
          </p:nvSpPr>
          <p:spPr>
            <a:xfrm>
              <a:off x="944925" y="4602500"/>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1"/>
            <p:cNvSpPr/>
            <p:nvPr/>
          </p:nvSpPr>
          <p:spPr>
            <a:xfrm>
              <a:off x="944925" y="3395550"/>
              <a:ext cx="37625" cy="89100"/>
            </a:xfrm>
            <a:custGeom>
              <a:avLst/>
              <a:gdLst/>
              <a:ahLst/>
              <a:cxnLst/>
              <a:rect l="l" t="t" r="r" b="b"/>
              <a:pathLst>
                <a:path w="1505" h="3564" extrusionOk="0">
                  <a:moveTo>
                    <a:pt x="0" y="0"/>
                  </a:moveTo>
                  <a:lnTo>
                    <a:pt x="0" y="3563"/>
                  </a:lnTo>
                  <a:lnTo>
                    <a:pt x="1504" y="3563"/>
                  </a:lnTo>
                  <a:lnTo>
                    <a:pt x="1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1"/>
            <p:cNvSpPr/>
            <p:nvPr/>
          </p:nvSpPr>
          <p:spPr>
            <a:xfrm>
              <a:off x="1007550"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31"/>
            <p:cNvSpPr/>
            <p:nvPr/>
          </p:nvSpPr>
          <p:spPr>
            <a:xfrm>
              <a:off x="944925" y="3532177"/>
              <a:ext cx="37625" cy="189800"/>
            </a:xfrm>
            <a:custGeom>
              <a:avLst/>
              <a:gdLst/>
              <a:ahLst/>
              <a:cxnLst/>
              <a:rect l="l" t="t" r="r" b="b"/>
              <a:pathLst>
                <a:path w="1505" h="7592" extrusionOk="0">
                  <a:moveTo>
                    <a:pt x="0" y="1"/>
                  </a:moveTo>
                  <a:lnTo>
                    <a:pt x="0" y="7591"/>
                  </a:lnTo>
                  <a:lnTo>
                    <a:pt x="1504" y="759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1"/>
            <p:cNvSpPr/>
            <p:nvPr/>
          </p:nvSpPr>
          <p:spPr>
            <a:xfrm>
              <a:off x="1023800" y="2951252"/>
              <a:ext cx="125250" cy="157125"/>
            </a:xfrm>
            <a:custGeom>
              <a:avLst/>
              <a:gdLst/>
              <a:ahLst/>
              <a:cxnLst/>
              <a:rect l="l" t="t" r="r" b="b"/>
              <a:pathLst>
                <a:path w="5010" h="6285" extrusionOk="0">
                  <a:moveTo>
                    <a:pt x="5010" y="0"/>
                  </a:moveTo>
                  <a:cubicBezTo>
                    <a:pt x="3027" y="1358"/>
                    <a:pt x="1326" y="3085"/>
                    <a:pt x="0" y="5086"/>
                  </a:cubicBezTo>
                  <a:lnTo>
                    <a:pt x="1013" y="6285"/>
                  </a:lnTo>
                  <a:cubicBezTo>
                    <a:pt x="2033"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1"/>
            <p:cNvSpPr/>
            <p:nvPr/>
          </p:nvSpPr>
          <p:spPr>
            <a:xfrm>
              <a:off x="881350"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1"/>
            <p:cNvSpPr/>
            <p:nvPr/>
          </p:nvSpPr>
          <p:spPr>
            <a:xfrm>
              <a:off x="1321900" y="4907625"/>
              <a:ext cx="96750" cy="51175"/>
            </a:xfrm>
            <a:custGeom>
              <a:avLst/>
              <a:gdLst/>
              <a:ahLst/>
              <a:cxnLst/>
              <a:rect l="l" t="t" r="r" b="b"/>
              <a:pathLst>
                <a:path w="3870" h="2047" extrusionOk="0">
                  <a:moveTo>
                    <a:pt x="1" y="1"/>
                  </a:moveTo>
                  <a:lnTo>
                    <a:pt x="1"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1"/>
            <p:cNvSpPr/>
            <p:nvPr/>
          </p:nvSpPr>
          <p:spPr>
            <a:xfrm>
              <a:off x="1155400" y="2876202"/>
              <a:ext cx="167975" cy="192175"/>
            </a:xfrm>
            <a:custGeom>
              <a:avLst/>
              <a:gdLst/>
              <a:ahLst/>
              <a:cxnLst/>
              <a:rect l="l" t="t" r="r" b="b"/>
              <a:pathLst>
                <a:path w="6719" h="7687" extrusionOk="0">
                  <a:moveTo>
                    <a:pt x="0" y="1"/>
                  </a:moveTo>
                  <a:lnTo>
                    <a:pt x="0" y="2391"/>
                  </a:lnTo>
                  <a:lnTo>
                    <a:pt x="13" y="2403"/>
                  </a:lnTo>
                  <a:cubicBezTo>
                    <a:pt x="2123" y="3799"/>
                    <a:pt x="3933" y="5590"/>
                    <a:pt x="5348" y="7687"/>
                  </a:cubicBezTo>
                  <a:lnTo>
                    <a:pt x="6718" y="6074"/>
                  </a:lnTo>
                  <a:cubicBezTo>
                    <a:pt x="4946" y="3589"/>
                    <a:pt x="2652"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1"/>
            <p:cNvSpPr/>
            <p:nvPr/>
          </p:nvSpPr>
          <p:spPr>
            <a:xfrm>
              <a:off x="1371925" y="4842450"/>
              <a:ext cx="51175" cy="111875"/>
            </a:xfrm>
            <a:custGeom>
              <a:avLst/>
              <a:gdLst/>
              <a:ahLst/>
              <a:cxnLst/>
              <a:rect l="l" t="t" r="r" b="b"/>
              <a:pathLst>
                <a:path w="2047" h="4475" extrusionOk="0">
                  <a:moveTo>
                    <a:pt x="1" y="1"/>
                  </a:moveTo>
                  <a:lnTo>
                    <a:pt x="1" y="2429"/>
                  </a:lnTo>
                  <a:lnTo>
                    <a:pt x="2047" y="447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1"/>
            <p:cNvSpPr/>
            <p:nvPr/>
          </p:nvSpPr>
          <p:spPr>
            <a:xfrm>
              <a:off x="981100" y="2878825"/>
              <a:ext cx="168100" cy="192175"/>
            </a:xfrm>
            <a:custGeom>
              <a:avLst/>
              <a:gdLst/>
              <a:ahLst/>
              <a:cxnLst/>
              <a:rect l="l" t="t" r="r" b="b"/>
              <a:pathLst>
                <a:path w="6724" h="7687" extrusionOk="0">
                  <a:moveTo>
                    <a:pt x="6724" y="1"/>
                  </a:moveTo>
                  <a:cubicBezTo>
                    <a:pt x="4066" y="1517"/>
                    <a:pt x="1772" y="3589"/>
                    <a:pt x="0" y="6074"/>
                  </a:cubicBezTo>
                  <a:lnTo>
                    <a:pt x="1370" y="7687"/>
                  </a:lnTo>
                  <a:cubicBezTo>
                    <a:pt x="2785" y="5590"/>
                    <a:pt x="4602" y="3799"/>
                    <a:pt x="6711" y="2403"/>
                  </a:cubicBezTo>
                  <a:lnTo>
                    <a:pt x="6724" y="2391"/>
                  </a:lnTo>
                  <a:lnTo>
                    <a:pt x="6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1"/>
            <p:cNvSpPr/>
            <p:nvPr/>
          </p:nvSpPr>
          <p:spPr>
            <a:xfrm>
              <a:off x="881350" y="3392927"/>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1"/>
            <p:cNvSpPr/>
            <p:nvPr/>
          </p:nvSpPr>
          <p:spPr>
            <a:xfrm>
              <a:off x="881350" y="4842450"/>
              <a:ext cx="51175" cy="111875"/>
            </a:xfrm>
            <a:custGeom>
              <a:avLst/>
              <a:gdLst/>
              <a:ahLst/>
              <a:cxnLst/>
              <a:rect l="l" t="t" r="r" b="b"/>
              <a:pathLst>
                <a:path w="2047" h="4475" extrusionOk="0">
                  <a:moveTo>
                    <a:pt x="0" y="1"/>
                  </a:moveTo>
                  <a:lnTo>
                    <a:pt x="0" y="4475"/>
                  </a:lnTo>
                  <a:lnTo>
                    <a:pt x="2046" y="2429"/>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1"/>
            <p:cNvSpPr/>
            <p:nvPr/>
          </p:nvSpPr>
          <p:spPr>
            <a:xfrm>
              <a:off x="962275" y="3086600"/>
              <a:ext cx="83375" cy="143900"/>
            </a:xfrm>
            <a:custGeom>
              <a:avLst/>
              <a:gdLst/>
              <a:ahLst/>
              <a:cxnLst/>
              <a:rect l="l" t="t" r="r" b="b"/>
              <a:pathLst>
                <a:path w="3335" h="5756" extrusionOk="0">
                  <a:moveTo>
                    <a:pt x="2321" y="0"/>
                  </a:moveTo>
                  <a:cubicBezTo>
                    <a:pt x="2219" y="160"/>
                    <a:pt x="2117" y="313"/>
                    <a:pt x="2015" y="472"/>
                  </a:cubicBezTo>
                  <a:cubicBezTo>
                    <a:pt x="1135" y="1932"/>
                    <a:pt x="460" y="3506"/>
                    <a:pt x="1" y="5156"/>
                  </a:cubicBezTo>
                  <a:lnTo>
                    <a:pt x="1397" y="5756"/>
                  </a:lnTo>
                  <a:cubicBezTo>
                    <a:pt x="1817" y="4169"/>
                    <a:pt x="2455" y="2652"/>
                    <a:pt x="3302" y="1243"/>
                  </a:cubicBezTo>
                  <a:cubicBezTo>
                    <a:pt x="3309" y="1224"/>
                    <a:pt x="3321" y="1211"/>
                    <a:pt x="3334" y="1192"/>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31"/>
            <p:cNvSpPr/>
            <p:nvPr/>
          </p:nvSpPr>
          <p:spPr>
            <a:xfrm>
              <a:off x="885800" y="4907625"/>
              <a:ext cx="96750" cy="51175"/>
            </a:xfrm>
            <a:custGeom>
              <a:avLst/>
              <a:gdLst/>
              <a:ahLst/>
              <a:cxnLst/>
              <a:rect l="l" t="t" r="r" b="b"/>
              <a:pathLst>
                <a:path w="3870" h="2047" extrusionOk="0">
                  <a:moveTo>
                    <a:pt x="2047" y="1"/>
                  </a:moveTo>
                  <a:lnTo>
                    <a:pt x="1"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1"/>
            <p:cNvSpPr/>
            <p:nvPr/>
          </p:nvSpPr>
          <p:spPr>
            <a:xfrm>
              <a:off x="1007550"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1"/>
            <p:cNvSpPr/>
            <p:nvPr/>
          </p:nvSpPr>
          <p:spPr>
            <a:xfrm>
              <a:off x="13719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31"/>
            <p:cNvSpPr/>
            <p:nvPr/>
          </p:nvSpPr>
          <p:spPr>
            <a:xfrm>
              <a:off x="881350" y="3728152"/>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31"/>
            <p:cNvSpPr/>
            <p:nvPr/>
          </p:nvSpPr>
          <p:spPr>
            <a:xfrm>
              <a:off x="881350"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1"/>
            <p:cNvSpPr/>
            <p:nvPr/>
          </p:nvSpPr>
          <p:spPr>
            <a:xfrm>
              <a:off x="944925" y="4384525"/>
              <a:ext cx="37625" cy="211800"/>
            </a:xfrm>
            <a:custGeom>
              <a:avLst/>
              <a:gdLst/>
              <a:ahLst/>
              <a:cxnLst/>
              <a:rect l="l" t="t" r="r" b="b"/>
              <a:pathLst>
                <a:path w="1505" h="8472" extrusionOk="0">
                  <a:moveTo>
                    <a:pt x="0" y="1"/>
                  </a:moveTo>
                  <a:lnTo>
                    <a:pt x="0" y="8471"/>
                  </a:lnTo>
                  <a:lnTo>
                    <a:pt x="1504" y="8471"/>
                  </a:lnTo>
                  <a:lnTo>
                    <a:pt x="1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1"/>
            <p:cNvSpPr/>
            <p:nvPr/>
          </p:nvSpPr>
          <p:spPr>
            <a:xfrm>
              <a:off x="881350"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1"/>
            <p:cNvSpPr/>
            <p:nvPr/>
          </p:nvSpPr>
          <p:spPr>
            <a:xfrm>
              <a:off x="944925" y="3730775"/>
              <a:ext cx="37625" cy="211625"/>
            </a:xfrm>
            <a:custGeom>
              <a:avLst/>
              <a:gdLst/>
              <a:ahLst/>
              <a:cxnLst/>
              <a:rect l="l" t="t" r="r" b="b"/>
              <a:pathLst>
                <a:path w="1505" h="8465" extrusionOk="0">
                  <a:moveTo>
                    <a:pt x="0" y="1"/>
                  </a:moveTo>
                  <a:lnTo>
                    <a:pt x="0" y="8465"/>
                  </a:lnTo>
                  <a:lnTo>
                    <a:pt x="1504" y="8465"/>
                  </a:lnTo>
                  <a:lnTo>
                    <a:pt x="1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1"/>
            <p:cNvSpPr/>
            <p:nvPr/>
          </p:nvSpPr>
          <p:spPr>
            <a:xfrm>
              <a:off x="881350"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31"/>
            <p:cNvSpPr/>
            <p:nvPr/>
          </p:nvSpPr>
          <p:spPr>
            <a:xfrm>
              <a:off x="13219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31"/>
            <p:cNvSpPr/>
            <p:nvPr/>
          </p:nvSpPr>
          <p:spPr>
            <a:xfrm>
              <a:off x="1321900" y="39487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1"/>
            <p:cNvSpPr/>
            <p:nvPr/>
          </p:nvSpPr>
          <p:spPr>
            <a:xfrm>
              <a:off x="1321900" y="3728152"/>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1"/>
            <p:cNvSpPr/>
            <p:nvPr/>
          </p:nvSpPr>
          <p:spPr>
            <a:xfrm>
              <a:off x="13219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1"/>
            <p:cNvSpPr/>
            <p:nvPr/>
          </p:nvSpPr>
          <p:spPr>
            <a:xfrm>
              <a:off x="1013125" y="4754825"/>
              <a:ext cx="278200" cy="37475"/>
            </a:xfrm>
            <a:custGeom>
              <a:avLst/>
              <a:gdLst/>
              <a:ahLst/>
              <a:cxnLst/>
              <a:rect l="l" t="t" r="r" b="b"/>
              <a:pathLst>
                <a:path w="11128" h="1499" extrusionOk="0">
                  <a:moveTo>
                    <a:pt x="1498" y="1"/>
                  </a:moveTo>
                  <a:lnTo>
                    <a:pt x="0" y="1498"/>
                  </a:lnTo>
                  <a:lnTo>
                    <a:pt x="11128" y="1498"/>
                  </a:lnTo>
                  <a:lnTo>
                    <a:pt x="9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1"/>
            <p:cNvSpPr/>
            <p:nvPr/>
          </p:nvSpPr>
          <p:spPr>
            <a:xfrm>
              <a:off x="1371925" y="353217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1"/>
            <p:cNvSpPr/>
            <p:nvPr/>
          </p:nvSpPr>
          <p:spPr>
            <a:xfrm>
              <a:off x="1371925" y="3946127"/>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1"/>
            <p:cNvSpPr/>
            <p:nvPr/>
          </p:nvSpPr>
          <p:spPr>
            <a:xfrm>
              <a:off x="1258175" y="4193025"/>
              <a:ext cx="38750" cy="596075"/>
            </a:xfrm>
            <a:custGeom>
              <a:avLst/>
              <a:gdLst/>
              <a:ahLst/>
              <a:cxnLst/>
              <a:rect l="l" t="t" r="r" b="b"/>
              <a:pathLst>
                <a:path w="1550" h="23843" extrusionOk="0">
                  <a:moveTo>
                    <a:pt x="1549" y="0"/>
                  </a:moveTo>
                  <a:lnTo>
                    <a:pt x="0" y="1542"/>
                  </a:lnTo>
                  <a:lnTo>
                    <a:pt x="0"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1"/>
            <p:cNvSpPr/>
            <p:nvPr/>
          </p:nvSpPr>
          <p:spPr>
            <a:xfrm>
              <a:off x="944925" y="3219102"/>
              <a:ext cx="50850" cy="167625"/>
            </a:xfrm>
            <a:custGeom>
              <a:avLst/>
              <a:gdLst/>
              <a:ahLst/>
              <a:cxnLst/>
              <a:rect l="l" t="t" r="r" b="b"/>
              <a:pathLst>
                <a:path w="2034" h="6705" extrusionOk="0">
                  <a:moveTo>
                    <a:pt x="638" y="0"/>
                  </a:moveTo>
                  <a:cubicBezTo>
                    <a:pt x="217" y="1581"/>
                    <a:pt x="7" y="3219"/>
                    <a:pt x="0" y="4857"/>
                  </a:cubicBezTo>
                  <a:lnTo>
                    <a:pt x="0" y="6705"/>
                  </a:lnTo>
                  <a:lnTo>
                    <a:pt x="1504" y="6705"/>
                  </a:lnTo>
                  <a:lnTo>
                    <a:pt x="1504" y="4857"/>
                  </a:lnTo>
                  <a:cubicBezTo>
                    <a:pt x="1504" y="3423"/>
                    <a:pt x="1683" y="1989"/>
                    <a:pt x="2033" y="599"/>
                  </a:cubicBez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1"/>
            <p:cNvSpPr/>
            <p:nvPr/>
          </p:nvSpPr>
          <p:spPr>
            <a:xfrm>
              <a:off x="1371925" y="3395550"/>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1"/>
            <p:cNvSpPr/>
            <p:nvPr/>
          </p:nvSpPr>
          <p:spPr>
            <a:xfrm>
              <a:off x="1321900" y="3392927"/>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31"/>
            <p:cNvSpPr/>
            <p:nvPr/>
          </p:nvSpPr>
          <p:spPr>
            <a:xfrm>
              <a:off x="13219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1"/>
            <p:cNvSpPr/>
            <p:nvPr/>
          </p:nvSpPr>
          <p:spPr>
            <a:xfrm>
              <a:off x="13719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1"/>
            <p:cNvSpPr/>
            <p:nvPr/>
          </p:nvSpPr>
          <p:spPr>
            <a:xfrm>
              <a:off x="13719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1"/>
            <p:cNvSpPr/>
            <p:nvPr/>
          </p:nvSpPr>
          <p:spPr>
            <a:xfrm>
              <a:off x="830825" y="2833725"/>
              <a:ext cx="642800" cy="2176700"/>
            </a:xfrm>
            <a:custGeom>
              <a:avLst/>
              <a:gdLst/>
              <a:ahLst/>
              <a:cxnLst/>
              <a:rect l="l" t="t" r="r" b="b"/>
              <a:pathLst>
                <a:path w="25712" h="87068" extrusionOk="0">
                  <a:moveTo>
                    <a:pt x="12856" y="294"/>
                  </a:moveTo>
                  <a:lnTo>
                    <a:pt x="13315" y="536"/>
                  </a:lnTo>
                  <a:cubicBezTo>
                    <a:pt x="20797" y="4488"/>
                    <a:pt x="25450" y="12257"/>
                    <a:pt x="25450" y="20816"/>
                  </a:cubicBezTo>
                  <a:lnTo>
                    <a:pt x="25450" y="86812"/>
                  </a:lnTo>
                  <a:lnTo>
                    <a:pt x="262" y="86812"/>
                  </a:lnTo>
                  <a:lnTo>
                    <a:pt x="262" y="20816"/>
                  </a:lnTo>
                  <a:cubicBezTo>
                    <a:pt x="262" y="12257"/>
                    <a:pt x="4915" y="4488"/>
                    <a:pt x="12397" y="536"/>
                  </a:cubicBezTo>
                  <a:lnTo>
                    <a:pt x="12856" y="300"/>
                  </a:lnTo>
                  <a:lnTo>
                    <a:pt x="12856" y="294"/>
                  </a:lnTo>
                  <a:close/>
                  <a:moveTo>
                    <a:pt x="12856" y="1"/>
                  </a:moveTo>
                  <a:lnTo>
                    <a:pt x="12735" y="65"/>
                  </a:lnTo>
                  <a:lnTo>
                    <a:pt x="12276" y="307"/>
                  </a:lnTo>
                  <a:cubicBezTo>
                    <a:pt x="4711" y="4297"/>
                    <a:pt x="1" y="12155"/>
                    <a:pt x="1" y="20810"/>
                  </a:cubicBezTo>
                  <a:lnTo>
                    <a:pt x="1" y="87067"/>
                  </a:lnTo>
                  <a:lnTo>
                    <a:pt x="25711" y="87067"/>
                  </a:lnTo>
                  <a:lnTo>
                    <a:pt x="25711" y="20816"/>
                  </a:lnTo>
                  <a:cubicBezTo>
                    <a:pt x="25711" y="12161"/>
                    <a:pt x="21008" y="4303"/>
                    <a:pt x="13436" y="307"/>
                  </a:cubicBezTo>
                  <a:lnTo>
                    <a:pt x="12977" y="71"/>
                  </a:lnTo>
                  <a:lnTo>
                    <a:pt x="12856" y="7"/>
                  </a:lnTo>
                  <a:lnTo>
                    <a:pt x="12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1"/>
            <p:cNvSpPr/>
            <p:nvPr/>
          </p:nvSpPr>
          <p:spPr>
            <a:xfrm>
              <a:off x="1857100" y="3839450"/>
              <a:ext cx="86400" cy="122550"/>
            </a:xfrm>
            <a:custGeom>
              <a:avLst/>
              <a:gdLst/>
              <a:ahLst/>
              <a:cxnLst/>
              <a:rect l="l" t="t" r="r" b="b"/>
              <a:pathLst>
                <a:path w="3456" h="4902" extrusionOk="0">
                  <a:moveTo>
                    <a:pt x="2238" y="1"/>
                  </a:moveTo>
                  <a:lnTo>
                    <a:pt x="1" y="2238"/>
                  </a:lnTo>
                  <a:cubicBezTo>
                    <a:pt x="1588" y="2352"/>
                    <a:pt x="2945" y="3404"/>
                    <a:pt x="3455" y="4902"/>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1"/>
            <p:cNvSpPr/>
            <p:nvPr/>
          </p:nvSpPr>
          <p:spPr>
            <a:xfrm>
              <a:off x="1792725" y="37789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1"/>
            <p:cNvSpPr/>
            <p:nvPr/>
          </p:nvSpPr>
          <p:spPr>
            <a:xfrm>
              <a:off x="1757525" y="3901125"/>
              <a:ext cx="185175" cy="185150"/>
            </a:xfrm>
            <a:custGeom>
              <a:avLst/>
              <a:gdLst/>
              <a:ahLst/>
              <a:cxnLst/>
              <a:rect l="l" t="t" r="r" b="b"/>
              <a:pathLst>
                <a:path w="7407" h="7406" extrusionOk="0">
                  <a:moveTo>
                    <a:pt x="3703" y="0"/>
                  </a:moveTo>
                  <a:cubicBezTo>
                    <a:pt x="1658" y="6"/>
                    <a:pt x="0" y="1663"/>
                    <a:pt x="0" y="3703"/>
                  </a:cubicBezTo>
                  <a:cubicBezTo>
                    <a:pt x="0" y="5749"/>
                    <a:pt x="1658" y="7406"/>
                    <a:pt x="3703" y="7406"/>
                  </a:cubicBezTo>
                  <a:cubicBezTo>
                    <a:pt x="5743" y="7406"/>
                    <a:pt x="7400" y="5749"/>
                    <a:pt x="7406" y="3703"/>
                  </a:cubicBezTo>
                  <a:cubicBezTo>
                    <a:pt x="7400" y="1663"/>
                    <a:pt x="5743" y="6"/>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1"/>
            <p:cNvSpPr/>
            <p:nvPr/>
          </p:nvSpPr>
          <p:spPr>
            <a:xfrm>
              <a:off x="1857275" y="3710550"/>
              <a:ext cx="86225" cy="122550"/>
            </a:xfrm>
            <a:custGeom>
              <a:avLst/>
              <a:gdLst/>
              <a:ahLst/>
              <a:cxnLst/>
              <a:rect l="l" t="t" r="r" b="b"/>
              <a:pathLst>
                <a:path w="3449" h="4902" extrusionOk="0">
                  <a:moveTo>
                    <a:pt x="3448" y="1"/>
                  </a:moveTo>
                  <a:cubicBezTo>
                    <a:pt x="2938" y="1498"/>
                    <a:pt x="1581" y="2550"/>
                    <a:pt x="0" y="2665"/>
                  </a:cubicBezTo>
                  <a:lnTo>
                    <a:pt x="2237" y="4902"/>
                  </a:lnTo>
                  <a:lnTo>
                    <a:pt x="3448" y="4902"/>
                  </a:lnTo>
                  <a:lnTo>
                    <a:pt x="3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1"/>
            <p:cNvSpPr/>
            <p:nvPr/>
          </p:nvSpPr>
          <p:spPr>
            <a:xfrm>
              <a:off x="1757525" y="3586275"/>
              <a:ext cx="185175" cy="185000"/>
            </a:xfrm>
            <a:custGeom>
              <a:avLst/>
              <a:gdLst/>
              <a:ahLst/>
              <a:cxnLst/>
              <a:rect l="l" t="t" r="r" b="b"/>
              <a:pathLst>
                <a:path w="7407" h="7400" extrusionOk="0">
                  <a:moveTo>
                    <a:pt x="3703" y="0"/>
                  </a:moveTo>
                  <a:cubicBezTo>
                    <a:pt x="1658" y="0"/>
                    <a:pt x="0" y="1657"/>
                    <a:pt x="0" y="3703"/>
                  </a:cubicBezTo>
                  <a:cubicBezTo>
                    <a:pt x="0" y="5743"/>
                    <a:pt x="1658" y="7400"/>
                    <a:pt x="3703" y="7400"/>
                  </a:cubicBezTo>
                  <a:cubicBezTo>
                    <a:pt x="5743" y="7400"/>
                    <a:pt x="7400" y="5743"/>
                    <a:pt x="7406" y="3703"/>
                  </a:cubicBezTo>
                  <a:cubicBezTo>
                    <a:pt x="7400" y="1657"/>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1"/>
            <p:cNvSpPr/>
            <p:nvPr/>
          </p:nvSpPr>
          <p:spPr>
            <a:xfrm>
              <a:off x="1756575" y="44941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1"/>
            <p:cNvSpPr/>
            <p:nvPr/>
          </p:nvSpPr>
          <p:spPr>
            <a:xfrm>
              <a:off x="1857100" y="4494150"/>
              <a:ext cx="86400" cy="122725"/>
            </a:xfrm>
            <a:custGeom>
              <a:avLst/>
              <a:gdLst/>
              <a:ahLst/>
              <a:cxnLst/>
              <a:rect l="l" t="t" r="r" b="b"/>
              <a:pathLst>
                <a:path w="3456" h="4909" extrusionOk="0">
                  <a:moveTo>
                    <a:pt x="2238" y="1"/>
                  </a:moveTo>
                  <a:lnTo>
                    <a:pt x="1" y="2238"/>
                  </a:lnTo>
                  <a:cubicBezTo>
                    <a:pt x="1588" y="2352"/>
                    <a:pt x="2945" y="3404"/>
                    <a:pt x="3455" y="4908"/>
                  </a:cubicBez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1"/>
            <p:cNvSpPr/>
            <p:nvPr/>
          </p:nvSpPr>
          <p:spPr>
            <a:xfrm>
              <a:off x="1880850" y="4680100"/>
              <a:ext cx="62650" cy="62325"/>
            </a:xfrm>
            <a:custGeom>
              <a:avLst/>
              <a:gdLst/>
              <a:ahLst/>
              <a:cxnLst/>
              <a:rect l="l" t="t" r="r" b="b"/>
              <a:pathLst>
                <a:path w="2506" h="2493" extrusionOk="0">
                  <a:moveTo>
                    <a:pt x="2505" y="0"/>
                  </a:moveTo>
                  <a:cubicBezTo>
                    <a:pt x="2104" y="1180"/>
                    <a:pt x="1180" y="2097"/>
                    <a:pt x="0" y="2492"/>
                  </a:cubicBezTo>
                  <a:lnTo>
                    <a:pt x="2505" y="2492"/>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1"/>
            <p:cNvSpPr/>
            <p:nvPr/>
          </p:nvSpPr>
          <p:spPr>
            <a:xfrm>
              <a:off x="1709875" y="4188550"/>
              <a:ext cx="280300" cy="38575"/>
            </a:xfrm>
            <a:custGeom>
              <a:avLst/>
              <a:gdLst/>
              <a:ahLst/>
              <a:cxnLst/>
              <a:rect l="l" t="t" r="r" b="b"/>
              <a:pathLst>
                <a:path w="11212" h="1543" extrusionOk="0">
                  <a:moveTo>
                    <a:pt x="1" y="1"/>
                  </a:moveTo>
                  <a:lnTo>
                    <a:pt x="1543" y="1543"/>
                  </a:lnTo>
                  <a:lnTo>
                    <a:pt x="9669" y="1543"/>
                  </a:lnTo>
                  <a:lnTo>
                    <a:pt x="112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1"/>
            <p:cNvSpPr/>
            <p:nvPr/>
          </p:nvSpPr>
          <p:spPr>
            <a:xfrm>
              <a:off x="1756575" y="3839450"/>
              <a:ext cx="86375" cy="122725"/>
            </a:xfrm>
            <a:custGeom>
              <a:avLst/>
              <a:gdLst/>
              <a:ahLst/>
              <a:cxnLst/>
              <a:rect l="l" t="t" r="r" b="b"/>
              <a:pathLst>
                <a:path w="3455" h="4909" extrusionOk="0">
                  <a:moveTo>
                    <a:pt x="0" y="1"/>
                  </a:moveTo>
                  <a:lnTo>
                    <a:pt x="0" y="4908"/>
                  </a:lnTo>
                  <a:cubicBezTo>
                    <a:pt x="510" y="3404"/>
                    <a:pt x="1868" y="2352"/>
                    <a:pt x="3455" y="2238"/>
                  </a:cubicBezTo>
                  <a:lnTo>
                    <a:pt x="1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1"/>
            <p:cNvSpPr/>
            <p:nvPr/>
          </p:nvSpPr>
          <p:spPr>
            <a:xfrm>
              <a:off x="1757525" y="4555975"/>
              <a:ext cx="185175" cy="185025"/>
            </a:xfrm>
            <a:custGeom>
              <a:avLst/>
              <a:gdLst/>
              <a:ahLst/>
              <a:cxnLst/>
              <a:rect l="l" t="t" r="r" b="b"/>
              <a:pathLst>
                <a:path w="7407" h="7401" extrusionOk="0">
                  <a:moveTo>
                    <a:pt x="3703" y="1"/>
                  </a:moveTo>
                  <a:cubicBezTo>
                    <a:pt x="1658" y="1"/>
                    <a:pt x="0" y="1658"/>
                    <a:pt x="0" y="3704"/>
                  </a:cubicBezTo>
                  <a:cubicBezTo>
                    <a:pt x="0" y="5743"/>
                    <a:pt x="1658" y="7400"/>
                    <a:pt x="3703" y="7400"/>
                  </a:cubicBezTo>
                  <a:cubicBezTo>
                    <a:pt x="5743" y="7400"/>
                    <a:pt x="7400" y="5743"/>
                    <a:pt x="7406" y="3704"/>
                  </a:cubicBezTo>
                  <a:cubicBezTo>
                    <a:pt x="7400" y="1658"/>
                    <a:pt x="5743" y="1"/>
                    <a:pt x="3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1"/>
            <p:cNvSpPr/>
            <p:nvPr/>
          </p:nvSpPr>
          <p:spPr>
            <a:xfrm>
              <a:off x="1956050" y="3538150"/>
              <a:ext cx="38750" cy="596250"/>
            </a:xfrm>
            <a:custGeom>
              <a:avLst/>
              <a:gdLst/>
              <a:ahLst/>
              <a:cxnLst/>
              <a:rect l="l" t="t" r="r" b="b"/>
              <a:pathLst>
                <a:path w="1550" h="23850" extrusionOk="0">
                  <a:moveTo>
                    <a:pt x="1549" y="1"/>
                  </a:moveTo>
                  <a:lnTo>
                    <a:pt x="1" y="1549"/>
                  </a:lnTo>
                  <a:lnTo>
                    <a:pt x="1" y="22301"/>
                  </a:lnTo>
                  <a:lnTo>
                    <a:pt x="1549" y="23850"/>
                  </a:lnTo>
                  <a:lnTo>
                    <a:pt x="1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31"/>
            <p:cNvSpPr/>
            <p:nvPr/>
          </p:nvSpPr>
          <p:spPr>
            <a:xfrm>
              <a:off x="1705425" y="3538300"/>
              <a:ext cx="38575" cy="595950"/>
            </a:xfrm>
            <a:custGeom>
              <a:avLst/>
              <a:gdLst/>
              <a:ahLst/>
              <a:cxnLst/>
              <a:rect l="l" t="t" r="r" b="b"/>
              <a:pathLst>
                <a:path w="1543" h="23838" extrusionOk="0">
                  <a:moveTo>
                    <a:pt x="0" y="1"/>
                  </a:moveTo>
                  <a:lnTo>
                    <a:pt x="0" y="23837"/>
                  </a:lnTo>
                  <a:lnTo>
                    <a:pt x="1543" y="22295"/>
                  </a:lnTo>
                  <a:lnTo>
                    <a:pt x="1543" y="15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1"/>
            <p:cNvSpPr/>
            <p:nvPr/>
          </p:nvSpPr>
          <p:spPr>
            <a:xfrm>
              <a:off x="1710675" y="3534800"/>
              <a:ext cx="278700" cy="37625"/>
            </a:xfrm>
            <a:custGeom>
              <a:avLst/>
              <a:gdLst/>
              <a:ahLst/>
              <a:cxnLst/>
              <a:rect l="l" t="t" r="r" b="b"/>
              <a:pathLst>
                <a:path w="11148" h="1505" extrusionOk="0">
                  <a:moveTo>
                    <a:pt x="1" y="1"/>
                  </a:moveTo>
                  <a:lnTo>
                    <a:pt x="1511" y="1505"/>
                  </a:lnTo>
                  <a:lnTo>
                    <a:pt x="9637" y="1505"/>
                  </a:lnTo>
                  <a:lnTo>
                    <a:pt x="11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1"/>
            <p:cNvSpPr/>
            <p:nvPr/>
          </p:nvSpPr>
          <p:spPr>
            <a:xfrm>
              <a:off x="1705425" y="4193025"/>
              <a:ext cx="38575" cy="596075"/>
            </a:xfrm>
            <a:custGeom>
              <a:avLst/>
              <a:gdLst/>
              <a:ahLst/>
              <a:cxnLst/>
              <a:rect l="l" t="t" r="r" b="b"/>
              <a:pathLst>
                <a:path w="1543" h="23843" extrusionOk="0">
                  <a:moveTo>
                    <a:pt x="0" y="0"/>
                  </a:moveTo>
                  <a:lnTo>
                    <a:pt x="0" y="23843"/>
                  </a:lnTo>
                  <a:lnTo>
                    <a:pt x="1543" y="22294"/>
                  </a:lnTo>
                  <a:lnTo>
                    <a:pt x="1543" y="154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1"/>
            <p:cNvSpPr/>
            <p:nvPr/>
          </p:nvSpPr>
          <p:spPr>
            <a:xfrm>
              <a:off x="1642800" y="3946127"/>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1"/>
            <p:cNvSpPr/>
            <p:nvPr/>
          </p:nvSpPr>
          <p:spPr>
            <a:xfrm>
              <a:off x="1756575" y="4025400"/>
              <a:ext cx="62625" cy="62150"/>
            </a:xfrm>
            <a:custGeom>
              <a:avLst/>
              <a:gdLst/>
              <a:ahLst/>
              <a:cxnLst/>
              <a:rect l="l" t="t" r="r" b="b"/>
              <a:pathLst>
                <a:path w="2505" h="2486" extrusionOk="0">
                  <a:moveTo>
                    <a:pt x="0" y="0"/>
                  </a:moveTo>
                  <a:lnTo>
                    <a:pt x="0" y="2486"/>
                  </a:lnTo>
                  <a:lnTo>
                    <a:pt x="2505" y="2486"/>
                  </a:lnTo>
                  <a:cubicBezTo>
                    <a:pt x="1326" y="2091"/>
                    <a:pt x="402" y="117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1"/>
            <p:cNvSpPr/>
            <p:nvPr/>
          </p:nvSpPr>
          <p:spPr>
            <a:xfrm>
              <a:off x="1880850" y="3585000"/>
              <a:ext cx="62650" cy="62150"/>
            </a:xfrm>
            <a:custGeom>
              <a:avLst/>
              <a:gdLst/>
              <a:ahLst/>
              <a:cxnLst/>
              <a:rect l="l" t="t" r="r" b="b"/>
              <a:pathLst>
                <a:path w="2506" h="2486"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31"/>
            <p:cNvSpPr/>
            <p:nvPr/>
          </p:nvSpPr>
          <p:spPr>
            <a:xfrm>
              <a:off x="1880850" y="4025400"/>
              <a:ext cx="62650" cy="62150"/>
            </a:xfrm>
            <a:custGeom>
              <a:avLst/>
              <a:gdLst/>
              <a:ahLst/>
              <a:cxnLst/>
              <a:rect l="l" t="t" r="r" b="b"/>
              <a:pathLst>
                <a:path w="2506" h="2486" extrusionOk="0">
                  <a:moveTo>
                    <a:pt x="2505" y="0"/>
                  </a:moveTo>
                  <a:cubicBezTo>
                    <a:pt x="2104" y="1179"/>
                    <a:pt x="1180" y="2097"/>
                    <a:pt x="0" y="2486"/>
                  </a:cubicBezTo>
                  <a:lnTo>
                    <a:pt x="2505" y="2486"/>
                  </a:ln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31"/>
            <p:cNvSpPr/>
            <p:nvPr/>
          </p:nvSpPr>
          <p:spPr>
            <a:xfrm>
              <a:off x="1710050" y="4100125"/>
              <a:ext cx="279975" cy="38425"/>
            </a:xfrm>
            <a:custGeom>
              <a:avLst/>
              <a:gdLst/>
              <a:ahLst/>
              <a:cxnLst/>
              <a:rect l="l" t="t" r="r" b="b"/>
              <a:pathLst>
                <a:path w="11199" h="1537" extrusionOk="0">
                  <a:moveTo>
                    <a:pt x="1536" y="0"/>
                  </a:moveTo>
                  <a:lnTo>
                    <a:pt x="0" y="1536"/>
                  </a:lnTo>
                  <a:lnTo>
                    <a:pt x="11198" y="1536"/>
                  </a:lnTo>
                  <a:lnTo>
                    <a:pt x="9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1"/>
            <p:cNvSpPr/>
            <p:nvPr/>
          </p:nvSpPr>
          <p:spPr>
            <a:xfrm>
              <a:off x="1756575" y="3585000"/>
              <a:ext cx="62625" cy="62150"/>
            </a:xfrm>
            <a:custGeom>
              <a:avLst/>
              <a:gdLst/>
              <a:ahLst/>
              <a:cxnLst/>
              <a:rect l="l" t="t" r="r" b="b"/>
              <a:pathLst>
                <a:path w="2505" h="2486"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1"/>
            <p:cNvSpPr/>
            <p:nvPr/>
          </p:nvSpPr>
          <p:spPr>
            <a:xfrm>
              <a:off x="1756575" y="3710400"/>
              <a:ext cx="86375" cy="122700"/>
            </a:xfrm>
            <a:custGeom>
              <a:avLst/>
              <a:gdLst/>
              <a:ahLst/>
              <a:cxnLst/>
              <a:rect l="l" t="t" r="r" b="b"/>
              <a:pathLst>
                <a:path w="3455" h="4908" extrusionOk="0">
                  <a:moveTo>
                    <a:pt x="0" y="0"/>
                  </a:moveTo>
                  <a:lnTo>
                    <a:pt x="0" y="4908"/>
                  </a:lnTo>
                  <a:lnTo>
                    <a:pt x="1218" y="4908"/>
                  </a:lnTo>
                  <a:lnTo>
                    <a:pt x="3455" y="2671"/>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1"/>
            <p:cNvSpPr/>
            <p:nvPr/>
          </p:nvSpPr>
          <p:spPr>
            <a:xfrm>
              <a:off x="1642800" y="4842450"/>
              <a:ext cx="37475" cy="52625"/>
            </a:xfrm>
            <a:custGeom>
              <a:avLst/>
              <a:gdLst/>
              <a:ahLst/>
              <a:cxnLst/>
              <a:rect l="l" t="t" r="r" b="b"/>
              <a:pathLst>
                <a:path w="1499" h="2105" extrusionOk="0">
                  <a:moveTo>
                    <a:pt x="1" y="1"/>
                  </a:moveTo>
                  <a:lnTo>
                    <a:pt x="1"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31"/>
            <p:cNvSpPr/>
            <p:nvPr/>
          </p:nvSpPr>
          <p:spPr>
            <a:xfrm>
              <a:off x="1579225" y="35348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1"/>
            <p:cNvSpPr/>
            <p:nvPr/>
          </p:nvSpPr>
          <p:spPr>
            <a:xfrm>
              <a:off x="2069825" y="46025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1"/>
            <p:cNvSpPr/>
            <p:nvPr/>
          </p:nvSpPr>
          <p:spPr>
            <a:xfrm>
              <a:off x="1705250" y="3032750"/>
              <a:ext cx="141675" cy="446950"/>
            </a:xfrm>
            <a:custGeom>
              <a:avLst/>
              <a:gdLst/>
              <a:ahLst/>
              <a:cxnLst/>
              <a:rect l="l" t="t" r="r" b="b"/>
              <a:pathLst>
                <a:path w="5667" h="17878" extrusionOk="0">
                  <a:moveTo>
                    <a:pt x="5667" y="0"/>
                  </a:moveTo>
                  <a:cubicBezTo>
                    <a:pt x="4360" y="1116"/>
                    <a:pt x="3245" y="2441"/>
                    <a:pt x="2353" y="3913"/>
                  </a:cubicBezTo>
                  <a:cubicBezTo>
                    <a:pt x="810" y="6482"/>
                    <a:pt x="1" y="9420"/>
                    <a:pt x="7" y="12416"/>
                  </a:cubicBezTo>
                  <a:lnTo>
                    <a:pt x="7" y="17877"/>
                  </a:lnTo>
                  <a:lnTo>
                    <a:pt x="1550" y="16329"/>
                  </a:lnTo>
                  <a:lnTo>
                    <a:pt x="1550" y="12588"/>
                  </a:lnTo>
                  <a:cubicBezTo>
                    <a:pt x="1543" y="9758"/>
                    <a:pt x="2315" y="6979"/>
                    <a:pt x="3768" y="4557"/>
                  </a:cubicBezTo>
                  <a:cubicBezTo>
                    <a:pt x="4297" y="3678"/>
                    <a:pt x="4915" y="2855"/>
                    <a:pt x="5610" y="2103"/>
                  </a:cubicBezTo>
                  <a:lnTo>
                    <a:pt x="5667" y="2033"/>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31"/>
            <p:cNvSpPr/>
            <p:nvPr/>
          </p:nvSpPr>
          <p:spPr>
            <a:xfrm>
              <a:off x="2006575" y="3221725"/>
              <a:ext cx="50675" cy="167475"/>
            </a:xfrm>
            <a:custGeom>
              <a:avLst/>
              <a:gdLst/>
              <a:ahLst/>
              <a:cxnLst/>
              <a:rect l="l" t="t" r="r" b="b"/>
              <a:pathLst>
                <a:path w="2027" h="6699" extrusionOk="0">
                  <a:moveTo>
                    <a:pt x="1396" y="0"/>
                  </a:moveTo>
                  <a:lnTo>
                    <a:pt x="0" y="599"/>
                  </a:lnTo>
                  <a:cubicBezTo>
                    <a:pt x="351" y="1989"/>
                    <a:pt x="523" y="3416"/>
                    <a:pt x="529" y="4857"/>
                  </a:cubicBezTo>
                  <a:lnTo>
                    <a:pt x="529" y="6698"/>
                  </a:lnTo>
                  <a:lnTo>
                    <a:pt x="2027" y="6698"/>
                  </a:lnTo>
                  <a:lnTo>
                    <a:pt x="2027" y="4857"/>
                  </a:lnTo>
                  <a:cubicBezTo>
                    <a:pt x="2027" y="3219"/>
                    <a:pt x="1816" y="1581"/>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31"/>
            <p:cNvSpPr/>
            <p:nvPr/>
          </p:nvSpPr>
          <p:spPr>
            <a:xfrm>
              <a:off x="1853125" y="3032750"/>
              <a:ext cx="141675" cy="446950"/>
            </a:xfrm>
            <a:custGeom>
              <a:avLst/>
              <a:gdLst/>
              <a:ahLst/>
              <a:cxnLst/>
              <a:rect l="l" t="t" r="r" b="b"/>
              <a:pathLst>
                <a:path w="5667" h="17878" extrusionOk="0">
                  <a:moveTo>
                    <a:pt x="0" y="0"/>
                  </a:moveTo>
                  <a:lnTo>
                    <a:pt x="0" y="2033"/>
                  </a:lnTo>
                  <a:lnTo>
                    <a:pt x="64" y="2097"/>
                  </a:lnTo>
                  <a:cubicBezTo>
                    <a:pt x="759" y="2855"/>
                    <a:pt x="1371" y="3678"/>
                    <a:pt x="1906" y="4557"/>
                  </a:cubicBezTo>
                  <a:cubicBezTo>
                    <a:pt x="3359" y="6979"/>
                    <a:pt x="4124" y="9758"/>
                    <a:pt x="4118" y="12588"/>
                  </a:cubicBezTo>
                  <a:lnTo>
                    <a:pt x="4118" y="16329"/>
                  </a:lnTo>
                  <a:lnTo>
                    <a:pt x="5666" y="17877"/>
                  </a:lnTo>
                  <a:lnTo>
                    <a:pt x="5666" y="12416"/>
                  </a:lnTo>
                  <a:cubicBezTo>
                    <a:pt x="5666" y="9420"/>
                    <a:pt x="4857" y="6482"/>
                    <a:pt x="3315" y="3913"/>
                  </a:cubicBezTo>
                  <a:cubicBezTo>
                    <a:pt x="2429" y="2441"/>
                    <a:pt x="1307" y="111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1"/>
            <p:cNvSpPr/>
            <p:nvPr/>
          </p:nvSpPr>
          <p:spPr>
            <a:xfrm>
              <a:off x="1990625" y="3035925"/>
              <a:ext cx="108225" cy="174650"/>
            </a:xfrm>
            <a:custGeom>
              <a:avLst/>
              <a:gdLst/>
              <a:ahLst/>
              <a:cxnLst/>
              <a:rect l="l" t="t" r="r" b="b"/>
              <a:pathLst>
                <a:path w="4329" h="6986" extrusionOk="0">
                  <a:moveTo>
                    <a:pt x="1384" y="1"/>
                  </a:moveTo>
                  <a:lnTo>
                    <a:pt x="1" y="1626"/>
                  </a:lnTo>
                  <a:cubicBezTo>
                    <a:pt x="128" y="1830"/>
                    <a:pt x="268" y="2027"/>
                    <a:pt x="389" y="2238"/>
                  </a:cubicBezTo>
                  <a:cubicBezTo>
                    <a:pt x="1282" y="3716"/>
                    <a:pt x="1970" y="5316"/>
                    <a:pt x="2435" y="6986"/>
                  </a:cubicBezTo>
                  <a:lnTo>
                    <a:pt x="4328" y="6170"/>
                  </a:lnTo>
                  <a:cubicBezTo>
                    <a:pt x="3684" y="3965"/>
                    <a:pt x="2690" y="1887"/>
                    <a:pt x="1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1"/>
            <p:cNvSpPr/>
            <p:nvPr/>
          </p:nvSpPr>
          <p:spPr>
            <a:xfrm>
              <a:off x="1579225" y="3196225"/>
              <a:ext cx="67750" cy="193125"/>
            </a:xfrm>
            <a:custGeom>
              <a:avLst/>
              <a:gdLst/>
              <a:ahLst/>
              <a:cxnLst/>
              <a:rect l="l" t="t" r="r" b="b"/>
              <a:pathLst>
                <a:path w="2710" h="7725" extrusionOk="0">
                  <a:moveTo>
                    <a:pt x="810" y="0"/>
                  </a:moveTo>
                  <a:cubicBezTo>
                    <a:pt x="275" y="1912"/>
                    <a:pt x="1" y="3894"/>
                    <a:pt x="1" y="5883"/>
                  </a:cubicBezTo>
                  <a:lnTo>
                    <a:pt x="1" y="7725"/>
                  </a:lnTo>
                  <a:lnTo>
                    <a:pt x="2040" y="7725"/>
                  </a:lnTo>
                  <a:lnTo>
                    <a:pt x="2040" y="5877"/>
                  </a:lnTo>
                  <a:cubicBezTo>
                    <a:pt x="2047" y="4168"/>
                    <a:pt x="2270" y="2467"/>
                    <a:pt x="2709" y="822"/>
                  </a:cubicBezTo>
                  <a:lnTo>
                    <a:pt x="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1"/>
            <p:cNvSpPr/>
            <p:nvPr/>
          </p:nvSpPr>
          <p:spPr>
            <a:xfrm>
              <a:off x="1601525" y="3033302"/>
              <a:ext cx="108075" cy="174650"/>
            </a:xfrm>
            <a:custGeom>
              <a:avLst/>
              <a:gdLst/>
              <a:ahLst/>
              <a:cxnLst/>
              <a:rect l="l" t="t" r="r" b="b"/>
              <a:pathLst>
                <a:path w="4323" h="6986" extrusionOk="0">
                  <a:moveTo>
                    <a:pt x="2945" y="1"/>
                  </a:moveTo>
                  <a:cubicBezTo>
                    <a:pt x="1639" y="1887"/>
                    <a:pt x="645" y="3965"/>
                    <a:pt x="1" y="6170"/>
                  </a:cubicBezTo>
                  <a:lnTo>
                    <a:pt x="1881" y="6986"/>
                  </a:lnTo>
                  <a:cubicBezTo>
                    <a:pt x="2353" y="5316"/>
                    <a:pt x="3041" y="3716"/>
                    <a:pt x="3933" y="2238"/>
                  </a:cubicBezTo>
                  <a:cubicBezTo>
                    <a:pt x="4054" y="2027"/>
                    <a:pt x="4188" y="1830"/>
                    <a:pt x="4322" y="1626"/>
                  </a:cubicBezTo>
                  <a:lnTo>
                    <a:pt x="29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1"/>
            <p:cNvSpPr/>
            <p:nvPr/>
          </p:nvSpPr>
          <p:spPr>
            <a:xfrm>
              <a:off x="1756575" y="4365100"/>
              <a:ext cx="86375" cy="122700"/>
            </a:xfrm>
            <a:custGeom>
              <a:avLst/>
              <a:gdLst/>
              <a:ahLst/>
              <a:cxnLst/>
              <a:rect l="l" t="t" r="r" b="b"/>
              <a:pathLst>
                <a:path w="3455" h="4908" extrusionOk="0">
                  <a:moveTo>
                    <a:pt x="0" y="0"/>
                  </a:moveTo>
                  <a:lnTo>
                    <a:pt x="0" y="4908"/>
                  </a:lnTo>
                  <a:lnTo>
                    <a:pt x="1218" y="4908"/>
                  </a:lnTo>
                  <a:lnTo>
                    <a:pt x="3455" y="2677"/>
                  </a:lnTo>
                  <a:cubicBezTo>
                    <a:pt x="1868" y="2556"/>
                    <a:pt x="510" y="150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1"/>
            <p:cNvSpPr/>
            <p:nvPr/>
          </p:nvSpPr>
          <p:spPr>
            <a:xfrm>
              <a:off x="1792725" y="4433600"/>
              <a:ext cx="114750" cy="114750"/>
            </a:xfrm>
            <a:custGeom>
              <a:avLst/>
              <a:gdLst/>
              <a:ahLst/>
              <a:cxnLst/>
              <a:rect l="l" t="t" r="r" b="b"/>
              <a:pathLst>
                <a:path w="4590" h="4590" extrusionOk="0">
                  <a:moveTo>
                    <a:pt x="2295" y="1"/>
                  </a:moveTo>
                  <a:lnTo>
                    <a:pt x="1" y="2295"/>
                  </a:lnTo>
                  <a:lnTo>
                    <a:pt x="2295" y="4590"/>
                  </a:lnTo>
                  <a:lnTo>
                    <a:pt x="4590" y="2295"/>
                  </a:lnTo>
                  <a:lnTo>
                    <a:pt x="22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1"/>
            <p:cNvSpPr/>
            <p:nvPr/>
          </p:nvSpPr>
          <p:spPr>
            <a:xfrm>
              <a:off x="1756575" y="4239700"/>
              <a:ext cx="62625" cy="62175"/>
            </a:xfrm>
            <a:custGeom>
              <a:avLst/>
              <a:gdLst/>
              <a:ahLst/>
              <a:cxnLst/>
              <a:rect l="l" t="t" r="r" b="b"/>
              <a:pathLst>
                <a:path w="2505" h="2487" extrusionOk="0">
                  <a:moveTo>
                    <a:pt x="0" y="0"/>
                  </a:moveTo>
                  <a:lnTo>
                    <a:pt x="0" y="2486"/>
                  </a:lnTo>
                  <a:cubicBezTo>
                    <a:pt x="402" y="1307"/>
                    <a:pt x="1326" y="389"/>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1"/>
            <p:cNvSpPr/>
            <p:nvPr/>
          </p:nvSpPr>
          <p:spPr>
            <a:xfrm>
              <a:off x="1757525" y="4240975"/>
              <a:ext cx="185175" cy="185000"/>
            </a:xfrm>
            <a:custGeom>
              <a:avLst/>
              <a:gdLst/>
              <a:ahLst/>
              <a:cxnLst/>
              <a:rect l="l" t="t" r="r" b="b"/>
              <a:pathLst>
                <a:path w="7407" h="7400" extrusionOk="0">
                  <a:moveTo>
                    <a:pt x="3703" y="0"/>
                  </a:moveTo>
                  <a:cubicBezTo>
                    <a:pt x="1658" y="0"/>
                    <a:pt x="0" y="1658"/>
                    <a:pt x="0" y="3703"/>
                  </a:cubicBezTo>
                  <a:cubicBezTo>
                    <a:pt x="0" y="5743"/>
                    <a:pt x="1658" y="7400"/>
                    <a:pt x="3703" y="7400"/>
                  </a:cubicBezTo>
                  <a:cubicBezTo>
                    <a:pt x="5743" y="7400"/>
                    <a:pt x="7400" y="5743"/>
                    <a:pt x="7406" y="3703"/>
                  </a:cubicBezTo>
                  <a:cubicBezTo>
                    <a:pt x="7400" y="1658"/>
                    <a:pt x="5743" y="0"/>
                    <a:pt x="3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1"/>
            <p:cNvSpPr/>
            <p:nvPr/>
          </p:nvSpPr>
          <p:spPr>
            <a:xfrm>
              <a:off x="1709250" y="3445425"/>
              <a:ext cx="281575" cy="39225"/>
            </a:xfrm>
            <a:custGeom>
              <a:avLst/>
              <a:gdLst/>
              <a:ahLst/>
              <a:cxnLst/>
              <a:rect l="l" t="t" r="r" b="b"/>
              <a:pathLst>
                <a:path w="11263" h="1569" extrusionOk="0">
                  <a:moveTo>
                    <a:pt x="1568" y="0"/>
                  </a:moveTo>
                  <a:lnTo>
                    <a:pt x="0" y="1568"/>
                  </a:lnTo>
                  <a:lnTo>
                    <a:pt x="11262" y="1568"/>
                  </a:lnTo>
                  <a:lnTo>
                    <a:pt x="9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1"/>
            <p:cNvSpPr/>
            <p:nvPr/>
          </p:nvSpPr>
          <p:spPr>
            <a:xfrm>
              <a:off x="1880850" y="4239700"/>
              <a:ext cx="62650" cy="62175"/>
            </a:xfrm>
            <a:custGeom>
              <a:avLst/>
              <a:gdLst/>
              <a:ahLst/>
              <a:cxnLst/>
              <a:rect l="l" t="t" r="r" b="b"/>
              <a:pathLst>
                <a:path w="2506" h="2487" extrusionOk="0">
                  <a:moveTo>
                    <a:pt x="0" y="0"/>
                  </a:moveTo>
                  <a:cubicBezTo>
                    <a:pt x="1180" y="389"/>
                    <a:pt x="2104" y="1307"/>
                    <a:pt x="2505" y="2486"/>
                  </a:cubicBezTo>
                  <a:lnTo>
                    <a:pt x="2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31"/>
            <p:cNvSpPr/>
            <p:nvPr/>
          </p:nvSpPr>
          <p:spPr>
            <a:xfrm>
              <a:off x="1756400" y="3098875"/>
              <a:ext cx="187250" cy="334150"/>
            </a:xfrm>
            <a:custGeom>
              <a:avLst/>
              <a:gdLst/>
              <a:ahLst/>
              <a:cxnLst/>
              <a:rect l="l" t="t" r="r" b="b"/>
              <a:pathLst>
                <a:path w="7490" h="13366" extrusionOk="0">
                  <a:moveTo>
                    <a:pt x="3748" y="2441"/>
                  </a:moveTo>
                  <a:lnTo>
                    <a:pt x="3793" y="2460"/>
                  </a:lnTo>
                  <a:cubicBezTo>
                    <a:pt x="4424" y="2722"/>
                    <a:pt x="5080" y="3282"/>
                    <a:pt x="5469" y="3888"/>
                  </a:cubicBezTo>
                  <a:lnTo>
                    <a:pt x="5597" y="4098"/>
                  </a:lnTo>
                  <a:lnTo>
                    <a:pt x="5354" y="4085"/>
                  </a:lnTo>
                  <a:cubicBezTo>
                    <a:pt x="5338" y="4084"/>
                    <a:pt x="5322" y="4084"/>
                    <a:pt x="5307" y="4084"/>
                  </a:cubicBezTo>
                  <a:cubicBezTo>
                    <a:pt x="5132" y="4084"/>
                    <a:pt x="4960" y="4148"/>
                    <a:pt x="4832" y="4270"/>
                  </a:cubicBezTo>
                  <a:cubicBezTo>
                    <a:pt x="4692" y="4398"/>
                    <a:pt x="4602" y="4576"/>
                    <a:pt x="4596" y="4767"/>
                  </a:cubicBezTo>
                  <a:lnTo>
                    <a:pt x="4596" y="6628"/>
                  </a:lnTo>
                  <a:lnTo>
                    <a:pt x="5578" y="6628"/>
                  </a:lnTo>
                  <a:cubicBezTo>
                    <a:pt x="5680" y="6622"/>
                    <a:pt x="5775" y="6571"/>
                    <a:pt x="5845" y="6495"/>
                  </a:cubicBezTo>
                  <a:cubicBezTo>
                    <a:pt x="5915" y="6418"/>
                    <a:pt x="5954" y="6316"/>
                    <a:pt x="5947" y="6214"/>
                  </a:cubicBezTo>
                  <a:lnTo>
                    <a:pt x="5934" y="5972"/>
                  </a:lnTo>
                  <a:lnTo>
                    <a:pt x="6138" y="6099"/>
                  </a:lnTo>
                  <a:cubicBezTo>
                    <a:pt x="6534" y="6354"/>
                    <a:pt x="6839" y="6724"/>
                    <a:pt x="7031" y="7151"/>
                  </a:cubicBezTo>
                  <a:lnTo>
                    <a:pt x="7056" y="7196"/>
                  </a:lnTo>
                  <a:lnTo>
                    <a:pt x="7031" y="7247"/>
                  </a:lnTo>
                  <a:cubicBezTo>
                    <a:pt x="6839" y="7674"/>
                    <a:pt x="6534" y="8037"/>
                    <a:pt x="6138" y="8298"/>
                  </a:cubicBezTo>
                  <a:lnTo>
                    <a:pt x="5934" y="8432"/>
                  </a:lnTo>
                  <a:lnTo>
                    <a:pt x="5947" y="8184"/>
                  </a:lnTo>
                  <a:cubicBezTo>
                    <a:pt x="5954" y="8082"/>
                    <a:pt x="5915" y="7980"/>
                    <a:pt x="5845" y="7903"/>
                  </a:cubicBezTo>
                  <a:cubicBezTo>
                    <a:pt x="5775" y="7827"/>
                    <a:pt x="5680" y="7776"/>
                    <a:pt x="5571" y="7776"/>
                  </a:cubicBezTo>
                  <a:lnTo>
                    <a:pt x="4596" y="7776"/>
                  </a:lnTo>
                  <a:lnTo>
                    <a:pt x="4596" y="10739"/>
                  </a:lnTo>
                  <a:cubicBezTo>
                    <a:pt x="4609" y="10930"/>
                    <a:pt x="4692" y="11109"/>
                    <a:pt x="4838" y="11230"/>
                  </a:cubicBezTo>
                  <a:cubicBezTo>
                    <a:pt x="4967" y="11353"/>
                    <a:pt x="5133" y="11416"/>
                    <a:pt x="5307" y="11416"/>
                  </a:cubicBezTo>
                  <a:cubicBezTo>
                    <a:pt x="5323" y="11416"/>
                    <a:pt x="5338" y="11416"/>
                    <a:pt x="5354" y="11415"/>
                  </a:cubicBezTo>
                  <a:lnTo>
                    <a:pt x="5603" y="11402"/>
                  </a:lnTo>
                  <a:lnTo>
                    <a:pt x="5469" y="11612"/>
                  </a:lnTo>
                  <a:cubicBezTo>
                    <a:pt x="5080" y="12218"/>
                    <a:pt x="4424" y="12779"/>
                    <a:pt x="3799" y="13040"/>
                  </a:cubicBezTo>
                  <a:lnTo>
                    <a:pt x="3748" y="13059"/>
                  </a:lnTo>
                  <a:lnTo>
                    <a:pt x="3704" y="13040"/>
                  </a:lnTo>
                  <a:cubicBezTo>
                    <a:pt x="3073" y="12779"/>
                    <a:pt x="2416" y="12218"/>
                    <a:pt x="2028" y="11612"/>
                  </a:cubicBezTo>
                  <a:lnTo>
                    <a:pt x="1894" y="11402"/>
                  </a:lnTo>
                  <a:lnTo>
                    <a:pt x="2142" y="11415"/>
                  </a:lnTo>
                  <a:cubicBezTo>
                    <a:pt x="2158" y="11416"/>
                    <a:pt x="2174" y="11416"/>
                    <a:pt x="2190" y="11416"/>
                  </a:cubicBezTo>
                  <a:cubicBezTo>
                    <a:pt x="2364" y="11416"/>
                    <a:pt x="2530" y="11353"/>
                    <a:pt x="2659" y="11230"/>
                  </a:cubicBezTo>
                  <a:cubicBezTo>
                    <a:pt x="2805" y="11103"/>
                    <a:pt x="2888" y="10924"/>
                    <a:pt x="2894" y="10733"/>
                  </a:cubicBezTo>
                  <a:lnTo>
                    <a:pt x="2894" y="7769"/>
                  </a:lnTo>
                  <a:lnTo>
                    <a:pt x="1913" y="7769"/>
                  </a:lnTo>
                  <a:cubicBezTo>
                    <a:pt x="1811" y="7776"/>
                    <a:pt x="1715" y="7820"/>
                    <a:pt x="1645" y="7897"/>
                  </a:cubicBezTo>
                  <a:cubicBezTo>
                    <a:pt x="1575" y="7980"/>
                    <a:pt x="1543" y="8082"/>
                    <a:pt x="1550" y="8184"/>
                  </a:cubicBezTo>
                  <a:lnTo>
                    <a:pt x="1562" y="8426"/>
                  </a:lnTo>
                  <a:lnTo>
                    <a:pt x="1352" y="8298"/>
                  </a:lnTo>
                  <a:cubicBezTo>
                    <a:pt x="957" y="8043"/>
                    <a:pt x="645" y="7680"/>
                    <a:pt x="453" y="7253"/>
                  </a:cubicBezTo>
                  <a:lnTo>
                    <a:pt x="434" y="7202"/>
                  </a:lnTo>
                  <a:lnTo>
                    <a:pt x="453" y="7157"/>
                  </a:lnTo>
                  <a:cubicBezTo>
                    <a:pt x="645" y="6724"/>
                    <a:pt x="957" y="6361"/>
                    <a:pt x="1352" y="6106"/>
                  </a:cubicBezTo>
                  <a:lnTo>
                    <a:pt x="1556" y="5972"/>
                  </a:lnTo>
                  <a:lnTo>
                    <a:pt x="1543" y="6214"/>
                  </a:lnTo>
                  <a:cubicBezTo>
                    <a:pt x="1537" y="6316"/>
                    <a:pt x="1575" y="6418"/>
                    <a:pt x="1645" y="6501"/>
                  </a:cubicBezTo>
                  <a:cubicBezTo>
                    <a:pt x="1715" y="6577"/>
                    <a:pt x="1811" y="6622"/>
                    <a:pt x="1919" y="6628"/>
                  </a:cubicBezTo>
                  <a:lnTo>
                    <a:pt x="2894" y="6628"/>
                  </a:lnTo>
                  <a:lnTo>
                    <a:pt x="2894" y="4761"/>
                  </a:lnTo>
                  <a:cubicBezTo>
                    <a:pt x="2882" y="4570"/>
                    <a:pt x="2799" y="4391"/>
                    <a:pt x="2659" y="4270"/>
                  </a:cubicBezTo>
                  <a:cubicBezTo>
                    <a:pt x="2530" y="4148"/>
                    <a:pt x="2359" y="4084"/>
                    <a:pt x="2184" y="4084"/>
                  </a:cubicBezTo>
                  <a:cubicBezTo>
                    <a:pt x="2168" y="4084"/>
                    <a:pt x="2152" y="4084"/>
                    <a:pt x="2136" y="4085"/>
                  </a:cubicBezTo>
                  <a:lnTo>
                    <a:pt x="1894" y="4098"/>
                  </a:lnTo>
                  <a:lnTo>
                    <a:pt x="2021" y="3888"/>
                  </a:lnTo>
                  <a:cubicBezTo>
                    <a:pt x="2416" y="3282"/>
                    <a:pt x="3073" y="2722"/>
                    <a:pt x="3697" y="2460"/>
                  </a:cubicBezTo>
                  <a:lnTo>
                    <a:pt x="3748" y="2441"/>
                  </a:lnTo>
                  <a:close/>
                  <a:moveTo>
                    <a:pt x="3748" y="0"/>
                  </a:moveTo>
                  <a:cubicBezTo>
                    <a:pt x="3149" y="669"/>
                    <a:pt x="2620" y="1402"/>
                    <a:pt x="2155" y="2173"/>
                  </a:cubicBezTo>
                  <a:cubicBezTo>
                    <a:pt x="747" y="4519"/>
                    <a:pt x="1" y="7202"/>
                    <a:pt x="7" y="9943"/>
                  </a:cubicBezTo>
                  <a:lnTo>
                    <a:pt x="7" y="13365"/>
                  </a:lnTo>
                  <a:lnTo>
                    <a:pt x="7483" y="13365"/>
                  </a:lnTo>
                  <a:lnTo>
                    <a:pt x="7483" y="9943"/>
                  </a:lnTo>
                  <a:cubicBezTo>
                    <a:pt x="7490" y="7202"/>
                    <a:pt x="6750" y="4519"/>
                    <a:pt x="5342" y="2173"/>
                  </a:cubicBezTo>
                  <a:cubicBezTo>
                    <a:pt x="4876" y="1402"/>
                    <a:pt x="4341" y="669"/>
                    <a:pt x="3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1"/>
            <p:cNvSpPr/>
            <p:nvPr/>
          </p:nvSpPr>
          <p:spPr>
            <a:xfrm>
              <a:off x="1774250" y="3166750"/>
              <a:ext cx="151725" cy="251600"/>
            </a:xfrm>
            <a:custGeom>
              <a:avLst/>
              <a:gdLst/>
              <a:ahLst/>
              <a:cxnLst/>
              <a:rect l="l" t="t" r="r" b="b"/>
              <a:pathLst>
                <a:path w="6069" h="10064" extrusionOk="0">
                  <a:moveTo>
                    <a:pt x="3034" y="0"/>
                  </a:moveTo>
                  <a:cubicBezTo>
                    <a:pt x="2486" y="262"/>
                    <a:pt x="2008" y="650"/>
                    <a:pt x="1645" y="1135"/>
                  </a:cubicBezTo>
                  <a:cubicBezTo>
                    <a:pt x="1823" y="1167"/>
                    <a:pt x="1983" y="1249"/>
                    <a:pt x="2117" y="1364"/>
                  </a:cubicBezTo>
                  <a:cubicBezTo>
                    <a:pt x="2308" y="1543"/>
                    <a:pt x="2416" y="1785"/>
                    <a:pt x="2429" y="2040"/>
                  </a:cubicBezTo>
                  <a:lnTo>
                    <a:pt x="2429" y="4162"/>
                  </a:lnTo>
                  <a:lnTo>
                    <a:pt x="1199" y="4162"/>
                  </a:lnTo>
                  <a:cubicBezTo>
                    <a:pt x="1027" y="4156"/>
                    <a:pt x="861" y="4079"/>
                    <a:pt x="746" y="3952"/>
                  </a:cubicBezTo>
                  <a:cubicBezTo>
                    <a:pt x="683" y="3882"/>
                    <a:pt x="638" y="3805"/>
                    <a:pt x="612" y="3716"/>
                  </a:cubicBezTo>
                  <a:cubicBezTo>
                    <a:pt x="351" y="3920"/>
                    <a:pt x="141" y="4188"/>
                    <a:pt x="1" y="4487"/>
                  </a:cubicBezTo>
                  <a:cubicBezTo>
                    <a:pt x="141" y="4780"/>
                    <a:pt x="351" y="5042"/>
                    <a:pt x="612" y="5252"/>
                  </a:cubicBezTo>
                  <a:cubicBezTo>
                    <a:pt x="638" y="5163"/>
                    <a:pt x="689" y="5080"/>
                    <a:pt x="746" y="5010"/>
                  </a:cubicBezTo>
                  <a:cubicBezTo>
                    <a:pt x="861" y="4882"/>
                    <a:pt x="1027" y="4812"/>
                    <a:pt x="1199" y="4799"/>
                  </a:cubicBezTo>
                  <a:lnTo>
                    <a:pt x="2435" y="4799"/>
                  </a:lnTo>
                  <a:lnTo>
                    <a:pt x="2435" y="8018"/>
                  </a:lnTo>
                  <a:cubicBezTo>
                    <a:pt x="2423" y="8279"/>
                    <a:pt x="2308" y="8521"/>
                    <a:pt x="2117" y="8700"/>
                  </a:cubicBezTo>
                  <a:cubicBezTo>
                    <a:pt x="1983" y="8815"/>
                    <a:pt x="1823" y="8897"/>
                    <a:pt x="1645" y="8929"/>
                  </a:cubicBezTo>
                  <a:cubicBezTo>
                    <a:pt x="2008" y="9414"/>
                    <a:pt x="2486" y="9802"/>
                    <a:pt x="3034" y="10064"/>
                  </a:cubicBezTo>
                  <a:cubicBezTo>
                    <a:pt x="3576" y="9802"/>
                    <a:pt x="4054" y="9414"/>
                    <a:pt x="4417" y="8929"/>
                  </a:cubicBezTo>
                  <a:cubicBezTo>
                    <a:pt x="4245" y="8897"/>
                    <a:pt x="4080" y="8815"/>
                    <a:pt x="3952" y="8700"/>
                  </a:cubicBezTo>
                  <a:cubicBezTo>
                    <a:pt x="3761" y="8521"/>
                    <a:pt x="3646" y="8279"/>
                    <a:pt x="3633" y="8024"/>
                  </a:cubicBezTo>
                  <a:lnTo>
                    <a:pt x="3633" y="4806"/>
                  </a:lnTo>
                  <a:lnTo>
                    <a:pt x="4864" y="4806"/>
                  </a:lnTo>
                  <a:cubicBezTo>
                    <a:pt x="5036" y="4812"/>
                    <a:pt x="5201" y="4889"/>
                    <a:pt x="5316" y="5016"/>
                  </a:cubicBezTo>
                  <a:cubicBezTo>
                    <a:pt x="5380" y="5086"/>
                    <a:pt x="5424" y="5163"/>
                    <a:pt x="5456" y="5252"/>
                  </a:cubicBezTo>
                  <a:cubicBezTo>
                    <a:pt x="5711" y="5048"/>
                    <a:pt x="5922" y="4787"/>
                    <a:pt x="6068" y="4487"/>
                  </a:cubicBezTo>
                  <a:cubicBezTo>
                    <a:pt x="5922" y="4188"/>
                    <a:pt x="5711" y="3926"/>
                    <a:pt x="5456" y="3722"/>
                  </a:cubicBezTo>
                  <a:cubicBezTo>
                    <a:pt x="5424" y="3805"/>
                    <a:pt x="5380" y="3888"/>
                    <a:pt x="5316" y="3958"/>
                  </a:cubicBezTo>
                  <a:cubicBezTo>
                    <a:pt x="5201" y="4086"/>
                    <a:pt x="5042" y="4162"/>
                    <a:pt x="4870" y="4168"/>
                  </a:cubicBezTo>
                  <a:lnTo>
                    <a:pt x="3633" y="4168"/>
                  </a:lnTo>
                  <a:lnTo>
                    <a:pt x="3633" y="2046"/>
                  </a:lnTo>
                  <a:cubicBezTo>
                    <a:pt x="3646" y="1785"/>
                    <a:pt x="3761" y="1543"/>
                    <a:pt x="3952" y="1364"/>
                  </a:cubicBezTo>
                  <a:cubicBezTo>
                    <a:pt x="4080" y="1249"/>
                    <a:pt x="4245" y="1167"/>
                    <a:pt x="4417" y="1135"/>
                  </a:cubicBezTo>
                  <a:cubicBezTo>
                    <a:pt x="4054" y="650"/>
                    <a:pt x="3582" y="262"/>
                    <a:pt x="3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31"/>
            <p:cNvSpPr/>
            <p:nvPr/>
          </p:nvSpPr>
          <p:spPr>
            <a:xfrm>
              <a:off x="1642800" y="418855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31"/>
            <p:cNvSpPr/>
            <p:nvPr/>
          </p:nvSpPr>
          <p:spPr>
            <a:xfrm>
              <a:off x="1857100" y="4365250"/>
              <a:ext cx="86400" cy="122550"/>
            </a:xfrm>
            <a:custGeom>
              <a:avLst/>
              <a:gdLst/>
              <a:ahLst/>
              <a:cxnLst/>
              <a:rect l="l" t="t" r="r" b="b"/>
              <a:pathLst>
                <a:path w="3456" h="4902" extrusionOk="0">
                  <a:moveTo>
                    <a:pt x="3455" y="1"/>
                  </a:moveTo>
                  <a:cubicBezTo>
                    <a:pt x="2945" y="1498"/>
                    <a:pt x="1588" y="2550"/>
                    <a:pt x="1" y="2671"/>
                  </a:cubicBezTo>
                  <a:lnTo>
                    <a:pt x="2238" y="4902"/>
                  </a:lnTo>
                  <a:lnTo>
                    <a:pt x="3455" y="4902"/>
                  </a:lnTo>
                  <a:lnTo>
                    <a:pt x="3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1"/>
            <p:cNvSpPr/>
            <p:nvPr/>
          </p:nvSpPr>
          <p:spPr>
            <a:xfrm>
              <a:off x="1756575" y="4680100"/>
              <a:ext cx="62625" cy="62325"/>
            </a:xfrm>
            <a:custGeom>
              <a:avLst/>
              <a:gdLst/>
              <a:ahLst/>
              <a:cxnLst/>
              <a:rect l="l" t="t" r="r" b="b"/>
              <a:pathLst>
                <a:path w="2505" h="2493" extrusionOk="0">
                  <a:moveTo>
                    <a:pt x="0" y="0"/>
                  </a:moveTo>
                  <a:lnTo>
                    <a:pt x="0" y="2492"/>
                  </a:lnTo>
                  <a:lnTo>
                    <a:pt x="2505" y="2492"/>
                  </a:lnTo>
                  <a:cubicBezTo>
                    <a:pt x="1326" y="2097"/>
                    <a:pt x="402" y="118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31"/>
            <p:cNvSpPr/>
            <p:nvPr/>
          </p:nvSpPr>
          <p:spPr>
            <a:xfrm>
              <a:off x="2019800" y="46025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31"/>
            <p:cNvSpPr/>
            <p:nvPr/>
          </p:nvSpPr>
          <p:spPr>
            <a:xfrm>
              <a:off x="2019800" y="4842450"/>
              <a:ext cx="37450" cy="52625"/>
            </a:xfrm>
            <a:custGeom>
              <a:avLst/>
              <a:gdLst/>
              <a:ahLst/>
              <a:cxnLst/>
              <a:rect l="l" t="t" r="r" b="b"/>
              <a:pathLst>
                <a:path w="1498" h="2105" extrusionOk="0">
                  <a:moveTo>
                    <a:pt x="0" y="1"/>
                  </a:moveTo>
                  <a:lnTo>
                    <a:pt x="0" y="2104"/>
                  </a:lnTo>
                  <a:lnTo>
                    <a:pt x="1498" y="2104"/>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1"/>
            <p:cNvSpPr/>
            <p:nvPr/>
          </p:nvSpPr>
          <p:spPr>
            <a:xfrm>
              <a:off x="2053100" y="3193602"/>
              <a:ext cx="67900" cy="193125"/>
            </a:xfrm>
            <a:custGeom>
              <a:avLst/>
              <a:gdLst/>
              <a:ahLst/>
              <a:cxnLst/>
              <a:rect l="l" t="t" r="r" b="b"/>
              <a:pathLst>
                <a:path w="2716" h="7725" extrusionOk="0">
                  <a:moveTo>
                    <a:pt x="1899" y="0"/>
                  </a:moveTo>
                  <a:lnTo>
                    <a:pt x="0" y="822"/>
                  </a:lnTo>
                  <a:cubicBezTo>
                    <a:pt x="446" y="2467"/>
                    <a:pt x="669" y="4168"/>
                    <a:pt x="669" y="5877"/>
                  </a:cubicBezTo>
                  <a:lnTo>
                    <a:pt x="669" y="7725"/>
                  </a:lnTo>
                  <a:lnTo>
                    <a:pt x="2715" y="7725"/>
                  </a:lnTo>
                  <a:lnTo>
                    <a:pt x="2715" y="5877"/>
                  </a:lnTo>
                  <a:cubicBezTo>
                    <a:pt x="2715" y="3888"/>
                    <a:pt x="2441" y="1912"/>
                    <a:pt x="1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1"/>
            <p:cNvSpPr/>
            <p:nvPr/>
          </p:nvSpPr>
          <p:spPr>
            <a:xfrm>
              <a:off x="1853125" y="2953875"/>
              <a:ext cx="125425" cy="157125"/>
            </a:xfrm>
            <a:custGeom>
              <a:avLst/>
              <a:gdLst/>
              <a:ahLst/>
              <a:cxnLst/>
              <a:rect l="l" t="t" r="r" b="b"/>
              <a:pathLst>
                <a:path w="5017" h="6285" extrusionOk="0">
                  <a:moveTo>
                    <a:pt x="0" y="0"/>
                  </a:moveTo>
                  <a:lnTo>
                    <a:pt x="0" y="1849"/>
                  </a:lnTo>
                  <a:lnTo>
                    <a:pt x="192" y="1995"/>
                  </a:lnTo>
                  <a:cubicBezTo>
                    <a:pt x="1689" y="3200"/>
                    <a:pt x="2977" y="4653"/>
                    <a:pt x="3997" y="6285"/>
                  </a:cubicBezTo>
                  <a:lnTo>
                    <a:pt x="5016" y="5086"/>
                  </a:lnTo>
                  <a:cubicBezTo>
                    <a:pt x="3684" y="3085"/>
                    <a:pt x="1983" y="13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1"/>
            <p:cNvSpPr/>
            <p:nvPr/>
          </p:nvSpPr>
          <p:spPr>
            <a:xfrm>
              <a:off x="1956700" y="3083977"/>
              <a:ext cx="83200" cy="143900"/>
            </a:xfrm>
            <a:custGeom>
              <a:avLst/>
              <a:gdLst/>
              <a:ahLst/>
              <a:cxnLst/>
              <a:rect l="l" t="t" r="r" b="b"/>
              <a:pathLst>
                <a:path w="3328" h="5756" extrusionOk="0">
                  <a:moveTo>
                    <a:pt x="1014" y="0"/>
                  </a:moveTo>
                  <a:lnTo>
                    <a:pt x="0" y="1192"/>
                  </a:lnTo>
                  <a:cubicBezTo>
                    <a:pt x="13" y="1211"/>
                    <a:pt x="19" y="1224"/>
                    <a:pt x="32" y="1243"/>
                  </a:cubicBezTo>
                  <a:cubicBezTo>
                    <a:pt x="873" y="2652"/>
                    <a:pt x="1517" y="4169"/>
                    <a:pt x="1931" y="5756"/>
                  </a:cubicBezTo>
                  <a:lnTo>
                    <a:pt x="3327" y="5156"/>
                  </a:lnTo>
                  <a:cubicBezTo>
                    <a:pt x="2875" y="3506"/>
                    <a:pt x="2193" y="1932"/>
                    <a:pt x="1313" y="466"/>
                  </a:cubicBezTo>
                  <a:cubicBezTo>
                    <a:pt x="1217" y="306"/>
                    <a:pt x="1116" y="153"/>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31"/>
            <p:cNvSpPr/>
            <p:nvPr/>
          </p:nvSpPr>
          <p:spPr>
            <a:xfrm>
              <a:off x="1642800" y="46025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31"/>
            <p:cNvSpPr/>
            <p:nvPr/>
          </p:nvSpPr>
          <p:spPr>
            <a:xfrm>
              <a:off x="1642800" y="3395550"/>
              <a:ext cx="37475" cy="89100"/>
            </a:xfrm>
            <a:custGeom>
              <a:avLst/>
              <a:gdLst/>
              <a:ahLst/>
              <a:cxnLst/>
              <a:rect l="l" t="t" r="r" b="b"/>
              <a:pathLst>
                <a:path w="1499" h="3564" extrusionOk="0">
                  <a:moveTo>
                    <a:pt x="1" y="0"/>
                  </a:moveTo>
                  <a:lnTo>
                    <a:pt x="1" y="3563"/>
                  </a:lnTo>
                  <a:lnTo>
                    <a:pt x="1498" y="3563"/>
                  </a:lnTo>
                  <a:lnTo>
                    <a:pt x="1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1"/>
            <p:cNvSpPr/>
            <p:nvPr/>
          </p:nvSpPr>
          <p:spPr>
            <a:xfrm>
              <a:off x="1705425" y="4842450"/>
              <a:ext cx="289375" cy="52625"/>
            </a:xfrm>
            <a:custGeom>
              <a:avLst/>
              <a:gdLst/>
              <a:ahLst/>
              <a:cxnLst/>
              <a:rect l="l" t="t" r="r" b="b"/>
              <a:pathLst>
                <a:path w="11575" h="2105" extrusionOk="0">
                  <a:moveTo>
                    <a:pt x="0" y="1"/>
                  </a:moveTo>
                  <a:lnTo>
                    <a:pt x="0" y="2104"/>
                  </a:lnTo>
                  <a:lnTo>
                    <a:pt x="11574" y="2104"/>
                  </a:lnTo>
                  <a:lnTo>
                    <a:pt x="11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1"/>
            <p:cNvSpPr/>
            <p:nvPr/>
          </p:nvSpPr>
          <p:spPr>
            <a:xfrm>
              <a:off x="1642800" y="3534800"/>
              <a:ext cx="37475" cy="189800"/>
            </a:xfrm>
            <a:custGeom>
              <a:avLst/>
              <a:gdLst/>
              <a:ahLst/>
              <a:cxnLst/>
              <a:rect l="l" t="t" r="r" b="b"/>
              <a:pathLst>
                <a:path w="1499" h="7592" extrusionOk="0">
                  <a:moveTo>
                    <a:pt x="1" y="1"/>
                  </a:moveTo>
                  <a:lnTo>
                    <a:pt x="1"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31"/>
            <p:cNvSpPr/>
            <p:nvPr/>
          </p:nvSpPr>
          <p:spPr>
            <a:xfrm>
              <a:off x="1721675" y="2951252"/>
              <a:ext cx="125250" cy="157125"/>
            </a:xfrm>
            <a:custGeom>
              <a:avLst/>
              <a:gdLst/>
              <a:ahLst/>
              <a:cxnLst/>
              <a:rect l="l" t="t" r="r" b="b"/>
              <a:pathLst>
                <a:path w="5010" h="6285" extrusionOk="0">
                  <a:moveTo>
                    <a:pt x="5010" y="0"/>
                  </a:moveTo>
                  <a:cubicBezTo>
                    <a:pt x="3028" y="1358"/>
                    <a:pt x="1326" y="3085"/>
                    <a:pt x="0" y="5086"/>
                  </a:cubicBezTo>
                  <a:lnTo>
                    <a:pt x="1014" y="6285"/>
                  </a:lnTo>
                  <a:cubicBezTo>
                    <a:pt x="2034" y="4653"/>
                    <a:pt x="3321" y="3206"/>
                    <a:pt x="4825" y="2002"/>
                  </a:cubicBezTo>
                  <a:lnTo>
                    <a:pt x="5010" y="1849"/>
                  </a:lnTo>
                  <a:lnTo>
                    <a:pt x="5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31"/>
            <p:cNvSpPr/>
            <p:nvPr/>
          </p:nvSpPr>
          <p:spPr>
            <a:xfrm>
              <a:off x="1579225" y="460250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1"/>
            <p:cNvSpPr/>
            <p:nvPr/>
          </p:nvSpPr>
          <p:spPr>
            <a:xfrm>
              <a:off x="2019800" y="4907625"/>
              <a:ext cx="96725" cy="51175"/>
            </a:xfrm>
            <a:custGeom>
              <a:avLst/>
              <a:gdLst/>
              <a:ahLst/>
              <a:cxnLst/>
              <a:rect l="l" t="t" r="r" b="b"/>
              <a:pathLst>
                <a:path w="3869" h="2047" extrusionOk="0">
                  <a:moveTo>
                    <a:pt x="0" y="1"/>
                  </a:moveTo>
                  <a:lnTo>
                    <a:pt x="0" y="2046"/>
                  </a:lnTo>
                  <a:lnTo>
                    <a:pt x="3869" y="2046"/>
                  </a:lnTo>
                  <a:lnTo>
                    <a:pt x="18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31"/>
            <p:cNvSpPr/>
            <p:nvPr/>
          </p:nvSpPr>
          <p:spPr>
            <a:xfrm>
              <a:off x="1853125" y="2876202"/>
              <a:ext cx="168125" cy="192175"/>
            </a:xfrm>
            <a:custGeom>
              <a:avLst/>
              <a:gdLst/>
              <a:ahLst/>
              <a:cxnLst/>
              <a:rect l="l" t="t" r="r" b="b"/>
              <a:pathLst>
                <a:path w="6725" h="7687" extrusionOk="0">
                  <a:moveTo>
                    <a:pt x="0" y="1"/>
                  </a:moveTo>
                  <a:lnTo>
                    <a:pt x="0" y="2391"/>
                  </a:lnTo>
                  <a:lnTo>
                    <a:pt x="13" y="2403"/>
                  </a:lnTo>
                  <a:cubicBezTo>
                    <a:pt x="2123" y="3799"/>
                    <a:pt x="3939" y="5590"/>
                    <a:pt x="5354" y="7687"/>
                  </a:cubicBezTo>
                  <a:lnTo>
                    <a:pt x="6724" y="6074"/>
                  </a:lnTo>
                  <a:cubicBezTo>
                    <a:pt x="4946" y="3589"/>
                    <a:pt x="2658" y="15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31"/>
            <p:cNvSpPr/>
            <p:nvPr/>
          </p:nvSpPr>
          <p:spPr>
            <a:xfrm>
              <a:off x="2069825" y="4842450"/>
              <a:ext cx="51175" cy="111875"/>
            </a:xfrm>
            <a:custGeom>
              <a:avLst/>
              <a:gdLst/>
              <a:ahLst/>
              <a:cxnLst/>
              <a:rect l="l" t="t" r="r" b="b"/>
              <a:pathLst>
                <a:path w="2047" h="4475" extrusionOk="0">
                  <a:moveTo>
                    <a:pt x="0" y="1"/>
                  </a:moveTo>
                  <a:lnTo>
                    <a:pt x="0" y="2429"/>
                  </a:lnTo>
                  <a:lnTo>
                    <a:pt x="2046" y="4475"/>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1"/>
            <p:cNvSpPr/>
            <p:nvPr/>
          </p:nvSpPr>
          <p:spPr>
            <a:xfrm>
              <a:off x="1678975" y="2878825"/>
              <a:ext cx="167950" cy="192175"/>
            </a:xfrm>
            <a:custGeom>
              <a:avLst/>
              <a:gdLst/>
              <a:ahLst/>
              <a:cxnLst/>
              <a:rect l="l" t="t" r="r" b="b"/>
              <a:pathLst>
                <a:path w="6718" h="7687" extrusionOk="0">
                  <a:moveTo>
                    <a:pt x="6718" y="1"/>
                  </a:moveTo>
                  <a:cubicBezTo>
                    <a:pt x="4060" y="1517"/>
                    <a:pt x="1772" y="3589"/>
                    <a:pt x="0" y="6074"/>
                  </a:cubicBezTo>
                  <a:lnTo>
                    <a:pt x="1364" y="7687"/>
                  </a:lnTo>
                  <a:cubicBezTo>
                    <a:pt x="2779" y="5590"/>
                    <a:pt x="4596" y="3799"/>
                    <a:pt x="6705" y="2403"/>
                  </a:cubicBezTo>
                  <a:lnTo>
                    <a:pt x="6718" y="2391"/>
                  </a:lnTo>
                  <a:lnTo>
                    <a:pt x="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1"/>
            <p:cNvSpPr/>
            <p:nvPr/>
          </p:nvSpPr>
          <p:spPr>
            <a:xfrm>
              <a:off x="1579225" y="3392927"/>
              <a:ext cx="51175" cy="89100"/>
            </a:xfrm>
            <a:custGeom>
              <a:avLst/>
              <a:gdLst/>
              <a:ahLst/>
              <a:cxnLst/>
              <a:rect l="l" t="t" r="r" b="b"/>
              <a:pathLst>
                <a:path w="2047" h="3564" extrusionOk="0">
                  <a:moveTo>
                    <a:pt x="1" y="0"/>
                  </a:moveTo>
                  <a:lnTo>
                    <a:pt x="1" y="3563"/>
                  </a:lnTo>
                  <a:lnTo>
                    <a:pt x="2047" y="3563"/>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31"/>
            <p:cNvSpPr/>
            <p:nvPr/>
          </p:nvSpPr>
          <p:spPr>
            <a:xfrm>
              <a:off x="1579225" y="4842450"/>
              <a:ext cx="51175" cy="111875"/>
            </a:xfrm>
            <a:custGeom>
              <a:avLst/>
              <a:gdLst/>
              <a:ahLst/>
              <a:cxnLst/>
              <a:rect l="l" t="t" r="r" b="b"/>
              <a:pathLst>
                <a:path w="2047" h="4475" extrusionOk="0">
                  <a:moveTo>
                    <a:pt x="1" y="1"/>
                  </a:moveTo>
                  <a:lnTo>
                    <a:pt x="1" y="4475"/>
                  </a:lnTo>
                  <a:lnTo>
                    <a:pt x="2047" y="2429"/>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31"/>
            <p:cNvSpPr/>
            <p:nvPr/>
          </p:nvSpPr>
          <p:spPr>
            <a:xfrm>
              <a:off x="1660175" y="3086600"/>
              <a:ext cx="83350" cy="143900"/>
            </a:xfrm>
            <a:custGeom>
              <a:avLst/>
              <a:gdLst/>
              <a:ahLst/>
              <a:cxnLst/>
              <a:rect l="l" t="t" r="r" b="b"/>
              <a:pathLst>
                <a:path w="3334" h="5756" extrusionOk="0">
                  <a:moveTo>
                    <a:pt x="2314" y="0"/>
                  </a:moveTo>
                  <a:cubicBezTo>
                    <a:pt x="2212" y="160"/>
                    <a:pt x="2110" y="313"/>
                    <a:pt x="2014" y="472"/>
                  </a:cubicBezTo>
                  <a:cubicBezTo>
                    <a:pt x="1135" y="1932"/>
                    <a:pt x="453" y="3506"/>
                    <a:pt x="0" y="5156"/>
                  </a:cubicBezTo>
                  <a:lnTo>
                    <a:pt x="1396" y="5756"/>
                  </a:lnTo>
                  <a:cubicBezTo>
                    <a:pt x="1810" y="4169"/>
                    <a:pt x="2454" y="2652"/>
                    <a:pt x="3302" y="1243"/>
                  </a:cubicBezTo>
                  <a:cubicBezTo>
                    <a:pt x="3308" y="1224"/>
                    <a:pt x="3321" y="1211"/>
                    <a:pt x="3334" y="1192"/>
                  </a:cubicBezTo>
                  <a:lnTo>
                    <a:pt x="23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1"/>
            <p:cNvSpPr/>
            <p:nvPr/>
          </p:nvSpPr>
          <p:spPr>
            <a:xfrm>
              <a:off x="1583700" y="4907625"/>
              <a:ext cx="96725" cy="51175"/>
            </a:xfrm>
            <a:custGeom>
              <a:avLst/>
              <a:gdLst/>
              <a:ahLst/>
              <a:cxnLst/>
              <a:rect l="l" t="t" r="r" b="b"/>
              <a:pathLst>
                <a:path w="3869" h="2047" extrusionOk="0">
                  <a:moveTo>
                    <a:pt x="2040" y="1"/>
                  </a:moveTo>
                  <a:lnTo>
                    <a:pt x="0" y="2046"/>
                  </a:lnTo>
                  <a:lnTo>
                    <a:pt x="3869" y="2046"/>
                  </a:lnTo>
                  <a:lnTo>
                    <a:pt x="3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1"/>
            <p:cNvSpPr/>
            <p:nvPr/>
          </p:nvSpPr>
          <p:spPr>
            <a:xfrm>
              <a:off x="1705425" y="4907625"/>
              <a:ext cx="289375" cy="51175"/>
            </a:xfrm>
            <a:custGeom>
              <a:avLst/>
              <a:gdLst/>
              <a:ahLst/>
              <a:cxnLst/>
              <a:rect l="l" t="t" r="r" b="b"/>
              <a:pathLst>
                <a:path w="11575" h="2047" extrusionOk="0">
                  <a:moveTo>
                    <a:pt x="0" y="1"/>
                  </a:moveTo>
                  <a:lnTo>
                    <a:pt x="0" y="2046"/>
                  </a:lnTo>
                  <a:lnTo>
                    <a:pt x="11574" y="2046"/>
                  </a:lnTo>
                  <a:lnTo>
                    <a:pt x="11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1"/>
            <p:cNvSpPr/>
            <p:nvPr/>
          </p:nvSpPr>
          <p:spPr>
            <a:xfrm>
              <a:off x="2069825" y="3730775"/>
              <a:ext cx="51175" cy="211625"/>
            </a:xfrm>
            <a:custGeom>
              <a:avLst/>
              <a:gdLst/>
              <a:ahLst/>
              <a:cxnLst/>
              <a:rect l="l" t="t" r="r" b="b"/>
              <a:pathLst>
                <a:path w="2047" h="8465" extrusionOk="0">
                  <a:moveTo>
                    <a:pt x="0" y="1"/>
                  </a:moveTo>
                  <a:lnTo>
                    <a:pt x="0" y="8465"/>
                  </a:lnTo>
                  <a:lnTo>
                    <a:pt x="2046" y="8465"/>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1"/>
            <p:cNvSpPr/>
            <p:nvPr/>
          </p:nvSpPr>
          <p:spPr>
            <a:xfrm>
              <a:off x="1579225" y="3730775"/>
              <a:ext cx="51175" cy="211625"/>
            </a:xfrm>
            <a:custGeom>
              <a:avLst/>
              <a:gdLst/>
              <a:ahLst/>
              <a:cxnLst/>
              <a:rect l="l" t="t" r="r" b="b"/>
              <a:pathLst>
                <a:path w="2047" h="8465" extrusionOk="0">
                  <a:moveTo>
                    <a:pt x="1" y="1"/>
                  </a:moveTo>
                  <a:lnTo>
                    <a:pt x="1" y="8465"/>
                  </a:lnTo>
                  <a:lnTo>
                    <a:pt x="2047" y="8465"/>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31"/>
            <p:cNvSpPr/>
            <p:nvPr/>
          </p:nvSpPr>
          <p:spPr>
            <a:xfrm>
              <a:off x="1579225" y="39487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31"/>
            <p:cNvSpPr/>
            <p:nvPr/>
          </p:nvSpPr>
          <p:spPr>
            <a:xfrm>
              <a:off x="1642800" y="4384525"/>
              <a:ext cx="37475" cy="211800"/>
            </a:xfrm>
            <a:custGeom>
              <a:avLst/>
              <a:gdLst/>
              <a:ahLst/>
              <a:cxnLst/>
              <a:rect l="l" t="t" r="r" b="b"/>
              <a:pathLst>
                <a:path w="1499" h="8472" extrusionOk="0">
                  <a:moveTo>
                    <a:pt x="1" y="1"/>
                  </a:moveTo>
                  <a:lnTo>
                    <a:pt x="1" y="8471"/>
                  </a:lnTo>
                  <a:lnTo>
                    <a:pt x="1498" y="847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1"/>
            <p:cNvSpPr/>
            <p:nvPr/>
          </p:nvSpPr>
          <p:spPr>
            <a:xfrm>
              <a:off x="1579225" y="4188550"/>
              <a:ext cx="51175" cy="189800"/>
            </a:xfrm>
            <a:custGeom>
              <a:avLst/>
              <a:gdLst/>
              <a:ahLst/>
              <a:cxnLst/>
              <a:rect l="l" t="t" r="r" b="b"/>
              <a:pathLst>
                <a:path w="2047" h="7592" extrusionOk="0">
                  <a:moveTo>
                    <a:pt x="1" y="1"/>
                  </a:moveTo>
                  <a:lnTo>
                    <a:pt x="1" y="7591"/>
                  </a:lnTo>
                  <a:lnTo>
                    <a:pt x="2047" y="7591"/>
                  </a:lnTo>
                  <a:lnTo>
                    <a:pt x="2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31"/>
            <p:cNvSpPr/>
            <p:nvPr/>
          </p:nvSpPr>
          <p:spPr>
            <a:xfrm>
              <a:off x="1642800" y="3730775"/>
              <a:ext cx="37475" cy="211625"/>
            </a:xfrm>
            <a:custGeom>
              <a:avLst/>
              <a:gdLst/>
              <a:ahLst/>
              <a:cxnLst/>
              <a:rect l="l" t="t" r="r" b="b"/>
              <a:pathLst>
                <a:path w="1499" h="8465" extrusionOk="0">
                  <a:moveTo>
                    <a:pt x="1" y="1"/>
                  </a:moveTo>
                  <a:lnTo>
                    <a:pt x="1" y="8465"/>
                  </a:lnTo>
                  <a:lnTo>
                    <a:pt x="1498" y="8465"/>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31"/>
            <p:cNvSpPr/>
            <p:nvPr/>
          </p:nvSpPr>
          <p:spPr>
            <a:xfrm>
              <a:off x="1579225" y="4384525"/>
              <a:ext cx="51175" cy="211800"/>
            </a:xfrm>
            <a:custGeom>
              <a:avLst/>
              <a:gdLst/>
              <a:ahLst/>
              <a:cxnLst/>
              <a:rect l="l" t="t" r="r" b="b"/>
              <a:pathLst>
                <a:path w="2047" h="8472" extrusionOk="0">
                  <a:moveTo>
                    <a:pt x="1" y="1"/>
                  </a:moveTo>
                  <a:lnTo>
                    <a:pt x="1" y="8471"/>
                  </a:lnTo>
                  <a:lnTo>
                    <a:pt x="2047" y="8471"/>
                  </a:lnTo>
                  <a:lnTo>
                    <a:pt x="2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1"/>
            <p:cNvSpPr/>
            <p:nvPr/>
          </p:nvSpPr>
          <p:spPr>
            <a:xfrm>
              <a:off x="2019800" y="41885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1"/>
            <p:cNvSpPr/>
            <p:nvPr/>
          </p:nvSpPr>
          <p:spPr>
            <a:xfrm>
              <a:off x="2019800" y="394875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1"/>
            <p:cNvSpPr/>
            <p:nvPr/>
          </p:nvSpPr>
          <p:spPr>
            <a:xfrm>
              <a:off x="2019800" y="3730775"/>
              <a:ext cx="37450" cy="211625"/>
            </a:xfrm>
            <a:custGeom>
              <a:avLst/>
              <a:gdLst/>
              <a:ahLst/>
              <a:cxnLst/>
              <a:rect l="l" t="t" r="r" b="b"/>
              <a:pathLst>
                <a:path w="1498" h="8465" extrusionOk="0">
                  <a:moveTo>
                    <a:pt x="0" y="1"/>
                  </a:moveTo>
                  <a:lnTo>
                    <a:pt x="0" y="8465"/>
                  </a:lnTo>
                  <a:lnTo>
                    <a:pt x="1498" y="8465"/>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1"/>
            <p:cNvSpPr/>
            <p:nvPr/>
          </p:nvSpPr>
          <p:spPr>
            <a:xfrm>
              <a:off x="2019800" y="3534800"/>
              <a:ext cx="37450" cy="189800"/>
            </a:xfrm>
            <a:custGeom>
              <a:avLst/>
              <a:gdLst/>
              <a:ahLst/>
              <a:cxnLst/>
              <a:rect l="l" t="t" r="r" b="b"/>
              <a:pathLst>
                <a:path w="1498" h="7592" extrusionOk="0">
                  <a:moveTo>
                    <a:pt x="0" y="1"/>
                  </a:moveTo>
                  <a:lnTo>
                    <a:pt x="0" y="7591"/>
                  </a:lnTo>
                  <a:lnTo>
                    <a:pt x="1498" y="759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31"/>
            <p:cNvSpPr/>
            <p:nvPr/>
          </p:nvSpPr>
          <p:spPr>
            <a:xfrm>
              <a:off x="1711000" y="4754825"/>
              <a:ext cx="278225" cy="37475"/>
            </a:xfrm>
            <a:custGeom>
              <a:avLst/>
              <a:gdLst/>
              <a:ahLst/>
              <a:cxnLst/>
              <a:rect l="l" t="t" r="r" b="b"/>
              <a:pathLst>
                <a:path w="11129" h="1499" extrusionOk="0">
                  <a:moveTo>
                    <a:pt x="1498" y="1"/>
                  </a:moveTo>
                  <a:lnTo>
                    <a:pt x="0" y="1498"/>
                  </a:lnTo>
                  <a:lnTo>
                    <a:pt x="11128" y="1498"/>
                  </a:lnTo>
                  <a:lnTo>
                    <a:pt x="9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1"/>
            <p:cNvSpPr/>
            <p:nvPr/>
          </p:nvSpPr>
          <p:spPr>
            <a:xfrm>
              <a:off x="2069825" y="353480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1"/>
            <p:cNvSpPr/>
            <p:nvPr/>
          </p:nvSpPr>
          <p:spPr>
            <a:xfrm>
              <a:off x="2069825" y="39487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1"/>
            <p:cNvSpPr/>
            <p:nvPr/>
          </p:nvSpPr>
          <p:spPr>
            <a:xfrm>
              <a:off x="1956050" y="4193025"/>
              <a:ext cx="38750" cy="596075"/>
            </a:xfrm>
            <a:custGeom>
              <a:avLst/>
              <a:gdLst/>
              <a:ahLst/>
              <a:cxnLst/>
              <a:rect l="l" t="t" r="r" b="b"/>
              <a:pathLst>
                <a:path w="1550" h="23843" extrusionOk="0">
                  <a:moveTo>
                    <a:pt x="1549" y="0"/>
                  </a:moveTo>
                  <a:lnTo>
                    <a:pt x="1" y="1542"/>
                  </a:lnTo>
                  <a:lnTo>
                    <a:pt x="1" y="22294"/>
                  </a:lnTo>
                  <a:lnTo>
                    <a:pt x="1549" y="23843"/>
                  </a:lnTo>
                  <a:lnTo>
                    <a:pt x="1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1"/>
            <p:cNvSpPr/>
            <p:nvPr/>
          </p:nvSpPr>
          <p:spPr>
            <a:xfrm>
              <a:off x="1642800" y="3218927"/>
              <a:ext cx="50850" cy="167800"/>
            </a:xfrm>
            <a:custGeom>
              <a:avLst/>
              <a:gdLst/>
              <a:ahLst/>
              <a:cxnLst/>
              <a:rect l="l" t="t" r="r" b="b"/>
              <a:pathLst>
                <a:path w="2034" h="6712" extrusionOk="0">
                  <a:moveTo>
                    <a:pt x="638" y="1"/>
                  </a:moveTo>
                  <a:cubicBezTo>
                    <a:pt x="217" y="1588"/>
                    <a:pt x="1" y="3226"/>
                    <a:pt x="1" y="4864"/>
                  </a:cubicBezTo>
                  <a:lnTo>
                    <a:pt x="1" y="6712"/>
                  </a:lnTo>
                  <a:lnTo>
                    <a:pt x="1498" y="6712"/>
                  </a:lnTo>
                  <a:lnTo>
                    <a:pt x="1498" y="4864"/>
                  </a:lnTo>
                  <a:cubicBezTo>
                    <a:pt x="1498" y="3430"/>
                    <a:pt x="1683" y="1996"/>
                    <a:pt x="2034" y="606"/>
                  </a:cubicBez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1"/>
            <p:cNvSpPr/>
            <p:nvPr/>
          </p:nvSpPr>
          <p:spPr>
            <a:xfrm>
              <a:off x="2069825" y="3395550"/>
              <a:ext cx="51175" cy="89100"/>
            </a:xfrm>
            <a:custGeom>
              <a:avLst/>
              <a:gdLst/>
              <a:ahLst/>
              <a:cxnLst/>
              <a:rect l="l" t="t" r="r" b="b"/>
              <a:pathLst>
                <a:path w="2047" h="3564" extrusionOk="0">
                  <a:moveTo>
                    <a:pt x="0" y="0"/>
                  </a:moveTo>
                  <a:lnTo>
                    <a:pt x="0" y="3563"/>
                  </a:lnTo>
                  <a:lnTo>
                    <a:pt x="2046" y="3563"/>
                  </a:lnTo>
                  <a:lnTo>
                    <a:pt x="2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1"/>
            <p:cNvSpPr/>
            <p:nvPr/>
          </p:nvSpPr>
          <p:spPr>
            <a:xfrm>
              <a:off x="2019800" y="3392927"/>
              <a:ext cx="37450" cy="89100"/>
            </a:xfrm>
            <a:custGeom>
              <a:avLst/>
              <a:gdLst/>
              <a:ahLst/>
              <a:cxnLst/>
              <a:rect l="l" t="t" r="r" b="b"/>
              <a:pathLst>
                <a:path w="1498" h="3564" extrusionOk="0">
                  <a:moveTo>
                    <a:pt x="0" y="0"/>
                  </a:moveTo>
                  <a:lnTo>
                    <a:pt x="0" y="3563"/>
                  </a:lnTo>
                  <a:lnTo>
                    <a:pt x="1498" y="3563"/>
                  </a:lnTo>
                  <a:lnTo>
                    <a:pt x="1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1"/>
            <p:cNvSpPr/>
            <p:nvPr/>
          </p:nvSpPr>
          <p:spPr>
            <a:xfrm>
              <a:off x="2019800" y="4384525"/>
              <a:ext cx="37450" cy="211800"/>
            </a:xfrm>
            <a:custGeom>
              <a:avLst/>
              <a:gdLst/>
              <a:ahLst/>
              <a:cxnLst/>
              <a:rect l="l" t="t" r="r" b="b"/>
              <a:pathLst>
                <a:path w="1498" h="8472" extrusionOk="0">
                  <a:moveTo>
                    <a:pt x="0" y="1"/>
                  </a:moveTo>
                  <a:lnTo>
                    <a:pt x="0" y="8471"/>
                  </a:lnTo>
                  <a:lnTo>
                    <a:pt x="1498" y="8471"/>
                  </a:lnTo>
                  <a:lnTo>
                    <a:pt x="1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1"/>
            <p:cNvSpPr/>
            <p:nvPr/>
          </p:nvSpPr>
          <p:spPr>
            <a:xfrm>
              <a:off x="2069825" y="4188550"/>
              <a:ext cx="51175" cy="189800"/>
            </a:xfrm>
            <a:custGeom>
              <a:avLst/>
              <a:gdLst/>
              <a:ahLst/>
              <a:cxnLst/>
              <a:rect l="l" t="t" r="r" b="b"/>
              <a:pathLst>
                <a:path w="2047" h="7592" extrusionOk="0">
                  <a:moveTo>
                    <a:pt x="0" y="1"/>
                  </a:moveTo>
                  <a:lnTo>
                    <a:pt x="0" y="7591"/>
                  </a:lnTo>
                  <a:lnTo>
                    <a:pt x="2046" y="7591"/>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1"/>
            <p:cNvSpPr/>
            <p:nvPr/>
          </p:nvSpPr>
          <p:spPr>
            <a:xfrm>
              <a:off x="2069825" y="4384525"/>
              <a:ext cx="51175" cy="211800"/>
            </a:xfrm>
            <a:custGeom>
              <a:avLst/>
              <a:gdLst/>
              <a:ahLst/>
              <a:cxnLst/>
              <a:rect l="l" t="t" r="r" b="b"/>
              <a:pathLst>
                <a:path w="2047" h="8472" extrusionOk="0">
                  <a:moveTo>
                    <a:pt x="0" y="1"/>
                  </a:moveTo>
                  <a:lnTo>
                    <a:pt x="0" y="8471"/>
                  </a:lnTo>
                  <a:lnTo>
                    <a:pt x="2046" y="8471"/>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1"/>
            <p:cNvSpPr/>
            <p:nvPr/>
          </p:nvSpPr>
          <p:spPr>
            <a:xfrm>
              <a:off x="1528725" y="2833725"/>
              <a:ext cx="642775" cy="2176700"/>
            </a:xfrm>
            <a:custGeom>
              <a:avLst/>
              <a:gdLst/>
              <a:ahLst/>
              <a:cxnLst/>
              <a:rect l="l" t="t" r="r" b="b"/>
              <a:pathLst>
                <a:path w="25711" h="87068" extrusionOk="0">
                  <a:moveTo>
                    <a:pt x="12855" y="294"/>
                  </a:moveTo>
                  <a:lnTo>
                    <a:pt x="13314" y="536"/>
                  </a:lnTo>
                  <a:cubicBezTo>
                    <a:pt x="20797" y="4488"/>
                    <a:pt x="25449" y="12257"/>
                    <a:pt x="25449" y="20816"/>
                  </a:cubicBezTo>
                  <a:lnTo>
                    <a:pt x="25449" y="86812"/>
                  </a:lnTo>
                  <a:lnTo>
                    <a:pt x="262" y="86812"/>
                  </a:lnTo>
                  <a:lnTo>
                    <a:pt x="262" y="20816"/>
                  </a:lnTo>
                  <a:cubicBezTo>
                    <a:pt x="262" y="12257"/>
                    <a:pt x="4908" y="4488"/>
                    <a:pt x="12390" y="536"/>
                  </a:cubicBezTo>
                  <a:lnTo>
                    <a:pt x="12849" y="300"/>
                  </a:lnTo>
                  <a:lnTo>
                    <a:pt x="12855" y="294"/>
                  </a:lnTo>
                  <a:close/>
                  <a:moveTo>
                    <a:pt x="12855" y="1"/>
                  </a:moveTo>
                  <a:lnTo>
                    <a:pt x="12734" y="65"/>
                  </a:lnTo>
                  <a:lnTo>
                    <a:pt x="12275" y="307"/>
                  </a:lnTo>
                  <a:cubicBezTo>
                    <a:pt x="4704" y="4297"/>
                    <a:pt x="0" y="12155"/>
                    <a:pt x="0" y="20810"/>
                  </a:cubicBezTo>
                  <a:lnTo>
                    <a:pt x="0" y="87067"/>
                  </a:lnTo>
                  <a:lnTo>
                    <a:pt x="25710" y="87067"/>
                  </a:lnTo>
                  <a:lnTo>
                    <a:pt x="25710" y="20816"/>
                  </a:lnTo>
                  <a:cubicBezTo>
                    <a:pt x="25710" y="12161"/>
                    <a:pt x="21007" y="4303"/>
                    <a:pt x="13435" y="307"/>
                  </a:cubicBezTo>
                  <a:lnTo>
                    <a:pt x="12976" y="71"/>
                  </a:lnTo>
                  <a:lnTo>
                    <a:pt x="12855" y="7"/>
                  </a:lnTo>
                  <a:lnTo>
                    <a:pt x="12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1"/>
            <p:cNvSpPr/>
            <p:nvPr/>
          </p:nvSpPr>
          <p:spPr>
            <a:xfrm>
              <a:off x="1497650" y="3295325"/>
              <a:ext cx="6550" cy="1735175"/>
            </a:xfrm>
            <a:custGeom>
              <a:avLst/>
              <a:gdLst/>
              <a:ahLst/>
              <a:cxnLst/>
              <a:rect l="l" t="t" r="r" b="b"/>
              <a:pathLst>
                <a:path w="262" h="69407" extrusionOk="0">
                  <a:moveTo>
                    <a:pt x="134" y="1"/>
                  </a:moveTo>
                  <a:cubicBezTo>
                    <a:pt x="58" y="1"/>
                    <a:pt x="0" y="58"/>
                    <a:pt x="0" y="134"/>
                  </a:cubicBezTo>
                  <a:lnTo>
                    <a:pt x="0" y="69279"/>
                  </a:lnTo>
                  <a:cubicBezTo>
                    <a:pt x="0" y="69349"/>
                    <a:pt x="58" y="69406"/>
                    <a:pt x="134" y="69406"/>
                  </a:cubicBezTo>
                  <a:cubicBezTo>
                    <a:pt x="204" y="69406"/>
                    <a:pt x="262" y="69343"/>
                    <a:pt x="262" y="69273"/>
                  </a:cubicBezTo>
                  <a:lnTo>
                    <a:pt x="262" y="134"/>
                  </a:lnTo>
                  <a:cubicBezTo>
                    <a:pt x="262" y="58"/>
                    <a:pt x="204" y="1"/>
                    <a:pt x="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1"/>
            <p:cNvSpPr/>
            <p:nvPr/>
          </p:nvSpPr>
          <p:spPr>
            <a:xfrm>
              <a:off x="867000" y="2538000"/>
              <a:ext cx="202075" cy="500350"/>
            </a:xfrm>
            <a:custGeom>
              <a:avLst/>
              <a:gdLst/>
              <a:ahLst/>
              <a:cxnLst/>
              <a:rect l="l" t="t" r="r" b="b"/>
              <a:pathLst>
                <a:path w="8083" h="20014" extrusionOk="0">
                  <a:moveTo>
                    <a:pt x="1" y="1"/>
                  </a:moveTo>
                  <a:lnTo>
                    <a:pt x="1" y="20013"/>
                  </a:lnTo>
                  <a:cubicBezTo>
                    <a:pt x="1811" y="16610"/>
                    <a:pt x="4341" y="13665"/>
                    <a:pt x="8082" y="11033"/>
                  </a:cubicBezTo>
                  <a:cubicBezTo>
                    <a:pt x="5597" y="9006"/>
                    <a:pt x="3500" y="6349"/>
                    <a:pt x="1874" y="3608"/>
                  </a:cubicBezTo>
                  <a:cubicBezTo>
                    <a:pt x="1180" y="2442"/>
                    <a:pt x="549" y="123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1"/>
            <p:cNvSpPr/>
            <p:nvPr/>
          </p:nvSpPr>
          <p:spPr>
            <a:xfrm>
              <a:off x="852350" y="2718050"/>
              <a:ext cx="177850" cy="178000"/>
            </a:xfrm>
            <a:custGeom>
              <a:avLst/>
              <a:gdLst/>
              <a:ahLst/>
              <a:cxnLst/>
              <a:rect l="l" t="t" r="r" b="b"/>
              <a:pathLst>
                <a:path w="7114" h="7120" extrusionOk="0">
                  <a:moveTo>
                    <a:pt x="3557" y="1"/>
                  </a:moveTo>
                  <a:cubicBezTo>
                    <a:pt x="1594" y="1"/>
                    <a:pt x="0" y="1594"/>
                    <a:pt x="0" y="3557"/>
                  </a:cubicBezTo>
                  <a:cubicBezTo>
                    <a:pt x="0" y="5527"/>
                    <a:pt x="1594" y="7120"/>
                    <a:pt x="3557" y="7120"/>
                  </a:cubicBezTo>
                  <a:cubicBezTo>
                    <a:pt x="5526" y="7120"/>
                    <a:pt x="7113" y="5527"/>
                    <a:pt x="7113" y="3557"/>
                  </a:cubicBezTo>
                  <a:cubicBezTo>
                    <a:pt x="7113"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1"/>
            <p:cNvSpPr/>
            <p:nvPr/>
          </p:nvSpPr>
          <p:spPr>
            <a:xfrm>
              <a:off x="883575" y="2749275"/>
              <a:ext cx="115550" cy="115550"/>
            </a:xfrm>
            <a:custGeom>
              <a:avLst/>
              <a:gdLst/>
              <a:ahLst/>
              <a:cxnLst/>
              <a:rect l="l" t="t" r="r" b="b"/>
              <a:pathLst>
                <a:path w="4622" h="4622" extrusionOk="0">
                  <a:moveTo>
                    <a:pt x="2059" y="1"/>
                  </a:moveTo>
                  <a:cubicBezTo>
                    <a:pt x="1836" y="26"/>
                    <a:pt x="1619" y="77"/>
                    <a:pt x="1422" y="160"/>
                  </a:cubicBezTo>
                  <a:cubicBezTo>
                    <a:pt x="1211" y="250"/>
                    <a:pt x="1020" y="358"/>
                    <a:pt x="848" y="498"/>
                  </a:cubicBezTo>
                  <a:lnTo>
                    <a:pt x="855" y="498"/>
                  </a:lnTo>
                  <a:cubicBezTo>
                    <a:pt x="951" y="528"/>
                    <a:pt x="1050" y="543"/>
                    <a:pt x="1150" y="543"/>
                  </a:cubicBezTo>
                  <a:cubicBezTo>
                    <a:pt x="1282" y="543"/>
                    <a:pt x="1416" y="517"/>
                    <a:pt x="1543" y="466"/>
                  </a:cubicBezTo>
                  <a:cubicBezTo>
                    <a:pt x="1760" y="377"/>
                    <a:pt x="1944" y="211"/>
                    <a:pt x="2059" y="1"/>
                  </a:cubicBezTo>
                  <a:close/>
                  <a:moveTo>
                    <a:pt x="2556" y="1"/>
                  </a:moveTo>
                  <a:lnTo>
                    <a:pt x="2556" y="1"/>
                  </a:lnTo>
                  <a:cubicBezTo>
                    <a:pt x="2671" y="211"/>
                    <a:pt x="2849" y="377"/>
                    <a:pt x="3072" y="466"/>
                  </a:cubicBezTo>
                  <a:cubicBezTo>
                    <a:pt x="3196" y="517"/>
                    <a:pt x="3330" y="543"/>
                    <a:pt x="3463" y="543"/>
                  </a:cubicBezTo>
                  <a:cubicBezTo>
                    <a:pt x="3564" y="543"/>
                    <a:pt x="3665" y="528"/>
                    <a:pt x="3761" y="498"/>
                  </a:cubicBezTo>
                  <a:cubicBezTo>
                    <a:pt x="3589" y="358"/>
                    <a:pt x="3398" y="243"/>
                    <a:pt x="3194" y="160"/>
                  </a:cubicBezTo>
                  <a:cubicBezTo>
                    <a:pt x="2990" y="77"/>
                    <a:pt x="2779" y="20"/>
                    <a:pt x="2556" y="1"/>
                  </a:cubicBezTo>
                  <a:close/>
                  <a:moveTo>
                    <a:pt x="498" y="855"/>
                  </a:moveTo>
                  <a:lnTo>
                    <a:pt x="498" y="855"/>
                  </a:lnTo>
                  <a:cubicBezTo>
                    <a:pt x="357" y="1027"/>
                    <a:pt x="243" y="1218"/>
                    <a:pt x="160" y="1422"/>
                  </a:cubicBezTo>
                  <a:cubicBezTo>
                    <a:pt x="77" y="1626"/>
                    <a:pt x="20" y="1843"/>
                    <a:pt x="1" y="2060"/>
                  </a:cubicBezTo>
                  <a:cubicBezTo>
                    <a:pt x="211" y="1945"/>
                    <a:pt x="370" y="1766"/>
                    <a:pt x="466" y="1543"/>
                  </a:cubicBezTo>
                  <a:cubicBezTo>
                    <a:pt x="555" y="1327"/>
                    <a:pt x="568" y="1084"/>
                    <a:pt x="498" y="855"/>
                  </a:cubicBezTo>
                  <a:close/>
                  <a:moveTo>
                    <a:pt x="4118" y="855"/>
                  </a:moveTo>
                  <a:lnTo>
                    <a:pt x="4118" y="855"/>
                  </a:lnTo>
                  <a:cubicBezTo>
                    <a:pt x="4048" y="1078"/>
                    <a:pt x="4060" y="1320"/>
                    <a:pt x="4150" y="1543"/>
                  </a:cubicBezTo>
                  <a:cubicBezTo>
                    <a:pt x="4239" y="1760"/>
                    <a:pt x="4405" y="1945"/>
                    <a:pt x="4615" y="2060"/>
                  </a:cubicBezTo>
                  <a:cubicBezTo>
                    <a:pt x="4589" y="1837"/>
                    <a:pt x="4538" y="1626"/>
                    <a:pt x="4456" y="1422"/>
                  </a:cubicBezTo>
                  <a:cubicBezTo>
                    <a:pt x="4373" y="1218"/>
                    <a:pt x="4258" y="1027"/>
                    <a:pt x="4118" y="855"/>
                  </a:cubicBezTo>
                  <a:close/>
                  <a:moveTo>
                    <a:pt x="1" y="2563"/>
                  </a:moveTo>
                  <a:lnTo>
                    <a:pt x="1" y="2563"/>
                  </a:lnTo>
                  <a:cubicBezTo>
                    <a:pt x="26" y="2780"/>
                    <a:pt x="77" y="2996"/>
                    <a:pt x="160" y="3200"/>
                  </a:cubicBezTo>
                  <a:cubicBezTo>
                    <a:pt x="243" y="3404"/>
                    <a:pt x="357" y="3596"/>
                    <a:pt x="498" y="3768"/>
                  </a:cubicBezTo>
                  <a:cubicBezTo>
                    <a:pt x="568" y="3538"/>
                    <a:pt x="555" y="3296"/>
                    <a:pt x="466" y="3073"/>
                  </a:cubicBezTo>
                  <a:cubicBezTo>
                    <a:pt x="377" y="2856"/>
                    <a:pt x="211" y="2671"/>
                    <a:pt x="1" y="2563"/>
                  </a:cubicBezTo>
                  <a:close/>
                  <a:moveTo>
                    <a:pt x="4621" y="2557"/>
                  </a:moveTo>
                  <a:lnTo>
                    <a:pt x="4621" y="2557"/>
                  </a:lnTo>
                  <a:cubicBezTo>
                    <a:pt x="4411" y="2671"/>
                    <a:pt x="4245" y="2856"/>
                    <a:pt x="4156" y="3073"/>
                  </a:cubicBezTo>
                  <a:cubicBezTo>
                    <a:pt x="4067" y="3290"/>
                    <a:pt x="4054" y="3538"/>
                    <a:pt x="4124" y="3768"/>
                  </a:cubicBezTo>
                  <a:cubicBezTo>
                    <a:pt x="4258" y="3589"/>
                    <a:pt x="4373" y="3398"/>
                    <a:pt x="4462" y="3194"/>
                  </a:cubicBezTo>
                  <a:cubicBezTo>
                    <a:pt x="4545" y="2990"/>
                    <a:pt x="4596" y="2780"/>
                    <a:pt x="4621" y="2557"/>
                  </a:cubicBezTo>
                  <a:close/>
                  <a:moveTo>
                    <a:pt x="3467" y="4073"/>
                  </a:moveTo>
                  <a:cubicBezTo>
                    <a:pt x="3333" y="4073"/>
                    <a:pt x="3200" y="4099"/>
                    <a:pt x="3072" y="4150"/>
                  </a:cubicBezTo>
                  <a:cubicBezTo>
                    <a:pt x="2856" y="4239"/>
                    <a:pt x="2671" y="4405"/>
                    <a:pt x="2556" y="4615"/>
                  </a:cubicBezTo>
                  <a:cubicBezTo>
                    <a:pt x="2779" y="4596"/>
                    <a:pt x="2996" y="4539"/>
                    <a:pt x="3194" y="4456"/>
                  </a:cubicBezTo>
                  <a:cubicBezTo>
                    <a:pt x="3404" y="4373"/>
                    <a:pt x="3595" y="4258"/>
                    <a:pt x="3767" y="4118"/>
                  </a:cubicBezTo>
                  <a:cubicBezTo>
                    <a:pt x="3668" y="4088"/>
                    <a:pt x="3567" y="4073"/>
                    <a:pt x="3467" y="4073"/>
                  </a:cubicBezTo>
                  <a:close/>
                  <a:moveTo>
                    <a:pt x="1152" y="4080"/>
                  </a:moveTo>
                  <a:cubicBezTo>
                    <a:pt x="1051" y="4080"/>
                    <a:pt x="951" y="4094"/>
                    <a:pt x="855" y="4125"/>
                  </a:cubicBezTo>
                  <a:cubicBezTo>
                    <a:pt x="1027" y="4265"/>
                    <a:pt x="1218" y="4373"/>
                    <a:pt x="1422" y="4462"/>
                  </a:cubicBezTo>
                  <a:cubicBezTo>
                    <a:pt x="1626" y="4545"/>
                    <a:pt x="1842" y="4596"/>
                    <a:pt x="2059" y="4622"/>
                  </a:cubicBezTo>
                  <a:cubicBezTo>
                    <a:pt x="1944" y="4411"/>
                    <a:pt x="1766" y="4246"/>
                    <a:pt x="1543" y="4156"/>
                  </a:cubicBezTo>
                  <a:cubicBezTo>
                    <a:pt x="1419" y="4106"/>
                    <a:pt x="1286" y="4080"/>
                    <a:pt x="1152"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1"/>
            <p:cNvSpPr/>
            <p:nvPr/>
          </p:nvSpPr>
          <p:spPr>
            <a:xfrm>
              <a:off x="865250" y="2730975"/>
              <a:ext cx="152200" cy="152175"/>
            </a:xfrm>
            <a:custGeom>
              <a:avLst/>
              <a:gdLst/>
              <a:ahLst/>
              <a:cxnLst/>
              <a:rect l="l" t="t" r="r" b="b"/>
              <a:pathLst>
                <a:path w="6088" h="6087" extrusionOk="0">
                  <a:moveTo>
                    <a:pt x="3041" y="261"/>
                  </a:moveTo>
                  <a:cubicBezTo>
                    <a:pt x="4577" y="261"/>
                    <a:pt x="5819" y="1504"/>
                    <a:pt x="5826" y="3040"/>
                  </a:cubicBezTo>
                  <a:cubicBezTo>
                    <a:pt x="5819" y="4576"/>
                    <a:pt x="4577" y="5819"/>
                    <a:pt x="3041" y="5825"/>
                  </a:cubicBezTo>
                  <a:cubicBezTo>
                    <a:pt x="1505" y="5819"/>
                    <a:pt x="262" y="4576"/>
                    <a:pt x="262" y="3040"/>
                  </a:cubicBezTo>
                  <a:cubicBezTo>
                    <a:pt x="262" y="1504"/>
                    <a:pt x="1505"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1"/>
            <p:cNvSpPr/>
            <p:nvPr/>
          </p:nvSpPr>
          <p:spPr>
            <a:xfrm>
              <a:off x="898075" y="2763775"/>
              <a:ext cx="86375" cy="86400"/>
            </a:xfrm>
            <a:custGeom>
              <a:avLst/>
              <a:gdLst/>
              <a:ahLst/>
              <a:cxnLst/>
              <a:rect l="l" t="t" r="r" b="b"/>
              <a:pathLst>
                <a:path w="3455" h="3456" extrusionOk="0">
                  <a:moveTo>
                    <a:pt x="1728" y="1"/>
                  </a:moveTo>
                  <a:cubicBezTo>
                    <a:pt x="778" y="1"/>
                    <a:pt x="0" y="779"/>
                    <a:pt x="0" y="1728"/>
                  </a:cubicBezTo>
                  <a:cubicBezTo>
                    <a:pt x="0" y="2684"/>
                    <a:pt x="778" y="3455"/>
                    <a:pt x="1728" y="3455"/>
                  </a:cubicBezTo>
                  <a:cubicBezTo>
                    <a:pt x="2684" y="3455"/>
                    <a:pt x="3455" y="2684"/>
                    <a:pt x="3455" y="1728"/>
                  </a:cubicBezTo>
                  <a:cubicBezTo>
                    <a:pt x="3455" y="779"/>
                    <a:pt x="2684" y="1"/>
                    <a:pt x="1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1"/>
            <p:cNvSpPr/>
            <p:nvPr/>
          </p:nvSpPr>
          <p:spPr>
            <a:xfrm>
              <a:off x="837525" y="2360350"/>
              <a:ext cx="282200" cy="826800"/>
            </a:xfrm>
            <a:custGeom>
              <a:avLst/>
              <a:gdLst/>
              <a:ahLst/>
              <a:cxnLst/>
              <a:rect l="l" t="t" r="r" b="b"/>
              <a:pathLst>
                <a:path w="11288" h="33072" extrusionOk="0">
                  <a:moveTo>
                    <a:pt x="262" y="1594"/>
                  </a:moveTo>
                  <a:cubicBezTo>
                    <a:pt x="1422" y="7024"/>
                    <a:pt x="5463" y="14360"/>
                    <a:pt x="10823" y="18184"/>
                  </a:cubicBezTo>
                  <a:cubicBezTo>
                    <a:pt x="5545" y="21600"/>
                    <a:pt x="2352" y="25615"/>
                    <a:pt x="262" y="31491"/>
                  </a:cubicBezTo>
                  <a:lnTo>
                    <a:pt x="262" y="1594"/>
                  </a:lnTo>
                  <a:close/>
                  <a:moveTo>
                    <a:pt x="262" y="1"/>
                  </a:moveTo>
                  <a:lnTo>
                    <a:pt x="1" y="13"/>
                  </a:lnTo>
                  <a:lnTo>
                    <a:pt x="1" y="33072"/>
                  </a:lnTo>
                  <a:lnTo>
                    <a:pt x="256" y="32307"/>
                  </a:lnTo>
                  <a:cubicBezTo>
                    <a:pt x="2340" y="26029"/>
                    <a:pt x="5590" y="21842"/>
                    <a:pt x="11129" y="18299"/>
                  </a:cubicBezTo>
                  <a:lnTo>
                    <a:pt x="11288" y="18197"/>
                  </a:lnTo>
                  <a:lnTo>
                    <a:pt x="11129" y="18082"/>
                  </a:lnTo>
                  <a:cubicBezTo>
                    <a:pt x="4596" y="13525"/>
                    <a:pt x="785" y="4596"/>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1"/>
            <p:cNvSpPr/>
            <p:nvPr/>
          </p:nvSpPr>
          <p:spPr>
            <a:xfrm>
              <a:off x="1932950" y="2538000"/>
              <a:ext cx="202050" cy="500350"/>
            </a:xfrm>
            <a:custGeom>
              <a:avLst/>
              <a:gdLst/>
              <a:ahLst/>
              <a:cxnLst/>
              <a:rect l="l" t="t" r="r" b="b"/>
              <a:pathLst>
                <a:path w="8082" h="20014" extrusionOk="0">
                  <a:moveTo>
                    <a:pt x="8082" y="1"/>
                  </a:moveTo>
                  <a:cubicBezTo>
                    <a:pt x="7527" y="1237"/>
                    <a:pt x="6903" y="2442"/>
                    <a:pt x="6208" y="3608"/>
                  </a:cubicBezTo>
                  <a:cubicBezTo>
                    <a:pt x="4583" y="6349"/>
                    <a:pt x="2486" y="9006"/>
                    <a:pt x="1" y="11033"/>
                  </a:cubicBezTo>
                  <a:cubicBezTo>
                    <a:pt x="3742" y="13665"/>
                    <a:pt x="6272" y="16610"/>
                    <a:pt x="8082" y="20013"/>
                  </a:cubicBezTo>
                  <a:lnTo>
                    <a:pt x="8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1"/>
            <p:cNvSpPr/>
            <p:nvPr/>
          </p:nvSpPr>
          <p:spPr>
            <a:xfrm>
              <a:off x="1971675" y="2718050"/>
              <a:ext cx="178000" cy="178000"/>
            </a:xfrm>
            <a:custGeom>
              <a:avLst/>
              <a:gdLst/>
              <a:ahLst/>
              <a:cxnLst/>
              <a:rect l="l" t="t" r="r" b="b"/>
              <a:pathLst>
                <a:path w="7120" h="7120" extrusionOk="0">
                  <a:moveTo>
                    <a:pt x="3557" y="1"/>
                  </a:moveTo>
                  <a:cubicBezTo>
                    <a:pt x="1594" y="1"/>
                    <a:pt x="0" y="1594"/>
                    <a:pt x="0" y="3557"/>
                  </a:cubicBezTo>
                  <a:cubicBezTo>
                    <a:pt x="0" y="5527"/>
                    <a:pt x="1594" y="7120"/>
                    <a:pt x="3557" y="7120"/>
                  </a:cubicBezTo>
                  <a:cubicBezTo>
                    <a:pt x="5526" y="7120"/>
                    <a:pt x="7119" y="5527"/>
                    <a:pt x="7119" y="3557"/>
                  </a:cubicBezTo>
                  <a:cubicBezTo>
                    <a:pt x="7119" y="1594"/>
                    <a:pt x="5526" y="1"/>
                    <a:pt x="35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1"/>
            <p:cNvSpPr/>
            <p:nvPr/>
          </p:nvSpPr>
          <p:spPr>
            <a:xfrm>
              <a:off x="2002900" y="2749275"/>
              <a:ext cx="115550" cy="115550"/>
            </a:xfrm>
            <a:custGeom>
              <a:avLst/>
              <a:gdLst/>
              <a:ahLst/>
              <a:cxnLst/>
              <a:rect l="l" t="t" r="r" b="b"/>
              <a:pathLst>
                <a:path w="4622" h="4622" extrusionOk="0">
                  <a:moveTo>
                    <a:pt x="2059" y="1"/>
                  </a:moveTo>
                  <a:lnTo>
                    <a:pt x="2059" y="1"/>
                  </a:lnTo>
                  <a:cubicBezTo>
                    <a:pt x="1842" y="20"/>
                    <a:pt x="1626" y="77"/>
                    <a:pt x="1422" y="160"/>
                  </a:cubicBezTo>
                  <a:cubicBezTo>
                    <a:pt x="1218" y="243"/>
                    <a:pt x="1027" y="358"/>
                    <a:pt x="854" y="498"/>
                  </a:cubicBezTo>
                  <a:cubicBezTo>
                    <a:pt x="953" y="528"/>
                    <a:pt x="1054" y="543"/>
                    <a:pt x="1155" y="543"/>
                  </a:cubicBezTo>
                  <a:cubicBezTo>
                    <a:pt x="1289" y="543"/>
                    <a:pt x="1422" y="517"/>
                    <a:pt x="1549" y="466"/>
                  </a:cubicBezTo>
                  <a:cubicBezTo>
                    <a:pt x="1766" y="377"/>
                    <a:pt x="1951" y="211"/>
                    <a:pt x="2059" y="1"/>
                  </a:cubicBezTo>
                  <a:close/>
                  <a:moveTo>
                    <a:pt x="2563" y="1"/>
                  </a:moveTo>
                  <a:lnTo>
                    <a:pt x="2563" y="1"/>
                  </a:lnTo>
                  <a:cubicBezTo>
                    <a:pt x="2677" y="211"/>
                    <a:pt x="2856" y="377"/>
                    <a:pt x="3079" y="466"/>
                  </a:cubicBezTo>
                  <a:cubicBezTo>
                    <a:pt x="3202" y="517"/>
                    <a:pt x="3334" y="543"/>
                    <a:pt x="3467" y="543"/>
                  </a:cubicBezTo>
                  <a:cubicBezTo>
                    <a:pt x="3567" y="543"/>
                    <a:pt x="3668" y="528"/>
                    <a:pt x="3767" y="498"/>
                  </a:cubicBezTo>
                  <a:cubicBezTo>
                    <a:pt x="3595" y="358"/>
                    <a:pt x="3404" y="250"/>
                    <a:pt x="3200" y="160"/>
                  </a:cubicBezTo>
                  <a:cubicBezTo>
                    <a:pt x="2996" y="77"/>
                    <a:pt x="2786" y="26"/>
                    <a:pt x="2563" y="1"/>
                  </a:cubicBezTo>
                  <a:close/>
                  <a:moveTo>
                    <a:pt x="498" y="855"/>
                  </a:moveTo>
                  <a:cubicBezTo>
                    <a:pt x="498" y="857"/>
                    <a:pt x="499" y="859"/>
                    <a:pt x="499" y="861"/>
                  </a:cubicBezTo>
                  <a:lnTo>
                    <a:pt x="499" y="861"/>
                  </a:lnTo>
                  <a:cubicBezTo>
                    <a:pt x="501" y="859"/>
                    <a:pt x="502" y="857"/>
                    <a:pt x="504" y="855"/>
                  </a:cubicBezTo>
                  <a:close/>
                  <a:moveTo>
                    <a:pt x="499" y="861"/>
                  </a:moveTo>
                  <a:cubicBezTo>
                    <a:pt x="361" y="1031"/>
                    <a:pt x="248" y="1221"/>
                    <a:pt x="166" y="1422"/>
                  </a:cubicBezTo>
                  <a:cubicBezTo>
                    <a:pt x="83" y="1626"/>
                    <a:pt x="26" y="1837"/>
                    <a:pt x="7" y="2060"/>
                  </a:cubicBezTo>
                  <a:cubicBezTo>
                    <a:pt x="217" y="1945"/>
                    <a:pt x="383" y="1760"/>
                    <a:pt x="472" y="1543"/>
                  </a:cubicBezTo>
                  <a:cubicBezTo>
                    <a:pt x="561" y="1322"/>
                    <a:pt x="568" y="1082"/>
                    <a:pt x="499" y="861"/>
                  </a:cubicBezTo>
                  <a:close/>
                  <a:moveTo>
                    <a:pt x="4124" y="855"/>
                  </a:moveTo>
                  <a:lnTo>
                    <a:pt x="4124" y="855"/>
                  </a:lnTo>
                  <a:cubicBezTo>
                    <a:pt x="4054" y="1084"/>
                    <a:pt x="4067" y="1327"/>
                    <a:pt x="4156" y="1543"/>
                  </a:cubicBezTo>
                  <a:cubicBezTo>
                    <a:pt x="4245" y="1766"/>
                    <a:pt x="4411" y="1945"/>
                    <a:pt x="4621" y="2060"/>
                  </a:cubicBezTo>
                  <a:cubicBezTo>
                    <a:pt x="4602" y="1843"/>
                    <a:pt x="4545" y="1626"/>
                    <a:pt x="4462" y="1422"/>
                  </a:cubicBezTo>
                  <a:cubicBezTo>
                    <a:pt x="4379" y="1218"/>
                    <a:pt x="4264" y="1027"/>
                    <a:pt x="4124" y="855"/>
                  </a:cubicBezTo>
                  <a:close/>
                  <a:moveTo>
                    <a:pt x="0" y="2557"/>
                  </a:moveTo>
                  <a:cubicBezTo>
                    <a:pt x="20" y="2780"/>
                    <a:pt x="77" y="2990"/>
                    <a:pt x="160" y="3194"/>
                  </a:cubicBezTo>
                  <a:cubicBezTo>
                    <a:pt x="243" y="3398"/>
                    <a:pt x="357" y="3589"/>
                    <a:pt x="498" y="3768"/>
                  </a:cubicBezTo>
                  <a:cubicBezTo>
                    <a:pt x="568" y="3538"/>
                    <a:pt x="555" y="3296"/>
                    <a:pt x="466" y="3073"/>
                  </a:cubicBezTo>
                  <a:cubicBezTo>
                    <a:pt x="376" y="2856"/>
                    <a:pt x="211" y="2671"/>
                    <a:pt x="0" y="2557"/>
                  </a:cubicBezTo>
                  <a:close/>
                  <a:moveTo>
                    <a:pt x="4621" y="2563"/>
                  </a:moveTo>
                  <a:lnTo>
                    <a:pt x="4621" y="2563"/>
                  </a:lnTo>
                  <a:cubicBezTo>
                    <a:pt x="4411" y="2671"/>
                    <a:pt x="4245" y="2856"/>
                    <a:pt x="4156" y="3073"/>
                  </a:cubicBezTo>
                  <a:cubicBezTo>
                    <a:pt x="4060" y="3296"/>
                    <a:pt x="4054" y="3538"/>
                    <a:pt x="4118" y="3768"/>
                  </a:cubicBezTo>
                  <a:lnTo>
                    <a:pt x="4124" y="3768"/>
                  </a:lnTo>
                  <a:cubicBezTo>
                    <a:pt x="4258" y="3596"/>
                    <a:pt x="4373" y="3404"/>
                    <a:pt x="4462" y="3200"/>
                  </a:cubicBezTo>
                  <a:cubicBezTo>
                    <a:pt x="4545" y="2996"/>
                    <a:pt x="4596" y="2780"/>
                    <a:pt x="4621" y="2563"/>
                  </a:cubicBezTo>
                  <a:close/>
                  <a:moveTo>
                    <a:pt x="1152" y="4073"/>
                  </a:moveTo>
                  <a:cubicBezTo>
                    <a:pt x="1051" y="4073"/>
                    <a:pt x="950" y="4088"/>
                    <a:pt x="854" y="4118"/>
                  </a:cubicBezTo>
                  <a:cubicBezTo>
                    <a:pt x="1027" y="4258"/>
                    <a:pt x="1218" y="4373"/>
                    <a:pt x="1422" y="4456"/>
                  </a:cubicBezTo>
                  <a:cubicBezTo>
                    <a:pt x="1626" y="4539"/>
                    <a:pt x="1842" y="4596"/>
                    <a:pt x="2059" y="4615"/>
                  </a:cubicBezTo>
                  <a:cubicBezTo>
                    <a:pt x="1951" y="4405"/>
                    <a:pt x="1766" y="4239"/>
                    <a:pt x="1543" y="4150"/>
                  </a:cubicBezTo>
                  <a:cubicBezTo>
                    <a:pt x="1419" y="4099"/>
                    <a:pt x="1286" y="4073"/>
                    <a:pt x="1152" y="4073"/>
                  </a:cubicBezTo>
                  <a:close/>
                  <a:moveTo>
                    <a:pt x="3466" y="4080"/>
                  </a:moveTo>
                  <a:cubicBezTo>
                    <a:pt x="3333" y="4080"/>
                    <a:pt x="3200" y="4106"/>
                    <a:pt x="3072" y="4156"/>
                  </a:cubicBezTo>
                  <a:cubicBezTo>
                    <a:pt x="2856" y="4246"/>
                    <a:pt x="2671" y="4411"/>
                    <a:pt x="2563" y="4622"/>
                  </a:cubicBezTo>
                  <a:cubicBezTo>
                    <a:pt x="2779" y="4596"/>
                    <a:pt x="2996" y="4545"/>
                    <a:pt x="3200" y="4462"/>
                  </a:cubicBezTo>
                  <a:cubicBezTo>
                    <a:pt x="3404" y="4373"/>
                    <a:pt x="3595" y="4265"/>
                    <a:pt x="3767" y="4125"/>
                  </a:cubicBezTo>
                  <a:cubicBezTo>
                    <a:pt x="3668" y="4094"/>
                    <a:pt x="3567" y="4080"/>
                    <a:pt x="3466" y="4080"/>
                  </a:cubicBezTo>
                  <a:close/>
                </a:path>
              </a:pathLst>
            </a:custGeom>
            <a:solidFill>
              <a:srgbClr val="92B1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1"/>
            <p:cNvSpPr/>
            <p:nvPr/>
          </p:nvSpPr>
          <p:spPr>
            <a:xfrm>
              <a:off x="1984575" y="2730975"/>
              <a:ext cx="152200" cy="152175"/>
            </a:xfrm>
            <a:custGeom>
              <a:avLst/>
              <a:gdLst/>
              <a:ahLst/>
              <a:cxnLst/>
              <a:rect l="l" t="t" r="r" b="b"/>
              <a:pathLst>
                <a:path w="6088" h="6087" extrusionOk="0">
                  <a:moveTo>
                    <a:pt x="3041" y="261"/>
                  </a:moveTo>
                  <a:cubicBezTo>
                    <a:pt x="4577" y="261"/>
                    <a:pt x="5819" y="1504"/>
                    <a:pt x="5826" y="3040"/>
                  </a:cubicBezTo>
                  <a:cubicBezTo>
                    <a:pt x="5826" y="4576"/>
                    <a:pt x="4577" y="5819"/>
                    <a:pt x="3041" y="5825"/>
                  </a:cubicBezTo>
                  <a:cubicBezTo>
                    <a:pt x="1505" y="5819"/>
                    <a:pt x="262" y="4576"/>
                    <a:pt x="262" y="3040"/>
                  </a:cubicBezTo>
                  <a:cubicBezTo>
                    <a:pt x="262" y="1504"/>
                    <a:pt x="1511" y="261"/>
                    <a:pt x="3041" y="261"/>
                  </a:cubicBezTo>
                  <a:close/>
                  <a:moveTo>
                    <a:pt x="3041" y="0"/>
                  </a:moveTo>
                  <a:cubicBezTo>
                    <a:pt x="1364" y="0"/>
                    <a:pt x="1" y="1364"/>
                    <a:pt x="1" y="3040"/>
                  </a:cubicBezTo>
                  <a:cubicBezTo>
                    <a:pt x="1" y="4723"/>
                    <a:pt x="1364" y="6080"/>
                    <a:pt x="3041" y="6087"/>
                  </a:cubicBezTo>
                  <a:cubicBezTo>
                    <a:pt x="4723" y="6080"/>
                    <a:pt x="6081" y="4723"/>
                    <a:pt x="6087" y="3040"/>
                  </a:cubicBezTo>
                  <a:cubicBezTo>
                    <a:pt x="6081" y="1364"/>
                    <a:pt x="4723" y="0"/>
                    <a:pt x="304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1"/>
            <p:cNvSpPr/>
            <p:nvPr/>
          </p:nvSpPr>
          <p:spPr>
            <a:xfrm>
              <a:off x="2017550" y="2763775"/>
              <a:ext cx="86225" cy="86400"/>
            </a:xfrm>
            <a:custGeom>
              <a:avLst/>
              <a:gdLst/>
              <a:ahLst/>
              <a:cxnLst/>
              <a:rect l="l" t="t" r="r" b="b"/>
              <a:pathLst>
                <a:path w="3449" h="3456" extrusionOk="0">
                  <a:moveTo>
                    <a:pt x="1722" y="1"/>
                  </a:moveTo>
                  <a:cubicBezTo>
                    <a:pt x="772" y="1"/>
                    <a:pt x="1" y="779"/>
                    <a:pt x="1" y="1728"/>
                  </a:cubicBezTo>
                  <a:cubicBezTo>
                    <a:pt x="1" y="2684"/>
                    <a:pt x="772" y="3455"/>
                    <a:pt x="1722" y="3455"/>
                  </a:cubicBezTo>
                  <a:cubicBezTo>
                    <a:pt x="2678" y="3455"/>
                    <a:pt x="3449" y="2684"/>
                    <a:pt x="3449" y="1728"/>
                  </a:cubicBezTo>
                  <a:cubicBezTo>
                    <a:pt x="3449" y="779"/>
                    <a:pt x="2678"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1"/>
            <p:cNvSpPr/>
            <p:nvPr/>
          </p:nvSpPr>
          <p:spPr>
            <a:xfrm>
              <a:off x="1882125" y="2360350"/>
              <a:ext cx="282375" cy="826800"/>
            </a:xfrm>
            <a:custGeom>
              <a:avLst/>
              <a:gdLst/>
              <a:ahLst/>
              <a:cxnLst/>
              <a:rect l="l" t="t" r="r" b="b"/>
              <a:pathLst>
                <a:path w="11295" h="33072" extrusionOk="0">
                  <a:moveTo>
                    <a:pt x="11033" y="1594"/>
                  </a:moveTo>
                  <a:lnTo>
                    <a:pt x="11033" y="31491"/>
                  </a:lnTo>
                  <a:cubicBezTo>
                    <a:pt x="8942" y="25615"/>
                    <a:pt x="5743" y="21600"/>
                    <a:pt x="472" y="18184"/>
                  </a:cubicBezTo>
                  <a:cubicBezTo>
                    <a:pt x="5826" y="14360"/>
                    <a:pt x="9873" y="7024"/>
                    <a:pt x="11033" y="1594"/>
                  </a:cubicBezTo>
                  <a:close/>
                  <a:moveTo>
                    <a:pt x="11033" y="1"/>
                  </a:moveTo>
                  <a:cubicBezTo>
                    <a:pt x="10510" y="4596"/>
                    <a:pt x="6692" y="13525"/>
                    <a:pt x="160" y="18082"/>
                  </a:cubicBezTo>
                  <a:lnTo>
                    <a:pt x="0" y="18197"/>
                  </a:lnTo>
                  <a:lnTo>
                    <a:pt x="166" y="18299"/>
                  </a:lnTo>
                  <a:cubicBezTo>
                    <a:pt x="5705" y="21842"/>
                    <a:pt x="8955" y="26029"/>
                    <a:pt x="11039" y="32307"/>
                  </a:cubicBezTo>
                  <a:lnTo>
                    <a:pt x="11294" y="33072"/>
                  </a:lnTo>
                  <a:lnTo>
                    <a:pt x="11288" y="13"/>
                  </a:lnTo>
                  <a:lnTo>
                    <a:pt x="11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2" name="Google Shape;4282;p31"/>
          <p:cNvGrpSpPr/>
          <p:nvPr/>
        </p:nvGrpSpPr>
        <p:grpSpPr>
          <a:xfrm>
            <a:off x="3530404" y="-233927"/>
            <a:ext cx="4866107" cy="9640730"/>
            <a:chOff x="1971751" y="-320964"/>
            <a:chExt cx="5200499" cy="10303228"/>
          </a:xfrm>
        </p:grpSpPr>
        <p:grpSp>
          <p:nvGrpSpPr>
            <p:cNvPr id="4283" name="Google Shape;4283;p31"/>
            <p:cNvGrpSpPr/>
            <p:nvPr/>
          </p:nvGrpSpPr>
          <p:grpSpPr>
            <a:xfrm>
              <a:off x="1971751" y="-320964"/>
              <a:ext cx="5200499" cy="10303228"/>
              <a:chOff x="1971751" y="-320964"/>
              <a:chExt cx="5200499" cy="10303228"/>
            </a:xfrm>
          </p:grpSpPr>
          <p:sp>
            <p:nvSpPr>
              <p:cNvPr id="4284" name="Google Shape;4284;p31"/>
              <p:cNvSpPr/>
              <p:nvPr/>
            </p:nvSpPr>
            <p:spPr>
              <a:xfrm>
                <a:off x="1971751" y="-320964"/>
                <a:ext cx="5200499" cy="10303228"/>
              </a:xfrm>
              <a:custGeom>
                <a:avLst/>
                <a:gdLst/>
                <a:ahLst/>
                <a:cxnLst/>
                <a:rect l="l" t="t" r="r" b="b"/>
                <a:pathLst>
                  <a:path w="89521" h="177359" extrusionOk="0">
                    <a:moveTo>
                      <a:pt x="44761" y="1"/>
                    </a:moveTo>
                    <a:lnTo>
                      <a:pt x="23595" y="11180"/>
                    </a:lnTo>
                    <a:cubicBezTo>
                      <a:pt x="9707" y="18541"/>
                      <a:pt x="0" y="35048"/>
                      <a:pt x="0" y="51306"/>
                    </a:cubicBezTo>
                    <a:lnTo>
                      <a:pt x="0" y="177359"/>
                    </a:lnTo>
                    <a:lnTo>
                      <a:pt x="89521" y="177359"/>
                    </a:lnTo>
                    <a:lnTo>
                      <a:pt x="89521" y="51306"/>
                    </a:lnTo>
                    <a:cubicBezTo>
                      <a:pt x="89521" y="35048"/>
                      <a:pt x="79820" y="18541"/>
                      <a:pt x="65933" y="11180"/>
                    </a:cubicBezTo>
                    <a:lnTo>
                      <a:pt x="447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1"/>
              <p:cNvSpPr/>
              <p:nvPr/>
            </p:nvSpPr>
            <p:spPr>
              <a:xfrm>
                <a:off x="2035071" y="-249510"/>
                <a:ext cx="5074264" cy="10168453"/>
              </a:xfrm>
              <a:custGeom>
                <a:avLst/>
                <a:gdLst/>
                <a:ahLst/>
                <a:cxnLst/>
                <a:rect l="l" t="t" r="r" b="b"/>
                <a:pathLst>
                  <a:path w="87348" h="175039" extrusionOk="0">
                    <a:moveTo>
                      <a:pt x="43671" y="294"/>
                    </a:moveTo>
                    <a:lnTo>
                      <a:pt x="64212" y="11135"/>
                    </a:lnTo>
                    <a:cubicBezTo>
                      <a:pt x="77679" y="18280"/>
                      <a:pt x="87086" y="34290"/>
                      <a:pt x="87086" y="50076"/>
                    </a:cubicBezTo>
                    <a:lnTo>
                      <a:pt x="87086" y="174778"/>
                    </a:lnTo>
                    <a:lnTo>
                      <a:pt x="262" y="174778"/>
                    </a:lnTo>
                    <a:lnTo>
                      <a:pt x="262" y="50076"/>
                    </a:lnTo>
                    <a:cubicBezTo>
                      <a:pt x="262" y="34290"/>
                      <a:pt x="9669" y="18273"/>
                      <a:pt x="23136" y="11135"/>
                    </a:cubicBezTo>
                    <a:lnTo>
                      <a:pt x="43671" y="294"/>
                    </a:lnTo>
                    <a:close/>
                    <a:moveTo>
                      <a:pt x="43671" y="1"/>
                    </a:moveTo>
                    <a:lnTo>
                      <a:pt x="23008" y="10912"/>
                    </a:lnTo>
                    <a:cubicBezTo>
                      <a:pt x="16195" y="14526"/>
                      <a:pt x="10363" y="20357"/>
                      <a:pt x="6150" y="27789"/>
                    </a:cubicBezTo>
                    <a:cubicBezTo>
                      <a:pt x="2180" y="34787"/>
                      <a:pt x="0" y="42702"/>
                      <a:pt x="0" y="50076"/>
                    </a:cubicBezTo>
                    <a:lnTo>
                      <a:pt x="0" y="175039"/>
                    </a:lnTo>
                    <a:lnTo>
                      <a:pt x="87347" y="175039"/>
                    </a:lnTo>
                    <a:lnTo>
                      <a:pt x="87347" y="50076"/>
                    </a:lnTo>
                    <a:cubicBezTo>
                      <a:pt x="87347" y="42702"/>
                      <a:pt x="85161" y="34787"/>
                      <a:pt x="81191" y="27789"/>
                    </a:cubicBezTo>
                    <a:cubicBezTo>
                      <a:pt x="76978" y="20357"/>
                      <a:pt x="71152" y="14526"/>
                      <a:pt x="64333" y="10906"/>
                    </a:cubicBezTo>
                    <a:lnTo>
                      <a:pt x="43734" y="33"/>
                    </a:lnTo>
                    <a:lnTo>
                      <a:pt x="436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1"/>
              <p:cNvSpPr/>
              <p:nvPr/>
            </p:nvSpPr>
            <p:spPr>
              <a:xfrm>
                <a:off x="2084276" y="-85457"/>
                <a:ext cx="4975797" cy="9963328"/>
              </a:xfrm>
              <a:custGeom>
                <a:avLst/>
                <a:gdLst/>
                <a:ahLst/>
                <a:cxnLst/>
                <a:rect l="l" t="t" r="r" b="b"/>
                <a:pathLst>
                  <a:path w="85653" h="171508" extrusionOk="0">
                    <a:moveTo>
                      <a:pt x="42824" y="287"/>
                    </a:moveTo>
                    <a:lnTo>
                      <a:pt x="62970" y="9904"/>
                    </a:lnTo>
                    <a:cubicBezTo>
                      <a:pt x="77004" y="16635"/>
                      <a:pt x="85391" y="34079"/>
                      <a:pt x="85391" y="47048"/>
                    </a:cubicBezTo>
                    <a:lnTo>
                      <a:pt x="85391" y="171246"/>
                    </a:lnTo>
                    <a:lnTo>
                      <a:pt x="269" y="171246"/>
                    </a:lnTo>
                    <a:lnTo>
                      <a:pt x="269" y="47048"/>
                    </a:lnTo>
                    <a:cubicBezTo>
                      <a:pt x="269" y="34079"/>
                      <a:pt x="8650" y="16641"/>
                      <a:pt x="22684" y="9904"/>
                    </a:cubicBezTo>
                    <a:lnTo>
                      <a:pt x="42824" y="287"/>
                    </a:lnTo>
                    <a:close/>
                    <a:moveTo>
                      <a:pt x="42824" y="0"/>
                    </a:moveTo>
                    <a:lnTo>
                      <a:pt x="22569" y="9669"/>
                    </a:lnTo>
                    <a:cubicBezTo>
                      <a:pt x="8446" y="16450"/>
                      <a:pt x="1" y="33996"/>
                      <a:pt x="1" y="47048"/>
                    </a:cubicBezTo>
                    <a:lnTo>
                      <a:pt x="1" y="171508"/>
                    </a:lnTo>
                    <a:lnTo>
                      <a:pt x="85653" y="171508"/>
                    </a:lnTo>
                    <a:lnTo>
                      <a:pt x="85653" y="47048"/>
                    </a:lnTo>
                    <a:cubicBezTo>
                      <a:pt x="85653" y="33996"/>
                      <a:pt x="77208" y="16450"/>
                      <a:pt x="63084" y="9675"/>
                    </a:cubicBezTo>
                    <a:lnTo>
                      <a:pt x="42824" y="0"/>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1"/>
              <p:cNvSpPr/>
              <p:nvPr/>
            </p:nvSpPr>
            <p:spPr>
              <a:xfrm>
                <a:off x="2209814" y="348843"/>
                <a:ext cx="4724721" cy="4724721"/>
              </a:xfrm>
              <a:custGeom>
                <a:avLst/>
                <a:gdLst/>
                <a:ahLst/>
                <a:cxnLst/>
                <a:rect l="l" t="t" r="r" b="b"/>
                <a:pathLst>
                  <a:path w="81331" h="81331" extrusionOk="0">
                    <a:moveTo>
                      <a:pt x="40663" y="262"/>
                    </a:moveTo>
                    <a:cubicBezTo>
                      <a:pt x="62944" y="262"/>
                      <a:pt x="81070" y="18387"/>
                      <a:pt x="81070" y="40662"/>
                    </a:cubicBezTo>
                    <a:cubicBezTo>
                      <a:pt x="81070" y="62944"/>
                      <a:pt x="62944" y="81069"/>
                      <a:pt x="40663" y="81069"/>
                    </a:cubicBezTo>
                    <a:cubicBezTo>
                      <a:pt x="18388" y="81069"/>
                      <a:pt x="262" y="62944"/>
                      <a:pt x="262" y="40662"/>
                    </a:cubicBezTo>
                    <a:cubicBezTo>
                      <a:pt x="262" y="18387"/>
                      <a:pt x="18388" y="262"/>
                      <a:pt x="40663" y="262"/>
                    </a:cubicBezTo>
                    <a:close/>
                    <a:moveTo>
                      <a:pt x="40663" y="0"/>
                    </a:moveTo>
                    <a:cubicBezTo>
                      <a:pt x="18247" y="0"/>
                      <a:pt x="0" y="18247"/>
                      <a:pt x="0" y="40662"/>
                    </a:cubicBezTo>
                    <a:cubicBezTo>
                      <a:pt x="0" y="63084"/>
                      <a:pt x="18241" y="81331"/>
                      <a:pt x="40663" y="81331"/>
                    </a:cubicBezTo>
                    <a:cubicBezTo>
                      <a:pt x="63090" y="81331"/>
                      <a:pt x="81331" y="63084"/>
                      <a:pt x="81331" y="40662"/>
                    </a:cubicBezTo>
                    <a:cubicBezTo>
                      <a:pt x="81331" y="18247"/>
                      <a:pt x="63084" y="0"/>
                      <a:pt x="40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1"/>
              <p:cNvSpPr/>
              <p:nvPr/>
            </p:nvSpPr>
            <p:spPr>
              <a:xfrm>
                <a:off x="2084276" y="-85457"/>
                <a:ext cx="4975797" cy="9963328"/>
              </a:xfrm>
              <a:custGeom>
                <a:avLst/>
                <a:gdLst/>
                <a:ahLst/>
                <a:cxnLst/>
                <a:rect l="l" t="t" r="r" b="b"/>
                <a:pathLst>
                  <a:path w="85653" h="171508" extrusionOk="0">
                    <a:moveTo>
                      <a:pt x="42824" y="287"/>
                    </a:moveTo>
                    <a:lnTo>
                      <a:pt x="62970" y="9904"/>
                    </a:lnTo>
                    <a:cubicBezTo>
                      <a:pt x="77004" y="16635"/>
                      <a:pt x="85391" y="34079"/>
                      <a:pt x="85391" y="47048"/>
                    </a:cubicBezTo>
                    <a:lnTo>
                      <a:pt x="85391" y="171246"/>
                    </a:lnTo>
                    <a:lnTo>
                      <a:pt x="269" y="171246"/>
                    </a:lnTo>
                    <a:lnTo>
                      <a:pt x="269" y="47048"/>
                    </a:lnTo>
                    <a:cubicBezTo>
                      <a:pt x="269" y="34079"/>
                      <a:pt x="8650" y="16641"/>
                      <a:pt x="22684" y="9904"/>
                    </a:cubicBezTo>
                    <a:lnTo>
                      <a:pt x="42824" y="287"/>
                    </a:lnTo>
                    <a:close/>
                    <a:moveTo>
                      <a:pt x="42824" y="0"/>
                    </a:moveTo>
                    <a:lnTo>
                      <a:pt x="22569" y="9669"/>
                    </a:lnTo>
                    <a:cubicBezTo>
                      <a:pt x="8446" y="16450"/>
                      <a:pt x="1" y="33996"/>
                      <a:pt x="1" y="47048"/>
                    </a:cubicBezTo>
                    <a:lnTo>
                      <a:pt x="1" y="171508"/>
                    </a:lnTo>
                    <a:lnTo>
                      <a:pt x="85653" y="171508"/>
                    </a:lnTo>
                    <a:lnTo>
                      <a:pt x="85653" y="47048"/>
                    </a:lnTo>
                    <a:cubicBezTo>
                      <a:pt x="85653" y="33996"/>
                      <a:pt x="77208" y="16450"/>
                      <a:pt x="63084" y="9675"/>
                    </a:cubicBezTo>
                    <a:lnTo>
                      <a:pt x="42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1"/>
              <p:cNvSpPr/>
              <p:nvPr/>
            </p:nvSpPr>
            <p:spPr>
              <a:xfrm>
                <a:off x="3829258" y="13359"/>
                <a:ext cx="1486239" cy="369236"/>
              </a:xfrm>
              <a:custGeom>
                <a:avLst/>
                <a:gdLst/>
                <a:ahLst/>
                <a:cxnLst/>
                <a:rect l="l" t="t" r="r" b="b"/>
                <a:pathLst>
                  <a:path w="25584" h="6356" extrusionOk="0">
                    <a:moveTo>
                      <a:pt x="12786" y="288"/>
                    </a:moveTo>
                    <a:lnTo>
                      <a:pt x="24289" y="5788"/>
                    </a:lnTo>
                    <a:cubicBezTo>
                      <a:pt x="19987" y="4736"/>
                      <a:pt x="16304" y="4252"/>
                      <a:pt x="12786" y="4252"/>
                    </a:cubicBezTo>
                    <a:cubicBezTo>
                      <a:pt x="9274" y="4252"/>
                      <a:pt x="5590" y="4743"/>
                      <a:pt x="1288" y="5788"/>
                    </a:cubicBezTo>
                    <a:lnTo>
                      <a:pt x="12786" y="288"/>
                    </a:lnTo>
                    <a:close/>
                    <a:moveTo>
                      <a:pt x="12786" y="1"/>
                    </a:moveTo>
                    <a:lnTo>
                      <a:pt x="1" y="6113"/>
                    </a:lnTo>
                    <a:lnTo>
                      <a:pt x="90" y="6355"/>
                    </a:lnTo>
                    <a:cubicBezTo>
                      <a:pt x="4921" y="5093"/>
                      <a:pt x="8949" y="4507"/>
                      <a:pt x="12786" y="4507"/>
                    </a:cubicBezTo>
                    <a:cubicBezTo>
                      <a:pt x="16622" y="4507"/>
                      <a:pt x="20663" y="5093"/>
                      <a:pt x="25494" y="6355"/>
                    </a:cubicBezTo>
                    <a:lnTo>
                      <a:pt x="25583" y="6107"/>
                    </a:lnTo>
                    <a:lnTo>
                      <a:pt x="127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1"/>
              <p:cNvSpPr/>
              <p:nvPr/>
            </p:nvSpPr>
            <p:spPr>
              <a:xfrm>
                <a:off x="4219524" y="75982"/>
                <a:ext cx="705708" cy="168875"/>
              </a:xfrm>
              <a:custGeom>
                <a:avLst/>
                <a:gdLst/>
                <a:ahLst/>
                <a:cxnLst/>
                <a:rect l="l" t="t" r="r" b="b"/>
                <a:pathLst>
                  <a:path w="12148" h="2907" extrusionOk="0">
                    <a:moveTo>
                      <a:pt x="6074" y="0"/>
                    </a:moveTo>
                    <a:lnTo>
                      <a:pt x="0" y="2906"/>
                    </a:lnTo>
                    <a:cubicBezTo>
                      <a:pt x="2008" y="2607"/>
                      <a:pt x="4034" y="2454"/>
                      <a:pt x="6068" y="2454"/>
                    </a:cubicBezTo>
                    <a:cubicBezTo>
                      <a:pt x="8107" y="2454"/>
                      <a:pt x="10134" y="2607"/>
                      <a:pt x="12148" y="2906"/>
                    </a:cubicBezTo>
                    <a:lnTo>
                      <a:pt x="60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1"/>
              <p:cNvSpPr/>
              <p:nvPr/>
            </p:nvSpPr>
            <p:spPr>
              <a:xfrm>
                <a:off x="4564593" y="-248406"/>
                <a:ext cx="15220" cy="277798"/>
              </a:xfrm>
              <a:custGeom>
                <a:avLst/>
                <a:gdLst/>
                <a:ahLst/>
                <a:cxnLst/>
                <a:rect l="l" t="t" r="r" b="b"/>
                <a:pathLst>
                  <a:path w="262" h="4782" extrusionOk="0">
                    <a:moveTo>
                      <a:pt x="128" y="1"/>
                    </a:moveTo>
                    <a:cubicBezTo>
                      <a:pt x="57" y="1"/>
                      <a:pt x="0" y="58"/>
                      <a:pt x="0" y="128"/>
                    </a:cubicBezTo>
                    <a:lnTo>
                      <a:pt x="0" y="4654"/>
                    </a:lnTo>
                    <a:cubicBezTo>
                      <a:pt x="0" y="4724"/>
                      <a:pt x="57" y="4781"/>
                      <a:pt x="128" y="4781"/>
                    </a:cubicBezTo>
                    <a:cubicBezTo>
                      <a:pt x="204" y="4781"/>
                      <a:pt x="261" y="4724"/>
                      <a:pt x="261" y="4654"/>
                    </a:cubicBezTo>
                    <a:lnTo>
                      <a:pt x="261" y="128"/>
                    </a:lnTo>
                    <a:cubicBezTo>
                      <a:pt x="261" y="58"/>
                      <a:pt x="204" y="1"/>
                      <a:pt x="128"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1"/>
              <p:cNvSpPr/>
              <p:nvPr/>
            </p:nvSpPr>
            <p:spPr>
              <a:xfrm>
                <a:off x="5303588" y="367607"/>
                <a:ext cx="1849781" cy="2752945"/>
              </a:xfrm>
              <a:custGeom>
                <a:avLst/>
                <a:gdLst/>
                <a:ahLst/>
                <a:cxnLst/>
                <a:rect l="l" t="t" r="r" b="b"/>
                <a:pathLst>
                  <a:path w="31842" h="47389" extrusionOk="0">
                    <a:moveTo>
                      <a:pt x="143" y="1"/>
                    </a:moveTo>
                    <a:cubicBezTo>
                      <a:pt x="91" y="1"/>
                      <a:pt x="39" y="35"/>
                      <a:pt x="19" y="85"/>
                    </a:cubicBezTo>
                    <a:cubicBezTo>
                      <a:pt x="0" y="155"/>
                      <a:pt x="32" y="232"/>
                      <a:pt x="102" y="251"/>
                    </a:cubicBezTo>
                    <a:cubicBezTo>
                      <a:pt x="19586" y="7058"/>
                      <a:pt x="31568" y="26815"/>
                      <a:pt x="28591" y="47242"/>
                    </a:cubicBezTo>
                    <a:cubicBezTo>
                      <a:pt x="28585" y="47312"/>
                      <a:pt x="28629" y="47375"/>
                      <a:pt x="28706" y="47388"/>
                    </a:cubicBezTo>
                    <a:lnTo>
                      <a:pt x="28725" y="47388"/>
                    </a:lnTo>
                    <a:cubicBezTo>
                      <a:pt x="28789" y="47388"/>
                      <a:pt x="28840" y="47337"/>
                      <a:pt x="28853" y="47280"/>
                    </a:cubicBezTo>
                    <a:cubicBezTo>
                      <a:pt x="31842" y="26732"/>
                      <a:pt x="19790" y="6847"/>
                      <a:pt x="185" y="9"/>
                    </a:cubicBezTo>
                    <a:cubicBezTo>
                      <a:pt x="172" y="3"/>
                      <a:pt x="157"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1"/>
              <p:cNvSpPr/>
              <p:nvPr/>
            </p:nvSpPr>
            <p:spPr>
              <a:xfrm>
                <a:off x="1990979" y="367549"/>
                <a:ext cx="1849839" cy="2753004"/>
              </a:xfrm>
              <a:custGeom>
                <a:avLst/>
                <a:gdLst/>
                <a:ahLst/>
                <a:cxnLst/>
                <a:rect l="l" t="t" r="r" b="b"/>
                <a:pathLst>
                  <a:path w="31843" h="47390" extrusionOk="0">
                    <a:moveTo>
                      <a:pt x="31703" y="1"/>
                    </a:moveTo>
                    <a:cubicBezTo>
                      <a:pt x="31687" y="1"/>
                      <a:pt x="31672" y="4"/>
                      <a:pt x="31657" y="10"/>
                    </a:cubicBezTo>
                    <a:cubicBezTo>
                      <a:pt x="12053" y="6848"/>
                      <a:pt x="1" y="26733"/>
                      <a:pt x="2990" y="47275"/>
                    </a:cubicBezTo>
                    <a:cubicBezTo>
                      <a:pt x="3003" y="47338"/>
                      <a:pt x="3054" y="47389"/>
                      <a:pt x="3117" y="47389"/>
                    </a:cubicBezTo>
                    <a:lnTo>
                      <a:pt x="3136" y="47389"/>
                    </a:lnTo>
                    <a:cubicBezTo>
                      <a:pt x="3213" y="47376"/>
                      <a:pt x="3258" y="47313"/>
                      <a:pt x="3251" y="47236"/>
                    </a:cubicBezTo>
                    <a:cubicBezTo>
                      <a:pt x="275" y="26816"/>
                      <a:pt x="12257" y="7059"/>
                      <a:pt x="31740" y="252"/>
                    </a:cubicBezTo>
                    <a:cubicBezTo>
                      <a:pt x="31810" y="226"/>
                      <a:pt x="31842" y="156"/>
                      <a:pt x="31823" y="86"/>
                    </a:cubicBezTo>
                    <a:cubicBezTo>
                      <a:pt x="31803" y="32"/>
                      <a:pt x="31754" y="1"/>
                      <a:pt x="31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1"/>
              <p:cNvSpPr/>
              <p:nvPr/>
            </p:nvSpPr>
            <p:spPr>
              <a:xfrm>
                <a:off x="5248400" y="157428"/>
                <a:ext cx="101139" cy="198851"/>
              </a:xfrm>
              <a:custGeom>
                <a:avLst/>
                <a:gdLst/>
                <a:ahLst/>
                <a:cxnLst/>
                <a:rect l="l" t="t" r="r" b="b"/>
                <a:pathLst>
                  <a:path w="1741" h="3423" extrusionOk="0">
                    <a:moveTo>
                      <a:pt x="1592" y="0"/>
                    </a:moveTo>
                    <a:cubicBezTo>
                      <a:pt x="1543" y="0"/>
                      <a:pt x="1496" y="30"/>
                      <a:pt x="1473" y="77"/>
                    </a:cubicBezTo>
                    <a:lnTo>
                      <a:pt x="26" y="3238"/>
                    </a:lnTo>
                    <a:cubicBezTo>
                      <a:pt x="1" y="3308"/>
                      <a:pt x="26" y="3384"/>
                      <a:pt x="90" y="3410"/>
                    </a:cubicBezTo>
                    <a:cubicBezTo>
                      <a:pt x="109" y="3423"/>
                      <a:pt x="128" y="3423"/>
                      <a:pt x="147" y="3423"/>
                    </a:cubicBezTo>
                    <a:cubicBezTo>
                      <a:pt x="198" y="3423"/>
                      <a:pt x="243" y="3397"/>
                      <a:pt x="262" y="3346"/>
                    </a:cubicBezTo>
                    <a:lnTo>
                      <a:pt x="1715" y="185"/>
                    </a:lnTo>
                    <a:cubicBezTo>
                      <a:pt x="1741" y="121"/>
                      <a:pt x="1715" y="45"/>
                      <a:pt x="1645" y="13"/>
                    </a:cubicBezTo>
                    <a:cubicBezTo>
                      <a:pt x="1628" y="4"/>
                      <a:pt x="1610"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1"/>
              <p:cNvSpPr/>
              <p:nvPr/>
            </p:nvSpPr>
            <p:spPr>
              <a:xfrm>
                <a:off x="3794809" y="157196"/>
                <a:ext cx="101139" cy="199083"/>
              </a:xfrm>
              <a:custGeom>
                <a:avLst/>
                <a:gdLst/>
                <a:ahLst/>
                <a:cxnLst/>
                <a:rect l="l" t="t" r="r" b="b"/>
                <a:pathLst>
                  <a:path w="1741" h="3427" extrusionOk="0">
                    <a:moveTo>
                      <a:pt x="142" y="1"/>
                    </a:moveTo>
                    <a:cubicBezTo>
                      <a:pt x="124" y="1"/>
                      <a:pt x="107" y="4"/>
                      <a:pt x="90" y="11"/>
                    </a:cubicBezTo>
                    <a:cubicBezTo>
                      <a:pt x="26" y="42"/>
                      <a:pt x="1" y="119"/>
                      <a:pt x="26" y="183"/>
                    </a:cubicBezTo>
                    <a:lnTo>
                      <a:pt x="1473" y="3350"/>
                    </a:lnTo>
                    <a:cubicBezTo>
                      <a:pt x="1499" y="3395"/>
                      <a:pt x="1543" y="3427"/>
                      <a:pt x="1594" y="3427"/>
                    </a:cubicBezTo>
                    <a:cubicBezTo>
                      <a:pt x="1613" y="3427"/>
                      <a:pt x="1632" y="3420"/>
                      <a:pt x="1645" y="3414"/>
                    </a:cubicBezTo>
                    <a:cubicBezTo>
                      <a:pt x="1715" y="3382"/>
                      <a:pt x="1741" y="3306"/>
                      <a:pt x="1709" y="3242"/>
                    </a:cubicBezTo>
                    <a:lnTo>
                      <a:pt x="262" y="74"/>
                    </a:lnTo>
                    <a:cubicBezTo>
                      <a:pt x="243" y="27"/>
                      <a:pt x="193" y="1"/>
                      <a:pt x="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6" name="Google Shape;4296;p31"/>
            <p:cNvSpPr/>
            <p:nvPr/>
          </p:nvSpPr>
          <p:spPr>
            <a:xfrm>
              <a:off x="6992802" y="9795961"/>
              <a:ext cx="118741" cy="122982"/>
            </a:xfrm>
            <a:custGeom>
              <a:avLst/>
              <a:gdLst/>
              <a:ahLst/>
              <a:cxnLst/>
              <a:rect l="l" t="t" r="r" b="b"/>
              <a:pathLst>
                <a:path w="2044" h="2117" extrusionOk="0">
                  <a:moveTo>
                    <a:pt x="185" y="1"/>
                  </a:moveTo>
                  <a:cubicBezTo>
                    <a:pt x="87" y="1"/>
                    <a:pt x="0" y="123"/>
                    <a:pt x="87" y="224"/>
                  </a:cubicBezTo>
                  <a:lnTo>
                    <a:pt x="1776" y="2072"/>
                  </a:lnTo>
                  <a:cubicBezTo>
                    <a:pt x="1801" y="2098"/>
                    <a:pt x="1840" y="2117"/>
                    <a:pt x="1871" y="2117"/>
                  </a:cubicBezTo>
                  <a:lnTo>
                    <a:pt x="1878" y="2117"/>
                  </a:lnTo>
                  <a:cubicBezTo>
                    <a:pt x="1986" y="2117"/>
                    <a:pt x="2043" y="1983"/>
                    <a:pt x="1967" y="1900"/>
                  </a:cubicBezTo>
                  <a:lnTo>
                    <a:pt x="278" y="46"/>
                  </a:lnTo>
                  <a:cubicBezTo>
                    <a:pt x="250" y="14"/>
                    <a:pt x="217" y="1"/>
                    <a:pt x="185"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1"/>
            <p:cNvSpPr/>
            <p:nvPr/>
          </p:nvSpPr>
          <p:spPr>
            <a:xfrm>
              <a:off x="2034316" y="9796194"/>
              <a:ext cx="115197" cy="122749"/>
            </a:xfrm>
            <a:custGeom>
              <a:avLst/>
              <a:gdLst/>
              <a:ahLst/>
              <a:cxnLst/>
              <a:rect l="l" t="t" r="r" b="b"/>
              <a:pathLst>
                <a:path w="1983" h="2113" extrusionOk="0">
                  <a:moveTo>
                    <a:pt x="1834" y="0"/>
                  </a:moveTo>
                  <a:cubicBezTo>
                    <a:pt x="1799" y="0"/>
                    <a:pt x="1764" y="15"/>
                    <a:pt x="1740" y="42"/>
                  </a:cubicBezTo>
                  <a:lnTo>
                    <a:pt x="45" y="1896"/>
                  </a:lnTo>
                  <a:cubicBezTo>
                    <a:pt x="0" y="1947"/>
                    <a:pt x="0" y="2030"/>
                    <a:pt x="58" y="2081"/>
                  </a:cubicBezTo>
                  <a:cubicBezTo>
                    <a:pt x="77" y="2100"/>
                    <a:pt x="109" y="2113"/>
                    <a:pt x="147" y="2113"/>
                  </a:cubicBezTo>
                  <a:cubicBezTo>
                    <a:pt x="179" y="2113"/>
                    <a:pt x="217" y="2100"/>
                    <a:pt x="243" y="2068"/>
                  </a:cubicBezTo>
                  <a:lnTo>
                    <a:pt x="1932" y="220"/>
                  </a:lnTo>
                  <a:cubicBezTo>
                    <a:pt x="1983" y="163"/>
                    <a:pt x="1976" y="80"/>
                    <a:pt x="1925" y="35"/>
                  </a:cubicBezTo>
                  <a:cubicBezTo>
                    <a:pt x="1898" y="11"/>
                    <a:pt x="1866" y="0"/>
                    <a:pt x="1834"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1"/>
            <p:cNvSpPr/>
            <p:nvPr/>
          </p:nvSpPr>
          <p:spPr>
            <a:xfrm>
              <a:off x="6645002" y="1401769"/>
              <a:ext cx="131463" cy="85222"/>
            </a:xfrm>
            <a:custGeom>
              <a:avLst/>
              <a:gdLst/>
              <a:ahLst/>
              <a:cxnLst/>
              <a:rect l="l" t="t" r="r" b="b"/>
              <a:pathLst>
                <a:path w="2263" h="1467" extrusionOk="0">
                  <a:moveTo>
                    <a:pt x="2112" y="1"/>
                  </a:moveTo>
                  <a:cubicBezTo>
                    <a:pt x="2089" y="1"/>
                    <a:pt x="2066" y="7"/>
                    <a:pt x="2046" y="20"/>
                  </a:cubicBezTo>
                  <a:lnTo>
                    <a:pt x="83" y="1225"/>
                  </a:lnTo>
                  <a:cubicBezTo>
                    <a:pt x="19" y="1263"/>
                    <a:pt x="0" y="1346"/>
                    <a:pt x="38" y="1403"/>
                  </a:cubicBezTo>
                  <a:cubicBezTo>
                    <a:pt x="64" y="1441"/>
                    <a:pt x="102" y="1467"/>
                    <a:pt x="147" y="1467"/>
                  </a:cubicBezTo>
                  <a:cubicBezTo>
                    <a:pt x="172" y="1467"/>
                    <a:pt x="198" y="1461"/>
                    <a:pt x="217" y="1448"/>
                  </a:cubicBezTo>
                  <a:lnTo>
                    <a:pt x="2180" y="243"/>
                  </a:lnTo>
                  <a:cubicBezTo>
                    <a:pt x="2243" y="205"/>
                    <a:pt x="2263" y="122"/>
                    <a:pt x="2224" y="65"/>
                  </a:cubicBezTo>
                  <a:cubicBezTo>
                    <a:pt x="2199" y="23"/>
                    <a:pt x="2155" y="1"/>
                    <a:pt x="2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1"/>
            <p:cNvSpPr/>
            <p:nvPr/>
          </p:nvSpPr>
          <p:spPr>
            <a:xfrm>
              <a:off x="6937846" y="2206583"/>
              <a:ext cx="128501" cy="38690"/>
            </a:xfrm>
            <a:custGeom>
              <a:avLst/>
              <a:gdLst/>
              <a:ahLst/>
              <a:cxnLst/>
              <a:rect l="l" t="t" r="r" b="b"/>
              <a:pathLst>
                <a:path w="2212" h="666" extrusionOk="0">
                  <a:moveTo>
                    <a:pt x="2070" y="1"/>
                  </a:moveTo>
                  <a:cubicBezTo>
                    <a:pt x="2062" y="1"/>
                    <a:pt x="2054" y="1"/>
                    <a:pt x="2046" y="3"/>
                  </a:cubicBezTo>
                  <a:lnTo>
                    <a:pt x="115" y="411"/>
                  </a:lnTo>
                  <a:cubicBezTo>
                    <a:pt x="45" y="423"/>
                    <a:pt x="0" y="494"/>
                    <a:pt x="13" y="564"/>
                  </a:cubicBezTo>
                  <a:cubicBezTo>
                    <a:pt x="26" y="621"/>
                    <a:pt x="77" y="666"/>
                    <a:pt x="141" y="666"/>
                  </a:cubicBezTo>
                  <a:lnTo>
                    <a:pt x="166" y="666"/>
                  </a:lnTo>
                  <a:lnTo>
                    <a:pt x="2097" y="258"/>
                  </a:lnTo>
                  <a:cubicBezTo>
                    <a:pt x="2167" y="245"/>
                    <a:pt x="2212" y="175"/>
                    <a:pt x="2199" y="105"/>
                  </a:cubicBezTo>
                  <a:cubicBezTo>
                    <a:pt x="2188" y="43"/>
                    <a:pt x="2132" y="1"/>
                    <a:pt x="20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1"/>
            <p:cNvSpPr/>
            <p:nvPr/>
          </p:nvSpPr>
          <p:spPr>
            <a:xfrm>
              <a:off x="2077653" y="2206815"/>
              <a:ext cx="128907" cy="38457"/>
            </a:xfrm>
            <a:custGeom>
              <a:avLst/>
              <a:gdLst/>
              <a:ahLst/>
              <a:cxnLst/>
              <a:rect l="l" t="t" r="r" b="b"/>
              <a:pathLst>
                <a:path w="2219" h="662" extrusionOk="0">
                  <a:moveTo>
                    <a:pt x="139" y="1"/>
                  </a:moveTo>
                  <a:cubicBezTo>
                    <a:pt x="81" y="1"/>
                    <a:pt x="30" y="42"/>
                    <a:pt x="19" y="101"/>
                  </a:cubicBezTo>
                  <a:cubicBezTo>
                    <a:pt x="0" y="171"/>
                    <a:pt x="45" y="241"/>
                    <a:pt x="115" y="254"/>
                  </a:cubicBezTo>
                  <a:lnTo>
                    <a:pt x="2052" y="662"/>
                  </a:lnTo>
                  <a:lnTo>
                    <a:pt x="2078" y="662"/>
                  </a:lnTo>
                  <a:cubicBezTo>
                    <a:pt x="2135" y="662"/>
                    <a:pt x="2193" y="623"/>
                    <a:pt x="2205" y="560"/>
                  </a:cubicBezTo>
                  <a:cubicBezTo>
                    <a:pt x="2218" y="490"/>
                    <a:pt x="2173" y="426"/>
                    <a:pt x="2103" y="407"/>
                  </a:cubicBezTo>
                  <a:lnTo>
                    <a:pt x="172" y="5"/>
                  </a:lnTo>
                  <a:cubicBezTo>
                    <a:pt x="161" y="2"/>
                    <a:pt x="150" y="1"/>
                    <a:pt x="139" y="1"/>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1"/>
            <p:cNvSpPr/>
            <p:nvPr/>
          </p:nvSpPr>
          <p:spPr>
            <a:xfrm>
              <a:off x="6964511" y="3208214"/>
              <a:ext cx="144825" cy="15278"/>
            </a:xfrm>
            <a:custGeom>
              <a:avLst/>
              <a:gdLst/>
              <a:ahLst/>
              <a:cxnLst/>
              <a:rect l="l" t="t" r="r" b="b"/>
              <a:pathLst>
                <a:path w="2493" h="263" extrusionOk="0">
                  <a:moveTo>
                    <a:pt x="128" y="1"/>
                  </a:moveTo>
                  <a:cubicBezTo>
                    <a:pt x="58" y="1"/>
                    <a:pt x="0" y="58"/>
                    <a:pt x="0" y="135"/>
                  </a:cubicBezTo>
                  <a:cubicBezTo>
                    <a:pt x="0" y="205"/>
                    <a:pt x="58" y="262"/>
                    <a:pt x="128" y="262"/>
                  </a:cubicBezTo>
                  <a:lnTo>
                    <a:pt x="2358" y="262"/>
                  </a:lnTo>
                  <a:cubicBezTo>
                    <a:pt x="2435" y="262"/>
                    <a:pt x="2492" y="205"/>
                    <a:pt x="2492" y="135"/>
                  </a:cubicBezTo>
                  <a:cubicBezTo>
                    <a:pt x="2492" y="58"/>
                    <a:pt x="2435" y="1"/>
                    <a:pt x="2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1"/>
            <p:cNvSpPr/>
            <p:nvPr/>
          </p:nvSpPr>
          <p:spPr>
            <a:xfrm>
              <a:off x="6961896" y="4605919"/>
              <a:ext cx="149995" cy="14872"/>
            </a:xfrm>
            <a:custGeom>
              <a:avLst/>
              <a:gdLst/>
              <a:ahLst/>
              <a:cxnLst/>
              <a:rect l="l" t="t" r="r" b="b"/>
              <a:pathLst>
                <a:path w="2582" h="256" extrusionOk="0">
                  <a:moveTo>
                    <a:pt x="167" y="0"/>
                  </a:moveTo>
                  <a:cubicBezTo>
                    <a:pt x="1" y="0"/>
                    <a:pt x="3" y="255"/>
                    <a:pt x="173" y="255"/>
                  </a:cubicBezTo>
                  <a:lnTo>
                    <a:pt x="2403" y="255"/>
                  </a:lnTo>
                  <a:cubicBezTo>
                    <a:pt x="2582" y="255"/>
                    <a:pt x="2582" y="0"/>
                    <a:pt x="2403" y="0"/>
                  </a:cubicBezTo>
                  <a:lnTo>
                    <a:pt x="173" y="0"/>
                  </a:lnTo>
                  <a:cubicBezTo>
                    <a:pt x="171" y="0"/>
                    <a:pt x="169"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1"/>
            <p:cNvSpPr/>
            <p:nvPr/>
          </p:nvSpPr>
          <p:spPr>
            <a:xfrm>
              <a:off x="6961896" y="6003218"/>
              <a:ext cx="149995" cy="14872"/>
            </a:xfrm>
            <a:custGeom>
              <a:avLst/>
              <a:gdLst/>
              <a:ahLst/>
              <a:cxnLst/>
              <a:rect l="l" t="t" r="r" b="b"/>
              <a:pathLst>
                <a:path w="2582" h="256" extrusionOk="0">
                  <a:moveTo>
                    <a:pt x="173" y="0"/>
                  </a:moveTo>
                  <a:cubicBezTo>
                    <a:pt x="1" y="0"/>
                    <a:pt x="1" y="255"/>
                    <a:pt x="173" y="255"/>
                  </a:cubicBezTo>
                  <a:lnTo>
                    <a:pt x="2403" y="255"/>
                  </a:lnTo>
                  <a:cubicBezTo>
                    <a:pt x="2582" y="255"/>
                    <a:pt x="2582" y="0"/>
                    <a:pt x="240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1"/>
            <p:cNvSpPr/>
            <p:nvPr/>
          </p:nvSpPr>
          <p:spPr>
            <a:xfrm>
              <a:off x="6993383" y="7400517"/>
              <a:ext cx="118509" cy="15220"/>
            </a:xfrm>
            <a:custGeom>
              <a:avLst/>
              <a:gdLst/>
              <a:ahLst/>
              <a:cxnLst/>
              <a:rect l="l" t="t" r="r" b="b"/>
              <a:pathLst>
                <a:path w="2040" h="262" extrusionOk="0">
                  <a:moveTo>
                    <a:pt x="172" y="0"/>
                  </a:moveTo>
                  <a:cubicBezTo>
                    <a:pt x="0" y="0"/>
                    <a:pt x="0" y="255"/>
                    <a:pt x="172" y="262"/>
                  </a:cubicBezTo>
                  <a:lnTo>
                    <a:pt x="1861" y="262"/>
                  </a:lnTo>
                  <a:cubicBezTo>
                    <a:pt x="2040" y="262"/>
                    <a:pt x="2040" y="0"/>
                    <a:pt x="186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1"/>
            <p:cNvSpPr/>
            <p:nvPr/>
          </p:nvSpPr>
          <p:spPr>
            <a:xfrm>
              <a:off x="6993383" y="8797816"/>
              <a:ext cx="118509" cy="15220"/>
            </a:xfrm>
            <a:custGeom>
              <a:avLst/>
              <a:gdLst/>
              <a:ahLst/>
              <a:cxnLst/>
              <a:rect l="l" t="t" r="r" b="b"/>
              <a:pathLst>
                <a:path w="2040" h="262" extrusionOk="0">
                  <a:moveTo>
                    <a:pt x="172" y="0"/>
                  </a:moveTo>
                  <a:cubicBezTo>
                    <a:pt x="0" y="0"/>
                    <a:pt x="0" y="262"/>
                    <a:pt x="172" y="262"/>
                  </a:cubicBezTo>
                  <a:lnTo>
                    <a:pt x="1861" y="262"/>
                  </a:lnTo>
                  <a:cubicBezTo>
                    <a:pt x="2040" y="262"/>
                    <a:pt x="2040" y="0"/>
                    <a:pt x="186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1"/>
            <p:cNvSpPr/>
            <p:nvPr/>
          </p:nvSpPr>
          <p:spPr>
            <a:xfrm>
              <a:off x="2035071" y="4605919"/>
              <a:ext cx="144825" cy="14872"/>
            </a:xfrm>
            <a:custGeom>
              <a:avLst/>
              <a:gdLst/>
              <a:ahLst/>
              <a:cxnLst/>
              <a:rect l="l" t="t" r="r" b="b"/>
              <a:pathLst>
                <a:path w="2493" h="256" extrusionOk="0">
                  <a:moveTo>
                    <a:pt x="128" y="0"/>
                  </a:moveTo>
                  <a:cubicBezTo>
                    <a:pt x="58" y="0"/>
                    <a:pt x="0" y="58"/>
                    <a:pt x="0" y="128"/>
                  </a:cubicBezTo>
                  <a:cubicBezTo>
                    <a:pt x="0" y="198"/>
                    <a:pt x="58" y="255"/>
                    <a:pt x="128" y="255"/>
                  </a:cubicBezTo>
                  <a:lnTo>
                    <a:pt x="2358" y="255"/>
                  </a:lnTo>
                  <a:cubicBezTo>
                    <a:pt x="2435" y="255"/>
                    <a:pt x="2492" y="198"/>
                    <a:pt x="2492" y="128"/>
                  </a:cubicBezTo>
                  <a:cubicBezTo>
                    <a:pt x="2492" y="58"/>
                    <a:pt x="2435"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1"/>
            <p:cNvSpPr/>
            <p:nvPr/>
          </p:nvSpPr>
          <p:spPr>
            <a:xfrm>
              <a:off x="2035071" y="6003218"/>
              <a:ext cx="144825" cy="14872"/>
            </a:xfrm>
            <a:custGeom>
              <a:avLst/>
              <a:gdLst/>
              <a:ahLst/>
              <a:cxnLst/>
              <a:rect l="l" t="t" r="r" b="b"/>
              <a:pathLst>
                <a:path w="2493" h="256" extrusionOk="0">
                  <a:moveTo>
                    <a:pt x="128" y="0"/>
                  </a:moveTo>
                  <a:cubicBezTo>
                    <a:pt x="58" y="0"/>
                    <a:pt x="0" y="58"/>
                    <a:pt x="0" y="128"/>
                  </a:cubicBezTo>
                  <a:cubicBezTo>
                    <a:pt x="0" y="198"/>
                    <a:pt x="58" y="255"/>
                    <a:pt x="128" y="255"/>
                  </a:cubicBezTo>
                  <a:lnTo>
                    <a:pt x="2358" y="255"/>
                  </a:lnTo>
                  <a:cubicBezTo>
                    <a:pt x="2435" y="255"/>
                    <a:pt x="2492" y="198"/>
                    <a:pt x="2492" y="128"/>
                  </a:cubicBezTo>
                  <a:cubicBezTo>
                    <a:pt x="2492" y="58"/>
                    <a:pt x="2435" y="0"/>
                    <a:pt x="2358"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1"/>
            <p:cNvSpPr/>
            <p:nvPr/>
          </p:nvSpPr>
          <p:spPr>
            <a:xfrm>
              <a:off x="2035071" y="7400517"/>
              <a:ext cx="113338" cy="15220"/>
            </a:xfrm>
            <a:custGeom>
              <a:avLst/>
              <a:gdLst/>
              <a:ahLst/>
              <a:cxnLst/>
              <a:rect l="l" t="t" r="r" b="b"/>
              <a:pathLst>
                <a:path w="1951" h="262" extrusionOk="0">
                  <a:moveTo>
                    <a:pt x="128" y="0"/>
                  </a:moveTo>
                  <a:cubicBezTo>
                    <a:pt x="58" y="0"/>
                    <a:pt x="0" y="58"/>
                    <a:pt x="0" y="128"/>
                  </a:cubicBezTo>
                  <a:cubicBezTo>
                    <a:pt x="0" y="198"/>
                    <a:pt x="58" y="262"/>
                    <a:pt x="128" y="262"/>
                  </a:cubicBezTo>
                  <a:lnTo>
                    <a:pt x="1823" y="262"/>
                  </a:lnTo>
                  <a:cubicBezTo>
                    <a:pt x="1893" y="262"/>
                    <a:pt x="1950" y="198"/>
                    <a:pt x="1950" y="128"/>
                  </a:cubicBezTo>
                  <a:cubicBezTo>
                    <a:pt x="1950" y="58"/>
                    <a:pt x="1893" y="0"/>
                    <a:pt x="182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31"/>
            <p:cNvSpPr/>
            <p:nvPr/>
          </p:nvSpPr>
          <p:spPr>
            <a:xfrm>
              <a:off x="2035071" y="8797816"/>
              <a:ext cx="113338" cy="15220"/>
            </a:xfrm>
            <a:custGeom>
              <a:avLst/>
              <a:gdLst/>
              <a:ahLst/>
              <a:cxnLst/>
              <a:rect l="l" t="t" r="r" b="b"/>
              <a:pathLst>
                <a:path w="1951" h="262" extrusionOk="0">
                  <a:moveTo>
                    <a:pt x="128" y="0"/>
                  </a:moveTo>
                  <a:cubicBezTo>
                    <a:pt x="58" y="0"/>
                    <a:pt x="0" y="58"/>
                    <a:pt x="0" y="128"/>
                  </a:cubicBezTo>
                  <a:cubicBezTo>
                    <a:pt x="0" y="204"/>
                    <a:pt x="58" y="262"/>
                    <a:pt x="128" y="262"/>
                  </a:cubicBezTo>
                  <a:lnTo>
                    <a:pt x="1823" y="262"/>
                  </a:lnTo>
                  <a:cubicBezTo>
                    <a:pt x="1893" y="262"/>
                    <a:pt x="1950" y="204"/>
                    <a:pt x="1950" y="128"/>
                  </a:cubicBezTo>
                  <a:cubicBezTo>
                    <a:pt x="1950" y="58"/>
                    <a:pt x="1893" y="0"/>
                    <a:pt x="1823"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1"/>
            <p:cNvSpPr/>
            <p:nvPr/>
          </p:nvSpPr>
          <p:spPr>
            <a:xfrm>
              <a:off x="2034665" y="3208214"/>
              <a:ext cx="144825" cy="15278"/>
            </a:xfrm>
            <a:custGeom>
              <a:avLst/>
              <a:gdLst/>
              <a:ahLst/>
              <a:cxnLst/>
              <a:rect l="l" t="t" r="r" b="b"/>
              <a:pathLst>
                <a:path w="2493" h="263" extrusionOk="0">
                  <a:moveTo>
                    <a:pt x="135" y="1"/>
                  </a:moveTo>
                  <a:cubicBezTo>
                    <a:pt x="65" y="1"/>
                    <a:pt x="7" y="58"/>
                    <a:pt x="7" y="135"/>
                  </a:cubicBezTo>
                  <a:cubicBezTo>
                    <a:pt x="1" y="205"/>
                    <a:pt x="65" y="262"/>
                    <a:pt x="135" y="262"/>
                  </a:cubicBezTo>
                  <a:lnTo>
                    <a:pt x="2365" y="262"/>
                  </a:lnTo>
                  <a:cubicBezTo>
                    <a:pt x="2435" y="262"/>
                    <a:pt x="2493" y="205"/>
                    <a:pt x="2493" y="135"/>
                  </a:cubicBezTo>
                  <a:cubicBezTo>
                    <a:pt x="2493" y="58"/>
                    <a:pt x="2435" y="1"/>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1"/>
            <p:cNvSpPr/>
            <p:nvPr/>
          </p:nvSpPr>
          <p:spPr>
            <a:xfrm>
              <a:off x="2596339" y="7540462"/>
              <a:ext cx="228884" cy="228884"/>
            </a:xfrm>
            <a:custGeom>
              <a:avLst/>
              <a:gdLst/>
              <a:ahLst/>
              <a:cxnLst/>
              <a:rect l="l" t="t" r="r" b="b"/>
              <a:pathLst>
                <a:path w="3940" h="3940" extrusionOk="0">
                  <a:moveTo>
                    <a:pt x="3939" y="0"/>
                  </a:moveTo>
                  <a:lnTo>
                    <a:pt x="1" y="3939"/>
                  </a:lnTo>
                  <a:lnTo>
                    <a:pt x="3939" y="3939"/>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1"/>
            <p:cNvSpPr/>
            <p:nvPr/>
          </p:nvSpPr>
          <p:spPr>
            <a:xfrm>
              <a:off x="2596339" y="7827788"/>
              <a:ext cx="228884" cy="229233"/>
            </a:xfrm>
            <a:custGeom>
              <a:avLst/>
              <a:gdLst/>
              <a:ahLst/>
              <a:cxnLst/>
              <a:rect l="l" t="t" r="r" b="b"/>
              <a:pathLst>
                <a:path w="3940" h="3946" extrusionOk="0">
                  <a:moveTo>
                    <a:pt x="1" y="0"/>
                  </a:moveTo>
                  <a:lnTo>
                    <a:pt x="3939" y="394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1"/>
            <p:cNvSpPr/>
            <p:nvPr/>
          </p:nvSpPr>
          <p:spPr>
            <a:xfrm>
              <a:off x="2596339" y="8346089"/>
              <a:ext cx="228884" cy="228884"/>
            </a:xfrm>
            <a:custGeom>
              <a:avLst/>
              <a:gdLst/>
              <a:ahLst/>
              <a:cxnLst/>
              <a:rect l="l" t="t" r="r" b="b"/>
              <a:pathLst>
                <a:path w="3940" h="3940" extrusionOk="0">
                  <a:moveTo>
                    <a:pt x="3939" y="1"/>
                  </a:moveTo>
                  <a:lnTo>
                    <a:pt x="1" y="3940"/>
                  </a:lnTo>
                  <a:lnTo>
                    <a:pt x="3939" y="3940"/>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1"/>
            <p:cNvSpPr/>
            <p:nvPr/>
          </p:nvSpPr>
          <p:spPr>
            <a:xfrm>
              <a:off x="2854386" y="7827788"/>
              <a:ext cx="230395" cy="230337"/>
            </a:xfrm>
            <a:custGeom>
              <a:avLst/>
              <a:gdLst/>
              <a:ahLst/>
              <a:cxnLst/>
              <a:rect l="l" t="t" r="r" b="b"/>
              <a:pathLst>
                <a:path w="3966" h="3965" extrusionOk="0">
                  <a:moveTo>
                    <a:pt x="1" y="0"/>
                  </a:moveTo>
                  <a:lnTo>
                    <a:pt x="1"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31"/>
            <p:cNvSpPr/>
            <p:nvPr/>
          </p:nvSpPr>
          <p:spPr>
            <a:xfrm>
              <a:off x="2562668" y="7831099"/>
              <a:ext cx="266993" cy="740563"/>
            </a:xfrm>
            <a:custGeom>
              <a:avLst/>
              <a:gdLst/>
              <a:ahLst/>
              <a:cxnLst/>
              <a:rect l="l" t="t" r="r" b="b"/>
              <a:pathLst>
                <a:path w="4596" h="12748" extrusionOk="0">
                  <a:moveTo>
                    <a:pt x="0" y="1"/>
                  </a:moveTo>
                  <a:lnTo>
                    <a:pt x="0" y="12747"/>
                  </a:lnTo>
                  <a:lnTo>
                    <a:pt x="4595" y="8152"/>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1"/>
            <p:cNvSpPr/>
            <p:nvPr/>
          </p:nvSpPr>
          <p:spPr>
            <a:xfrm>
              <a:off x="2854386" y="7539358"/>
              <a:ext cx="230395" cy="229988"/>
            </a:xfrm>
            <a:custGeom>
              <a:avLst/>
              <a:gdLst/>
              <a:ahLst/>
              <a:cxnLst/>
              <a:rect l="l" t="t" r="r" b="b"/>
              <a:pathLst>
                <a:path w="3966" h="3959" extrusionOk="0">
                  <a:moveTo>
                    <a:pt x="1" y="0"/>
                  </a:moveTo>
                  <a:lnTo>
                    <a:pt x="1" y="3958"/>
                  </a:lnTo>
                  <a:lnTo>
                    <a:pt x="3965" y="395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1"/>
            <p:cNvSpPr/>
            <p:nvPr/>
          </p:nvSpPr>
          <p:spPr>
            <a:xfrm>
              <a:off x="2854386" y="8344637"/>
              <a:ext cx="230395" cy="230337"/>
            </a:xfrm>
            <a:custGeom>
              <a:avLst/>
              <a:gdLst/>
              <a:ahLst/>
              <a:cxnLst/>
              <a:rect l="l" t="t" r="r" b="b"/>
              <a:pathLst>
                <a:path w="3966" h="3965" extrusionOk="0">
                  <a:moveTo>
                    <a:pt x="1" y="0"/>
                  </a:moveTo>
                  <a:lnTo>
                    <a:pt x="1" y="3965"/>
                  </a:lnTo>
                  <a:lnTo>
                    <a:pt x="3965" y="396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31"/>
            <p:cNvSpPr/>
            <p:nvPr/>
          </p:nvSpPr>
          <p:spPr>
            <a:xfrm>
              <a:off x="2562668" y="7183542"/>
              <a:ext cx="266993" cy="582842"/>
            </a:xfrm>
            <a:custGeom>
              <a:avLst/>
              <a:gdLst/>
              <a:ahLst/>
              <a:cxnLst/>
              <a:rect l="l" t="t" r="r" b="b"/>
              <a:pathLst>
                <a:path w="4596" h="10033" extrusionOk="0">
                  <a:moveTo>
                    <a:pt x="4595" y="1"/>
                  </a:moveTo>
                  <a:lnTo>
                    <a:pt x="0" y="4596"/>
                  </a:lnTo>
                  <a:lnTo>
                    <a:pt x="0" y="10032"/>
                  </a:lnTo>
                  <a:lnTo>
                    <a:pt x="4595" y="5431"/>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1"/>
            <p:cNvSpPr/>
            <p:nvPr/>
          </p:nvSpPr>
          <p:spPr>
            <a:xfrm>
              <a:off x="2258670" y="7022103"/>
              <a:ext cx="64134" cy="157779"/>
            </a:xfrm>
            <a:custGeom>
              <a:avLst/>
              <a:gdLst/>
              <a:ahLst/>
              <a:cxnLst/>
              <a:rect l="l" t="t" r="r" b="b"/>
              <a:pathLst>
                <a:path w="1104" h="2716" extrusionOk="0">
                  <a:moveTo>
                    <a:pt x="115" y="1"/>
                  </a:moveTo>
                  <a:cubicBezTo>
                    <a:pt x="90" y="326"/>
                    <a:pt x="33" y="1435"/>
                    <a:pt x="20" y="1671"/>
                  </a:cubicBezTo>
                  <a:cubicBezTo>
                    <a:pt x="7" y="2015"/>
                    <a:pt x="7" y="2365"/>
                    <a:pt x="1" y="2716"/>
                  </a:cubicBezTo>
                  <a:lnTo>
                    <a:pt x="989" y="2716"/>
                  </a:lnTo>
                  <a:cubicBezTo>
                    <a:pt x="1008" y="1804"/>
                    <a:pt x="1046" y="899"/>
                    <a:pt x="1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1"/>
            <p:cNvSpPr/>
            <p:nvPr/>
          </p:nvSpPr>
          <p:spPr>
            <a:xfrm>
              <a:off x="3894787" y="6886980"/>
              <a:ext cx="235158" cy="77089"/>
            </a:xfrm>
            <a:custGeom>
              <a:avLst/>
              <a:gdLst/>
              <a:ahLst/>
              <a:cxnLst/>
              <a:rect l="l" t="t" r="r" b="b"/>
              <a:pathLst>
                <a:path w="4048" h="1327" extrusionOk="0">
                  <a:moveTo>
                    <a:pt x="2021" y="0"/>
                  </a:moveTo>
                  <a:cubicBezTo>
                    <a:pt x="1148" y="0"/>
                    <a:pt x="351" y="523"/>
                    <a:pt x="1" y="1326"/>
                  </a:cubicBezTo>
                  <a:lnTo>
                    <a:pt x="4048" y="1326"/>
                  </a:lnTo>
                  <a:cubicBezTo>
                    <a:pt x="3691" y="523"/>
                    <a:pt x="2901"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1"/>
            <p:cNvSpPr/>
            <p:nvPr/>
          </p:nvSpPr>
          <p:spPr>
            <a:xfrm>
              <a:off x="4175838" y="6711831"/>
              <a:ext cx="180726" cy="252238"/>
            </a:xfrm>
            <a:custGeom>
              <a:avLst/>
              <a:gdLst/>
              <a:ahLst/>
              <a:cxnLst/>
              <a:rect l="l" t="t" r="r" b="b"/>
              <a:pathLst>
                <a:path w="3111" h="4342" extrusionOk="0">
                  <a:moveTo>
                    <a:pt x="2568" y="1"/>
                  </a:moveTo>
                  <a:cubicBezTo>
                    <a:pt x="1287" y="1148"/>
                    <a:pt x="389" y="2665"/>
                    <a:pt x="0" y="4341"/>
                  </a:cubicBezTo>
                  <a:lnTo>
                    <a:pt x="3110" y="4341"/>
                  </a:lnTo>
                  <a:cubicBezTo>
                    <a:pt x="2989" y="2875"/>
                    <a:pt x="2804" y="1435"/>
                    <a:pt x="2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1"/>
            <p:cNvSpPr/>
            <p:nvPr/>
          </p:nvSpPr>
          <p:spPr>
            <a:xfrm>
              <a:off x="2858823" y="7182089"/>
              <a:ext cx="264786" cy="580576"/>
            </a:xfrm>
            <a:custGeom>
              <a:avLst/>
              <a:gdLst/>
              <a:ahLst/>
              <a:cxnLst/>
              <a:rect l="l" t="t" r="r" b="b"/>
              <a:pathLst>
                <a:path w="4558" h="9994" extrusionOk="0">
                  <a:moveTo>
                    <a:pt x="1" y="0"/>
                  </a:moveTo>
                  <a:lnTo>
                    <a:pt x="1" y="5437"/>
                  </a:lnTo>
                  <a:lnTo>
                    <a:pt x="4558" y="9993"/>
                  </a:lnTo>
                  <a:lnTo>
                    <a:pt x="4558" y="455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1"/>
            <p:cNvSpPr/>
            <p:nvPr/>
          </p:nvSpPr>
          <p:spPr>
            <a:xfrm>
              <a:off x="4171714" y="7022103"/>
              <a:ext cx="197050" cy="747244"/>
            </a:xfrm>
            <a:custGeom>
              <a:avLst/>
              <a:gdLst/>
              <a:ahLst/>
              <a:cxnLst/>
              <a:rect l="l" t="t" r="r" b="b"/>
              <a:pathLst>
                <a:path w="3392" h="12863" extrusionOk="0">
                  <a:moveTo>
                    <a:pt x="1" y="1"/>
                  </a:moveTo>
                  <a:cubicBezTo>
                    <a:pt x="90" y="1256"/>
                    <a:pt x="135" y="2525"/>
                    <a:pt x="135" y="3799"/>
                  </a:cubicBezTo>
                  <a:lnTo>
                    <a:pt x="135" y="12862"/>
                  </a:lnTo>
                  <a:lnTo>
                    <a:pt x="3392" y="12862"/>
                  </a:lnTo>
                  <a:lnTo>
                    <a:pt x="3392" y="3799"/>
                  </a:lnTo>
                  <a:cubicBezTo>
                    <a:pt x="3392" y="2525"/>
                    <a:pt x="3347" y="1256"/>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1"/>
            <p:cNvSpPr/>
            <p:nvPr/>
          </p:nvSpPr>
          <p:spPr>
            <a:xfrm>
              <a:off x="3414943" y="7827788"/>
              <a:ext cx="145580" cy="747186"/>
            </a:xfrm>
            <a:custGeom>
              <a:avLst/>
              <a:gdLst/>
              <a:ahLst/>
              <a:cxnLst/>
              <a:rect l="l" t="t" r="r" b="b"/>
              <a:pathLst>
                <a:path w="2506" h="12862" extrusionOk="0">
                  <a:moveTo>
                    <a:pt x="1" y="0"/>
                  </a:moveTo>
                  <a:lnTo>
                    <a:pt x="1"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1"/>
            <p:cNvSpPr/>
            <p:nvPr/>
          </p:nvSpPr>
          <p:spPr>
            <a:xfrm>
              <a:off x="2596339" y="8633414"/>
              <a:ext cx="228884" cy="228884"/>
            </a:xfrm>
            <a:custGeom>
              <a:avLst/>
              <a:gdLst/>
              <a:ahLst/>
              <a:cxnLst/>
              <a:rect l="l" t="t" r="r" b="b"/>
              <a:pathLst>
                <a:path w="3940" h="3940" extrusionOk="0">
                  <a:moveTo>
                    <a:pt x="1" y="1"/>
                  </a:moveTo>
                  <a:lnTo>
                    <a:pt x="3939" y="3939"/>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31"/>
            <p:cNvSpPr/>
            <p:nvPr/>
          </p:nvSpPr>
          <p:spPr>
            <a:xfrm>
              <a:off x="3152829" y="7827788"/>
              <a:ext cx="145580" cy="747186"/>
            </a:xfrm>
            <a:custGeom>
              <a:avLst/>
              <a:gdLst/>
              <a:ahLst/>
              <a:cxnLst/>
              <a:rect l="l" t="t" r="r" b="b"/>
              <a:pathLst>
                <a:path w="2506" h="12862" extrusionOk="0">
                  <a:moveTo>
                    <a:pt x="0" y="0"/>
                  </a:moveTo>
                  <a:lnTo>
                    <a:pt x="0"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31"/>
            <p:cNvSpPr/>
            <p:nvPr/>
          </p:nvSpPr>
          <p:spPr>
            <a:xfrm>
              <a:off x="2257566" y="9021414"/>
              <a:ext cx="57453" cy="172244"/>
            </a:xfrm>
            <a:custGeom>
              <a:avLst/>
              <a:gdLst/>
              <a:ahLst/>
              <a:cxnLst/>
              <a:rect l="l" t="t" r="r" b="b"/>
              <a:pathLst>
                <a:path w="989" h="2965" extrusionOk="0">
                  <a:moveTo>
                    <a:pt x="1" y="1"/>
                  </a:moveTo>
                  <a:lnTo>
                    <a:pt x="1"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1"/>
            <p:cNvSpPr/>
            <p:nvPr/>
          </p:nvSpPr>
          <p:spPr>
            <a:xfrm>
              <a:off x="2257566" y="7611916"/>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1"/>
            <p:cNvSpPr/>
            <p:nvPr/>
          </p:nvSpPr>
          <p:spPr>
            <a:xfrm>
              <a:off x="2257566" y="7827788"/>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1"/>
            <p:cNvSpPr/>
            <p:nvPr/>
          </p:nvSpPr>
          <p:spPr>
            <a:xfrm>
              <a:off x="4390548" y="7022103"/>
              <a:ext cx="64134" cy="157779"/>
            </a:xfrm>
            <a:custGeom>
              <a:avLst/>
              <a:gdLst/>
              <a:ahLst/>
              <a:cxnLst/>
              <a:rect l="l" t="t" r="r" b="b"/>
              <a:pathLst>
                <a:path w="1104" h="2716" extrusionOk="0">
                  <a:moveTo>
                    <a:pt x="1" y="1"/>
                  </a:moveTo>
                  <a:cubicBezTo>
                    <a:pt x="58" y="899"/>
                    <a:pt x="90" y="1804"/>
                    <a:pt x="109" y="2716"/>
                  </a:cubicBezTo>
                  <a:lnTo>
                    <a:pt x="1103" y="2716"/>
                  </a:lnTo>
                  <a:cubicBezTo>
                    <a:pt x="1103" y="2512"/>
                    <a:pt x="1103" y="2308"/>
                    <a:pt x="1090" y="2104"/>
                  </a:cubicBezTo>
                  <a:cubicBezTo>
                    <a:pt x="1090" y="1957"/>
                    <a:pt x="1001" y="90"/>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1"/>
            <p:cNvSpPr/>
            <p:nvPr/>
          </p:nvSpPr>
          <p:spPr>
            <a:xfrm>
              <a:off x="2344182" y="7827788"/>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31"/>
            <p:cNvSpPr/>
            <p:nvPr/>
          </p:nvSpPr>
          <p:spPr>
            <a:xfrm>
              <a:off x="2257566" y="8215787"/>
              <a:ext cx="57453" cy="172593"/>
            </a:xfrm>
            <a:custGeom>
              <a:avLst/>
              <a:gdLst/>
              <a:ahLst/>
              <a:cxnLst/>
              <a:rect l="l" t="t" r="r" b="b"/>
              <a:pathLst>
                <a:path w="989" h="2971" extrusionOk="0">
                  <a:moveTo>
                    <a:pt x="1" y="0"/>
                  </a:moveTo>
                  <a:lnTo>
                    <a:pt x="1"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1"/>
            <p:cNvSpPr/>
            <p:nvPr/>
          </p:nvSpPr>
          <p:spPr>
            <a:xfrm>
              <a:off x="2257566" y="8633414"/>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31"/>
            <p:cNvSpPr/>
            <p:nvPr/>
          </p:nvSpPr>
          <p:spPr>
            <a:xfrm>
              <a:off x="2257566" y="8417194"/>
              <a:ext cx="57453" cy="157779"/>
            </a:xfrm>
            <a:custGeom>
              <a:avLst/>
              <a:gdLst/>
              <a:ahLst/>
              <a:cxnLst/>
              <a:rect l="l" t="t" r="r" b="b"/>
              <a:pathLst>
                <a:path w="989" h="2716" extrusionOk="0">
                  <a:moveTo>
                    <a:pt x="1" y="1"/>
                  </a:moveTo>
                  <a:lnTo>
                    <a:pt x="1"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31"/>
            <p:cNvSpPr/>
            <p:nvPr/>
          </p:nvSpPr>
          <p:spPr>
            <a:xfrm>
              <a:off x="2344182" y="7022103"/>
              <a:ext cx="197398" cy="747244"/>
            </a:xfrm>
            <a:custGeom>
              <a:avLst/>
              <a:gdLst/>
              <a:ahLst/>
              <a:cxnLst/>
              <a:rect l="l" t="t" r="r" b="b"/>
              <a:pathLst>
                <a:path w="3398" h="12863" extrusionOk="0">
                  <a:moveTo>
                    <a:pt x="135" y="1"/>
                  </a:moveTo>
                  <a:cubicBezTo>
                    <a:pt x="52" y="1256"/>
                    <a:pt x="1" y="2525"/>
                    <a:pt x="1" y="3799"/>
                  </a:cubicBezTo>
                  <a:lnTo>
                    <a:pt x="1" y="12862"/>
                  </a:lnTo>
                  <a:lnTo>
                    <a:pt x="3258" y="12862"/>
                  </a:lnTo>
                  <a:lnTo>
                    <a:pt x="3258" y="3799"/>
                  </a:lnTo>
                  <a:cubicBezTo>
                    <a:pt x="3258" y="2525"/>
                    <a:pt x="3302" y="1256"/>
                    <a:pt x="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1"/>
            <p:cNvSpPr/>
            <p:nvPr/>
          </p:nvSpPr>
          <p:spPr>
            <a:xfrm>
              <a:off x="2854386" y="8633414"/>
              <a:ext cx="230395" cy="229988"/>
            </a:xfrm>
            <a:custGeom>
              <a:avLst/>
              <a:gdLst/>
              <a:ahLst/>
              <a:cxnLst/>
              <a:rect l="l" t="t" r="r" b="b"/>
              <a:pathLst>
                <a:path w="3966" h="3959" extrusionOk="0">
                  <a:moveTo>
                    <a:pt x="1" y="1"/>
                  </a:moveTo>
                  <a:lnTo>
                    <a:pt x="1" y="3959"/>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31"/>
            <p:cNvSpPr/>
            <p:nvPr/>
          </p:nvSpPr>
          <p:spPr>
            <a:xfrm>
              <a:off x="2562668" y="7022103"/>
              <a:ext cx="266993" cy="387361"/>
            </a:xfrm>
            <a:custGeom>
              <a:avLst/>
              <a:gdLst/>
              <a:ahLst/>
              <a:cxnLst/>
              <a:rect l="l" t="t" r="r" b="b"/>
              <a:pathLst>
                <a:path w="4596" h="6668" extrusionOk="0">
                  <a:moveTo>
                    <a:pt x="134" y="1"/>
                  </a:moveTo>
                  <a:cubicBezTo>
                    <a:pt x="45" y="1256"/>
                    <a:pt x="0" y="2525"/>
                    <a:pt x="0" y="3799"/>
                  </a:cubicBezTo>
                  <a:lnTo>
                    <a:pt x="0" y="6667"/>
                  </a:lnTo>
                  <a:lnTo>
                    <a:pt x="4595" y="2066"/>
                  </a:lnTo>
                  <a:lnTo>
                    <a:pt x="4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1"/>
            <p:cNvSpPr/>
            <p:nvPr/>
          </p:nvSpPr>
          <p:spPr>
            <a:xfrm>
              <a:off x="2858823" y="7834410"/>
              <a:ext cx="264786" cy="733883"/>
            </a:xfrm>
            <a:custGeom>
              <a:avLst/>
              <a:gdLst/>
              <a:ahLst/>
              <a:cxnLst/>
              <a:rect l="l" t="t" r="r" b="b"/>
              <a:pathLst>
                <a:path w="4558" h="12633" extrusionOk="0">
                  <a:moveTo>
                    <a:pt x="4558" y="1"/>
                  </a:moveTo>
                  <a:lnTo>
                    <a:pt x="1" y="4558"/>
                  </a:lnTo>
                  <a:lnTo>
                    <a:pt x="1" y="8076"/>
                  </a:lnTo>
                  <a:lnTo>
                    <a:pt x="4558" y="12633"/>
                  </a:lnTo>
                  <a:lnTo>
                    <a:pt x="4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1"/>
            <p:cNvSpPr/>
            <p:nvPr/>
          </p:nvSpPr>
          <p:spPr>
            <a:xfrm>
              <a:off x="2257566" y="8014729"/>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31"/>
            <p:cNvSpPr/>
            <p:nvPr/>
          </p:nvSpPr>
          <p:spPr>
            <a:xfrm>
              <a:off x="2257566" y="8820007"/>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31"/>
            <p:cNvSpPr/>
            <p:nvPr/>
          </p:nvSpPr>
          <p:spPr>
            <a:xfrm>
              <a:off x="2257566" y="7410509"/>
              <a:ext cx="57453" cy="172244"/>
            </a:xfrm>
            <a:custGeom>
              <a:avLst/>
              <a:gdLst/>
              <a:ahLst/>
              <a:cxnLst/>
              <a:rect l="l" t="t" r="r" b="b"/>
              <a:pathLst>
                <a:path w="989" h="2965" extrusionOk="0">
                  <a:moveTo>
                    <a:pt x="1" y="0"/>
                  </a:moveTo>
                  <a:lnTo>
                    <a:pt x="1"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1"/>
            <p:cNvSpPr/>
            <p:nvPr/>
          </p:nvSpPr>
          <p:spPr>
            <a:xfrm>
              <a:off x="2257566" y="7208696"/>
              <a:ext cx="58209" cy="172593"/>
            </a:xfrm>
            <a:custGeom>
              <a:avLst/>
              <a:gdLst/>
              <a:ahLst/>
              <a:cxnLst/>
              <a:rect l="l" t="t" r="r" b="b"/>
              <a:pathLst>
                <a:path w="1002" h="2971" extrusionOk="0">
                  <a:moveTo>
                    <a:pt x="13" y="1"/>
                  </a:moveTo>
                  <a:cubicBezTo>
                    <a:pt x="13" y="199"/>
                    <a:pt x="1" y="390"/>
                    <a:pt x="1" y="581"/>
                  </a:cubicBezTo>
                  <a:lnTo>
                    <a:pt x="1" y="2971"/>
                  </a:lnTo>
                  <a:lnTo>
                    <a:pt x="988" y="2971"/>
                  </a:lnTo>
                  <a:cubicBezTo>
                    <a:pt x="988" y="2971"/>
                    <a:pt x="995" y="199"/>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31"/>
            <p:cNvSpPr/>
            <p:nvPr/>
          </p:nvSpPr>
          <p:spPr>
            <a:xfrm>
              <a:off x="3589685" y="7022103"/>
              <a:ext cx="265192" cy="384398"/>
            </a:xfrm>
            <a:custGeom>
              <a:avLst/>
              <a:gdLst/>
              <a:ahLst/>
              <a:cxnLst/>
              <a:rect l="l" t="t" r="r" b="b"/>
              <a:pathLst>
                <a:path w="4565" h="6617" extrusionOk="0">
                  <a:moveTo>
                    <a:pt x="135" y="1"/>
                  </a:moveTo>
                  <a:cubicBezTo>
                    <a:pt x="46" y="1256"/>
                    <a:pt x="1" y="2525"/>
                    <a:pt x="1" y="3799"/>
                  </a:cubicBezTo>
                  <a:lnTo>
                    <a:pt x="1" y="6616"/>
                  </a:lnTo>
                  <a:lnTo>
                    <a:pt x="4564" y="2047"/>
                  </a:lnTo>
                  <a:lnTo>
                    <a:pt x="4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1"/>
            <p:cNvSpPr/>
            <p:nvPr/>
          </p:nvSpPr>
          <p:spPr>
            <a:xfrm>
              <a:off x="4397984" y="8417194"/>
              <a:ext cx="57395" cy="157779"/>
            </a:xfrm>
            <a:custGeom>
              <a:avLst/>
              <a:gdLst/>
              <a:ahLst/>
              <a:cxnLst/>
              <a:rect l="l" t="t" r="r" b="b"/>
              <a:pathLst>
                <a:path w="988" h="2716" extrusionOk="0">
                  <a:moveTo>
                    <a:pt x="0" y="1"/>
                  </a:moveTo>
                  <a:lnTo>
                    <a:pt x="0"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1"/>
            <p:cNvSpPr/>
            <p:nvPr/>
          </p:nvSpPr>
          <p:spPr>
            <a:xfrm>
              <a:off x="3884040" y="7022103"/>
              <a:ext cx="266645" cy="386606"/>
            </a:xfrm>
            <a:custGeom>
              <a:avLst/>
              <a:gdLst/>
              <a:ahLst/>
              <a:cxnLst/>
              <a:rect l="l" t="t" r="r" b="b"/>
              <a:pathLst>
                <a:path w="4590" h="6655" extrusionOk="0">
                  <a:moveTo>
                    <a:pt x="1" y="1"/>
                  </a:moveTo>
                  <a:lnTo>
                    <a:pt x="1" y="2066"/>
                  </a:lnTo>
                  <a:lnTo>
                    <a:pt x="4590" y="6655"/>
                  </a:lnTo>
                  <a:lnTo>
                    <a:pt x="4590" y="3799"/>
                  </a:lnTo>
                  <a:cubicBezTo>
                    <a:pt x="4590" y="2525"/>
                    <a:pt x="4539" y="1256"/>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31"/>
            <p:cNvSpPr/>
            <p:nvPr/>
          </p:nvSpPr>
          <p:spPr>
            <a:xfrm>
              <a:off x="3620451" y="7539358"/>
              <a:ext cx="229988" cy="229988"/>
            </a:xfrm>
            <a:custGeom>
              <a:avLst/>
              <a:gdLst/>
              <a:ahLst/>
              <a:cxnLst/>
              <a:rect l="l" t="t" r="r" b="b"/>
              <a:pathLst>
                <a:path w="3959" h="3959" extrusionOk="0">
                  <a:moveTo>
                    <a:pt x="3958" y="0"/>
                  </a:moveTo>
                  <a:lnTo>
                    <a:pt x="0" y="3958"/>
                  </a:lnTo>
                  <a:lnTo>
                    <a:pt x="3958" y="3958"/>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31"/>
            <p:cNvSpPr/>
            <p:nvPr/>
          </p:nvSpPr>
          <p:spPr>
            <a:xfrm>
              <a:off x="4397984" y="8633414"/>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1"/>
            <p:cNvSpPr/>
            <p:nvPr/>
          </p:nvSpPr>
          <p:spPr>
            <a:xfrm>
              <a:off x="3589685" y="7182089"/>
              <a:ext cx="265192" cy="581332"/>
            </a:xfrm>
            <a:custGeom>
              <a:avLst/>
              <a:gdLst/>
              <a:ahLst/>
              <a:cxnLst/>
              <a:rect l="l" t="t" r="r" b="b"/>
              <a:pathLst>
                <a:path w="4565" h="10007" extrusionOk="0">
                  <a:moveTo>
                    <a:pt x="4564" y="0"/>
                  </a:moveTo>
                  <a:lnTo>
                    <a:pt x="1" y="4570"/>
                  </a:lnTo>
                  <a:lnTo>
                    <a:pt x="1" y="10006"/>
                  </a:lnTo>
                  <a:lnTo>
                    <a:pt x="4564" y="5437"/>
                  </a:lnTo>
                  <a:lnTo>
                    <a:pt x="4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31"/>
            <p:cNvSpPr/>
            <p:nvPr/>
          </p:nvSpPr>
          <p:spPr>
            <a:xfrm>
              <a:off x="3879602" y="7540462"/>
              <a:ext cx="229233" cy="228884"/>
            </a:xfrm>
            <a:custGeom>
              <a:avLst/>
              <a:gdLst/>
              <a:ahLst/>
              <a:cxnLst/>
              <a:rect l="l" t="t" r="r" b="b"/>
              <a:pathLst>
                <a:path w="3946" h="3940" extrusionOk="0">
                  <a:moveTo>
                    <a:pt x="1" y="0"/>
                  </a:moveTo>
                  <a:lnTo>
                    <a:pt x="1" y="3939"/>
                  </a:lnTo>
                  <a:lnTo>
                    <a:pt x="3946" y="39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1"/>
            <p:cNvSpPr/>
            <p:nvPr/>
          </p:nvSpPr>
          <p:spPr>
            <a:xfrm>
              <a:off x="4397984" y="7410509"/>
              <a:ext cx="57395" cy="172244"/>
            </a:xfrm>
            <a:custGeom>
              <a:avLst/>
              <a:gdLst/>
              <a:ahLst/>
              <a:cxnLst/>
              <a:rect l="l" t="t" r="r" b="b"/>
              <a:pathLst>
                <a:path w="988" h="2965" extrusionOk="0">
                  <a:moveTo>
                    <a:pt x="0" y="0"/>
                  </a:moveTo>
                  <a:lnTo>
                    <a:pt x="0"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31"/>
            <p:cNvSpPr/>
            <p:nvPr/>
          </p:nvSpPr>
          <p:spPr>
            <a:xfrm>
              <a:off x="3884040" y="7183542"/>
              <a:ext cx="266645" cy="582087"/>
            </a:xfrm>
            <a:custGeom>
              <a:avLst/>
              <a:gdLst/>
              <a:ahLst/>
              <a:cxnLst/>
              <a:rect l="l" t="t" r="r" b="b"/>
              <a:pathLst>
                <a:path w="4590" h="10020" extrusionOk="0">
                  <a:moveTo>
                    <a:pt x="1" y="1"/>
                  </a:moveTo>
                  <a:lnTo>
                    <a:pt x="1" y="5431"/>
                  </a:lnTo>
                  <a:lnTo>
                    <a:pt x="4590" y="10019"/>
                  </a:lnTo>
                  <a:lnTo>
                    <a:pt x="4590" y="45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31"/>
            <p:cNvSpPr/>
            <p:nvPr/>
          </p:nvSpPr>
          <p:spPr>
            <a:xfrm>
              <a:off x="4397984" y="8820007"/>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1"/>
            <p:cNvSpPr/>
            <p:nvPr/>
          </p:nvSpPr>
          <p:spPr>
            <a:xfrm>
              <a:off x="2678911" y="5497814"/>
              <a:ext cx="133729" cy="206286"/>
            </a:xfrm>
            <a:custGeom>
              <a:avLst/>
              <a:gdLst/>
              <a:ahLst/>
              <a:cxnLst/>
              <a:rect l="l" t="t" r="r" b="b"/>
              <a:pathLst>
                <a:path w="2302" h="3551" extrusionOk="0">
                  <a:moveTo>
                    <a:pt x="1715" y="1"/>
                  </a:moveTo>
                  <a:cubicBezTo>
                    <a:pt x="1651" y="83"/>
                    <a:pt x="1587" y="166"/>
                    <a:pt x="1530" y="256"/>
                  </a:cubicBezTo>
                  <a:cubicBezTo>
                    <a:pt x="1364" y="498"/>
                    <a:pt x="657" y="1588"/>
                    <a:pt x="466" y="1887"/>
                  </a:cubicBezTo>
                  <a:cubicBezTo>
                    <a:pt x="306" y="2142"/>
                    <a:pt x="153" y="2397"/>
                    <a:pt x="0" y="2652"/>
                  </a:cubicBezTo>
                  <a:cubicBezTo>
                    <a:pt x="211" y="2951"/>
                    <a:pt x="415" y="3245"/>
                    <a:pt x="619" y="3551"/>
                  </a:cubicBezTo>
                  <a:cubicBezTo>
                    <a:pt x="1148" y="2639"/>
                    <a:pt x="1709" y="1747"/>
                    <a:pt x="2301" y="880"/>
                  </a:cubicBezTo>
                  <a:cubicBezTo>
                    <a:pt x="2104" y="587"/>
                    <a:pt x="1912" y="287"/>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31"/>
            <p:cNvSpPr/>
            <p:nvPr/>
          </p:nvSpPr>
          <p:spPr>
            <a:xfrm>
              <a:off x="3898137" y="5497465"/>
              <a:ext cx="133729" cy="206286"/>
            </a:xfrm>
            <a:custGeom>
              <a:avLst/>
              <a:gdLst/>
              <a:ahLst/>
              <a:cxnLst/>
              <a:rect l="l" t="t" r="r" b="b"/>
              <a:pathLst>
                <a:path w="2302" h="3551" extrusionOk="0">
                  <a:moveTo>
                    <a:pt x="587" y="0"/>
                  </a:moveTo>
                  <a:cubicBezTo>
                    <a:pt x="389" y="293"/>
                    <a:pt x="198" y="587"/>
                    <a:pt x="1" y="880"/>
                  </a:cubicBezTo>
                  <a:cubicBezTo>
                    <a:pt x="593" y="1747"/>
                    <a:pt x="1148" y="2639"/>
                    <a:pt x="1683" y="3550"/>
                  </a:cubicBezTo>
                  <a:cubicBezTo>
                    <a:pt x="1887" y="3251"/>
                    <a:pt x="2097" y="2951"/>
                    <a:pt x="2301" y="2652"/>
                  </a:cubicBezTo>
                  <a:lnTo>
                    <a:pt x="2270" y="2594"/>
                  </a:lnTo>
                  <a:lnTo>
                    <a:pt x="2193" y="2460"/>
                  </a:lnTo>
                  <a:cubicBezTo>
                    <a:pt x="1849" y="1893"/>
                    <a:pt x="1492" y="1326"/>
                    <a:pt x="1122" y="778"/>
                  </a:cubicBezTo>
                  <a:cubicBezTo>
                    <a:pt x="1059" y="676"/>
                    <a:pt x="988" y="574"/>
                    <a:pt x="918" y="478"/>
                  </a:cubicBezTo>
                  <a:cubicBezTo>
                    <a:pt x="810" y="319"/>
                    <a:pt x="695" y="16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31"/>
            <p:cNvSpPr/>
            <p:nvPr/>
          </p:nvSpPr>
          <p:spPr>
            <a:xfrm>
              <a:off x="2562668" y="8636377"/>
              <a:ext cx="266993" cy="590975"/>
            </a:xfrm>
            <a:custGeom>
              <a:avLst/>
              <a:gdLst/>
              <a:ahLst/>
              <a:cxnLst/>
              <a:rect l="l" t="t" r="r" b="b"/>
              <a:pathLst>
                <a:path w="4596" h="10173" extrusionOk="0">
                  <a:moveTo>
                    <a:pt x="0" y="1"/>
                  </a:moveTo>
                  <a:lnTo>
                    <a:pt x="0" y="5571"/>
                  </a:lnTo>
                  <a:lnTo>
                    <a:pt x="4595" y="10173"/>
                  </a:lnTo>
                  <a:lnTo>
                    <a:pt x="4595" y="460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1"/>
            <p:cNvSpPr/>
            <p:nvPr/>
          </p:nvSpPr>
          <p:spPr>
            <a:xfrm>
              <a:off x="2858823" y="7022103"/>
              <a:ext cx="264786" cy="383643"/>
            </a:xfrm>
            <a:custGeom>
              <a:avLst/>
              <a:gdLst/>
              <a:ahLst/>
              <a:cxnLst/>
              <a:rect l="l" t="t" r="r" b="b"/>
              <a:pathLst>
                <a:path w="4558" h="6604" extrusionOk="0">
                  <a:moveTo>
                    <a:pt x="1" y="1"/>
                  </a:moveTo>
                  <a:lnTo>
                    <a:pt x="1" y="2047"/>
                  </a:lnTo>
                  <a:lnTo>
                    <a:pt x="4558" y="6604"/>
                  </a:lnTo>
                  <a:lnTo>
                    <a:pt x="4558" y="3799"/>
                  </a:lnTo>
                  <a:cubicBezTo>
                    <a:pt x="4558" y="2525"/>
                    <a:pt x="4507" y="1256"/>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31"/>
            <p:cNvSpPr/>
            <p:nvPr/>
          </p:nvSpPr>
          <p:spPr>
            <a:xfrm>
              <a:off x="4350929" y="6654842"/>
              <a:ext cx="93006" cy="309226"/>
            </a:xfrm>
            <a:custGeom>
              <a:avLst/>
              <a:gdLst/>
              <a:ahLst/>
              <a:cxnLst/>
              <a:rect l="l" t="t" r="r" b="b"/>
              <a:pathLst>
                <a:path w="1601" h="5323" extrusionOk="0">
                  <a:moveTo>
                    <a:pt x="906" y="0"/>
                  </a:moveTo>
                  <a:cubicBezTo>
                    <a:pt x="593" y="185"/>
                    <a:pt x="287" y="389"/>
                    <a:pt x="1" y="612"/>
                  </a:cubicBezTo>
                  <a:cubicBezTo>
                    <a:pt x="268" y="2161"/>
                    <a:pt x="466" y="3729"/>
                    <a:pt x="606" y="5322"/>
                  </a:cubicBezTo>
                  <a:lnTo>
                    <a:pt x="1600" y="5322"/>
                  </a:lnTo>
                  <a:cubicBezTo>
                    <a:pt x="1575" y="5067"/>
                    <a:pt x="1562" y="4819"/>
                    <a:pt x="1537" y="4564"/>
                  </a:cubicBezTo>
                  <a:cubicBezTo>
                    <a:pt x="1537" y="4519"/>
                    <a:pt x="1416" y="3391"/>
                    <a:pt x="1352" y="2881"/>
                  </a:cubicBezTo>
                  <a:cubicBezTo>
                    <a:pt x="1333" y="2760"/>
                    <a:pt x="1320" y="2645"/>
                    <a:pt x="1307" y="2531"/>
                  </a:cubicBezTo>
                  <a:cubicBezTo>
                    <a:pt x="1237" y="2014"/>
                    <a:pt x="1065" y="899"/>
                    <a:pt x="1065" y="861"/>
                  </a:cubicBezTo>
                  <a:cubicBezTo>
                    <a:pt x="1014" y="574"/>
                    <a:pt x="957" y="287"/>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31"/>
            <p:cNvSpPr/>
            <p:nvPr/>
          </p:nvSpPr>
          <p:spPr>
            <a:xfrm>
              <a:off x="4201747" y="6083154"/>
              <a:ext cx="196643" cy="575058"/>
            </a:xfrm>
            <a:custGeom>
              <a:avLst/>
              <a:gdLst/>
              <a:ahLst/>
              <a:cxnLst/>
              <a:rect l="l" t="t" r="r" b="b"/>
              <a:pathLst>
                <a:path w="3385" h="9899" extrusionOk="0">
                  <a:moveTo>
                    <a:pt x="733" y="1"/>
                  </a:moveTo>
                  <a:cubicBezTo>
                    <a:pt x="478" y="288"/>
                    <a:pt x="236" y="575"/>
                    <a:pt x="0" y="861"/>
                  </a:cubicBezTo>
                  <a:cubicBezTo>
                    <a:pt x="1090" y="3793"/>
                    <a:pt x="1919" y="6820"/>
                    <a:pt x="2473" y="9899"/>
                  </a:cubicBezTo>
                  <a:cubicBezTo>
                    <a:pt x="2766" y="9688"/>
                    <a:pt x="3066" y="9491"/>
                    <a:pt x="3384" y="9319"/>
                  </a:cubicBezTo>
                  <a:cubicBezTo>
                    <a:pt x="3365" y="9242"/>
                    <a:pt x="2919" y="7120"/>
                    <a:pt x="2875" y="6903"/>
                  </a:cubicBezTo>
                  <a:cubicBezTo>
                    <a:pt x="2798" y="6597"/>
                    <a:pt x="2722" y="6285"/>
                    <a:pt x="2645" y="5979"/>
                  </a:cubicBezTo>
                  <a:cubicBezTo>
                    <a:pt x="2524" y="5520"/>
                    <a:pt x="2403" y="5068"/>
                    <a:pt x="2275" y="4615"/>
                  </a:cubicBezTo>
                  <a:cubicBezTo>
                    <a:pt x="2224" y="4443"/>
                    <a:pt x="2180" y="4277"/>
                    <a:pt x="2129" y="4112"/>
                  </a:cubicBezTo>
                  <a:cubicBezTo>
                    <a:pt x="2033" y="3774"/>
                    <a:pt x="1753" y="2882"/>
                    <a:pt x="1715" y="2773"/>
                  </a:cubicBezTo>
                  <a:cubicBezTo>
                    <a:pt x="1415" y="1836"/>
                    <a:pt x="1084" y="912"/>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1"/>
            <p:cNvSpPr/>
            <p:nvPr/>
          </p:nvSpPr>
          <p:spPr>
            <a:xfrm>
              <a:off x="3879602" y="7827788"/>
              <a:ext cx="229233" cy="229233"/>
            </a:xfrm>
            <a:custGeom>
              <a:avLst/>
              <a:gdLst/>
              <a:ahLst/>
              <a:cxnLst/>
              <a:rect l="l" t="t" r="r" b="b"/>
              <a:pathLst>
                <a:path w="3946" h="3946" extrusionOk="0">
                  <a:moveTo>
                    <a:pt x="1" y="0"/>
                  </a:moveTo>
                  <a:lnTo>
                    <a:pt x="1" y="3945"/>
                  </a:lnTo>
                  <a:lnTo>
                    <a:pt x="3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31"/>
            <p:cNvSpPr/>
            <p:nvPr/>
          </p:nvSpPr>
          <p:spPr>
            <a:xfrm>
              <a:off x="4397984" y="8014729"/>
              <a:ext cx="57395" cy="172244"/>
            </a:xfrm>
            <a:custGeom>
              <a:avLst/>
              <a:gdLst/>
              <a:ahLst/>
              <a:cxnLst/>
              <a:rect l="l" t="t" r="r" b="b"/>
              <a:pathLst>
                <a:path w="988" h="2965" extrusionOk="0">
                  <a:moveTo>
                    <a:pt x="0" y="1"/>
                  </a:moveTo>
                  <a:lnTo>
                    <a:pt x="0"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31"/>
            <p:cNvSpPr/>
            <p:nvPr/>
          </p:nvSpPr>
          <p:spPr>
            <a:xfrm>
              <a:off x="4397984" y="8215787"/>
              <a:ext cx="57395" cy="172593"/>
            </a:xfrm>
            <a:custGeom>
              <a:avLst/>
              <a:gdLst/>
              <a:ahLst/>
              <a:cxnLst/>
              <a:rect l="l" t="t" r="r" b="b"/>
              <a:pathLst>
                <a:path w="988" h="2971" extrusionOk="0">
                  <a:moveTo>
                    <a:pt x="0" y="0"/>
                  </a:moveTo>
                  <a:lnTo>
                    <a:pt x="0"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1"/>
            <p:cNvSpPr/>
            <p:nvPr/>
          </p:nvSpPr>
          <p:spPr>
            <a:xfrm>
              <a:off x="4179498" y="7827788"/>
              <a:ext cx="189265" cy="747186"/>
            </a:xfrm>
            <a:custGeom>
              <a:avLst/>
              <a:gdLst/>
              <a:ahLst/>
              <a:cxnLst/>
              <a:rect l="l" t="t" r="r" b="b"/>
              <a:pathLst>
                <a:path w="3258" h="12862" extrusionOk="0">
                  <a:moveTo>
                    <a:pt x="1" y="0"/>
                  </a:moveTo>
                  <a:lnTo>
                    <a:pt x="1" y="12862"/>
                  </a:lnTo>
                  <a:lnTo>
                    <a:pt x="3258" y="12862"/>
                  </a:lnTo>
                  <a:lnTo>
                    <a:pt x="32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31"/>
            <p:cNvSpPr/>
            <p:nvPr/>
          </p:nvSpPr>
          <p:spPr>
            <a:xfrm>
              <a:off x="3884040" y="8637132"/>
              <a:ext cx="266645" cy="590220"/>
            </a:xfrm>
            <a:custGeom>
              <a:avLst/>
              <a:gdLst/>
              <a:ahLst/>
              <a:cxnLst/>
              <a:rect l="l" t="t" r="r" b="b"/>
              <a:pathLst>
                <a:path w="4590" h="10160" extrusionOk="0">
                  <a:moveTo>
                    <a:pt x="4590" y="0"/>
                  </a:moveTo>
                  <a:lnTo>
                    <a:pt x="1" y="4589"/>
                  </a:lnTo>
                  <a:lnTo>
                    <a:pt x="1" y="10160"/>
                  </a:lnTo>
                  <a:lnTo>
                    <a:pt x="4590" y="5571"/>
                  </a:lnTo>
                  <a:lnTo>
                    <a:pt x="45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31"/>
            <p:cNvSpPr/>
            <p:nvPr/>
          </p:nvSpPr>
          <p:spPr>
            <a:xfrm>
              <a:off x="4397577" y="7208696"/>
              <a:ext cx="57802" cy="172593"/>
            </a:xfrm>
            <a:custGeom>
              <a:avLst/>
              <a:gdLst/>
              <a:ahLst/>
              <a:cxnLst/>
              <a:rect l="l" t="t" r="r" b="b"/>
              <a:pathLst>
                <a:path w="995" h="2971" extrusionOk="0">
                  <a:moveTo>
                    <a:pt x="1" y="1"/>
                  </a:moveTo>
                  <a:cubicBezTo>
                    <a:pt x="1" y="199"/>
                    <a:pt x="7" y="390"/>
                    <a:pt x="7" y="587"/>
                  </a:cubicBezTo>
                  <a:lnTo>
                    <a:pt x="7" y="2971"/>
                  </a:lnTo>
                  <a:lnTo>
                    <a:pt x="995" y="2971"/>
                  </a:lnTo>
                  <a:cubicBezTo>
                    <a:pt x="995" y="2971"/>
                    <a:pt x="989" y="199"/>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1"/>
            <p:cNvSpPr/>
            <p:nvPr/>
          </p:nvSpPr>
          <p:spPr>
            <a:xfrm>
              <a:off x="4397984" y="7827788"/>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1"/>
            <p:cNvSpPr/>
            <p:nvPr/>
          </p:nvSpPr>
          <p:spPr>
            <a:xfrm>
              <a:off x="4397984" y="7611916"/>
              <a:ext cx="57395" cy="157431"/>
            </a:xfrm>
            <a:custGeom>
              <a:avLst/>
              <a:gdLst/>
              <a:ahLst/>
              <a:cxnLst/>
              <a:rect l="l" t="t" r="r" b="b"/>
              <a:pathLst>
                <a:path w="988" h="2710" extrusionOk="0">
                  <a:moveTo>
                    <a:pt x="0" y="1"/>
                  </a:moveTo>
                  <a:lnTo>
                    <a:pt x="0"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1"/>
            <p:cNvSpPr/>
            <p:nvPr/>
          </p:nvSpPr>
          <p:spPr>
            <a:xfrm>
              <a:off x="3879602" y="8346089"/>
              <a:ext cx="229233" cy="228884"/>
            </a:xfrm>
            <a:custGeom>
              <a:avLst/>
              <a:gdLst/>
              <a:ahLst/>
              <a:cxnLst/>
              <a:rect l="l" t="t" r="r" b="b"/>
              <a:pathLst>
                <a:path w="3946" h="3940" extrusionOk="0">
                  <a:moveTo>
                    <a:pt x="1" y="1"/>
                  </a:moveTo>
                  <a:lnTo>
                    <a:pt x="1" y="3940"/>
                  </a:lnTo>
                  <a:lnTo>
                    <a:pt x="3946" y="39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1"/>
            <p:cNvSpPr/>
            <p:nvPr/>
          </p:nvSpPr>
          <p:spPr>
            <a:xfrm>
              <a:off x="3620451" y="8344637"/>
              <a:ext cx="229988" cy="230337"/>
            </a:xfrm>
            <a:custGeom>
              <a:avLst/>
              <a:gdLst/>
              <a:ahLst/>
              <a:cxnLst/>
              <a:rect l="l" t="t" r="r" b="b"/>
              <a:pathLst>
                <a:path w="3959" h="3965" extrusionOk="0">
                  <a:moveTo>
                    <a:pt x="3958" y="0"/>
                  </a:moveTo>
                  <a:lnTo>
                    <a:pt x="0" y="3965"/>
                  </a:lnTo>
                  <a:lnTo>
                    <a:pt x="3958" y="3965"/>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1"/>
            <p:cNvSpPr/>
            <p:nvPr/>
          </p:nvSpPr>
          <p:spPr>
            <a:xfrm>
              <a:off x="3620451" y="7827788"/>
              <a:ext cx="229988" cy="230337"/>
            </a:xfrm>
            <a:custGeom>
              <a:avLst/>
              <a:gdLst/>
              <a:ahLst/>
              <a:cxnLst/>
              <a:rect l="l" t="t" r="r" b="b"/>
              <a:pathLst>
                <a:path w="3959" h="3965" extrusionOk="0">
                  <a:moveTo>
                    <a:pt x="0" y="0"/>
                  </a:moveTo>
                  <a:lnTo>
                    <a:pt x="3958" y="3964"/>
                  </a:lnTo>
                  <a:lnTo>
                    <a:pt x="3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1"/>
            <p:cNvSpPr/>
            <p:nvPr/>
          </p:nvSpPr>
          <p:spPr>
            <a:xfrm>
              <a:off x="3620451" y="8633414"/>
              <a:ext cx="229988" cy="230337"/>
            </a:xfrm>
            <a:custGeom>
              <a:avLst/>
              <a:gdLst/>
              <a:ahLst/>
              <a:cxnLst/>
              <a:rect l="l" t="t" r="r" b="b"/>
              <a:pathLst>
                <a:path w="3959" h="3965" extrusionOk="0">
                  <a:moveTo>
                    <a:pt x="0" y="1"/>
                  </a:moveTo>
                  <a:lnTo>
                    <a:pt x="3958" y="3965"/>
                  </a:lnTo>
                  <a:lnTo>
                    <a:pt x="3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1"/>
            <p:cNvSpPr/>
            <p:nvPr/>
          </p:nvSpPr>
          <p:spPr>
            <a:xfrm>
              <a:off x="3884040" y="7831854"/>
              <a:ext cx="266645" cy="739401"/>
            </a:xfrm>
            <a:custGeom>
              <a:avLst/>
              <a:gdLst/>
              <a:ahLst/>
              <a:cxnLst/>
              <a:rect l="l" t="t" r="r" b="b"/>
              <a:pathLst>
                <a:path w="4590" h="12728" extrusionOk="0">
                  <a:moveTo>
                    <a:pt x="4590" y="0"/>
                  </a:moveTo>
                  <a:lnTo>
                    <a:pt x="1" y="4583"/>
                  </a:lnTo>
                  <a:lnTo>
                    <a:pt x="1" y="8139"/>
                  </a:lnTo>
                  <a:lnTo>
                    <a:pt x="4590" y="1272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31"/>
            <p:cNvSpPr/>
            <p:nvPr/>
          </p:nvSpPr>
          <p:spPr>
            <a:xfrm>
              <a:off x="3589685" y="7833713"/>
              <a:ext cx="265192" cy="735335"/>
            </a:xfrm>
            <a:custGeom>
              <a:avLst/>
              <a:gdLst/>
              <a:ahLst/>
              <a:cxnLst/>
              <a:rect l="l" t="t" r="r" b="b"/>
              <a:pathLst>
                <a:path w="4565" h="12658" extrusionOk="0">
                  <a:moveTo>
                    <a:pt x="1" y="0"/>
                  </a:moveTo>
                  <a:lnTo>
                    <a:pt x="1" y="12658"/>
                  </a:lnTo>
                  <a:lnTo>
                    <a:pt x="4564" y="8088"/>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31"/>
            <p:cNvSpPr/>
            <p:nvPr/>
          </p:nvSpPr>
          <p:spPr>
            <a:xfrm>
              <a:off x="3879602" y="8633414"/>
              <a:ext cx="229233" cy="228884"/>
            </a:xfrm>
            <a:custGeom>
              <a:avLst/>
              <a:gdLst/>
              <a:ahLst/>
              <a:cxnLst/>
              <a:rect l="l" t="t" r="r" b="b"/>
              <a:pathLst>
                <a:path w="3946" h="3940" extrusionOk="0">
                  <a:moveTo>
                    <a:pt x="1" y="1"/>
                  </a:moveTo>
                  <a:lnTo>
                    <a:pt x="1" y="3939"/>
                  </a:lnTo>
                  <a:lnTo>
                    <a:pt x="3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1"/>
            <p:cNvSpPr/>
            <p:nvPr/>
          </p:nvSpPr>
          <p:spPr>
            <a:xfrm>
              <a:off x="3589685" y="8639340"/>
              <a:ext cx="265192" cy="589116"/>
            </a:xfrm>
            <a:custGeom>
              <a:avLst/>
              <a:gdLst/>
              <a:ahLst/>
              <a:cxnLst/>
              <a:rect l="l" t="t" r="r" b="b"/>
              <a:pathLst>
                <a:path w="4565" h="10141" extrusionOk="0">
                  <a:moveTo>
                    <a:pt x="1" y="1"/>
                  </a:moveTo>
                  <a:lnTo>
                    <a:pt x="1" y="5571"/>
                  </a:lnTo>
                  <a:lnTo>
                    <a:pt x="4564" y="10141"/>
                  </a:lnTo>
                  <a:lnTo>
                    <a:pt x="4564" y="45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31"/>
            <p:cNvSpPr/>
            <p:nvPr/>
          </p:nvSpPr>
          <p:spPr>
            <a:xfrm>
              <a:off x="3368682" y="4924324"/>
              <a:ext cx="491753" cy="523181"/>
            </a:xfrm>
            <a:custGeom>
              <a:avLst/>
              <a:gdLst/>
              <a:ahLst/>
              <a:cxnLst/>
              <a:rect l="l" t="t" r="r" b="b"/>
              <a:pathLst>
                <a:path w="8465" h="9006" extrusionOk="0">
                  <a:moveTo>
                    <a:pt x="1" y="0"/>
                  </a:moveTo>
                  <a:lnTo>
                    <a:pt x="1" y="1211"/>
                  </a:lnTo>
                  <a:cubicBezTo>
                    <a:pt x="2894" y="3321"/>
                    <a:pt x="5539" y="5940"/>
                    <a:pt x="7865" y="9006"/>
                  </a:cubicBezTo>
                  <a:cubicBezTo>
                    <a:pt x="8063" y="8725"/>
                    <a:pt x="8267" y="8445"/>
                    <a:pt x="8465" y="8165"/>
                  </a:cubicBezTo>
                  <a:cubicBezTo>
                    <a:pt x="5966" y="4921"/>
                    <a:pt x="3130" y="218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31"/>
            <p:cNvSpPr/>
            <p:nvPr/>
          </p:nvSpPr>
          <p:spPr>
            <a:xfrm>
              <a:off x="3371257" y="5313428"/>
              <a:ext cx="316256" cy="1225577"/>
            </a:xfrm>
            <a:custGeom>
              <a:avLst/>
              <a:gdLst/>
              <a:ahLst/>
              <a:cxnLst/>
              <a:rect l="l" t="t" r="r" b="b"/>
              <a:pathLst>
                <a:path w="5444" h="21097" extrusionOk="0">
                  <a:moveTo>
                    <a:pt x="1" y="1"/>
                  </a:moveTo>
                  <a:lnTo>
                    <a:pt x="1" y="21097"/>
                  </a:lnTo>
                  <a:cubicBezTo>
                    <a:pt x="1116" y="15794"/>
                    <a:pt x="2945" y="10765"/>
                    <a:pt x="5444" y="6234"/>
                  </a:cubicBezTo>
                  <a:cubicBezTo>
                    <a:pt x="5201" y="5877"/>
                    <a:pt x="4953" y="5514"/>
                    <a:pt x="4691" y="5169"/>
                  </a:cubicBezTo>
                  <a:cubicBezTo>
                    <a:pt x="3302" y="3296"/>
                    <a:pt x="1728" y="156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31"/>
            <p:cNvSpPr/>
            <p:nvPr/>
          </p:nvSpPr>
          <p:spPr>
            <a:xfrm>
              <a:off x="2859578" y="5786998"/>
              <a:ext cx="426573" cy="1177070"/>
            </a:xfrm>
            <a:custGeom>
              <a:avLst/>
              <a:gdLst/>
              <a:ahLst/>
              <a:cxnLst/>
              <a:rect l="l" t="t" r="r" b="b"/>
              <a:pathLst>
                <a:path w="7343" h="20262" extrusionOk="0">
                  <a:moveTo>
                    <a:pt x="1607" y="0"/>
                  </a:moveTo>
                  <a:cubicBezTo>
                    <a:pt x="1033" y="931"/>
                    <a:pt x="504" y="1899"/>
                    <a:pt x="1" y="2894"/>
                  </a:cubicBezTo>
                  <a:cubicBezTo>
                    <a:pt x="2614" y="8120"/>
                    <a:pt x="4258" y="14041"/>
                    <a:pt x="4819" y="20261"/>
                  </a:cubicBezTo>
                  <a:lnTo>
                    <a:pt x="7343" y="20261"/>
                  </a:lnTo>
                  <a:cubicBezTo>
                    <a:pt x="6744" y="12989"/>
                    <a:pt x="4781" y="6061"/>
                    <a:pt x="1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1"/>
            <p:cNvSpPr/>
            <p:nvPr/>
          </p:nvSpPr>
          <p:spPr>
            <a:xfrm>
              <a:off x="3025839" y="5313428"/>
              <a:ext cx="316256" cy="1225577"/>
            </a:xfrm>
            <a:custGeom>
              <a:avLst/>
              <a:gdLst/>
              <a:ahLst/>
              <a:cxnLst/>
              <a:rect l="l" t="t" r="r" b="b"/>
              <a:pathLst>
                <a:path w="5444" h="21097" extrusionOk="0">
                  <a:moveTo>
                    <a:pt x="5443" y="1"/>
                  </a:moveTo>
                  <a:cubicBezTo>
                    <a:pt x="3754" y="1524"/>
                    <a:pt x="2218" y="3213"/>
                    <a:pt x="854" y="5029"/>
                  </a:cubicBezTo>
                  <a:cubicBezTo>
                    <a:pt x="829" y="5074"/>
                    <a:pt x="791" y="5125"/>
                    <a:pt x="752" y="5176"/>
                  </a:cubicBezTo>
                  <a:cubicBezTo>
                    <a:pt x="491" y="5526"/>
                    <a:pt x="249" y="5883"/>
                    <a:pt x="0" y="6240"/>
                  </a:cubicBezTo>
                  <a:cubicBezTo>
                    <a:pt x="2499" y="10772"/>
                    <a:pt x="4334" y="15800"/>
                    <a:pt x="5443" y="21097"/>
                  </a:cubicBezTo>
                  <a:lnTo>
                    <a:pt x="54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31"/>
            <p:cNvSpPr/>
            <p:nvPr/>
          </p:nvSpPr>
          <p:spPr>
            <a:xfrm>
              <a:off x="3426793" y="5786591"/>
              <a:ext cx="426980" cy="1177477"/>
            </a:xfrm>
            <a:custGeom>
              <a:avLst/>
              <a:gdLst/>
              <a:ahLst/>
              <a:cxnLst/>
              <a:rect l="l" t="t" r="r" b="b"/>
              <a:pathLst>
                <a:path w="7350" h="20269" extrusionOk="0">
                  <a:moveTo>
                    <a:pt x="5737" y="1"/>
                  </a:moveTo>
                  <a:cubicBezTo>
                    <a:pt x="2569" y="6062"/>
                    <a:pt x="606" y="12996"/>
                    <a:pt x="1" y="20268"/>
                  </a:cubicBezTo>
                  <a:lnTo>
                    <a:pt x="2525" y="20268"/>
                  </a:lnTo>
                  <a:cubicBezTo>
                    <a:pt x="3085" y="14048"/>
                    <a:pt x="4736" y="8121"/>
                    <a:pt x="7349" y="2894"/>
                  </a:cubicBezTo>
                  <a:cubicBezTo>
                    <a:pt x="6846" y="1900"/>
                    <a:pt x="6310" y="938"/>
                    <a:pt x="5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31"/>
            <p:cNvSpPr/>
            <p:nvPr/>
          </p:nvSpPr>
          <p:spPr>
            <a:xfrm>
              <a:off x="3614142" y="5987301"/>
              <a:ext cx="403278" cy="870865"/>
            </a:xfrm>
            <a:custGeom>
              <a:avLst/>
              <a:gdLst/>
              <a:ahLst/>
              <a:cxnLst/>
              <a:rect l="l" t="t" r="r" b="b"/>
              <a:pathLst>
                <a:path w="6942" h="14991" extrusionOk="0">
                  <a:moveTo>
                    <a:pt x="4405" y="0"/>
                  </a:moveTo>
                  <a:cubicBezTo>
                    <a:pt x="2174" y="4564"/>
                    <a:pt x="683" y="9649"/>
                    <a:pt x="1" y="14990"/>
                  </a:cubicBezTo>
                  <a:cubicBezTo>
                    <a:pt x="957" y="13429"/>
                    <a:pt x="2652" y="12479"/>
                    <a:pt x="4481" y="12473"/>
                  </a:cubicBezTo>
                  <a:cubicBezTo>
                    <a:pt x="4551" y="12473"/>
                    <a:pt x="4615" y="12486"/>
                    <a:pt x="4679" y="12486"/>
                  </a:cubicBezTo>
                  <a:cubicBezTo>
                    <a:pt x="5144" y="10351"/>
                    <a:pt x="5902" y="8286"/>
                    <a:pt x="6941" y="6361"/>
                  </a:cubicBezTo>
                  <a:cubicBezTo>
                    <a:pt x="6253" y="4181"/>
                    <a:pt x="5405" y="2052"/>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1"/>
            <p:cNvSpPr/>
            <p:nvPr/>
          </p:nvSpPr>
          <p:spPr>
            <a:xfrm>
              <a:off x="2696338" y="5987998"/>
              <a:ext cx="402465" cy="870168"/>
            </a:xfrm>
            <a:custGeom>
              <a:avLst/>
              <a:gdLst/>
              <a:ahLst/>
              <a:cxnLst/>
              <a:rect l="l" t="t" r="r" b="b"/>
              <a:pathLst>
                <a:path w="6928" h="14979" extrusionOk="0">
                  <a:moveTo>
                    <a:pt x="2530" y="1"/>
                  </a:moveTo>
                  <a:cubicBezTo>
                    <a:pt x="1530" y="2047"/>
                    <a:pt x="682" y="4169"/>
                    <a:pt x="0" y="6342"/>
                  </a:cubicBezTo>
                  <a:cubicBezTo>
                    <a:pt x="1033" y="8267"/>
                    <a:pt x="1797" y="10332"/>
                    <a:pt x="2263" y="12474"/>
                  </a:cubicBezTo>
                  <a:cubicBezTo>
                    <a:pt x="2326" y="12474"/>
                    <a:pt x="2384" y="12461"/>
                    <a:pt x="2447" y="12461"/>
                  </a:cubicBezTo>
                  <a:cubicBezTo>
                    <a:pt x="4277" y="12467"/>
                    <a:pt x="5972" y="13417"/>
                    <a:pt x="6928" y="14978"/>
                  </a:cubicBezTo>
                  <a:cubicBezTo>
                    <a:pt x="6252" y="9644"/>
                    <a:pt x="4761" y="4558"/>
                    <a:pt x="2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31"/>
            <p:cNvSpPr/>
            <p:nvPr/>
          </p:nvSpPr>
          <p:spPr>
            <a:xfrm>
              <a:off x="2257566" y="9629759"/>
              <a:ext cx="57453" cy="57453"/>
            </a:xfrm>
            <a:custGeom>
              <a:avLst/>
              <a:gdLst/>
              <a:ahLst/>
              <a:cxnLst/>
              <a:rect l="l" t="t" r="r" b="b"/>
              <a:pathLst>
                <a:path w="989" h="989" extrusionOk="0">
                  <a:moveTo>
                    <a:pt x="1" y="0"/>
                  </a:moveTo>
                  <a:lnTo>
                    <a:pt x="1" y="988"/>
                  </a:lnTo>
                  <a:lnTo>
                    <a:pt x="988" y="988"/>
                  </a:lnTo>
                  <a:lnTo>
                    <a:pt x="988" y="0"/>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31"/>
            <p:cNvSpPr/>
            <p:nvPr/>
          </p:nvSpPr>
          <p:spPr>
            <a:xfrm>
              <a:off x="2481222" y="5679585"/>
              <a:ext cx="216975" cy="421810"/>
            </a:xfrm>
            <a:custGeom>
              <a:avLst/>
              <a:gdLst/>
              <a:ahLst/>
              <a:cxnLst/>
              <a:rect l="l" t="t" r="r" b="b"/>
              <a:pathLst>
                <a:path w="3735" h="7261" extrusionOk="0">
                  <a:moveTo>
                    <a:pt x="3123" y="1"/>
                  </a:moveTo>
                  <a:cubicBezTo>
                    <a:pt x="3034" y="148"/>
                    <a:pt x="2945" y="294"/>
                    <a:pt x="2862" y="447"/>
                  </a:cubicBezTo>
                  <a:cubicBezTo>
                    <a:pt x="2715" y="708"/>
                    <a:pt x="2091" y="1862"/>
                    <a:pt x="1925" y="2181"/>
                  </a:cubicBezTo>
                  <a:cubicBezTo>
                    <a:pt x="1785" y="2455"/>
                    <a:pt x="1651" y="2729"/>
                    <a:pt x="1517" y="3003"/>
                  </a:cubicBezTo>
                  <a:cubicBezTo>
                    <a:pt x="1358" y="3321"/>
                    <a:pt x="1205" y="3640"/>
                    <a:pt x="1058" y="3965"/>
                  </a:cubicBezTo>
                  <a:cubicBezTo>
                    <a:pt x="931" y="4246"/>
                    <a:pt x="803" y="4526"/>
                    <a:pt x="676" y="4806"/>
                  </a:cubicBezTo>
                  <a:cubicBezTo>
                    <a:pt x="535" y="5138"/>
                    <a:pt x="395" y="5463"/>
                    <a:pt x="255" y="5794"/>
                  </a:cubicBezTo>
                  <a:cubicBezTo>
                    <a:pt x="172" y="5998"/>
                    <a:pt x="89" y="6209"/>
                    <a:pt x="0" y="6419"/>
                  </a:cubicBezTo>
                  <a:cubicBezTo>
                    <a:pt x="255" y="6699"/>
                    <a:pt x="497" y="6980"/>
                    <a:pt x="733" y="7260"/>
                  </a:cubicBezTo>
                  <a:cubicBezTo>
                    <a:pt x="1574" y="5074"/>
                    <a:pt x="2581" y="2945"/>
                    <a:pt x="3735" y="906"/>
                  </a:cubicBezTo>
                  <a:cubicBezTo>
                    <a:pt x="3537" y="600"/>
                    <a:pt x="3333" y="300"/>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1"/>
            <p:cNvSpPr/>
            <p:nvPr/>
          </p:nvSpPr>
          <p:spPr>
            <a:xfrm>
              <a:off x="4014748" y="5679236"/>
              <a:ext cx="217789" cy="422855"/>
            </a:xfrm>
            <a:custGeom>
              <a:avLst/>
              <a:gdLst/>
              <a:ahLst/>
              <a:cxnLst/>
              <a:rect l="l" t="t" r="r" b="b"/>
              <a:pathLst>
                <a:path w="3749" h="7279" extrusionOk="0">
                  <a:moveTo>
                    <a:pt x="619" y="1"/>
                  </a:moveTo>
                  <a:cubicBezTo>
                    <a:pt x="409" y="300"/>
                    <a:pt x="205" y="600"/>
                    <a:pt x="1" y="906"/>
                  </a:cubicBezTo>
                  <a:cubicBezTo>
                    <a:pt x="1161" y="2951"/>
                    <a:pt x="2168" y="5080"/>
                    <a:pt x="3009" y="7279"/>
                  </a:cubicBezTo>
                  <a:cubicBezTo>
                    <a:pt x="3251" y="6992"/>
                    <a:pt x="3493" y="6705"/>
                    <a:pt x="3748" y="6425"/>
                  </a:cubicBezTo>
                  <a:cubicBezTo>
                    <a:pt x="3704" y="6323"/>
                    <a:pt x="3359" y="5475"/>
                    <a:pt x="3219" y="5163"/>
                  </a:cubicBezTo>
                  <a:cubicBezTo>
                    <a:pt x="3143" y="4985"/>
                    <a:pt x="2741" y="4080"/>
                    <a:pt x="2614" y="3812"/>
                  </a:cubicBezTo>
                  <a:cubicBezTo>
                    <a:pt x="2410" y="3372"/>
                    <a:pt x="2199" y="2932"/>
                    <a:pt x="1983" y="2505"/>
                  </a:cubicBezTo>
                  <a:cubicBezTo>
                    <a:pt x="1925" y="2397"/>
                    <a:pt x="1409" y="1409"/>
                    <a:pt x="1205" y="1027"/>
                  </a:cubicBezTo>
                  <a:cubicBezTo>
                    <a:pt x="1148" y="925"/>
                    <a:pt x="1090" y="823"/>
                    <a:pt x="1033" y="714"/>
                  </a:cubicBezTo>
                  <a:cubicBezTo>
                    <a:pt x="899" y="479"/>
                    <a:pt x="759" y="236"/>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31"/>
            <p:cNvSpPr/>
            <p:nvPr/>
          </p:nvSpPr>
          <p:spPr>
            <a:xfrm>
              <a:off x="3884040" y="9438693"/>
              <a:ext cx="266645" cy="161846"/>
            </a:xfrm>
            <a:custGeom>
              <a:avLst/>
              <a:gdLst/>
              <a:ahLst/>
              <a:cxnLst/>
              <a:rect l="l" t="t" r="r" b="b"/>
              <a:pathLst>
                <a:path w="4590" h="2786" extrusionOk="0">
                  <a:moveTo>
                    <a:pt x="1" y="1"/>
                  </a:moveTo>
                  <a:lnTo>
                    <a:pt x="1" y="2786"/>
                  </a:lnTo>
                  <a:lnTo>
                    <a:pt x="4590" y="2786"/>
                  </a:lnTo>
                  <a:lnTo>
                    <a:pt x="4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1"/>
            <p:cNvSpPr/>
            <p:nvPr/>
          </p:nvSpPr>
          <p:spPr>
            <a:xfrm>
              <a:off x="3589685" y="9438693"/>
              <a:ext cx="265192" cy="161846"/>
            </a:xfrm>
            <a:custGeom>
              <a:avLst/>
              <a:gdLst/>
              <a:ahLst/>
              <a:cxnLst/>
              <a:rect l="l" t="t" r="r" b="b"/>
              <a:pathLst>
                <a:path w="4565" h="2786" extrusionOk="0">
                  <a:moveTo>
                    <a:pt x="1" y="1"/>
                  </a:moveTo>
                  <a:lnTo>
                    <a:pt x="1" y="2786"/>
                  </a:lnTo>
                  <a:lnTo>
                    <a:pt x="4564" y="2786"/>
                  </a:lnTo>
                  <a:lnTo>
                    <a:pt x="4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31"/>
            <p:cNvSpPr/>
            <p:nvPr/>
          </p:nvSpPr>
          <p:spPr>
            <a:xfrm>
              <a:off x="4179498" y="9438693"/>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31"/>
            <p:cNvSpPr/>
            <p:nvPr/>
          </p:nvSpPr>
          <p:spPr>
            <a:xfrm>
              <a:off x="4397984" y="9222879"/>
              <a:ext cx="57395" cy="157779"/>
            </a:xfrm>
            <a:custGeom>
              <a:avLst/>
              <a:gdLst/>
              <a:ahLst/>
              <a:cxnLst/>
              <a:rect l="l" t="t" r="r" b="b"/>
              <a:pathLst>
                <a:path w="988" h="2716" extrusionOk="0">
                  <a:moveTo>
                    <a:pt x="0" y="0"/>
                  </a:moveTo>
                  <a:lnTo>
                    <a:pt x="0"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1"/>
            <p:cNvSpPr/>
            <p:nvPr/>
          </p:nvSpPr>
          <p:spPr>
            <a:xfrm>
              <a:off x="4397984" y="9438693"/>
              <a:ext cx="57395" cy="161846"/>
            </a:xfrm>
            <a:custGeom>
              <a:avLst/>
              <a:gdLst/>
              <a:ahLst/>
              <a:cxnLst/>
              <a:rect l="l" t="t" r="r" b="b"/>
              <a:pathLst>
                <a:path w="988" h="2786" extrusionOk="0">
                  <a:moveTo>
                    <a:pt x="0" y="1"/>
                  </a:moveTo>
                  <a:lnTo>
                    <a:pt x="0"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31"/>
            <p:cNvSpPr/>
            <p:nvPr/>
          </p:nvSpPr>
          <p:spPr>
            <a:xfrm>
              <a:off x="2344182" y="9629759"/>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31"/>
            <p:cNvSpPr/>
            <p:nvPr/>
          </p:nvSpPr>
          <p:spPr>
            <a:xfrm>
              <a:off x="3887002" y="5759927"/>
              <a:ext cx="281458" cy="562510"/>
            </a:xfrm>
            <a:custGeom>
              <a:avLst/>
              <a:gdLst/>
              <a:ahLst/>
              <a:cxnLst/>
              <a:rect l="l" t="t" r="r" b="b"/>
              <a:pathLst>
                <a:path w="4845" h="9683" extrusionOk="0">
                  <a:moveTo>
                    <a:pt x="1900" y="1"/>
                  </a:moveTo>
                  <a:cubicBezTo>
                    <a:pt x="1218" y="1078"/>
                    <a:pt x="587" y="2200"/>
                    <a:pt x="1" y="3353"/>
                  </a:cubicBezTo>
                  <a:cubicBezTo>
                    <a:pt x="1014" y="5399"/>
                    <a:pt x="1875" y="7509"/>
                    <a:pt x="2576" y="9682"/>
                  </a:cubicBezTo>
                  <a:cubicBezTo>
                    <a:pt x="3238" y="8509"/>
                    <a:pt x="4003" y="7388"/>
                    <a:pt x="4845" y="6336"/>
                  </a:cubicBezTo>
                  <a:cubicBezTo>
                    <a:pt x="4016" y="4156"/>
                    <a:pt x="3035" y="2034"/>
                    <a:pt x="1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1"/>
            <p:cNvSpPr/>
            <p:nvPr/>
          </p:nvSpPr>
          <p:spPr>
            <a:xfrm>
              <a:off x="2858823" y="8640095"/>
              <a:ext cx="264786" cy="588361"/>
            </a:xfrm>
            <a:custGeom>
              <a:avLst/>
              <a:gdLst/>
              <a:ahLst/>
              <a:cxnLst/>
              <a:rect l="l" t="t" r="r" b="b"/>
              <a:pathLst>
                <a:path w="4558" h="10128" extrusionOk="0">
                  <a:moveTo>
                    <a:pt x="4558" y="0"/>
                  </a:moveTo>
                  <a:lnTo>
                    <a:pt x="1" y="4557"/>
                  </a:lnTo>
                  <a:lnTo>
                    <a:pt x="1" y="10128"/>
                  </a:lnTo>
                  <a:lnTo>
                    <a:pt x="4558" y="5571"/>
                  </a:lnTo>
                  <a:lnTo>
                    <a:pt x="45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31"/>
            <p:cNvSpPr/>
            <p:nvPr/>
          </p:nvSpPr>
          <p:spPr>
            <a:xfrm>
              <a:off x="2732240" y="5575193"/>
              <a:ext cx="204776" cy="348439"/>
            </a:xfrm>
            <a:custGeom>
              <a:avLst/>
              <a:gdLst/>
              <a:ahLst/>
              <a:cxnLst/>
              <a:rect l="l" t="t" r="r" b="b"/>
              <a:pathLst>
                <a:path w="3525" h="5998" extrusionOk="0">
                  <a:moveTo>
                    <a:pt x="1676" y="1"/>
                  </a:moveTo>
                  <a:cubicBezTo>
                    <a:pt x="1084" y="874"/>
                    <a:pt x="536" y="1772"/>
                    <a:pt x="0" y="2697"/>
                  </a:cubicBezTo>
                  <a:cubicBezTo>
                    <a:pt x="682" y="3761"/>
                    <a:pt x="1320" y="4857"/>
                    <a:pt x="1906" y="5998"/>
                  </a:cubicBezTo>
                  <a:cubicBezTo>
                    <a:pt x="2416" y="5016"/>
                    <a:pt x="2951" y="4067"/>
                    <a:pt x="3525" y="3136"/>
                  </a:cubicBezTo>
                  <a:cubicBezTo>
                    <a:pt x="2945" y="2066"/>
                    <a:pt x="2327" y="1014"/>
                    <a:pt x="1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31"/>
            <p:cNvSpPr/>
            <p:nvPr/>
          </p:nvSpPr>
          <p:spPr>
            <a:xfrm>
              <a:off x="2902160" y="5030924"/>
              <a:ext cx="439935" cy="61688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80"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1"/>
            <p:cNvSpPr/>
            <p:nvPr/>
          </p:nvSpPr>
          <p:spPr>
            <a:xfrm>
              <a:off x="3371257" y="5030924"/>
              <a:ext cx="439935" cy="616536"/>
            </a:xfrm>
            <a:custGeom>
              <a:avLst/>
              <a:gdLst/>
              <a:ahLst/>
              <a:cxnLst/>
              <a:rect l="l" t="t" r="r" b="b"/>
              <a:pathLst>
                <a:path w="7573" h="10613" extrusionOk="0">
                  <a:moveTo>
                    <a:pt x="1" y="1"/>
                  </a:moveTo>
                  <a:lnTo>
                    <a:pt x="1" y="4188"/>
                  </a:lnTo>
                  <a:cubicBezTo>
                    <a:pt x="1887" y="5852"/>
                    <a:pt x="3595" y="7706"/>
                    <a:pt x="5099" y="9733"/>
                  </a:cubicBezTo>
                  <a:cubicBezTo>
                    <a:pt x="5310" y="10020"/>
                    <a:pt x="5514" y="10319"/>
                    <a:pt x="5724" y="10612"/>
                  </a:cubicBezTo>
                  <a:cubicBezTo>
                    <a:pt x="6304" y="9586"/>
                    <a:pt x="6922" y="8586"/>
                    <a:pt x="7572" y="7611"/>
                  </a:cubicBezTo>
                  <a:cubicBezTo>
                    <a:pt x="5329" y="4628"/>
                    <a:pt x="2786" y="207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31"/>
            <p:cNvSpPr/>
            <p:nvPr/>
          </p:nvSpPr>
          <p:spPr>
            <a:xfrm>
              <a:off x="2847767" y="4924324"/>
              <a:ext cx="491753" cy="523181"/>
            </a:xfrm>
            <a:custGeom>
              <a:avLst/>
              <a:gdLst/>
              <a:ahLst/>
              <a:cxnLst/>
              <a:rect l="l" t="t" r="r" b="b"/>
              <a:pathLst>
                <a:path w="8465" h="9006" extrusionOk="0">
                  <a:moveTo>
                    <a:pt x="8464" y="0"/>
                  </a:moveTo>
                  <a:cubicBezTo>
                    <a:pt x="5335" y="2180"/>
                    <a:pt x="2492" y="4921"/>
                    <a:pt x="0" y="8165"/>
                  </a:cubicBezTo>
                  <a:cubicBezTo>
                    <a:pt x="198" y="8445"/>
                    <a:pt x="402" y="8725"/>
                    <a:pt x="599" y="9006"/>
                  </a:cubicBezTo>
                  <a:cubicBezTo>
                    <a:pt x="2926" y="5940"/>
                    <a:pt x="5564" y="3321"/>
                    <a:pt x="8464" y="1211"/>
                  </a:cubicBezTo>
                  <a:lnTo>
                    <a:pt x="84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31"/>
            <p:cNvSpPr/>
            <p:nvPr/>
          </p:nvSpPr>
          <p:spPr>
            <a:xfrm>
              <a:off x="3414943" y="9438693"/>
              <a:ext cx="145580" cy="161846"/>
            </a:xfrm>
            <a:custGeom>
              <a:avLst/>
              <a:gdLst/>
              <a:ahLst/>
              <a:cxnLst/>
              <a:rect l="l" t="t" r="r" b="b"/>
              <a:pathLst>
                <a:path w="2506" h="2786" extrusionOk="0">
                  <a:moveTo>
                    <a:pt x="1" y="1"/>
                  </a:moveTo>
                  <a:lnTo>
                    <a:pt x="1"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1"/>
            <p:cNvSpPr/>
            <p:nvPr/>
          </p:nvSpPr>
          <p:spPr>
            <a:xfrm>
              <a:off x="3776336" y="5574438"/>
              <a:ext cx="204776" cy="348845"/>
            </a:xfrm>
            <a:custGeom>
              <a:avLst/>
              <a:gdLst/>
              <a:ahLst/>
              <a:cxnLst/>
              <a:rect l="l" t="t" r="r" b="b"/>
              <a:pathLst>
                <a:path w="3525" h="6005" extrusionOk="0">
                  <a:moveTo>
                    <a:pt x="1848" y="1"/>
                  </a:moveTo>
                  <a:cubicBezTo>
                    <a:pt x="1192" y="1021"/>
                    <a:pt x="574" y="2066"/>
                    <a:pt x="0" y="3143"/>
                  </a:cubicBezTo>
                  <a:cubicBezTo>
                    <a:pt x="574" y="4073"/>
                    <a:pt x="1109" y="5023"/>
                    <a:pt x="1619" y="6005"/>
                  </a:cubicBezTo>
                  <a:cubicBezTo>
                    <a:pt x="2205" y="4870"/>
                    <a:pt x="2843" y="3768"/>
                    <a:pt x="3525" y="2703"/>
                  </a:cubicBezTo>
                  <a:cubicBezTo>
                    <a:pt x="2989" y="1779"/>
                    <a:pt x="2441" y="874"/>
                    <a:pt x="1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31"/>
            <p:cNvSpPr/>
            <p:nvPr/>
          </p:nvSpPr>
          <p:spPr>
            <a:xfrm>
              <a:off x="2562668" y="9629759"/>
              <a:ext cx="266993" cy="57453"/>
            </a:xfrm>
            <a:custGeom>
              <a:avLst/>
              <a:gdLst/>
              <a:ahLst/>
              <a:cxnLst/>
              <a:rect l="l" t="t" r="r" b="b"/>
              <a:pathLst>
                <a:path w="4596" h="989" extrusionOk="0">
                  <a:moveTo>
                    <a:pt x="0" y="0"/>
                  </a:moveTo>
                  <a:lnTo>
                    <a:pt x="0" y="988"/>
                  </a:lnTo>
                  <a:lnTo>
                    <a:pt x="4595" y="988"/>
                  </a:lnTo>
                  <a:lnTo>
                    <a:pt x="4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31"/>
            <p:cNvSpPr/>
            <p:nvPr/>
          </p:nvSpPr>
          <p:spPr>
            <a:xfrm>
              <a:off x="3152829" y="9629759"/>
              <a:ext cx="145580" cy="57453"/>
            </a:xfrm>
            <a:custGeom>
              <a:avLst/>
              <a:gdLst/>
              <a:ahLst/>
              <a:cxnLst/>
              <a:rect l="l" t="t" r="r" b="b"/>
              <a:pathLst>
                <a:path w="2506" h="989" extrusionOk="0">
                  <a:moveTo>
                    <a:pt x="0" y="0"/>
                  </a:moveTo>
                  <a:lnTo>
                    <a:pt x="0"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1"/>
            <p:cNvSpPr/>
            <p:nvPr/>
          </p:nvSpPr>
          <p:spPr>
            <a:xfrm>
              <a:off x="2858823" y="9629759"/>
              <a:ext cx="264786" cy="57453"/>
            </a:xfrm>
            <a:custGeom>
              <a:avLst/>
              <a:gdLst/>
              <a:ahLst/>
              <a:cxnLst/>
              <a:rect l="l" t="t" r="r" b="b"/>
              <a:pathLst>
                <a:path w="4558" h="989" extrusionOk="0">
                  <a:moveTo>
                    <a:pt x="1" y="0"/>
                  </a:moveTo>
                  <a:lnTo>
                    <a:pt x="1" y="988"/>
                  </a:lnTo>
                  <a:lnTo>
                    <a:pt x="4558" y="988"/>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31"/>
            <p:cNvSpPr/>
            <p:nvPr/>
          </p:nvSpPr>
          <p:spPr>
            <a:xfrm>
              <a:off x="3414943" y="9629759"/>
              <a:ext cx="145580" cy="57453"/>
            </a:xfrm>
            <a:custGeom>
              <a:avLst/>
              <a:gdLst/>
              <a:ahLst/>
              <a:cxnLst/>
              <a:rect l="l" t="t" r="r" b="b"/>
              <a:pathLst>
                <a:path w="2506" h="989" extrusionOk="0">
                  <a:moveTo>
                    <a:pt x="1" y="0"/>
                  </a:moveTo>
                  <a:lnTo>
                    <a:pt x="1"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1"/>
            <p:cNvSpPr/>
            <p:nvPr/>
          </p:nvSpPr>
          <p:spPr>
            <a:xfrm>
              <a:off x="3884040" y="9629759"/>
              <a:ext cx="266645" cy="57453"/>
            </a:xfrm>
            <a:custGeom>
              <a:avLst/>
              <a:gdLst/>
              <a:ahLst/>
              <a:cxnLst/>
              <a:rect l="l" t="t" r="r" b="b"/>
              <a:pathLst>
                <a:path w="4590" h="989" extrusionOk="0">
                  <a:moveTo>
                    <a:pt x="1" y="0"/>
                  </a:moveTo>
                  <a:lnTo>
                    <a:pt x="1" y="988"/>
                  </a:lnTo>
                  <a:lnTo>
                    <a:pt x="4590" y="988"/>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31"/>
            <p:cNvSpPr/>
            <p:nvPr/>
          </p:nvSpPr>
          <p:spPr>
            <a:xfrm>
              <a:off x="3589685" y="9629759"/>
              <a:ext cx="265192" cy="57453"/>
            </a:xfrm>
            <a:custGeom>
              <a:avLst/>
              <a:gdLst/>
              <a:ahLst/>
              <a:cxnLst/>
              <a:rect l="l" t="t" r="r" b="b"/>
              <a:pathLst>
                <a:path w="4565" h="989" extrusionOk="0">
                  <a:moveTo>
                    <a:pt x="1" y="0"/>
                  </a:moveTo>
                  <a:lnTo>
                    <a:pt x="1" y="988"/>
                  </a:lnTo>
                  <a:lnTo>
                    <a:pt x="4564" y="988"/>
                  </a:lnTo>
                  <a:lnTo>
                    <a:pt x="45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31"/>
            <p:cNvSpPr/>
            <p:nvPr/>
          </p:nvSpPr>
          <p:spPr>
            <a:xfrm>
              <a:off x="4179498" y="9629759"/>
              <a:ext cx="189265" cy="57453"/>
            </a:xfrm>
            <a:custGeom>
              <a:avLst/>
              <a:gdLst/>
              <a:ahLst/>
              <a:cxnLst/>
              <a:rect l="l" t="t" r="r" b="b"/>
              <a:pathLst>
                <a:path w="3258" h="989" extrusionOk="0">
                  <a:moveTo>
                    <a:pt x="1" y="0"/>
                  </a:moveTo>
                  <a:lnTo>
                    <a:pt x="1" y="988"/>
                  </a:lnTo>
                  <a:lnTo>
                    <a:pt x="3258" y="988"/>
                  </a:lnTo>
                  <a:lnTo>
                    <a:pt x="3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1"/>
            <p:cNvSpPr/>
            <p:nvPr/>
          </p:nvSpPr>
          <p:spPr>
            <a:xfrm>
              <a:off x="4397984" y="9629759"/>
              <a:ext cx="57395" cy="57453"/>
            </a:xfrm>
            <a:custGeom>
              <a:avLst/>
              <a:gdLst/>
              <a:ahLst/>
              <a:cxnLst/>
              <a:rect l="l" t="t" r="r" b="b"/>
              <a:pathLst>
                <a:path w="988" h="989" extrusionOk="0">
                  <a:moveTo>
                    <a:pt x="0" y="0"/>
                  </a:moveTo>
                  <a:lnTo>
                    <a:pt x="0" y="988"/>
                  </a:lnTo>
                  <a:lnTo>
                    <a:pt x="988" y="988"/>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31"/>
            <p:cNvSpPr/>
            <p:nvPr/>
          </p:nvSpPr>
          <p:spPr>
            <a:xfrm>
              <a:off x="2545240" y="5759927"/>
              <a:ext cx="281110" cy="562103"/>
            </a:xfrm>
            <a:custGeom>
              <a:avLst/>
              <a:gdLst/>
              <a:ahLst/>
              <a:cxnLst/>
              <a:rect l="l" t="t" r="r" b="b"/>
              <a:pathLst>
                <a:path w="4839" h="9676" extrusionOk="0">
                  <a:moveTo>
                    <a:pt x="2939" y="1"/>
                  </a:moveTo>
                  <a:cubicBezTo>
                    <a:pt x="1804" y="2034"/>
                    <a:pt x="823" y="4150"/>
                    <a:pt x="1" y="6330"/>
                  </a:cubicBezTo>
                  <a:cubicBezTo>
                    <a:pt x="842" y="7381"/>
                    <a:pt x="1600" y="8503"/>
                    <a:pt x="2270" y="9676"/>
                  </a:cubicBezTo>
                  <a:cubicBezTo>
                    <a:pt x="2964" y="7509"/>
                    <a:pt x="3825" y="5399"/>
                    <a:pt x="4838" y="3360"/>
                  </a:cubicBezTo>
                  <a:cubicBezTo>
                    <a:pt x="4252" y="2206"/>
                    <a:pt x="3621" y="1084"/>
                    <a:pt x="2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31"/>
            <p:cNvSpPr/>
            <p:nvPr/>
          </p:nvSpPr>
          <p:spPr>
            <a:xfrm>
              <a:off x="3884040" y="9001837"/>
              <a:ext cx="266645" cy="378821"/>
            </a:xfrm>
            <a:custGeom>
              <a:avLst/>
              <a:gdLst/>
              <a:ahLst/>
              <a:cxnLst/>
              <a:rect l="l" t="t" r="r" b="b"/>
              <a:pathLst>
                <a:path w="4590" h="6521" extrusionOk="0">
                  <a:moveTo>
                    <a:pt x="4590" y="0"/>
                  </a:moveTo>
                  <a:lnTo>
                    <a:pt x="1" y="4589"/>
                  </a:lnTo>
                  <a:lnTo>
                    <a:pt x="1" y="6520"/>
                  </a:lnTo>
                  <a:lnTo>
                    <a:pt x="4590" y="6520"/>
                  </a:lnTo>
                  <a:lnTo>
                    <a:pt x="4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1"/>
            <p:cNvSpPr/>
            <p:nvPr/>
          </p:nvSpPr>
          <p:spPr>
            <a:xfrm>
              <a:off x="3414943" y="8633414"/>
              <a:ext cx="145580" cy="747244"/>
            </a:xfrm>
            <a:custGeom>
              <a:avLst/>
              <a:gdLst/>
              <a:ahLst/>
              <a:cxnLst/>
              <a:rect l="l" t="t" r="r" b="b"/>
              <a:pathLst>
                <a:path w="2506" h="12863" extrusionOk="0">
                  <a:moveTo>
                    <a:pt x="1" y="1"/>
                  </a:moveTo>
                  <a:lnTo>
                    <a:pt x="1"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31"/>
            <p:cNvSpPr/>
            <p:nvPr/>
          </p:nvSpPr>
          <p:spPr>
            <a:xfrm>
              <a:off x="3589685" y="9004045"/>
              <a:ext cx="265192" cy="376614"/>
            </a:xfrm>
            <a:custGeom>
              <a:avLst/>
              <a:gdLst/>
              <a:ahLst/>
              <a:cxnLst/>
              <a:rect l="l" t="t" r="r" b="b"/>
              <a:pathLst>
                <a:path w="4565" h="6483" extrusionOk="0">
                  <a:moveTo>
                    <a:pt x="1" y="0"/>
                  </a:moveTo>
                  <a:lnTo>
                    <a:pt x="1" y="6482"/>
                  </a:lnTo>
                  <a:lnTo>
                    <a:pt x="4564" y="6482"/>
                  </a:lnTo>
                  <a:lnTo>
                    <a:pt x="4564"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31"/>
            <p:cNvSpPr/>
            <p:nvPr/>
          </p:nvSpPr>
          <p:spPr>
            <a:xfrm>
              <a:off x="2858823" y="9004800"/>
              <a:ext cx="264786" cy="375858"/>
            </a:xfrm>
            <a:custGeom>
              <a:avLst/>
              <a:gdLst/>
              <a:ahLst/>
              <a:cxnLst/>
              <a:rect l="l" t="t" r="r" b="b"/>
              <a:pathLst>
                <a:path w="4558" h="6470" extrusionOk="0">
                  <a:moveTo>
                    <a:pt x="4558" y="0"/>
                  </a:moveTo>
                  <a:lnTo>
                    <a:pt x="1" y="4557"/>
                  </a:lnTo>
                  <a:lnTo>
                    <a:pt x="1" y="6469"/>
                  </a:lnTo>
                  <a:lnTo>
                    <a:pt x="4558" y="6469"/>
                  </a:lnTo>
                  <a:lnTo>
                    <a:pt x="4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1"/>
            <p:cNvSpPr/>
            <p:nvPr/>
          </p:nvSpPr>
          <p:spPr>
            <a:xfrm>
              <a:off x="3152829" y="8633414"/>
              <a:ext cx="145580" cy="747244"/>
            </a:xfrm>
            <a:custGeom>
              <a:avLst/>
              <a:gdLst/>
              <a:ahLst/>
              <a:cxnLst/>
              <a:rect l="l" t="t" r="r" b="b"/>
              <a:pathLst>
                <a:path w="2506" h="12863" extrusionOk="0">
                  <a:moveTo>
                    <a:pt x="0" y="1"/>
                  </a:moveTo>
                  <a:lnTo>
                    <a:pt x="0" y="5718"/>
                  </a:lnTo>
                  <a:cubicBezTo>
                    <a:pt x="7" y="5756"/>
                    <a:pt x="7" y="5794"/>
                    <a:pt x="0" y="5839"/>
                  </a:cubicBezTo>
                  <a:lnTo>
                    <a:pt x="0"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31"/>
            <p:cNvSpPr/>
            <p:nvPr/>
          </p:nvSpPr>
          <p:spPr>
            <a:xfrm>
              <a:off x="4048790" y="6159836"/>
              <a:ext cx="270711" cy="748696"/>
            </a:xfrm>
            <a:custGeom>
              <a:avLst/>
              <a:gdLst/>
              <a:ahLst/>
              <a:cxnLst/>
              <a:rect l="l" t="t" r="r" b="b"/>
              <a:pathLst>
                <a:path w="4660" h="12888" extrusionOk="0">
                  <a:moveTo>
                    <a:pt x="2270" y="0"/>
                  </a:moveTo>
                  <a:cubicBezTo>
                    <a:pt x="1422" y="1084"/>
                    <a:pt x="664" y="2237"/>
                    <a:pt x="1" y="3448"/>
                  </a:cubicBezTo>
                  <a:cubicBezTo>
                    <a:pt x="951" y="6527"/>
                    <a:pt x="1594" y="9688"/>
                    <a:pt x="1938" y="12887"/>
                  </a:cubicBezTo>
                  <a:cubicBezTo>
                    <a:pt x="2461" y="11345"/>
                    <a:pt x="3404" y="9975"/>
                    <a:pt x="4660" y="8929"/>
                  </a:cubicBezTo>
                  <a:cubicBezTo>
                    <a:pt x="4125" y="5889"/>
                    <a:pt x="3328" y="2900"/>
                    <a:pt x="2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31"/>
            <p:cNvSpPr/>
            <p:nvPr/>
          </p:nvSpPr>
          <p:spPr>
            <a:xfrm>
              <a:off x="4397984" y="9021414"/>
              <a:ext cx="57395" cy="172244"/>
            </a:xfrm>
            <a:custGeom>
              <a:avLst/>
              <a:gdLst/>
              <a:ahLst/>
              <a:cxnLst/>
              <a:rect l="l" t="t" r="r" b="b"/>
              <a:pathLst>
                <a:path w="988" h="2965" extrusionOk="0">
                  <a:moveTo>
                    <a:pt x="0" y="1"/>
                  </a:moveTo>
                  <a:lnTo>
                    <a:pt x="0"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1"/>
            <p:cNvSpPr/>
            <p:nvPr/>
          </p:nvSpPr>
          <p:spPr>
            <a:xfrm>
              <a:off x="4179498" y="8633414"/>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31"/>
            <p:cNvSpPr/>
            <p:nvPr/>
          </p:nvSpPr>
          <p:spPr>
            <a:xfrm>
              <a:off x="3152829" y="9438693"/>
              <a:ext cx="145580" cy="161846"/>
            </a:xfrm>
            <a:custGeom>
              <a:avLst/>
              <a:gdLst/>
              <a:ahLst/>
              <a:cxnLst/>
              <a:rect l="l" t="t" r="r" b="b"/>
              <a:pathLst>
                <a:path w="2506" h="2786" extrusionOk="0">
                  <a:moveTo>
                    <a:pt x="0" y="1"/>
                  </a:moveTo>
                  <a:lnTo>
                    <a:pt x="0"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31"/>
            <p:cNvSpPr/>
            <p:nvPr/>
          </p:nvSpPr>
          <p:spPr>
            <a:xfrm>
              <a:off x="2583407" y="6886980"/>
              <a:ext cx="235158" cy="77089"/>
            </a:xfrm>
            <a:custGeom>
              <a:avLst/>
              <a:gdLst/>
              <a:ahLst/>
              <a:cxnLst/>
              <a:rect l="l" t="t" r="r" b="b"/>
              <a:pathLst>
                <a:path w="4048" h="1327" extrusionOk="0">
                  <a:moveTo>
                    <a:pt x="2021" y="0"/>
                  </a:moveTo>
                  <a:cubicBezTo>
                    <a:pt x="1141" y="0"/>
                    <a:pt x="351" y="523"/>
                    <a:pt x="0" y="1326"/>
                  </a:cubicBezTo>
                  <a:lnTo>
                    <a:pt x="4047" y="1326"/>
                  </a:lnTo>
                  <a:cubicBezTo>
                    <a:pt x="3690" y="523"/>
                    <a:pt x="2900"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31"/>
            <p:cNvSpPr/>
            <p:nvPr/>
          </p:nvSpPr>
          <p:spPr>
            <a:xfrm>
              <a:off x="3915177" y="6397144"/>
              <a:ext cx="208494" cy="443594"/>
            </a:xfrm>
            <a:custGeom>
              <a:avLst/>
              <a:gdLst/>
              <a:ahLst/>
              <a:cxnLst/>
              <a:rect l="l" t="t" r="r" b="b"/>
              <a:pathLst>
                <a:path w="3589" h="7636" extrusionOk="0">
                  <a:moveTo>
                    <a:pt x="1963" y="1"/>
                  </a:moveTo>
                  <a:cubicBezTo>
                    <a:pt x="1084" y="1734"/>
                    <a:pt x="421" y="3570"/>
                    <a:pt x="0" y="5475"/>
                  </a:cubicBezTo>
                  <a:cubicBezTo>
                    <a:pt x="1447" y="5666"/>
                    <a:pt x="2741" y="6450"/>
                    <a:pt x="3588" y="7636"/>
                  </a:cubicBezTo>
                  <a:cubicBezTo>
                    <a:pt x="3244" y="5055"/>
                    <a:pt x="2702" y="2499"/>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1"/>
            <p:cNvSpPr/>
            <p:nvPr/>
          </p:nvSpPr>
          <p:spPr>
            <a:xfrm>
              <a:off x="2562668" y="9001430"/>
              <a:ext cx="266993" cy="379228"/>
            </a:xfrm>
            <a:custGeom>
              <a:avLst/>
              <a:gdLst/>
              <a:ahLst/>
              <a:cxnLst/>
              <a:rect l="l" t="t" r="r" b="b"/>
              <a:pathLst>
                <a:path w="4596" h="6528" extrusionOk="0">
                  <a:moveTo>
                    <a:pt x="0" y="1"/>
                  </a:moveTo>
                  <a:lnTo>
                    <a:pt x="0" y="6527"/>
                  </a:lnTo>
                  <a:lnTo>
                    <a:pt x="4595" y="6527"/>
                  </a:lnTo>
                  <a:lnTo>
                    <a:pt x="4595" y="45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1"/>
            <p:cNvSpPr/>
            <p:nvPr/>
          </p:nvSpPr>
          <p:spPr>
            <a:xfrm>
              <a:off x="2356439" y="6712237"/>
              <a:ext cx="181074" cy="251831"/>
            </a:xfrm>
            <a:custGeom>
              <a:avLst/>
              <a:gdLst/>
              <a:ahLst/>
              <a:cxnLst/>
              <a:rect l="l" t="t" r="r" b="b"/>
              <a:pathLst>
                <a:path w="3117" h="4335" extrusionOk="0">
                  <a:moveTo>
                    <a:pt x="542" y="0"/>
                  </a:moveTo>
                  <a:cubicBezTo>
                    <a:pt x="306" y="1428"/>
                    <a:pt x="128" y="2868"/>
                    <a:pt x="0" y="4334"/>
                  </a:cubicBezTo>
                  <a:lnTo>
                    <a:pt x="3117" y="4334"/>
                  </a:lnTo>
                  <a:cubicBezTo>
                    <a:pt x="2722" y="2658"/>
                    <a:pt x="1823" y="1141"/>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1"/>
            <p:cNvSpPr/>
            <p:nvPr/>
          </p:nvSpPr>
          <p:spPr>
            <a:xfrm>
              <a:off x="2344182" y="8633414"/>
              <a:ext cx="189265" cy="747244"/>
            </a:xfrm>
            <a:custGeom>
              <a:avLst/>
              <a:gdLst/>
              <a:ahLst/>
              <a:cxnLst/>
              <a:rect l="l" t="t" r="r" b="b"/>
              <a:pathLst>
                <a:path w="3258" h="12863" extrusionOk="0">
                  <a:moveTo>
                    <a:pt x="1" y="1"/>
                  </a:moveTo>
                  <a:lnTo>
                    <a:pt x="1" y="12862"/>
                  </a:lnTo>
                  <a:lnTo>
                    <a:pt x="3258" y="12862"/>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1"/>
            <p:cNvSpPr/>
            <p:nvPr/>
          </p:nvSpPr>
          <p:spPr>
            <a:xfrm>
              <a:off x="2257566" y="9222879"/>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1"/>
            <p:cNvSpPr/>
            <p:nvPr/>
          </p:nvSpPr>
          <p:spPr>
            <a:xfrm>
              <a:off x="2269417" y="6654842"/>
              <a:ext cx="92599" cy="309226"/>
            </a:xfrm>
            <a:custGeom>
              <a:avLst/>
              <a:gdLst/>
              <a:ahLst/>
              <a:cxnLst/>
              <a:rect l="l" t="t" r="r" b="b"/>
              <a:pathLst>
                <a:path w="1594" h="5323" extrusionOk="0">
                  <a:moveTo>
                    <a:pt x="695" y="0"/>
                  </a:moveTo>
                  <a:lnTo>
                    <a:pt x="561" y="810"/>
                  </a:lnTo>
                  <a:cubicBezTo>
                    <a:pt x="510" y="1109"/>
                    <a:pt x="459" y="1409"/>
                    <a:pt x="415" y="1715"/>
                  </a:cubicBezTo>
                  <a:cubicBezTo>
                    <a:pt x="357" y="2110"/>
                    <a:pt x="306" y="2505"/>
                    <a:pt x="255" y="2900"/>
                  </a:cubicBezTo>
                  <a:cubicBezTo>
                    <a:pt x="217" y="3200"/>
                    <a:pt x="173" y="3493"/>
                    <a:pt x="141" y="3786"/>
                  </a:cubicBezTo>
                  <a:cubicBezTo>
                    <a:pt x="96" y="4207"/>
                    <a:pt x="64" y="4627"/>
                    <a:pt x="26" y="5048"/>
                  </a:cubicBezTo>
                  <a:cubicBezTo>
                    <a:pt x="13" y="5137"/>
                    <a:pt x="7" y="5227"/>
                    <a:pt x="1" y="5322"/>
                  </a:cubicBezTo>
                  <a:lnTo>
                    <a:pt x="988" y="5322"/>
                  </a:lnTo>
                  <a:cubicBezTo>
                    <a:pt x="1122" y="3729"/>
                    <a:pt x="1326" y="2161"/>
                    <a:pt x="1594" y="612"/>
                  </a:cubicBezTo>
                  <a:cubicBezTo>
                    <a:pt x="1307" y="389"/>
                    <a:pt x="1008" y="185"/>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1"/>
            <p:cNvSpPr/>
            <p:nvPr/>
          </p:nvSpPr>
          <p:spPr>
            <a:xfrm>
              <a:off x="2562668" y="9438693"/>
              <a:ext cx="266993" cy="161846"/>
            </a:xfrm>
            <a:custGeom>
              <a:avLst/>
              <a:gdLst/>
              <a:ahLst/>
              <a:cxnLst/>
              <a:rect l="l" t="t" r="r" b="b"/>
              <a:pathLst>
                <a:path w="4596" h="2786" extrusionOk="0">
                  <a:moveTo>
                    <a:pt x="0" y="1"/>
                  </a:moveTo>
                  <a:lnTo>
                    <a:pt x="0" y="2786"/>
                  </a:lnTo>
                  <a:lnTo>
                    <a:pt x="4595" y="2786"/>
                  </a:lnTo>
                  <a:lnTo>
                    <a:pt x="45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1"/>
            <p:cNvSpPr/>
            <p:nvPr/>
          </p:nvSpPr>
          <p:spPr>
            <a:xfrm>
              <a:off x="2589681" y="6396388"/>
              <a:ext cx="208901" cy="444350"/>
            </a:xfrm>
            <a:custGeom>
              <a:avLst/>
              <a:gdLst/>
              <a:ahLst/>
              <a:cxnLst/>
              <a:rect l="l" t="t" r="r" b="b"/>
              <a:pathLst>
                <a:path w="3596" h="7649" extrusionOk="0">
                  <a:moveTo>
                    <a:pt x="1626" y="1"/>
                  </a:moveTo>
                  <a:cubicBezTo>
                    <a:pt x="886" y="2506"/>
                    <a:pt x="338" y="5061"/>
                    <a:pt x="1" y="7649"/>
                  </a:cubicBezTo>
                  <a:cubicBezTo>
                    <a:pt x="842" y="6463"/>
                    <a:pt x="2148" y="5673"/>
                    <a:pt x="3595" y="5482"/>
                  </a:cubicBezTo>
                  <a:cubicBezTo>
                    <a:pt x="3174" y="3583"/>
                    <a:pt x="2512" y="1734"/>
                    <a:pt x="1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1"/>
            <p:cNvSpPr/>
            <p:nvPr/>
          </p:nvSpPr>
          <p:spPr>
            <a:xfrm>
              <a:off x="2393793" y="6159429"/>
              <a:ext cx="270711" cy="749103"/>
            </a:xfrm>
            <a:custGeom>
              <a:avLst/>
              <a:gdLst/>
              <a:ahLst/>
              <a:cxnLst/>
              <a:rect l="l" t="t" r="r" b="b"/>
              <a:pathLst>
                <a:path w="4660" h="12895" extrusionOk="0">
                  <a:moveTo>
                    <a:pt x="2397" y="1"/>
                  </a:moveTo>
                  <a:cubicBezTo>
                    <a:pt x="1333" y="2901"/>
                    <a:pt x="530" y="5890"/>
                    <a:pt x="1" y="8936"/>
                  </a:cubicBezTo>
                  <a:cubicBezTo>
                    <a:pt x="1250" y="9982"/>
                    <a:pt x="2193" y="11352"/>
                    <a:pt x="2716" y="12894"/>
                  </a:cubicBezTo>
                  <a:cubicBezTo>
                    <a:pt x="3060" y="9688"/>
                    <a:pt x="3710" y="6521"/>
                    <a:pt x="4660" y="3442"/>
                  </a:cubicBezTo>
                  <a:cubicBezTo>
                    <a:pt x="4003" y="2231"/>
                    <a:pt x="3245" y="1084"/>
                    <a:pt x="2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1"/>
            <p:cNvSpPr/>
            <p:nvPr/>
          </p:nvSpPr>
          <p:spPr>
            <a:xfrm>
              <a:off x="2834018" y="6741109"/>
              <a:ext cx="250727" cy="184792"/>
            </a:xfrm>
            <a:custGeom>
              <a:avLst/>
              <a:gdLst/>
              <a:ahLst/>
              <a:cxnLst/>
              <a:rect l="l" t="t" r="r" b="b"/>
              <a:pathLst>
                <a:path w="4316" h="3181" extrusionOk="0">
                  <a:moveTo>
                    <a:pt x="1" y="0"/>
                  </a:moveTo>
                  <a:cubicBezTo>
                    <a:pt x="199" y="1052"/>
                    <a:pt x="332" y="2110"/>
                    <a:pt x="390" y="3181"/>
                  </a:cubicBezTo>
                  <a:cubicBezTo>
                    <a:pt x="893" y="2448"/>
                    <a:pt x="1728" y="2008"/>
                    <a:pt x="2620" y="2008"/>
                  </a:cubicBezTo>
                  <a:cubicBezTo>
                    <a:pt x="2629" y="2008"/>
                    <a:pt x="2639" y="2008"/>
                    <a:pt x="2648" y="2008"/>
                  </a:cubicBezTo>
                  <a:cubicBezTo>
                    <a:pt x="3256" y="2008"/>
                    <a:pt x="3845" y="2218"/>
                    <a:pt x="4316" y="2601"/>
                  </a:cubicBezTo>
                  <a:cubicBezTo>
                    <a:pt x="3506" y="1007"/>
                    <a:pt x="186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1"/>
            <p:cNvSpPr/>
            <p:nvPr/>
          </p:nvSpPr>
          <p:spPr>
            <a:xfrm>
              <a:off x="2584104" y="6743317"/>
              <a:ext cx="242943" cy="177763"/>
            </a:xfrm>
            <a:custGeom>
              <a:avLst/>
              <a:gdLst/>
              <a:ahLst/>
              <a:cxnLst/>
              <a:rect l="l" t="t" r="r" b="b"/>
              <a:pathLst>
                <a:path w="4182" h="3060" extrusionOk="0">
                  <a:moveTo>
                    <a:pt x="3799" y="1"/>
                  </a:moveTo>
                  <a:cubicBezTo>
                    <a:pt x="2110" y="211"/>
                    <a:pt x="664" y="1307"/>
                    <a:pt x="1" y="2869"/>
                  </a:cubicBezTo>
                  <a:cubicBezTo>
                    <a:pt x="517" y="2301"/>
                    <a:pt x="1244" y="1976"/>
                    <a:pt x="2009" y="1970"/>
                  </a:cubicBezTo>
                  <a:cubicBezTo>
                    <a:pt x="2863" y="1970"/>
                    <a:pt x="3672" y="2378"/>
                    <a:pt x="4182" y="3060"/>
                  </a:cubicBezTo>
                  <a:cubicBezTo>
                    <a:pt x="4124" y="2034"/>
                    <a:pt x="3997" y="1014"/>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1"/>
            <p:cNvSpPr/>
            <p:nvPr/>
          </p:nvSpPr>
          <p:spPr>
            <a:xfrm>
              <a:off x="3887002" y="6743665"/>
              <a:ext cx="241839" cy="176311"/>
            </a:xfrm>
            <a:custGeom>
              <a:avLst/>
              <a:gdLst/>
              <a:ahLst/>
              <a:cxnLst/>
              <a:rect l="l" t="t" r="r" b="b"/>
              <a:pathLst>
                <a:path w="4163" h="3035" extrusionOk="0">
                  <a:moveTo>
                    <a:pt x="383" y="1"/>
                  </a:moveTo>
                  <a:cubicBezTo>
                    <a:pt x="186" y="1002"/>
                    <a:pt x="58" y="2015"/>
                    <a:pt x="1" y="3035"/>
                  </a:cubicBezTo>
                  <a:cubicBezTo>
                    <a:pt x="517" y="2359"/>
                    <a:pt x="1314" y="1964"/>
                    <a:pt x="2155" y="1964"/>
                  </a:cubicBezTo>
                  <a:cubicBezTo>
                    <a:pt x="2920" y="1970"/>
                    <a:pt x="3653" y="2295"/>
                    <a:pt x="4163" y="2863"/>
                  </a:cubicBezTo>
                  <a:cubicBezTo>
                    <a:pt x="3500" y="1301"/>
                    <a:pt x="2059" y="21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1"/>
            <p:cNvSpPr/>
            <p:nvPr/>
          </p:nvSpPr>
          <p:spPr>
            <a:xfrm>
              <a:off x="2315310" y="6082805"/>
              <a:ext cx="196701" cy="575058"/>
            </a:xfrm>
            <a:custGeom>
              <a:avLst/>
              <a:gdLst/>
              <a:ahLst/>
              <a:cxnLst/>
              <a:rect l="l" t="t" r="r" b="b"/>
              <a:pathLst>
                <a:path w="3386" h="9899" extrusionOk="0">
                  <a:moveTo>
                    <a:pt x="2652" y="1"/>
                  </a:moveTo>
                  <a:cubicBezTo>
                    <a:pt x="2563" y="243"/>
                    <a:pt x="2467" y="485"/>
                    <a:pt x="2378" y="727"/>
                  </a:cubicBezTo>
                  <a:cubicBezTo>
                    <a:pt x="2270" y="1020"/>
                    <a:pt x="2161" y="1313"/>
                    <a:pt x="2059" y="1600"/>
                  </a:cubicBezTo>
                  <a:cubicBezTo>
                    <a:pt x="1938" y="1944"/>
                    <a:pt x="1518" y="3232"/>
                    <a:pt x="1428" y="3531"/>
                  </a:cubicBezTo>
                  <a:cubicBezTo>
                    <a:pt x="1320" y="3882"/>
                    <a:pt x="950" y="5188"/>
                    <a:pt x="874" y="5494"/>
                  </a:cubicBezTo>
                  <a:cubicBezTo>
                    <a:pt x="778" y="5851"/>
                    <a:pt x="453" y="7177"/>
                    <a:pt x="383" y="7483"/>
                  </a:cubicBezTo>
                  <a:cubicBezTo>
                    <a:pt x="300" y="7853"/>
                    <a:pt x="52" y="9076"/>
                    <a:pt x="1" y="9325"/>
                  </a:cubicBezTo>
                  <a:cubicBezTo>
                    <a:pt x="313" y="9497"/>
                    <a:pt x="613" y="9688"/>
                    <a:pt x="899" y="9898"/>
                  </a:cubicBezTo>
                  <a:cubicBezTo>
                    <a:pt x="1460" y="6820"/>
                    <a:pt x="2289" y="3793"/>
                    <a:pt x="3385" y="855"/>
                  </a:cubicBezTo>
                  <a:cubicBezTo>
                    <a:pt x="3149" y="568"/>
                    <a:pt x="2907" y="28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1"/>
            <p:cNvSpPr/>
            <p:nvPr/>
          </p:nvSpPr>
          <p:spPr>
            <a:xfrm>
              <a:off x="2257566" y="9438693"/>
              <a:ext cx="57453" cy="161846"/>
            </a:xfrm>
            <a:custGeom>
              <a:avLst/>
              <a:gdLst/>
              <a:ahLst/>
              <a:cxnLst/>
              <a:rect l="l" t="t" r="r" b="b"/>
              <a:pathLst>
                <a:path w="989" h="2786" extrusionOk="0">
                  <a:moveTo>
                    <a:pt x="1" y="1"/>
                  </a:moveTo>
                  <a:lnTo>
                    <a:pt x="1"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1"/>
            <p:cNvSpPr/>
            <p:nvPr/>
          </p:nvSpPr>
          <p:spPr>
            <a:xfrm>
              <a:off x="2344182" y="9438693"/>
              <a:ext cx="189265" cy="161846"/>
            </a:xfrm>
            <a:custGeom>
              <a:avLst/>
              <a:gdLst/>
              <a:ahLst/>
              <a:cxnLst/>
              <a:rect l="l" t="t" r="r" b="b"/>
              <a:pathLst>
                <a:path w="3258" h="2786" extrusionOk="0">
                  <a:moveTo>
                    <a:pt x="1" y="1"/>
                  </a:moveTo>
                  <a:lnTo>
                    <a:pt x="1" y="2786"/>
                  </a:lnTo>
                  <a:lnTo>
                    <a:pt x="3258" y="2786"/>
                  </a:lnTo>
                  <a:lnTo>
                    <a:pt x="32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1"/>
            <p:cNvSpPr/>
            <p:nvPr/>
          </p:nvSpPr>
          <p:spPr>
            <a:xfrm>
              <a:off x="2868873" y="6886980"/>
              <a:ext cx="235158" cy="77089"/>
            </a:xfrm>
            <a:custGeom>
              <a:avLst/>
              <a:gdLst/>
              <a:ahLst/>
              <a:cxnLst/>
              <a:rect l="l" t="t" r="r" b="b"/>
              <a:pathLst>
                <a:path w="4048" h="1327" extrusionOk="0">
                  <a:moveTo>
                    <a:pt x="2020" y="0"/>
                  </a:moveTo>
                  <a:cubicBezTo>
                    <a:pt x="1141" y="0"/>
                    <a:pt x="351" y="523"/>
                    <a:pt x="0" y="1326"/>
                  </a:cubicBezTo>
                  <a:lnTo>
                    <a:pt x="4047" y="1326"/>
                  </a:lnTo>
                  <a:cubicBezTo>
                    <a:pt x="3697" y="523"/>
                    <a:pt x="2900"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1"/>
            <p:cNvSpPr/>
            <p:nvPr/>
          </p:nvSpPr>
          <p:spPr>
            <a:xfrm>
              <a:off x="3609320" y="6887096"/>
              <a:ext cx="235158" cy="76973"/>
            </a:xfrm>
            <a:custGeom>
              <a:avLst/>
              <a:gdLst/>
              <a:ahLst/>
              <a:cxnLst/>
              <a:rect l="l" t="t" r="r" b="b"/>
              <a:pathLst>
                <a:path w="4048" h="1325" extrusionOk="0">
                  <a:moveTo>
                    <a:pt x="2024" y="0"/>
                  </a:moveTo>
                  <a:cubicBezTo>
                    <a:pt x="1205" y="0"/>
                    <a:pt x="386" y="441"/>
                    <a:pt x="1" y="1324"/>
                  </a:cubicBezTo>
                  <a:lnTo>
                    <a:pt x="4048" y="1324"/>
                  </a:lnTo>
                  <a:cubicBezTo>
                    <a:pt x="3662" y="441"/>
                    <a:pt x="2843"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1"/>
            <p:cNvSpPr/>
            <p:nvPr/>
          </p:nvSpPr>
          <p:spPr>
            <a:xfrm>
              <a:off x="3628200" y="6741109"/>
              <a:ext cx="251831" cy="185896"/>
            </a:xfrm>
            <a:custGeom>
              <a:avLst/>
              <a:gdLst/>
              <a:ahLst/>
              <a:cxnLst/>
              <a:rect l="l" t="t" r="r" b="b"/>
              <a:pathLst>
                <a:path w="4335" h="3200" extrusionOk="0">
                  <a:moveTo>
                    <a:pt x="4239" y="0"/>
                  </a:moveTo>
                  <a:cubicBezTo>
                    <a:pt x="2455" y="0"/>
                    <a:pt x="817" y="1007"/>
                    <a:pt x="1" y="2601"/>
                  </a:cubicBezTo>
                  <a:cubicBezTo>
                    <a:pt x="503" y="2200"/>
                    <a:pt x="1100" y="2007"/>
                    <a:pt x="1692" y="2007"/>
                  </a:cubicBezTo>
                  <a:cubicBezTo>
                    <a:pt x="2559" y="2007"/>
                    <a:pt x="3413" y="2420"/>
                    <a:pt x="3940" y="3200"/>
                  </a:cubicBezTo>
                  <a:cubicBezTo>
                    <a:pt x="3997" y="2129"/>
                    <a:pt x="4131" y="1058"/>
                    <a:pt x="4335" y="7"/>
                  </a:cubicBezTo>
                  <a:cubicBezTo>
                    <a:pt x="4303" y="7"/>
                    <a:pt x="4271" y="0"/>
                    <a:pt x="4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1"/>
            <p:cNvSpPr/>
            <p:nvPr/>
          </p:nvSpPr>
          <p:spPr>
            <a:xfrm>
              <a:off x="2858823" y="9438693"/>
              <a:ext cx="264786" cy="161846"/>
            </a:xfrm>
            <a:custGeom>
              <a:avLst/>
              <a:gdLst/>
              <a:ahLst/>
              <a:cxnLst/>
              <a:rect l="l" t="t" r="r" b="b"/>
              <a:pathLst>
                <a:path w="4558" h="2786" extrusionOk="0">
                  <a:moveTo>
                    <a:pt x="1" y="1"/>
                  </a:moveTo>
                  <a:lnTo>
                    <a:pt x="1" y="2786"/>
                  </a:lnTo>
                  <a:lnTo>
                    <a:pt x="4558" y="2786"/>
                  </a:lnTo>
                  <a:lnTo>
                    <a:pt x="4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1"/>
            <p:cNvSpPr/>
            <p:nvPr/>
          </p:nvSpPr>
          <p:spPr>
            <a:xfrm>
              <a:off x="3144696" y="7022103"/>
              <a:ext cx="153713" cy="747244"/>
            </a:xfrm>
            <a:custGeom>
              <a:avLst/>
              <a:gdLst/>
              <a:ahLst/>
              <a:cxnLst/>
              <a:rect l="l" t="t" r="r" b="b"/>
              <a:pathLst>
                <a:path w="2646" h="12863" extrusionOk="0">
                  <a:moveTo>
                    <a:pt x="0" y="1"/>
                  </a:moveTo>
                  <a:cubicBezTo>
                    <a:pt x="89" y="1256"/>
                    <a:pt x="134" y="2525"/>
                    <a:pt x="140" y="3799"/>
                  </a:cubicBezTo>
                  <a:lnTo>
                    <a:pt x="140" y="7158"/>
                  </a:lnTo>
                  <a:cubicBezTo>
                    <a:pt x="147" y="7203"/>
                    <a:pt x="147" y="7241"/>
                    <a:pt x="140" y="7279"/>
                  </a:cubicBezTo>
                  <a:lnTo>
                    <a:pt x="140" y="12862"/>
                  </a:lnTo>
                  <a:lnTo>
                    <a:pt x="2645" y="12862"/>
                  </a:lnTo>
                  <a:lnTo>
                    <a:pt x="2645" y="3799"/>
                  </a:lnTo>
                  <a:cubicBezTo>
                    <a:pt x="2645" y="2525"/>
                    <a:pt x="2601" y="1256"/>
                    <a:pt x="2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1"/>
            <p:cNvSpPr/>
            <p:nvPr/>
          </p:nvSpPr>
          <p:spPr>
            <a:xfrm>
              <a:off x="3414943" y="7022103"/>
              <a:ext cx="153364" cy="747244"/>
            </a:xfrm>
            <a:custGeom>
              <a:avLst/>
              <a:gdLst/>
              <a:ahLst/>
              <a:cxnLst/>
              <a:rect l="l" t="t" r="r" b="b"/>
              <a:pathLst>
                <a:path w="2640" h="12863" extrusionOk="0">
                  <a:moveTo>
                    <a:pt x="128" y="1"/>
                  </a:moveTo>
                  <a:cubicBezTo>
                    <a:pt x="45" y="1256"/>
                    <a:pt x="1" y="2525"/>
                    <a:pt x="1" y="3799"/>
                  </a:cubicBezTo>
                  <a:lnTo>
                    <a:pt x="1" y="12862"/>
                  </a:lnTo>
                  <a:lnTo>
                    <a:pt x="2505" y="12862"/>
                  </a:lnTo>
                  <a:lnTo>
                    <a:pt x="2505" y="3799"/>
                  </a:lnTo>
                  <a:cubicBezTo>
                    <a:pt x="2505" y="2525"/>
                    <a:pt x="2550" y="1256"/>
                    <a:pt x="2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1"/>
            <p:cNvSpPr/>
            <p:nvPr/>
          </p:nvSpPr>
          <p:spPr>
            <a:xfrm>
              <a:off x="2133190" y="4764338"/>
              <a:ext cx="2446624" cy="5046902"/>
            </a:xfrm>
            <a:custGeom>
              <a:avLst/>
              <a:gdLst/>
              <a:ahLst/>
              <a:cxnLst/>
              <a:rect l="l" t="t" r="r" b="b"/>
              <a:pathLst>
                <a:path w="42116" h="86877" extrusionOk="0">
                  <a:moveTo>
                    <a:pt x="21064" y="332"/>
                  </a:moveTo>
                  <a:lnTo>
                    <a:pt x="21160" y="390"/>
                  </a:lnTo>
                  <a:cubicBezTo>
                    <a:pt x="25825" y="3353"/>
                    <a:pt x="41089" y="15017"/>
                    <a:pt x="41822" y="40912"/>
                  </a:cubicBezTo>
                  <a:cubicBezTo>
                    <a:pt x="41841" y="41472"/>
                    <a:pt x="41854" y="83906"/>
                    <a:pt x="41854" y="86615"/>
                  </a:cubicBezTo>
                  <a:lnTo>
                    <a:pt x="268" y="86615"/>
                  </a:lnTo>
                  <a:lnTo>
                    <a:pt x="268" y="42664"/>
                  </a:lnTo>
                  <a:cubicBezTo>
                    <a:pt x="268" y="30172"/>
                    <a:pt x="3767" y="12773"/>
                    <a:pt x="20446" y="785"/>
                  </a:cubicBezTo>
                  <a:cubicBezTo>
                    <a:pt x="20694" y="600"/>
                    <a:pt x="20905" y="453"/>
                    <a:pt x="21064" y="332"/>
                  </a:cubicBezTo>
                  <a:close/>
                  <a:moveTo>
                    <a:pt x="21058" y="1"/>
                  </a:moveTo>
                  <a:lnTo>
                    <a:pt x="20981" y="65"/>
                  </a:lnTo>
                  <a:cubicBezTo>
                    <a:pt x="20816" y="192"/>
                    <a:pt x="20580" y="358"/>
                    <a:pt x="20293" y="568"/>
                  </a:cubicBezTo>
                  <a:cubicBezTo>
                    <a:pt x="18145" y="2111"/>
                    <a:pt x="13129" y="5724"/>
                    <a:pt x="8572" y="12435"/>
                  </a:cubicBezTo>
                  <a:cubicBezTo>
                    <a:pt x="2887" y="20823"/>
                    <a:pt x="0" y="30995"/>
                    <a:pt x="0" y="42664"/>
                  </a:cubicBezTo>
                  <a:lnTo>
                    <a:pt x="0" y="86876"/>
                  </a:lnTo>
                  <a:lnTo>
                    <a:pt x="42115" y="86876"/>
                  </a:lnTo>
                  <a:lnTo>
                    <a:pt x="42115" y="86742"/>
                  </a:lnTo>
                  <a:cubicBezTo>
                    <a:pt x="42115" y="84894"/>
                    <a:pt x="42103" y="41479"/>
                    <a:pt x="42090" y="40905"/>
                  </a:cubicBezTo>
                  <a:cubicBezTo>
                    <a:pt x="41351" y="14876"/>
                    <a:pt x="25991" y="3143"/>
                    <a:pt x="21300" y="167"/>
                  </a:cubicBezTo>
                  <a:cubicBezTo>
                    <a:pt x="21211" y="116"/>
                    <a:pt x="21160" y="77"/>
                    <a:pt x="21141"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1"/>
            <p:cNvSpPr/>
            <p:nvPr/>
          </p:nvSpPr>
          <p:spPr>
            <a:xfrm>
              <a:off x="5031831" y="7540462"/>
              <a:ext cx="229233" cy="228884"/>
            </a:xfrm>
            <a:custGeom>
              <a:avLst/>
              <a:gdLst/>
              <a:ahLst/>
              <a:cxnLst/>
              <a:rect l="l" t="t" r="r" b="b"/>
              <a:pathLst>
                <a:path w="3946" h="3940" extrusionOk="0">
                  <a:moveTo>
                    <a:pt x="3945" y="0"/>
                  </a:moveTo>
                  <a:lnTo>
                    <a:pt x="0" y="3939"/>
                  </a:lnTo>
                  <a:lnTo>
                    <a:pt x="3945" y="3939"/>
                  </a:lnTo>
                  <a:lnTo>
                    <a:pt x="3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1"/>
            <p:cNvSpPr/>
            <p:nvPr/>
          </p:nvSpPr>
          <p:spPr>
            <a:xfrm>
              <a:off x="5031831" y="7827788"/>
              <a:ext cx="229233" cy="229233"/>
            </a:xfrm>
            <a:custGeom>
              <a:avLst/>
              <a:gdLst/>
              <a:ahLst/>
              <a:cxnLst/>
              <a:rect l="l" t="t" r="r" b="b"/>
              <a:pathLst>
                <a:path w="3946" h="3946" extrusionOk="0">
                  <a:moveTo>
                    <a:pt x="0" y="0"/>
                  </a:moveTo>
                  <a:lnTo>
                    <a:pt x="3945" y="3945"/>
                  </a:lnTo>
                  <a:lnTo>
                    <a:pt x="39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1"/>
            <p:cNvSpPr/>
            <p:nvPr/>
          </p:nvSpPr>
          <p:spPr>
            <a:xfrm>
              <a:off x="5027394" y="8346089"/>
              <a:ext cx="229233" cy="228884"/>
            </a:xfrm>
            <a:custGeom>
              <a:avLst/>
              <a:gdLst/>
              <a:ahLst/>
              <a:cxnLst/>
              <a:rect l="l" t="t" r="r" b="b"/>
              <a:pathLst>
                <a:path w="3946" h="3940" extrusionOk="0">
                  <a:moveTo>
                    <a:pt x="3945" y="1"/>
                  </a:moveTo>
                  <a:lnTo>
                    <a:pt x="0" y="3940"/>
                  </a:lnTo>
                  <a:lnTo>
                    <a:pt x="3945" y="3940"/>
                  </a:lnTo>
                  <a:lnTo>
                    <a:pt x="39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1"/>
            <p:cNvSpPr/>
            <p:nvPr/>
          </p:nvSpPr>
          <p:spPr>
            <a:xfrm>
              <a:off x="5289878" y="7827788"/>
              <a:ext cx="230337" cy="230337"/>
            </a:xfrm>
            <a:custGeom>
              <a:avLst/>
              <a:gdLst/>
              <a:ahLst/>
              <a:cxnLst/>
              <a:rect l="l" t="t" r="r" b="b"/>
              <a:pathLst>
                <a:path w="3965" h="3965" extrusionOk="0">
                  <a:moveTo>
                    <a:pt x="0" y="0"/>
                  </a:moveTo>
                  <a:lnTo>
                    <a:pt x="0"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1"/>
            <p:cNvSpPr/>
            <p:nvPr/>
          </p:nvSpPr>
          <p:spPr>
            <a:xfrm>
              <a:off x="4993664" y="7831099"/>
              <a:ext cx="267400" cy="740563"/>
            </a:xfrm>
            <a:custGeom>
              <a:avLst/>
              <a:gdLst/>
              <a:ahLst/>
              <a:cxnLst/>
              <a:rect l="l" t="t" r="r" b="b"/>
              <a:pathLst>
                <a:path w="4603" h="12748" extrusionOk="0">
                  <a:moveTo>
                    <a:pt x="1" y="1"/>
                  </a:moveTo>
                  <a:lnTo>
                    <a:pt x="1" y="12747"/>
                  </a:lnTo>
                  <a:lnTo>
                    <a:pt x="4602" y="8152"/>
                  </a:lnTo>
                  <a:lnTo>
                    <a:pt x="4602" y="45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1"/>
            <p:cNvSpPr/>
            <p:nvPr/>
          </p:nvSpPr>
          <p:spPr>
            <a:xfrm>
              <a:off x="5285441" y="7539358"/>
              <a:ext cx="230337" cy="229988"/>
            </a:xfrm>
            <a:custGeom>
              <a:avLst/>
              <a:gdLst/>
              <a:ahLst/>
              <a:cxnLst/>
              <a:rect l="l" t="t" r="r" b="b"/>
              <a:pathLst>
                <a:path w="3965" h="3959" extrusionOk="0">
                  <a:moveTo>
                    <a:pt x="0" y="0"/>
                  </a:moveTo>
                  <a:lnTo>
                    <a:pt x="0" y="3958"/>
                  </a:lnTo>
                  <a:lnTo>
                    <a:pt x="3965" y="395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1"/>
            <p:cNvSpPr/>
            <p:nvPr/>
          </p:nvSpPr>
          <p:spPr>
            <a:xfrm>
              <a:off x="5285441" y="8344637"/>
              <a:ext cx="230337" cy="230337"/>
            </a:xfrm>
            <a:custGeom>
              <a:avLst/>
              <a:gdLst/>
              <a:ahLst/>
              <a:cxnLst/>
              <a:rect l="l" t="t" r="r" b="b"/>
              <a:pathLst>
                <a:path w="3965" h="3965" extrusionOk="0">
                  <a:moveTo>
                    <a:pt x="0" y="0"/>
                  </a:moveTo>
                  <a:lnTo>
                    <a:pt x="0" y="3965"/>
                  </a:lnTo>
                  <a:lnTo>
                    <a:pt x="3965" y="396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1"/>
            <p:cNvSpPr/>
            <p:nvPr/>
          </p:nvSpPr>
          <p:spPr>
            <a:xfrm>
              <a:off x="4993664" y="7183542"/>
              <a:ext cx="267400" cy="582842"/>
            </a:xfrm>
            <a:custGeom>
              <a:avLst/>
              <a:gdLst/>
              <a:ahLst/>
              <a:cxnLst/>
              <a:rect l="l" t="t" r="r" b="b"/>
              <a:pathLst>
                <a:path w="4603" h="10033" extrusionOk="0">
                  <a:moveTo>
                    <a:pt x="4602" y="1"/>
                  </a:moveTo>
                  <a:lnTo>
                    <a:pt x="1" y="4596"/>
                  </a:lnTo>
                  <a:lnTo>
                    <a:pt x="1" y="10032"/>
                  </a:lnTo>
                  <a:lnTo>
                    <a:pt x="4602" y="5431"/>
                  </a:lnTo>
                  <a:lnTo>
                    <a:pt x="4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1"/>
            <p:cNvSpPr/>
            <p:nvPr/>
          </p:nvSpPr>
          <p:spPr>
            <a:xfrm>
              <a:off x="4690073" y="7022103"/>
              <a:ext cx="63727" cy="157779"/>
            </a:xfrm>
            <a:custGeom>
              <a:avLst/>
              <a:gdLst/>
              <a:ahLst/>
              <a:cxnLst/>
              <a:rect l="l" t="t" r="r" b="b"/>
              <a:pathLst>
                <a:path w="1097" h="2716" extrusionOk="0">
                  <a:moveTo>
                    <a:pt x="109" y="1"/>
                  </a:moveTo>
                  <a:cubicBezTo>
                    <a:pt x="90" y="326"/>
                    <a:pt x="32" y="1435"/>
                    <a:pt x="20" y="1671"/>
                  </a:cubicBezTo>
                  <a:cubicBezTo>
                    <a:pt x="7" y="2015"/>
                    <a:pt x="7" y="2365"/>
                    <a:pt x="1" y="2716"/>
                  </a:cubicBezTo>
                  <a:lnTo>
                    <a:pt x="989" y="2716"/>
                  </a:lnTo>
                  <a:cubicBezTo>
                    <a:pt x="1001" y="1804"/>
                    <a:pt x="1039" y="899"/>
                    <a:pt x="1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1"/>
            <p:cNvSpPr/>
            <p:nvPr/>
          </p:nvSpPr>
          <p:spPr>
            <a:xfrm>
              <a:off x="6323615" y="6886980"/>
              <a:ext cx="234810" cy="77089"/>
            </a:xfrm>
            <a:custGeom>
              <a:avLst/>
              <a:gdLst/>
              <a:ahLst/>
              <a:cxnLst/>
              <a:rect l="l" t="t" r="r" b="b"/>
              <a:pathLst>
                <a:path w="4042" h="1327" extrusionOk="0">
                  <a:moveTo>
                    <a:pt x="2021" y="0"/>
                  </a:moveTo>
                  <a:cubicBezTo>
                    <a:pt x="1141" y="0"/>
                    <a:pt x="351" y="523"/>
                    <a:pt x="1" y="1326"/>
                  </a:cubicBezTo>
                  <a:lnTo>
                    <a:pt x="4041" y="1326"/>
                  </a:lnTo>
                  <a:cubicBezTo>
                    <a:pt x="3691" y="523"/>
                    <a:pt x="2900" y="0"/>
                    <a:pt x="2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1"/>
            <p:cNvSpPr/>
            <p:nvPr/>
          </p:nvSpPr>
          <p:spPr>
            <a:xfrm>
              <a:off x="6606835" y="6711831"/>
              <a:ext cx="181132" cy="252238"/>
            </a:xfrm>
            <a:custGeom>
              <a:avLst/>
              <a:gdLst/>
              <a:ahLst/>
              <a:cxnLst/>
              <a:rect l="l" t="t" r="r" b="b"/>
              <a:pathLst>
                <a:path w="3118" h="4342" extrusionOk="0">
                  <a:moveTo>
                    <a:pt x="2575" y="1"/>
                  </a:moveTo>
                  <a:cubicBezTo>
                    <a:pt x="1288" y="1148"/>
                    <a:pt x="396" y="2665"/>
                    <a:pt x="1" y="4341"/>
                  </a:cubicBezTo>
                  <a:lnTo>
                    <a:pt x="3117" y="4341"/>
                  </a:lnTo>
                  <a:cubicBezTo>
                    <a:pt x="2990" y="2875"/>
                    <a:pt x="2811" y="1435"/>
                    <a:pt x="2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1"/>
            <p:cNvSpPr/>
            <p:nvPr/>
          </p:nvSpPr>
          <p:spPr>
            <a:xfrm>
              <a:off x="5289878" y="7182089"/>
              <a:ext cx="264786" cy="580576"/>
            </a:xfrm>
            <a:custGeom>
              <a:avLst/>
              <a:gdLst/>
              <a:ahLst/>
              <a:cxnLst/>
              <a:rect l="l" t="t" r="r" b="b"/>
              <a:pathLst>
                <a:path w="4558" h="9994" extrusionOk="0">
                  <a:moveTo>
                    <a:pt x="0" y="0"/>
                  </a:moveTo>
                  <a:lnTo>
                    <a:pt x="0" y="5437"/>
                  </a:lnTo>
                  <a:lnTo>
                    <a:pt x="4557" y="9993"/>
                  </a:lnTo>
                  <a:lnTo>
                    <a:pt x="4557" y="455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1"/>
            <p:cNvSpPr/>
            <p:nvPr/>
          </p:nvSpPr>
          <p:spPr>
            <a:xfrm>
              <a:off x="6602769" y="7022103"/>
              <a:ext cx="197398" cy="747244"/>
            </a:xfrm>
            <a:custGeom>
              <a:avLst/>
              <a:gdLst/>
              <a:ahLst/>
              <a:cxnLst/>
              <a:rect l="l" t="t" r="r" b="b"/>
              <a:pathLst>
                <a:path w="3398" h="12863" extrusionOk="0">
                  <a:moveTo>
                    <a:pt x="0" y="1"/>
                  </a:moveTo>
                  <a:cubicBezTo>
                    <a:pt x="90" y="1256"/>
                    <a:pt x="141" y="2525"/>
                    <a:pt x="141" y="3799"/>
                  </a:cubicBezTo>
                  <a:lnTo>
                    <a:pt x="141" y="12862"/>
                  </a:lnTo>
                  <a:lnTo>
                    <a:pt x="3397" y="12862"/>
                  </a:lnTo>
                  <a:lnTo>
                    <a:pt x="3397" y="3799"/>
                  </a:lnTo>
                  <a:cubicBezTo>
                    <a:pt x="3397" y="2525"/>
                    <a:pt x="3346" y="1256"/>
                    <a:pt x="3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1"/>
            <p:cNvSpPr/>
            <p:nvPr/>
          </p:nvSpPr>
          <p:spPr>
            <a:xfrm>
              <a:off x="5845998" y="7827788"/>
              <a:ext cx="145580" cy="747186"/>
            </a:xfrm>
            <a:custGeom>
              <a:avLst/>
              <a:gdLst/>
              <a:ahLst/>
              <a:cxnLst/>
              <a:rect l="l" t="t" r="r" b="b"/>
              <a:pathLst>
                <a:path w="2506" h="12862" extrusionOk="0">
                  <a:moveTo>
                    <a:pt x="0" y="0"/>
                  </a:moveTo>
                  <a:lnTo>
                    <a:pt x="0" y="12862"/>
                  </a:lnTo>
                  <a:lnTo>
                    <a:pt x="2505" y="12862"/>
                  </a:lnTo>
                  <a:lnTo>
                    <a:pt x="2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1"/>
            <p:cNvSpPr/>
            <p:nvPr/>
          </p:nvSpPr>
          <p:spPr>
            <a:xfrm>
              <a:off x="5027394" y="8633414"/>
              <a:ext cx="229233" cy="228884"/>
            </a:xfrm>
            <a:custGeom>
              <a:avLst/>
              <a:gdLst/>
              <a:ahLst/>
              <a:cxnLst/>
              <a:rect l="l" t="t" r="r" b="b"/>
              <a:pathLst>
                <a:path w="3946" h="3940" extrusionOk="0">
                  <a:moveTo>
                    <a:pt x="0" y="1"/>
                  </a:moveTo>
                  <a:lnTo>
                    <a:pt x="3945" y="3939"/>
                  </a:lnTo>
                  <a:lnTo>
                    <a:pt x="39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1"/>
            <p:cNvSpPr/>
            <p:nvPr/>
          </p:nvSpPr>
          <p:spPr>
            <a:xfrm>
              <a:off x="5583826" y="7827788"/>
              <a:ext cx="145580" cy="747186"/>
            </a:xfrm>
            <a:custGeom>
              <a:avLst/>
              <a:gdLst/>
              <a:ahLst/>
              <a:cxnLst/>
              <a:rect l="l" t="t" r="r" b="b"/>
              <a:pathLst>
                <a:path w="2506" h="12862" extrusionOk="0">
                  <a:moveTo>
                    <a:pt x="1" y="0"/>
                  </a:moveTo>
                  <a:lnTo>
                    <a:pt x="1" y="12862"/>
                  </a:lnTo>
                  <a:lnTo>
                    <a:pt x="2506" y="12862"/>
                  </a:lnTo>
                  <a:lnTo>
                    <a:pt x="2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1"/>
            <p:cNvSpPr/>
            <p:nvPr/>
          </p:nvSpPr>
          <p:spPr>
            <a:xfrm>
              <a:off x="4688969" y="9021414"/>
              <a:ext cx="57453" cy="172244"/>
            </a:xfrm>
            <a:custGeom>
              <a:avLst/>
              <a:gdLst/>
              <a:ahLst/>
              <a:cxnLst/>
              <a:rect l="l" t="t" r="r" b="b"/>
              <a:pathLst>
                <a:path w="989" h="2965" extrusionOk="0">
                  <a:moveTo>
                    <a:pt x="1" y="1"/>
                  </a:moveTo>
                  <a:lnTo>
                    <a:pt x="1" y="2965"/>
                  </a:lnTo>
                  <a:lnTo>
                    <a:pt x="988" y="2965"/>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1"/>
            <p:cNvSpPr/>
            <p:nvPr/>
          </p:nvSpPr>
          <p:spPr>
            <a:xfrm>
              <a:off x="4688969" y="7611916"/>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1"/>
            <p:cNvSpPr/>
            <p:nvPr/>
          </p:nvSpPr>
          <p:spPr>
            <a:xfrm>
              <a:off x="4688969" y="7827788"/>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1"/>
            <p:cNvSpPr/>
            <p:nvPr/>
          </p:nvSpPr>
          <p:spPr>
            <a:xfrm>
              <a:off x="6821603" y="7022103"/>
              <a:ext cx="64076" cy="157779"/>
            </a:xfrm>
            <a:custGeom>
              <a:avLst/>
              <a:gdLst/>
              <a:ahLst/>
              <a:cxnLst/>
              <a:rect l="l" t="t" r="r" b="b"/>
              <a:pathLst>
                <a:path w="1103" h="2716" extrusionOk="0">
                  <a:moveTo>
                    <a:pt x="0" y="1"/>
                  </a:moveTo>
                  <a:cubicBezTo>
                    <a:pt x="57" y="899"/>
                    <a:pt x="96" y="1804"/>
                    <a:pt x="115" y="2716"/>
                  </a:cubicBezTo>
                  <a:lnTo>
                    <a:pt x="1103" y="2716"/>
                  </a:lnTo>
                  <a:cubicBezTo>
                    <a:pt x="1103" y="2512"/>
                    <a:pt x="1103" y="2308"/>
                    <a:pt x="1096" y="2104"/>
                  </a:cubicBezTo>
                  <a:cubicBezTo>
                    <a:pt x="1090" y="1957"/>
                    <a:pt x="1001" y="90"/>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1"/>
            <p:cNvSpPr/>
            <p:nvPr/>
          </p:nvSpPr>
          <p:spPr>
            <a:xfrm>
              <a:off x="4775237" y="7827788"/>
              <a:ext cx="189614" cy="747186"/>
            </a:xfrm>
            <a:custGeom>
              <a:avLst/>
              <a:gdLst/>
              <a:ahLst/>
              <a:cxnLst/>
              <a:rect l="l" t="t" r="r" b="b"/>
              <a:pathLst>
                <a:path w="3264" h="12862" extrusionOk="0">
                  <a:moveTo>
                    <a:pt x="1" y="0"/>
                  </a:moveTo>
                  <a:lnTo>
                    <a:pt x="1" y="12862"/>
                  </a:lnTo>
                  <a:lnTo>
                    <a:pt x="3264" y="12862"/>
                  </a:lnTo>
                  <a:lnTo>
                    <a:pt x="3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1"/>
            <p:cNvSpPr/>
            <p:nvPr/>
          </p:nvSpPr>
          <p:spPr>
            <a:xfrm>
              <a:off x="4688969" y="8215787"/>
              <a:ext cx="57453" cy="172593"/>
            </a:xfrm>
            <a:custGeom>
              <a:avLst/>
              <a:gdLst/>
              <a:ahLst/>
              <a:cxnLst/>
              <a:rect l="l" t="t" r="r" b="b"/>
              <a:pathLst>
                <a:path w="989" h="2971" extrusionOk="0">
                  <a:moveTo>
                    <a:pt x="1" y="0"/>
                  </a:moveTo>
                  <a:lnTo>
                    <a:pt x="1" y="2970"/>
                  </a:lnTo>
                  <a:lnTo>
                    <a:pt x="988" y="2970"/>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1"/>
            <p:cNvSpPr/>
            <p:nvPr/>
          </p:nvSpPr>
          <p:spPr>
            <a:xfrm>
              <a:off x="4688969" y="8633414"/>
              <a:ext cx="57453" cy="157431"/>
            </a:xfrm>
            <a:custGeom>
              <a:avLst/>
              <a:gdLst/>
              <a:ahLst/>
              <a:cxnLst/>
              <a:rect l="l" t="t" r="r" b="b"/>
              <a:pathLst>
                <a:path w="989" h="2710" extrusionOk="0">
                  <a:moveTo>
                    <a:pt x="1" y="1"/>
                  </a:moveTo>
                  <a:lnTo>
                    <a:pt x="1" y="2709"/>
                  </a:lnTo>
                  <a:lnTo>
                    <a:pt x="988" y="2709"/>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1"/>
            <p:cNvSpPr/>
            <p:nvPr/>
          </p:nvSpPr>
          <p:spPr>
            <a:xfrm>
              <a:off x="4688969" y="8417194"/>
              <a:ext cx="57453" cy="157779"/>
            </a:xfrm>
            <a:custGeom>
              <a:avLst/>
              <a:gdLst/>
              <a:ahLst/>
              <a:cxnLst/>
              <a:rect l="l" t="t" r="r" b="b"/>
              <a:pathLst>
                <a:path w="989" h="2716" extrusionOk="0">
                  <a:moveTo>
                    <a:pt x="1" y="1"/>
                  </a:moveTo>
                  <a:lnTo>
                    <a:pt x="1" y="2716"/>
                  </a:lnTo>
                  <a:lnTo>
                    <a:pt x="988" y="271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1"/>
            <p:cNvSpPr/>
            <p:nvPr/>
          </p:nvSpPr>
          <p:spPr>
            <a:xfrm>
              <a:off x="4775237" y="7022103"/>
              <a:ext cx="197398" cy="747244"/>
            </a:xfrm>
            <a:custGeom>
              <a:avLst/>
              <a:gdLst/>
              <a:ahLst/>
              <a:cxnLst/>
              <a:rect l="l" t="t" r="r" b="b"/>
              <a:pathLst>
                <a:path w="3398" h="12863" extrusionOk="0">
                  <a:moveTo>
                    <a:pt x="134" y="1"/>
                  </a:moveTo>
                  <a:cubicBezTo>
                    <a:pt x="51" y="1256"/>
                    <a:pt x="1" y="2525"/>
                    <a:pt x="1" y="3799"/>
                  </a:cubicBezTo>
                  <a:lnTo>
                    <a:pt x="1" y="12862"/>
                  </a:lnTo>
                  <a:lnTo>
                    <a:pt x="3257" y="12862"/>
                  </a:lnTo>
                  <a:lnTo>
                    <a:pt x="3257" y="3799"/>
                  </a:lnTo>
                  <a:cubicBezTo>
                    <a:pt x="3257" y="2525"/>
                    <a:pt x="3302" y="1256"/>
                    <a:pt x="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1"/>
            <p:cNvSpPr/>
            <p:nvPr/>
          </p:nvSpPr>
          <p:spPr>
            <a:xfrm>
              <a:off x="5285441" y="8633414"/>
              <a:ext cx="230337" cy="229988"/>
            </a:xfrm>
            <a:custGeom>
              <a:avLst/>
              <a:gdLst/>
              <a:ahLst/>
              <a:cxnLst/>
              <a:rect l="l" t="t" r="r" b="b"/>
              <a:pathLst>
                <a:path w="3965" h="3959" extrusionOk="0">
                  <a:moveTo>
                    <a:pt x="0" y="1"/>
                  </a:moveTo>
                  <a:lnTo>
                    <a:pt x="0" y="3959"/>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1"/>
            <p:cNvSpPr/>
            <p:nvPr/>
          </p:nvSpPr>
          <p:spPr>
            <a:xfrm>
              <a:off x="4993664" y="7022103"/>
              <a:ext cx="266993" cy="387361"/>
            </a:xfrm>
            <a:custGeom>
              <a:avLst/>
              <a:gdLst/>
              <a:ahLst/>
              <a:cxnLst/>
              <a:rect l="l" t="t" r="r" b="b"/>
              <a:pathLst>
                <a:path w="4596" h="6668" extrusionOk="0">
                  <a:moveTo>
                    <a:pt x="135" y="1"/>
                  </a:moveTo>
                  <a:cubicBezTo>
                    <a:pt x="52" y="1256"/>
                    <a:pt x="7" y="2525"/>
                    <a:pt x="1" y="3799"/>
                  </a:cubicBezTo>
                  <a:lnTo>
                    <a:pt x="1" y="6667"/>
                  </a:lnTo>
                  <a:lnTo>
                    <a:pt x="4596" y="2066"/>
                  </a:lnTo>
                  <a:lnTo>
                    <a:pt x="4596"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1"/>
            <p:cNvSpPr/>
            <p:nvPr/>
          </p:nvSpPr>
          <p:spPr>
            <a:xfrm>
              <a:off x="5289878" y="7834410"/>
              <a:ext cx="264786" cy="733883"/>
            </a:xfrm>
            <a:custGeom>
              <a:avLst/>
              <a:gdLst/>
              <a:ahLst/>
              <a:cxnLst/>
              <a:rect l="l" t="t" r="r" b="b"/>
              <a:pathLst>
                <a:path w="4558" h="12633" extrusionOk="0">
                  <a:moveTo>
                    <a:pt x="4557" y="1"/>
                  </a:moveTo>
                  <a:lnTo>
                    <a:pt x="0" y="4558"/>
                  </a:lnTo>
                  <a:lnTo>
                    <a:pt x="0" y="8076"/>
                  </a:lnTo>
                  <a:lnTo>
                    <a:pt x="4557" y="12633"/>
                  </a:lnTo>
                  <a:lnTo>
                    <a:pt x="4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1"/>
            <p:cNvSpPr/>
            <p:nvPr/>
          </p:nvSpPr>
          <p:spPr>
            <a:xfrm>
              <a:off x="4688969" y="8014729"/>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1"/>
            <p:cNvSpPr/>
            <p:nvPr/>
          </p:nvSpPr>
          <p:spPr>
            <a:xfrm>
              <a:off x="4688969" y="8820007"/>
              <a:ext cx="57453" cy="172244"/>
            </a:xfrm>
            <a:custGeom>
              <a:avLst/>
              <a:gdLst/>
              <a:ahLst/>
              <a:cxnLst/>
              <a:rect l="l" t="t" r="r" b="b"/>
              <a:pathLst>
                <a:path w="989" h="2965" extrusionOk="0">
                  <a:moveTo>
                    <a:pt x="1" y="1"/>
                  </a:moveTo>
                  <a:lnTo>
                    <a:pt x="1" y="2964"/>
                  </a:lnTo>
                  <a:lnTo>
                    <a:pt x="988" y="2964"/>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1"/>
            <p:cNvSpPr/>
            <p:nvPr/>
          </p:nvSpPr>
          <p:spPr>
            <a:xfrm>
              <a:off x="4688969" y="7410509"/>
              <a:ext cx="57453" cy="172244"/>
            </a:xfrm>
            <a:custGeom>
              <a:avLst/>
              <a:gdLst/>
              <a:ahLst/>
              <a:cxnLst/>
              <a:rect l="l" t="t" r="r" b="b"/>
              <a:pathLst>
                <a:path w="989" h="2965" extrusionOk="0">
                  <a:moveTo>
                    <a:pt x="1" y="0"/>
                  </a:moveTo>
                  <a:lnTo>
                    <a:pt x="1" y="2964"/>
                  </a:lnTo>
                  <a:lnTo>
                    <a:pt x="988" y="2964"/>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31"/>
            <p:cNvSpPr/>
            <p:nvPr/>
          </p:nvSpPr>
          <p:spPr>
            <a:xfrm>
              <a:off x="4688969" y="7208696"/>
              <a:ext cx="57802" cy="172593"/>
            </a:xfrm>
            <a:custGeom>
              <a:avLst/>
              <a:gdLst/>
              <a:ahLst/>
              <a:cxnLst/>
              <a:rect l="l" t="t" r="r" b="b"/>
              <a:pathLst>
                <a:path w="995" h="2971" extrusionOk="0">
                  <a:moveTo>
                    <a:pt x="7" y="1"/>
                  </a:moveTo>
                  <a:cubicBezTo>
                    <a:pt x="7" y="199"/>
                    <a:pt x="1" y="390"/>
                    <a:pt x="1" y="581"/>
                  </a:cubicBezTo>
                  <a:lnTo>
                    <a:pt x="1" y="2971"/>
                  </a:lnTo>
                  <a:lnTo>
                    <a:pt x="988" y="2971"/>
                  </a:lnTo>
                  <a:cubicBezTo>
                    <a:pt x="988" y="2971"/>
                    <a:pt x="995" y="199"/>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31"/>
            <p:cNvSpPr/>
            <p:nvPr/>
          </p:nvSpPr>
          <p:spPr>
            <a:xfrm>
              <a:off x="6021088" y="7022103"/>
              <a:ext cx="265192" cy="384398"/>
            </a:xfrm>
            <a:custGeom>
              <a:avLst/>
              <a:gdLst/>
              <a:ahLst/>
              <a:cxnLst/>
              <a:rect l="l" t="t" r="r" b="b"/>
              <a:pathLst>
                <a:path w="4565" h="6617" extrusionOk="0">
                  <a:moveTo>
                    <a:pt x="135" y="1"/>
                  </a:moveTo>
                  <a:cubicBezTo>
                    <a:pt x="46" y="1256"/>
                    <a:pt x="1" y="2525"/>
                    <a:pt x="1" y="3799"/>
                  </a:cubicBezTo>
                  <a:lnTo>
                    <a:pt x="1" y="6616"/>
                  </a:lnTo>
                  <a:lnTo>
                    <a:pt x="4564" y="2047"/>
                  </a:lnTo>
                  <a:lnTo>
                    <a:pt x="4564" y="1"/>
                  </a:ln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1"/>
            <p:cNvSpPr/>
            <p:nvPr/>
          </p:nvSpPr>
          <p:spPr>
            <a:xfrm>
              <a:off x="6829329" y="8417194"/>
              <a:ext cx="57453" cy="157779"/>
            </a:xfrm>
            <a:custGeom>
              <a:avLst/>
              <a:gdLst/>
              <a:ahLst/>
              <a:cxnLst/>
              <a:rect l="l" t="t" r="r" b="b"/>
              <a:pathLst>
                <a:path w="989" h="2716" extrusionOk="0">
                  <a:moveTo>
                    <a:pt x="1" y="1"/>
                  </a:moveTo>
                  <a:lnTo>
                    <a:pt x="1" y="2716"/>
                  </a:lnTo>
                  <a:lnTo>
                    <a:pt x="989" y="2716"/>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1"/>
            <p:cNvSpPr/>
            <p:nvPr/>
          </p:nvSpPr>
          <p:spPr>
            <a:xfrm>
              <a:off x="6315443" y="7022103"/>
              <a:ext cx="266296" cy="386606"/>
            </a:xfrm>
            <a:custGeom>
              <a:avLst/>
              <a:gdLst/>
              <a:ahLst/>
              <a:cxnLst/>
              <a:rect l="l" t="t" r="r" b="b"/>
              <a:pathLst>
                <a:path w="4584" h="6655" extrusionOk="0">
                  <a:moveTo>
                    <a:pt x="1" y="1"/>
                  </a:moveTo>
                  <a:lnTo>
                    <a:pt x="1" y="2066"/>
                  </a:lnTo>
                  <a:lnTo>
                    <a:pt x="4583" y="6655"/>
                  </a:lnTo>
                  <a:lnTo>
                    <a:pt x="4583" y="3799"/>
                  </a:lnTo>
                  <a:cubicBezTo>
                    <a:pt x="4583" y="2525"/>
                    <a:pt x="4539" y="1256"/>
                    <a:pt x="4449"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1"/>
            <p:cNvSpPr/>
            <p:nvPr/>
          </p:nvSpPr>
          <p:spPr>
            <a:xfrm>
              <a:off x="6051448" y="7539358"/>
              <a:ext cx="230395" cy="229988"/>
            </a:xfrm>
            <a:custGeom>
              <a:avLst/>
              <a:gdLst/>
              <a:ahLst/>
              <a:cxnLst/>
              <a:rect l="l" t="t" r="r" b="b"/>
              <a:pathLst>
                <a:path w="3966" h="3959" extrusionOk="0">
                  <a:moveTo>
                    <a:pt x="3965" y="0"/>
                  </a:moveTo>
                  <a:lnTo>
                    <a:pt x="1" y="3958"/>
                  </a:lnTo>
                  <a:lnTo>
                    <a:pt x="3965" y="3958"/>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1"/>
            <p:cNvSpPr/>
            <p:nvPr/>
          </p:nvSpPr>
          <p:spPr>
            <a:xfrm>
              <a:off x="6829329" y="8633414"/>
              <a:ext cx="57453" cy="157431"/>
            </a:xfrm>
            <a:custGeom>
              <a:avLst/>
              <a:gdLst/>
              <a:ahLst/>
              <a:cxnLst/>
              <a:rect l="l" t="t" r="r" b="b"/>
              <a:pathLst>
                <a:path w="989" h="2710" extrusionOk="0">
                  <a:moveTo>
                    <a:pt x="1" y="1"/>
                  </a:moveTo>
                  <a:lnTo>
                    <a:pt x="1" y="2709"/>
                  </a:lnTo>
                  <a:lnTo>
                    <a:pt x="989" y="2709"/>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1"/>
            <p:cNvSpPr/>
            <p:nvPr/>
          </p:nvSpPr>
          <p:spPr>
            <a:xfrm>
              <a:off x="6020740" y="7182089"/>
              <a:ext cx="265541" cy="581332"/>
            </a:xfrm>
            <a:custGeom>
              <a:avLst/>
              <a:gdLst/>
              <a:ahLst/>
              <a:cxnLst/>
              <a:rect l="l" t="t" r="r" b="b"/>
              <a:pathLst>
                <a:path w="4571" h="10007" extrusionOk="0">
                  <a:moveTo>
                    <a:pt x="4570" y="0"/>
                  </a:moveTo>
                  <a:lnTo>
                    <a:pt x="1" y="4570"/>
                  </a:lnTo>
                  <a:lnTo>
                    <a:pt x="1" y="10006"/>
                  </a:lnTo>
                  <a:lnTo>
                    <a:pt x="4570" y="5437"/>
                  </a:lnTo>
                  <a:lnTo>
                    <a:pt x="45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1"/>
            <p:cNvSpPr/>
            <p:nvPr/>
          </p:nvSpPr>
          <p:spPr>
            <a:xfrm>
              <a:off x="6311006" y="7540462"/>
              <a:ext cx="228884" cy="228884"/>
            </a:xfrm>
            <a:custGeom>
              <a:avLst/>
              <a:gdLst/>
              <a:ahLst/>
              <a:cxnLst/>
              <a:rect l="l" t="t" r="r" b="b"/>
              <a:pathLst>
                <a:path w="3940" h="3940" extrusionOk="0">
                  <a:moveTo>
                    <a:pt x="1" y="0"/>
                  </a:moveTo>
                  <a:lnTo>
                    <a:pt x="1" y="3939"/>
                  </a:lnTo>
                  <a:lnTo>
                    <a:pt x="3939" y="39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1"/>
            <p:cNvSpPr/>
            <p:nvPr/>
          </p:nvSpPr>
          <p:spPr>
            <a:xfrm>
              <a:off x="6829329" y="7410509"/>
              <a:ext cx="57453" cy="172244"/>
            </a:xfrm>
            <a:custGeom>
              <a:avLst/>
              <a:gdLst/>
              <a:ahLst/>
              <a:cxnLst/>
              <a:rect l="l" t="t" r="r" b="b"/>
              <a:pathLst>
                <a:path w="989" h="2965" extrusionOk="0">
                  <a:moveTo>
                    <a:pt x="1" y="0"/>
                  </a:moveTo>
                  <a:lnTo>
                    <a:pt x="1" y="2964"/>
                  </a:lnTo>
                  <a:lnTo>
                    <a:pt x="989" y="2964"/>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1"/>
            <p:cNvSpPr/>
            <p:nvPr/>
          </p:nvSpPr>
          <p:spPr>
            <a:xfrm>
              <a:off x="6315443" y="7183542"/>
              <a:ext cx="266296" cy="582087"/>
            </a:xfrm>
            <a:custGeom>
              <a:avLst/>
              <a:gdLst/>
              <a:ahLst/>
              <a:cxnLst/>
              <a:rect l="l" t="t" r="r" b="b"/>
              <a:pathLst>
                <a:path w="4584" h="10020" extrusionOk="0">
                  <a:moveTo>
                    <a:pt x="1" y="1"/>
                  </a:moveTo>
                  <a:lnTo>
                    <a:pt x="1" y="5431"/>
                  </a:lnTo>
                  <a:lnTo>
                    <a:pt x="4583" y="10019"/>
                  </a:lnTo>
                  <a:lnTo>
                    <a:pt x="4583" y="458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1"/>
            <p:cNvSpPr/>
            <p:nvPr/>
          </p:nvSpPr>
          <p:spPr>
            <a:xfrm>
              <a:off x="6829329" y="8820007"/>
              <a:ext cx="57453" cy="172244"/>
            </a:xfrm>
            <a:custGeom>
              <a:avLst/>
              <a:gdLst/>
              <a:ahLst/>
              <a:cxnLst/>
              <a:rect l="l" t="t" r="r" b="b"/>
              <a:pathLst>
                <a:path w="989" h="2965" extrusionOk="0">
                  <a:moveTo>
                    <a:pt x="1" y="1"/>
                  </a:moveTo>
                  <a:lnTo>
                    <a:pt x="1" y="2964"/>
                  </a:lnTo>
                  <a:lnTo>
                    <a:pt x="989" y="2964"/>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1"/>
            <p:cNvSpPr/>
            <p:nvPr/>
          </p:nvSpPr>
          <p:spPr>
            <a:xfrm>
              <a:off x="5107391" y="5497814"/>
              <a:ext cx="133671" cy="206286"/>
            </a:xfrm>
            <a:custGeom>
              <a:avLst/>
              <a:gdLst/>
              <a:ahLst/>
              <a:cxnLst/>
              <a:rect l="l" t="t" r="r" b="b"/>
              <a:pathLst>
                <a:path w="2301" h="3551" extrusionOk="0">
                  <a:moveTo>
                    <a:pt x="1714" y="1"/>
                  </a:moveTo>
                  <a:cubicBezTo>
                    <a:pt x="1651" y="83"/>
                    <a:pt x="1593" y="166"/>
                    <a:pt x="1530" y="256"/>
                  </a:cubicBezTo>
                  <a:cubicBezTo>
                    <a:pt x="1364" y="498"/>
                    <a:pt x="656" y="1588"/>
                    <a:pt x="465" y="1887"/>
                  </a:cubicBezTo>
                  <a:cubicBezTo>
                    <a:pt x="306" y="2142"/>
                    <a:pt x="153" y="2397"/>
                    <a:pt x="0" y="2652"/>
                  </a:cubicBezTo>
                  <a:cubicBezTo>
                    <a:pt x="210" y="2951"/>
                    <a:pt x="421" y="3245"/>
                    <a:pt x="618" y="3551"/>
                  </a:cubicBezTo>
                  <a:cubicBezTo>
                    <a:pt x="1154" y="2639"/>
                    <a:pt x="1708" y="1747"/>
                    <a:pt x="2301" y="880"/>
                  </a:cubicBezTo>
                  <a:cubicBezTo>
                    <a:pt x="2103" y="587"/>
                    <a:pt x="1912" y="287"/>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1"/>
            <p:cNvSpPr/>
            <p:nvPr/>
          </p:nvSpPr>
          <p:spPr>
            <a:xfrm>
              <a:off x="6329541" y="5497465"/>
              <a:ext cx="133729" cy="206286"/>
            </a:xfrm>
            <a:custGeom>
              <a:avLst/>
              <a:gdLst/>
              <a:ahLst/>
              <a:cxnLst/>
              <a:rect l="l" t="t" r="r" b="b"/>
              <a:pathLst>
                <a:path w="2302" h="3551" extrusionOk="0">
                  <a:moveTo>
                    <a:pt x="587" y="0"/>
                  </a:moveTo>
                  <a:cubicBezTo>
                    <a:pt x="383" y="293"/>
                    <a:pt x="192" y="587"/>
                    <a:pt x="1" y="880"/>
                  </a:cubicBezTo>
                  <a:cubicBezTo>
                    <a:pt x="593" y="1747"/>
                    <a:pt x="1148" y="2639"/>
                    <a:pt x="1677" y="3550"/>
                  </a:cubicBezTo>
                  <a:cubicBezTo>
                    <a:pt x="1881" y="3251"/>
                    <a:pt x="2091" y="2951"/>
                    <a:pt x="2301" y="2652"/>
                  </a:cubicBezTo>
                  <a:lnTo>
                    <a:pt x="2269" y="2594"/>
                  </a:lnTo>
                  <a:lnTo>
                    <a:pt x="2187" y="2460"/>
                  </a:lnTo>
                  <a:cubicBezTo>
                    <a:pt x="1842" y="1893"/>
                    <a:pt x="1486" y="1326"/>
                    <a:pt x="1122" y="778"/>
                  </a:cubicBezTo>
                  <a:cubicBezTo>
                    <a:pt x="1052" y="676"/>
                    <a:pt x="988" y="574"/>
                    <a:pt x="918" y="478"/>
                  </a:cubicBezTo>
                  <a:cubicBezTo>
                    <a:pt x="810" y="319"/>
                    <a:pt x="695" y="16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1"/>
            <p:cNvSpPr/>
            <p:nvPr/>
          </p:nvSpPr>
          <p:spPr>
            <a:xfrm>
              <a:off x="4993664" y="8636377"/>
              <a:ext cx="267400" cy="590975"/>
            </a:xfrm>
            <a:custGeom>
              <a:avLst/>
              <a:gdLst/>
              <a:ahLst/>
              <a:cxnLst/>
              <a:rect l="l" t="t" r="r" b="b"/>
              <a:pathLst>
                <a:path w="4603" h="10173" extrusionOk="0">
                  <a:moveTo>
                    <a:pt x="1" y="1"/>
                  </a:moveTo>
                  <a:lnTo>
                    <a:pt x="1" y="5571"/>
                  </a:lnTo>
                  <a:lnTo>
                    <a:pt x="4602" y="10173"/>
                  </a:lnTo>
                  <a:lnTo>
                    <a:pt x="4602" y="460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1"/>
            <p:cNvSpPr/>
            <p:nvPr/>
          </p:nvSpPr>
          <p:spPr>
            <a:xfrm>
              <a:off x="5289878" y="7022103"/>
              <a:ext cx="264786" cy="383643"/>
            </a:xfrm>
            <a:custGeom>
              <a:avLst/>
              <a:gdLst/>
              <a:ahLst/>
              <a:cxnLst/>
              <a:rect l="l" t="t" r="r" b="b"/>
              <a:pathLst>
                <a:path w="4558" h="6604" extrusionOk="0">
                  <a:moveTo>
                    <a:pt x="0" y="1"/>
                  </a:moveTo>
                  <a:lnTo>
                    <a:pt x="0" y="2047"/>
                  </a:lnTo>
                  <a:lnTo>
                    <a:pt x="4557" y="6604"/>
                  </a:lnTo>
                  <a:lnTo>
                    <a:pt x="4557" y="3799"/>
                  </a:lnTo>
                  <a:cubicBezTo>
                    <a:pt x="4557" y="2525"/>
                    <a:pt x="4513" y="1256"/>
                    <a:pt x="4424" y="1"/>
                  </a:cubicBezTo>
                  <a:close/>
                </a:path>
              </a:pathLst>
            </a:custGeom>
            <a:solidFill>
              <a:srgbClr val="5A8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1"/>
            <p:cNvSpPr/>
            <p:nvPr/>
          </p:nvSpPr>
          <p:spPr>
            <a:xfrm>
              <a:off x="6779757" y="6654842"/>
              <a:ext cx="92599" cy="309226"/>
            </a:xfrm>
            <a:custGeom>
              <a:avLst/>
              <a:gdLst/>
              <a:ahLst/>
              <a:cxnLst/>
              <a:rect l="l" t="t" r="r" b="b"/>
              <a:pathLst>
                <a:path w="1594" h="5323" extrusionOk="0">
                  <a:moveTo>
                    <a:pt x="906" y="0"/>
                  </a:moveTo>
                  <a:cubicBezTo>
                    <a:pt x="587" y="185"/>
                    <a:pt x="287" y="389"/>
                    <a:pt x="1" y="612"/>
                  </a:cubicBezTo>
                  <a:cubicBezTo>
                    <a:pt x="262" y="2161"/>
                    <a:pt x="466" y="3729"/>
                    <a:pt x="600" y="5322"/>
                  </a:cubicBezTo>
                  <a:lnTo>
                    <a:pt x="1594" y="5322"/>
                  </a:lnTo>
                  <a:cubicBezTo>
                    <a:pt x="1575" y="5067"/>
                    <a:pt x="1556" y="4819"/>
                    <a:pt x="1537" y="4564"/>
                  </a:cubicBezTo>
                  <a:cubicBezTo>
                    <a:pt x="1530" y="4519"/>
                    <a:pt x="1409" y="3391"/>
                    <a:pt x="1345" y="2881"/>
                  </a:cubicBezTo>
                  <a:cubicBezTo>
                    <a:pt x="1333" y="2760"/>
                    <a:pt x="1320" y="2645"/>
                    <a:pt x="1301" y="2531"/>
                  </a:cubicBezTo>
                  <a:cubicBezTo>
                    <a:pt x="1231" y="2014"/>
                    <a:pt x="1065" y="899"/>
                    <a:pt x="1059" y="861"/>
                  </a:cubicBezTo>
                  <a:cubicBezTo>
                    <a:pt x="1014" y="574"/>
                    <a:pt x="957" y="287"/>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1"/>
            <p:cNvSpPr/>
            <p:nvPr/>
          </p:nvSpPr>
          <p:spPr>
            <a:xfrm>
              <a:off x="6630169" y="6083154"/>
              <a:ext cx="196643" cy="575058"/>
            </a:xfrm>
            <a:custGeom>
              <a:avLst/>
              <a:gdLst/>
              <a:ahLst/>
              <a:cxnLst/>
              <a:rect l="l" t="t" r="r" b="b"/>
              <a:pathLst>
                <a:path w="3385" h="9899" extrusionOk="0">
                  <a:moveTo>
                    <a:pt x="734" y="1"/>
                  </a:moveTo>
                  <a:cubicBezTo>
                    <a:pt x="485" y="288"/>
                    <a:pt x="237" y="575"/>
                    <a:pt x="1" y="861"/>
                  </a:cubicBezTo>
                  <a:cubicBezTo>
                    <a:pt x="1097" y="3793"/>
                    <a:pt x="1925" y="6820"/>
                    <a:pt x="2480" y="9899"/>
                  </a:cubicBezTo>
                  <a:cubicBezTo>
                    <a:pt x="2767" y="9688"/>
                    <a:pt x="3073" y="9491"/>
                    <a:pt x="3385" y="9319"/>
                  </a:cubicBezTo>
                  <a:cubicBezTo>
                    <a:pt x="3372" y="9242"/>
                    <a:pt x="2926" y="7120"/>
                    <a:pt x="2875" y="6903"/>
                  </a:cubicBezTo>
                  <a:cubicBezTo>
                    <a:pt x="2805" y="6597"/>
                    <a:pt x="2722" y="6285"/>
                    <a:pt x="2646" y="5979"/>
                  </a:cubicBezTo>
                  <a:cubicBezTo>
                    <a:pt x="2531" y="5520"/>
                    <a:pt x="2410" y="5068"/>
                    <a:pt x="2276" y="4615"/>
                  </a:cubicBezTo>
                  <a:cubicBezTo>
                    <a:pt x="2231" y="4443"/>
                    <a:pt x="2187" y="4277"/>
                    <a:pt x="2136" y="4112"/>
                  </a:cubicBezTo>
                  <a:cubicBezTo>
                    <a:pt x="2034" y="3774"/>
                    <a:pt x="1753" y="2882"/>
                    <a:pt x="1722" y="2773"/>
                  </a:cubicBezTo>
                  <a:cubicBezTo>
                    <a:pt x="1416" y="1836"/>
                    <a:pt x="1091" y="912"/>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1"/>
            <p:cNvSpPr/>
            <p:nvPr/>
          </p:nvSpPr>
          <p:spPr>
            <a:xfrm>
              <a:off x="6311006" y="7827788"/>
              <a:ext cx="228884" cy="229233"/>
            </a:xfrm>
            <a:custGeom>
              <a:avLst/>
              <a:gdLst/>
              <a:ahLst/>
              <a:cxnLst/>
              <a:rect l="l" t="t" r="r" b="b"/>
              <a:pathLst>
                <a:path w="3940" h="3946" extrusionOk="0">
                  <a:moveTo>
                    <a:pt x="1" y="0"/>
                  </a:moveTo>
                  <a:lnTo>
                    <a:pt x="1" y="3945"/>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31"/>
            <p:cNvSpPr/>
            <p:nvPr/>
          </p:nvSpPr>
          <p:spPr>
            <a:xfrm>
              <a:off x="6829329" y="8014729"/>
              <a:ext cx="57453" cy="172244"/>
            </a:xfrm>
            <a:custGeom>
              <a:avLst/>
              <a:gdLst/>
              <a:ahLst/>
              <a:cxnLst/>
              <a:rect l="l" t="t" r="r" b="b"/>
              <a:pathLst>
                <a:path w="989" h="2965" extrusionOk="0">
                  <a:moveTo>
                    <a:pt x="1" y="1"/>
                  </a:moveTo>
                  <a:lnTo>
                    <a:pt x="1" y="2964"/>
                  </a:lnTo>
                  <a:lnTo>
                    <a:pt x="989" y="2964"/>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31"/>
            <p:cNvSpPr/>
            <p:nvPr/>
          </p:nvSpPr>
          <p:spPr>
            <a:xfrm>
              <a:off x="6829329" y="8215787"/>
              <a:ext cx="57453" cy="172593"/>
            </a:xfrm>
            <a:custGeom>
              <a:avLst/>
              <a:gdLst/>
              <a:ahLst/>
              <a:cxnLst/>
              <a:rect l="l" t="t" r="r" b="b"/>
              <a:pathLst>
                <a:path w="989" h="2971" extrusionOk="0">
                  <a:moveTo>
                    <a:pt x="1" y="0"/>
                  </a:moveTo>
                  <a:lnTo>
                    <a:pt x="1" y="2970"/>
                  </a:lnTo>
                  <a:lnTo>
                    <a:pt x="989" y="2970"/>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1"/>
            <p:cNvSpPr/>
            <p:nvPr/>
          </p:nvSpPr>
          <p:spPr>
            <a:xfrm>
              <a:off x="6610902" y="7827788"/>
              <a:ext cx="189265" cy="747186"/>
            </a:xfrm>
            <a:custGeom>
              <a:avLst/>
              <a:gdLst/>
              <a:ahLst/>
              <a:cxnLst/>
              <a:rect l="l" t="t" r="r" b="b"/>
              <a:pathLst>
                <a:path w="3258" h="12862" extrusionOk="0">
                  <a:moveTo>
                    <a:pt x="1" y="0"/>
                  </a:moveTo>
                  <a:lnTo>
                    <a:pt x="1" y="12862"/>
                  </a:lnTo>
                  <a:lnTo>
                    <a:pt x="3257" y="12862"/>
                  </a:lnTo>
                  <a:lnTo>
                    <a:pt x="32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1"/>
            <p:cNvSpPr/>
            <p:nvPr/>
          </p:nvSpPr>
          <p:spPr>
            <a:xfrm>
              <a:off x="6315443" y="8637132"/>
              <a:ext cx="266296" cy="590220"/>
            </a:xfrm>
            <a:custGeom>
              <a:avLst/>
              <a:gdLst/>
              <a:ahLst/>
              <a:cxnLst/>
              <a:rect l="l" t="t" r="r" b="b"/>
              <a:pathLst>
                <a:path w="4584" h="10160" extrusionOk="0">
                  <a:moveTo>
                    <a:pt x="4583" y="0"/>
                  </a:moveTo>
                  <a:lnTo>
                    <a:pt x="1" y="4589"/>
                  </a:lnTo>
                  <a:lnTo>
                    <a:pt x="1" y="10160"/>
                  </a:lnTo>
                  <a:lnTo>
                    <a:pt x="4583" y="5571"/>
                  </a:lnTo>
                  <a:lnTo>
                    <a:pt x="4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1"/>
            <p:cNvSpPr/>
            <p:nvPr/>
          </p:nvSpPr>
          <p:spPr>
            <a:xfrm>
              <a:off x="6828632" y="7208696"/>
              <a:ext cx="58151" cy="172593"/>
            </a:xfrm>
            <a:custGeom>
              <a:avLst/>
              <a:gdLst/>
              <a:ahLst/>
              <a:cxnLst/>
              <a:rect l="l" t="t" r="r" b="b"/>
              <a:pathLst>
                <a:path w="1001" h="2971" extrusionOk="0">
                  <a:moveTo>
                    <a:pt x="0" y="1"/>
                  </a:moveTo>
                  <a:cubicBezTo>
                    <a:pt x="0" y="199"/>
                    <a:pt x="13" y="390"/>
                    <a:pt x="13" y="587"/>
                  </a:cubicBezTo>
                  <a:lnTo>
                    <a:pt x="13" y="2971"/>
                  </a:lnTo>
                  <a:lnTo>
                    <a:pt x="1001" y="2971"/>
                  </a:lnTo>
                  <a:cubicBezTo>
                    <a:pt x="1001" y="2971"/>
                    <a:pt x="994" y="199"/>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1"/>
            <p:cNvSpPr/>
            <p:nvPr/>
          </p:nvSpPr>
          <p:spPr>
            <a:xfrm>
              <a:off x="6829329" y="7827788"/>
              <a:ext cx="57453" cy="157779"/>
            </a:xfrm>
            <a:custGeom>
              <a:avLst/>
              <a:gdLst/>
              <a:ahLst/>
              <a:cxnLst/>
              <a:rect l="l" t="t" r="r" b="b"/>
              <a:pathLst>
                <a:path w="989" h="2716" extrusionOk="0">
                  <a:moveTo>
                    <a:pt x="1" y="0"/>
                  </a:moveTo>
                  <a:lnTo>
                    <a:pt x="1" y="2715"/>
                  </a:lnTo>
                  <a:lnTo>
                    <a:pt x="989" y="2715"/>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1"/>
            <p:cNvSpPr/>
            <p:nvPr/>
          </p:nvSpPr>
          <p:spPr>
            <a:xfrm>
              <a:off x="6829329" y="7611916"/>
              <a:ext cx="57453" cy="157431"/>
            </a:xfrm>
            <a:custGeom>
              <a:avLst/>
              <a:gdLst/>
              <a:ahLst/>
              <a:cxnLst/>
              <a:rect l="l" t="t" r="r" b="b"/>
              <a:pathLst>
                <a:path w="989" h="2710" extrusionOk="0">
                  <a:moveTo>
                    <a:pt x="1" y="1"/>
                  </a:moveTo>
                  <a:lnTo>
                    <a:pt x="1" y="2709"/>
                  </a:lnTo>
                  <a:lnTo>
                    <a:pt x="989" y="2709"/>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1"/>
            <p:cNvSpPr/>
            <p:nvPr/>
          </p:nvSpPr>
          <p:spPr>
            <a:xfrm>
              <a:off x="6315443" y="8346089"/>
              <a:ext cx="228884" cy="228884"/>
            </a:xfrm>
            <a:custGeom>
              <a:avLst/>
              <a:gdLst/>
              <a:ahLst/>
              <a:cxnLst/>
              <a:rect l="l" t="t" r="r" b="b"/>
              <a:pathLst>
                <a:path w="3940" h="3940" extrusionOk="0">
                  <a:moveTo>
                    <a:pt x="1" y="1"/>
                  </a:moveTo>
                  <a:lnTo>
                    <a:pt x="1" y="3940"/>
                  </a:lnTo>
                  <a:lnTo>
                    <a:pt x="3939" y="39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1"/>
            <p:cNvSpPr/>
            <p:nvPr/>
          </p:nvSpPr>
          <p:spPr>
            <a:xfrm>
              <a:off x="6051448" y="8344637"/>
              <a:ext cx="230395" cy="230337"/>
            </a:xfrm>
            <a:custGeom>
              <a:avLst/>
              <a:gdLst/>
              <a:ahLst/>
              <a:cxnLst/>
              <a:rect l="l" t="t" r="r" b="b"/>
              <a:pathLst>
                <a:path w="3966" h="3965" extrusionOk="0">
                  <a:moveTo>
                    <a:pt x="3965" y="0"/>
                  </a:moveTo>
                  <a:lnTo>
                    <a:pt x="1" y="3965"/>
                  </a:lnTo>
                  <a:lnTo>
                    <a:pt x="3965" y="3965"/>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1"/>
            <p:cNvSpPr/>
            <p:nvPr/>
          </p:nvSpPr>
          <p:spPr>
            <a:xfrm>
              <a:off x="6051448" y="7827788"/>
              <a:ext cx="230395" cy="230337"/>
            </a:xfrm>
            <a:custGeom>
              <a:avLst/>
              <a:gdLst/>
              <a:ahLst/>
              <a:cxnLst/>
              <a:rect l="l" t="t" r="r" b="b"/>
              <a:pathLst>
                <a:path w="3966" h="3965" extrusionOk="0">
                  <a:moveTo>
                    <a:pt x="1" y="0"/>
                  </a:moveTo>
                  <a:lnTo>
                    <a:pt x="3965" y="3964"/>
                  </a:lnTo>
                  <a:lnTo>
                    <a:pt x="39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1"/>
            <p:cNvSpPr/>
            <p:nvPr/>
          </p:nvSpPr>
          <p:spPr>
            <a:xfrm>
              <a:off x="6055886" y="8633414"/>
              <a:ext cx="230395" cy="230337"/>
            </a:xfrm>
            <a:custGeom>
              <a:avLst/>
              <a:gdLst/>
              <a:ahLst/>
              <a:cxnLst/>
              <a:rect l="l" t="t" r="r" b="b"/>
              <a:pathLst>
                <a:path w="3966" h="3965" extrusionOk="0">
                  <a:moveTo>
                    <a:pt x="1" y="1"/>
                  </a:moveTo>
                  <a:lnTo>
                    <a:pt x="3965" y="3965"/>
                  </a:lnTo>
                  <a:lnTo>
                    <a:pt x="39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1"/>
            <p:cNvSpPr/>
            <p:nvPr/>
          </p:nvSpPr>
          <p:spPr>
            <a:xfrm>
              <a:off x="6315443" y="7831854"/>
              <a:ext cx="266296" cy="739401"/>
            </a:xfrm>
            <a:custGeom>
              <a:avLst/>
              <a:gdLst/>
              <a:ahLst/>
              <a:cxnLst/>
              <a:rect l="l" t="t" r="r" b="b"/>
              <a:pathLst>
                <a:path w="4584" h="12728" extrusionOk="0">
                  <a:moveTo>
                    <a:pt x="4583" y="0"/>
                  </a:moveTo>
                  <a:lnTo>
                    <a:pt x="1" y="4583"/>
                  </a:lnTo>
                  <a:lnTo>
                    <a:pt x="1" y="8139"/>
                  </a:lnTo>
                  <a:lnTo>
                    <a:pt x="4583" y="12728"/>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1"/>
            <p:cNvSpPr/>
            <p:nvPr/>
          </p:nvSpPr>
          <p:spPr>
            <a:xfrm>
              <a:off x="6020740" y="7833713"/>
              <a:ext cx="265541" cy="735335"/>
            </a:xfrm>
            <a:custGeom>
              <a:avLst/>
              <a:gdLst/>
              <a:ahLst/>
              <a:cxnLst/>
              <a:rect l="l" t="t" r="r" b="b"/>
              <a:pathLst>
                <a:path w="4571" h="12658" extrusionOk="0">
                  <a:moveTo>
                    <a:pt x="1" y="0"/>
                  </a:moveTo>
                  <a:lnTo>
                    <a:pt x="1" y="12658"/>
                  </a:lnTo>
                  <a:lnTo>
                    <a:pt x="4570" y="8088"/>
                  </a:lnTo>
                  <a:lnTo>
                    <a:pt x="4570"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1"/>
            <p:cNvSpPr/>
            <p:nvPr/>
          </p:nvSpPr>
          <p:spPr>
            <a:xfrm>
              <a:off x="6315443" y="8633414"/>
              <a:ext cx="228884" cy="228884"/>
            </a:xfrm>
            <a:custGeom>
              <a:avLst/>
              <a:gdLst/>
              <a:ahLst/>
              <a:cxnLst/>
              <a:rect l="l" t="t" r="r" b="b"/>
              <a:pathLst>
                <a:path w="3940" h="3940" extrusionOk="0">
                  <a:moveTo>
                    <a:pt x="1" y="1"/>
                  </a:moveTo>
                  <a:lnTo>
                    <a:pt x="1" y="3939"/>
                  </a:lnTo>
                  <a:lnTo>
                    <a:pt x="39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1"/>
            <p:cNvSpPr/>
            <p:nvPr/>
          </p:nvSpPr>
          <p:spPr>
            <a:xfrm>
              <a:off x="6020740" y="8639340"/>
              <a:ext cx="265541" cy="589116"/>
            </a:xfrm>
            <a:custGeom>
              <a:avLst/>
              <a:gdLst/>
              <a:ahLst/>
              <a:cxnLst/>
              <a:rect l="l" t="t" r="r" b="b"/>
              <a:pathLst>
                <a:path w="4571" h="10141" extrusionOk="0">
                  <a:moveTo>
                    <a:pt x="1" y="1"/>
                  </a:moveTo>
                  <a:lnTo>
                    <a:pt x="1" y="5571"/>
                  </a:lnTo>
                  <a:lnTo>
                    <a:pt x="4570" y="10141"/>
                  </a:lnTo>
                  <a:lnTo>
                    <a:pt x="4570" y="45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1"/>
            <p:cNvSpPr/>
            <p:nvPr/>
          </p:nvSpPr>
          <p:spPr>
            <a:xfrm>
              <a:off x="5799737" y="4924324"/>
              <a:ext cx="491753" cy="523181"/>
            </a:xfrm>
            <a:custGeom>
              <a:avLst/>
              <a:gdLst/>
              <a:ahLst/>
              <a:cxnLst/>
              <a:rect l="l" t="t" r="r" b="b"/>
              <a:pathLst>
                <a:path w="8465" h="9006" extrusionOk="0">
                  <a:moveTo>
                    <a:pt x="0" y="0"/>
                  </a:moveTo>
                  <a:lnTo>
                    <a:pt x="0" y="1211"/>
                  </a:lnTo>
                  <a:cubicBezTo>
                    <a:pt x="2900" y="3321"/>
                    <a:pt x="5545" y="5940"/>
                    <a:pt x="7871" y="9006"/>
                  </a:cubicBezTo>
                  <a:cubicBezTo>
                    <a:pt x="8063" y="8725"/>
                    <a:pt x="8266" y="8445"/>
                    <a:pt x="8464" y="8165"/>
                  </a:cubicBezTo>
                  <a:cubicBezTo>
                    <a:pt x="5966" y="4921"/>
                    <a:pt x="3130" y="21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1"/>
            <p:cNvSpPr/>
            <p:nvPr/>
          </p:nvSpPr>
          <p:spPr>
            <a:xfrm>
              <a:off x="5802312" y="5313428"/>
              <a:ext cx="316604" cy="1225577"/>
            </a:xfrm>
            <a:custGeom>
              <a:avLst/>
              <a:gdLst/>
              <a:ahLst/>
              <a:cxnLst/>
              <a:rect l="l" t="t" r="r" b="b"/>
              <a:pathLst>
                <a:path w="5450" h="21097" extrusionOk="0">
                  <a:moveTo>
                    <a:pt x="0" y="1"/>
                  </a:moveTo>
                  <a:lnTo>
                    <a:pt x="0" y="21097"/>
                  </a:lnTo>
                  <a:cubicBezTo>
                    <a:pt x="1116" y="15794"/>
                    <a:pt x="2951" y="10765"/>
                    <a:pt x="5449" y="6234"/>
                  </a:cubicBezTo>
                  <a:cubicBezTo>
                    <a:pt x="5201" y="5877"/>
                    <a:pt x="4952" y="5514"/>
                    <a:pt x="4691" y="5169"/>
                  </a:cubicBezTo>
                  <a:cubicBezTo>
                    <a:pt x="3302" y="3296"/>
                    <a:pt x="1734" y="156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1"/>
            <p:cNvSpPr/>
            <p:nvPr/>
          </p:nvSpPr>
          <p:spPr>
            <a:xfrm>
              <a:off x="5290633" y="5786998"/>
              <a:ext cx="426922" cy="1177070"/>
            </a:xfrm>
            <a:custGeom>
              <a:avLst/>
              <a:gdLst/>
              <a:ahLst/>
              <a:cxnLst/>
              <a:rect l="l" t="t" r="r" b="b"/>
              <a:pathLst>
                <a:path w="7349" h="20262" extrusionOk="0">
                  <a:moveTo>
                    <a:pt x="1613" y="0"/>
                  </a:moveTo>
                  <a:cubicBezTo>
                    <a:pt x="1039" y="931"/>
                    <a:pt x="504" y="1899"/>
                    <a:pt x="0" y="2894"/>
                  </a:cubicBezTo>
                  <a:cubicBezTo>
                    <a:pt x="2620" y="8120"/>
                    <a:pt x="4264" y="14041"/>
                    <a:pt x="4825" y="20261"/>
                  </a:cubicBezTo>
                  <a:lnTo>
                    <a:pt x="7349" y="20261"/>
                  </a:lnTo>
                  <a:cubicBezTo>
                    <a:pt x="6743" y="12989"/>
                    <a:pt x="4780" y="6061"/>
                    <a:pt x="1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1"/>
            <p:cNvSpPr/>
            <p:nvPr/>
          </p:nvSpPr>
          <p:spPr>
            <a:xfrm>
              <a:off x="5456836" y="5313428"/>
              <a:ext cx="316256" cy="1225577"/>
            </a:xfrm>
            <a:custGeom>
              <a:avLst/>
              <a:gdLst/>
              <a:ahLst/>
              <a:cxnLst/>
              <a:rect l="l" t="t" r="r" b="b"/>
              <a:pathLst>
                <a:path w="5444" h="21097" extrusionOk="0">
                  <a:moveTo>
                    <a:pt x="5444" y="1"/>
                  </a:moveTo>
                  <a:cubicBezTo>
                    <a:pt x="3761" y="1524"/>
                    <a:pt x="2225" y="3213"/>
                    <a:pt x="861" y="5029"/>
                  </a:cubicBezTo>
                  <a:cubicBezTo>
                    <a:pt x="829" y="5074"/>
                    <a:pt x="791" y="5125"/>
                    <a:pt x="753" y="5176"/>
                  </a:cubicBezTo>
                  <a:cubicBezTo>
                    <a:pt x="498" y="5526"/>
                    <a:pt x="249" y="5883"/>
                    <a:pt x="1" y="6240"/>
                  </a:cubicBezTo>
                  <a:cubicBezTo>
                    <a:pt x="2506" y="10772"/>
                    <a:pt x="4335" y="15800"/>
                    <a:pt x="5444" y="21097"/>
                  </a:cubicBezTo>
                  <a:lnTo>
                    <a:pt x="5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31"/>
            <p:cNvSpPr/>
            <p:nvPr/>
          </p:nvSpPr>
          <p:spPr>
            <a:xfrm>
              <a:off x="5858197" y="5786591"/>
              <a:ext cx="426980" cy="1177477"/>
            </a:xfrm>
            <a:custGeom>
              <a:avLst/>
              <a:gdLst/>
              <a:ahLst/>
              <a:cxnLst/>
              <a:rect l="l" t="t" r="r" b="b"/>
              <a:pathLst>
                <a:path w="7350" h="20269" extrusionOk="0">
                  <a:moveTo>
                    <a:pt x="5737" y="1"/>
                  </a:moveTo>
                  <a:cubicBezTo>
                    <a:pt x="2563" y="6062"/>
                    <a:pt x="600" y="12996"/>
                    <a:pt x="1" y="20268"/>
                  </a:cubicBezTo>
                  <a:lnTo>
                    <a:pt x="2524" y="20268"/>
                  </a:lnTo>
                  <a:cubicBezTo>
                    <a:pt x="3085" y="14048"/>
                    <a:pt x="4730" y="8121"/>
                    <a:pt x="7349" y="2894"/>
                  </a:cubicBezTo>
                  <a:cubicBezTo>
                    <a:pt x="6846" y="1900"/>
                    <a:pt x="6310" y="938"/>
                    <a:pt x="5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1"/>
            <p:cNvSpPr/>
            <p:nvPr/>
          </p:nvSpPr>
          <p:spPr>
            <a:xfrm>
              <a:off x="6045545" y="5987301"/>
              <a:ext cx="402871" cy="870865"/>
            </a:xfrm>
            <a:custGeom>
              <a:avLst/>
              <a:gdLst/>
              <a:ahLst/>
              <a:cxnLst/>
              <a:rect l="l" t="t" r="r" b="b"/>
              <a:pathLst>
                <a:path w="6935" h="14991" extrusionOk="0">
                  <a:moveTo>
                    <a:pt x="4405" y="0"/>
                  </a:moveTo>
                  <a:cubicBezTo>
                    <a:pt x="2174" y="4564"/>
                    <a:pt x="682" y="9649"/>
                    <a:pt x="1" y="14990"/>
                  </a:cubicBezTo>
                  <a:cubicBezTo>
                    <a:pt x="957" y="13429"/>
                    <a:pt x="2652" y="12479"/>
                    <a:pt x="4481" y="12473"/>
                  </a:cubicBezTo>
                  <a:cubicBezTo>
                    <a:pt x="4545" y="12473"/>
                    <a:pt x="4608" y="12486"/>
                    <a:pt x="4679" y="12486"/>
                  </a:cubicBezTo>
                  <a:cubicBezTo>
                    <a:pt x="5144" y="10351"/>
                    <a:pt x="5902" y="8286"/>
                    <a:pt x="6935" y="6361"/>
                  </a:cubicBezTo>
                  <a:cubicBezTo>
                    <a:pt x="6253" y="4181"/>
                    <a:pt x="5405" y="2052"/>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1"/>
            <p:cNvSpPr/>
            <p:nvPr/>
          </p:nvSpPr>
          <p:spPr>
            <a:xfrm>
              <a:off x="5127335" y="5987998"/>
              <a:ext cx="402871" cy="870168"/>
            </a:xfrm>
            <a:custGeom>
              <a:avLst/>
              <a:gdLst/>
              <a:ahLst/>
              <a:cxnLst/>
              <a:rect l="l" t="t" r="r" b="b"/>
              <a:pathLst>
                <a:path w="6935" h="14979" extrusionOk="0">
                  <a:moveTo>
                    <a:pt x="2531" y="1"/>
                  </a:moveTo>
                  <a:cubicBezTo>
                    <a:pt x="1530" y="2047"/>
                    <a:pt x="683" y="4169"/>
                    <a:pt x="1" y="6342"/>
                  </a:cubicBezTo>
                  <a:cubicBezTo>
                    <a:pt x="1039" y="8267"/>
                    <a:pt x="1804" y="10332"/>
                    <a:pt x="2269" y="12474"/>
                  </a:cubicBezTo>
                  <a:cubicBezTo>
                    <a:pt x="2327" y="12474"/>
                    <a:pt x="2391" y="12461"/>
                    <a:pt x="2454" y="12461"/>
                  </a:cubicBezTo>
                  <a:cubicBezTo>
                    <a:pt x="4277" y="12467"/>
                    <a:pt x="5979" y="13417"/>
                    <a:pt x="6935" y="14978"/>
                  </a:cubicBezTo>
                  <a:cubicBezTo>
                    <a:pt x="6253" y="9644"/>
                    <a:pt x="4761" y="4558"/>
                    <a:pt x="2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1"/>
            <p:cNvSpPr/>
            <p:nvPr/>
          </p:nvSpPr>
          <p:spPr>
            <a:xfrm>
              <a:off x="4688969" y="9629759"/>
              <a:ext cx="57453" cy="57453"/>
            </a:xfrm>
            <a:custGeom>
              <a:avLst/>
              <a:gdLst/>
              <a:ahLst/>
              <a:cxnLst/>
              <a:rect l="l" t="t" r="r" b="b"/>
              <a:pathLst>
                <a:path w="989" h="989" extrusionOk="0">
                  <a:moveTo>
                    <a:pt x="1" y="0"/>
                  </a:moveTo>
                  <a:lnTo>
                    <a:pt x="1" y="988"/>
                  </a:lnTo>
                  <a:lnTo>
                    <a:pt x="988" y="988"/>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1"/>
            <p:cNvSpPr/>
            <p:nvPr/>
          </p:nvSpPr>
          <p:spPr>
            <a:xfrm>
              <a:off x="4910050" y="5679585"/>
              <a:ext cx="216975" cy="421810"/>
            </a:xfrm>
            <a:custGeom>
              <a:avLst/>
              <a:gdLst/>
              <a:ahLst/>
              <a:cxnLst/>
              <a:rect l="l" t="t" r="r" b="b"/>
              <a:pathLst>
                <a:path w="3735" h="7261" extrusionOk="0">
                  <a:moveTo>
                    <a:pt x="3123" y="1"/>
                  </a:moveTo>
                  <a:cubicBezTo>
                    <a:pt x="3034" y="148"/>
                    <a:pt x="2945" y="294"/>
                    <a:pt x="2862" y="447"/>
                  </a:cubicBezTo>
                  <a:cubicBezTo>
                    <a:pt x="2709" y="708"/>
                    <a:pt x="2084" y="1862"/>
                    <a:pt x="1925" y="2181"/>
                  </a:cubicBezTo>
                  <a:cubicBezTo>
                    <a:pt x="1785" y="2455"/>
                    <a:pt x="1644" y="2729"/>
                    <a:pt x="1511" y="3003"/>
                  </a:cubicBezTo>
                  <a:cubicBezTo>
                    <a:pt x="1358" y="3321"/>
                    <a:pt x="1205" y="3640"/>
                    <a:pt x="1052" y="3965"/>
                  </a:cubicBezTo>
                  <a:cubicBezTo>
                    <a:pt x="924" y="4246"/>
                    <a:pt x="797" y="4526"/>
                    <a:pt x="676" y="4806"/>
                  </a:cubicBezTo>
                  <a:cubicBezTo>
                    <a:pt x="529" y="5138"/>
                    <a:pt x="389" y="5463"/>
                    <a:pt x="255" y="5794"/>
                  </a:cubicBezTo>
                  <a:cubicBezTo>
                    <a:pt x="166" y="5998"/>
                    <a:pt x="83" y="6209"/>
                    <a:pt x="0" y="6419"/>
                  </a:cubicBezTo>
                  <a:cubicBezTo>
                    <a:pt x="249" y="6699"/>
                    <a:pt x="491" y="6980"/>
                    <a:pt x="727" y="7260"/>
                  </a:cubicBezTo>
                  <a:cubicBezTo>
                    <a:pt x="1574" y="5074"/>
                    <a:pt x="2581" y="2945"/>
                    <a:pt x="3735" y="906"/>
                  </a:cubicBezTo>
                  <a:cubicBezTo>
                    <a:pt x="3537" y="600"/>
                    <a:pt x="3327" y="300"/>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1"/>
            <p:cNvSpPr/>
            <p:nvPr/>
          </p:nvSpPr>
          <p:spPr>
            <a:xfrm>
              <a:off x="6443576" y="5679236"/>
              <a:ext cx="217382" cy="422855"/>
            </a:xfrm>
            <a:custGeom>
              <a:avLst/>
              <a:gdLst/>
              <a:ahLst/>
              <a:cxnLst/>
              <a:rect l="l" t="t" r="r" b="b"/>
              <a:pathLst>
                <a:path w="3742" h="7279" extrusionOk="0">
                  <a:moveTo>
                    <a:pt x="612" y="1"/>
                  </a:moveTo>
                  <a:cubicBezTo>
                    <a:pt x="408" y="300"/>
                    <a:pt x="198" y="600"/>
                    <a:pt x="1" y="906"/>
                  </a:cubicBezTo>
                  <a:cubicBezTo>
                    <a:pt x="1154" y="2951"/>
                    <a:pt x="2161" y="5080"/>
                    <a:pt x="3009" y="7279"/>
                  </a:cubicBezTo>
                  <a:cubicBezTo>
                    <a:pt x="3245" y="6992"/>
                    <a:pt x="3493" y="6705"/>
                    <a:pt x="3742" y="6425"/>
                  </a:cubicBezTo>
                  <a:cubicBezTo>
                    <a:pt x="3703" y="6323"/>
                    <a:pt x="3353" y="5475"/>
                    <a:pt x="3219" y="5163"/>
                  </a:cubicBezTo>
                  <a:cubicBezTo>
                    <a:pt x="3136" y="4985"/>
                    <a:pt x="2741" y="4080"/>
                    <a:pt x="2614" y="3812"/>
                  </a:cubicBezTo>
                  <a:cubicBezTo>
                    <a:pt x="2410" y="3372"/>
                    <a:pt x="2199" y="2932"/>
                    <a:pt x="1976" y="2505"/>
                  </a:cubicBezTo>
                  <a:cubicBezTo>
                    <a:pt x="1925" y="2397"/>
                    <a:pt x="1409" y="1409"/>
                    <a:pt x="1199" y="1027"/>
                  </a:cubicBezTo>
                  <a:cubicBezTo>
                    <a:pt x="1141" y="925"/>
                    <a:pt x="1084" y="823"/>
                    <a:pt x="1027" y="714"/>
                  </a:cubicBezTo>
                  <a:cubicBezTo>
                    <a:pt x="893" y="479"/>
                    <a:pt x="753" y="236"/>
                    <a:pt x="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1"/>
            <p:cNvSpPr/>
            <p:nvPr/>
          </p:nvSpPr>
          <p:spPr>
            <a:xfrm>
              <a:off x="6315443" y="9438693"/>
              <a:ext cx="266296" cy="161846"/>
            </a:xfrm>
            <a:custGeom>
              <a:avLst/>
              <a:gdLst/>
              <a:ahLst/>
              <a:cxnLst/>
              <a:rect l="l" t="t" r="r" b="b"/>
              <a:pathLst>
                <a:path w="4584" h="2786" extrusionOk="0">
                  <a:moveTo>
                    <a:pt x="1" y="1"/>
                  </a:moveTo>
                  <a:lnTo>
                    <a:pt x="1" y="2786"/>
                  </a:lnTo>
                  <a:lnTo>
                    <a:pt x="4583" y="2786"/>
                  </a:lnTo>
                  <a:lnTo>
                    <a:pt x="4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1"/>
            <p:cNvSpPr/>
            <p:nvPr/>
          </p:nvSpPr>
          <p:spPr>
            <a:xfrm>
              <a:off x="6020740" y="9438693"/>
              <a:ext cx="265541" cy="161846"/>
            </a:xfrm>
            <a:custGeom>
              <a:avLst/>
              <a:gdLst/>
              <a:ahLst/>
              <a:cxnLst/>
              <a:rect l="l" t="t" r="r" b="b"/>
              <a:pathLst>
                <a:path w="4571" h="2786" extrusionOk="0">
                  <a:moveTo>
                    <a:pt x="1" y="1"/>
                  </a:moveTo>
                  <a:lnTo>
                    <a:pt x="1" y="2786"/>
                  </a:lnTo>
                  <a:lnTo>
                    <a:pt x="4570" y="2786"/>
                  </a:lnTo>
                  <a:lnTo>
                    <a:pt x="45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1"/>
            <p:cNvSpPr/>
            <p:nvPr/>
          </p:nvSpPr>
          <p:spPr>
            <a:xfrm>
              <a:off x="6610902" y="9438693"/>
              <a:ext cx="189265" cy="161846"/>
            </a:xfrm>
            <a:custGeom>
              <a:avLst/>
              <a:gdLst/>
              <a:ahLst/>
              <a:cxnLst/>
              <a:rect l="l" t="t" r="r" b="b"/>
              <a:pathLst>
                <a:path w="3258" h="2786" extrusionOk="0">
                  <a:moveTo>
                    <a:pt x="1" y="1"/>
                  </a:moveTo>
                  <a:lnTo>
                    <a:pt x="1" y="2786"/>
                  </a:lnTo>
                  <a:lnTo>
                    <a:pt x="3257" y="2786"/>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1"/>
            <p:cNvSpPr/>
            <p:nvPr/>
          </p:nvSpPr>
          <p:spPr>
            <a:xfrm>
              <a:off x="6829329" y="9222879"/>
              <a:ext cx="57453" cy="157779"/>
            </a:xfrm>
            <a:custGeom>
              <a:avLst/>
              <a:gdLst/>
              <a:ahLst/>
              <a:cxnLst/>
              <a:rect l="l" t="t" r="r" b="b"/>
              <a:pathLst>
                <a:path w="989" h="2716" extrusionOk="0">
                  <a:moveTo>
                    <a:pt x="1" y="0"/>
                  </a:moveTo>
                  <a:lnTo>
                    <a:pt x="1" y="2715"/>
                  </a:lnTo>
                  <a:lnTo>
                    <a:pt x="989" y="2715"/>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1"/>
            <p:cNvSpPr/>
            <p:nvPr/>
          </p:nvSpPr>
          <p:spPr>
            <a:xfrm>
              <a:off x="6829329" y="9438693"/>
              <a:ext cx="57453" cy="161846"/>
            </a:xfrm>
            <a:custGeom>
              <a:avLst/>
              <a:gdLst/>
              <a:ahLst/>
              <a:cxnLst/>
              <a:rect l="l" t="t" r="r" b="b"/>
              <a:pathLst>
                <a:path w="989" h="2786" extrusionOk="0">
                  <a:moveTo>
                    <a:pt x="1" y="1"/>
                  </a:moveTo>
                  <a:lnTo>
                    <a:pt x="1" y="2786"/>
                  </a:lnTo>
                  <a:lnTo>
                    <a:pt x="989" y="2786"/>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1"/>
            <p:cNvSpPr/>
            <p:nvPr/>
          </p:nvSpPr>
          <p:spPr>
            <a:xfrm>
              <a:off x="4775237" y="9629759"/>
              <a:ext cx="189614" cy="57453"/>
            </a:xfrm>
            <a:custGeom>
              <a:avLst/>
              <a:gdLst/>
              <a:ahLst/>
              <a:cxnLst/>
              <a:rect l="l" t="t" r="r" b="b"/>
              <a:pathLst>
                <a:path w="3264" h="989" extrusionOk="0">
                  <a:moveTo>
                    <a:pt x="1" y="0"/>
                  </a:moveTo>
                  <a:lnTo>
                    <a:pt x="1" y="988"/>
                  </a:lnTo>
                  <a:lnTo>
                    <a:pt x="3264" y="988"/>
                  </a:lnTo>
                  <a:lnTo>
                    <a:pt x="3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1"/>
            <p:cNvSpPr/>
            <p:nvPr/>
          </p:nvSpPr>
          <p:spPr>
            <a:xfrm>
              <a:off x="6318057" y="5759927"/>
              <a:ext cx="281458" cy="562510"/>
            </a:xfrm>
            <a:custGeom>
              <a:avLst/>
              <a:gdLst/>
              <a:ahLst/>
              <a:cxnLst/>
              <a:rect l="l" t="t" r="r" b="b"/>
              <a:pathLst>
                <a:path w="4845" h="9683" extrusionOk="0">
                  <a:moveTo>
                    <a:pt x="1906" y="1"/>
                  </a:moveTo>
                  <a:cubicBezTo>
                    <a:pt x="1224" y="1078"/>
                    <a:pt x="587" y="2200"/>
                    <a:pt x="0" y="3353"/>
                  </a:cubicBezTo>
                  <a:cubicBezTo>
                    <a:pt x="1014" y="5399"/>
                    <a:pt x="1874" y="7509"/>
                    <a:pt x="2575" y="9682"/>
                  </a:cubicBezTo>
                  <a:cubicBezTo>
                    <a:pt x="3244" y="8509"/>
                    <a:pt x="4003" y="7388"/>
                    <a:pt x="4844" y="6336"/>
                  </a:cubicBezTo>
                  <a:cubicBezTo>
                    <a:pt x="4022" y="4156"/>
                    <a:pt x="3040" y="2034"/>
                    <a:pt x="1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1"/>
            <p:cNvSpPr/>
            <p:nvPr/>
          </p:nvSpPr>
          <p:spPr>
            <a:xfrm>
              <a:off x="5289878" y="8640095"/>
              <a:ext cx="264786" cy="588361"/>
            </a:xfrm>
            <a:custGeom>
              <a:avLst/>
              <a:gdLst/>
              <a:ahLst/>
              <a:cxnLst/>
              <a:rect l="l" t="t" r="r" b="b"/>
              <a:pathLst>
                <a:path w="4558" h="10128" extrusionOk="0">
                  <a:moveTo>
                    <a:pt x="4557" y="0"/>
                  </a:moveTo>
                  <a:lnTo>
                    <a:pt x="0" y="4557"/>
                  </a:lnTo>
                  <a:lnTo>
                    <a:pt x="0" y="10128"/>
                  </a:lnTo>
                  <a:lnTo>
                    <a:pt x="4557" y="5571"/>
                  </a:lnTo>
                  <a:lnTo>
                    <a:pt x="4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1"/>
            <p:cNvSpPr/>
            <p:nvPr/>
          </p:nvSpPr>
          <p:spPr>
            <a:xfrm>
              <a:off x="5163643" y="5575193"/>
              <a:ext cx="204776" cy="348439"/>
            </a:xfrm>
            <a:custGeom>
              <a:avLst/>
              <a:gdLst/>
              <a:ahLst/>
              <a:cxnLst/>
              <a:rect l="l" t="t" r="r" b="b"/>
              <a:pathLst>
                <a:path w="3525" h="5998" extrusionOk="0">
                  <a:moveTo>
                    <a:pt x="1670" y="1"/>
                  </a:moveTo>
                  <a:cubicBezTo>
                    <a:pt x="1084" y="874"/>
                    <a:pt x="529" y="1772"/>
                    <a:pt x="0" y="2697"/>
                  </a:cubicBezTo>
                  <a:cubicBezTo>
                    <a:pt x="676" y="3761"/>
                    <a:pt x="1313" y="4857"/>
                    <a:pt x="1906" y="5998"/>
                  </a:cubicBezTo>
                  <a:cubicBezTo>
                    <a:pt x="2409" y="5016"/>
                    <a:pt x="2951" y="4067"/>
                    <a:pt x="3525" y="3136"/>
                  </a:cubicBezTo>
                  <a:cubicBezTo>
                    <a:pt x="2945" y="2066"/>
                    <a:pt x="2326" y="1014"/>
                    <a:pt x="1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1"/>
            <p:cNvSpPr/>
            <p:nvPr/>
          </p:nvSpPr>
          <p:spPr>
            <a:xfrm>
              <a:off x="5333564" y="5030924"/>
              <a:ext cx="439935" cy="616884"/>
            </a:xfrm>
            <a:custGeom>
              <a:avLst/>
              <a:gdLst/>
              <a:ahLst/>
              <a:cxnLst/>
              <a:rect l="l" t="t" r="r" b="b"/>
              <a:pathLst>
                <a:path w="7573" h="10619" extrusionOk="0">
                  <a:moveTo>
                    <a:pt x="7572" y="1"/>
                  </a:moveTo>
                  <a:cubicBezTo>
                    <a:pt x="4781" y="2079"/>
                    <a:pt x="2238" y="4634"/>
                    <a:pt x="1" y="7611"/>
                  </a:cubicBezTo>
                  <a:cubicBezTo>
                    <a:pt x="651" y="8586"/>
                    <a:pt x="1269" y="9586"/>
                    <a:pt x="1855" y="10619"/>
                  </a:cubicBezTo>
                  <a:cubicBezTo>
                    <a:pt x="2059" y="10326"/>
                    <a:pt x="2263" y="10026"/>
                    <a:pt x="2473" y="9739"/>
                  </a:cubicBezTo>
                  <a:cubicBezTo>
                    <a:pt x="2512" y="9695"/>
                    <a:pt x="2544" y="9650"/>
                    <a:pt x="2575" y="9599"/>
                  </a:cubicBezTo>
                  <a:cubicBezTo>
                    <a:pt x="4048" y="7630"/>
                    <a:pt x="5724" y="5813"/>
                    <a:pt x="7572" y="4188"/>
                  </a:cubicBezTo>
                  <a:lnTo>
                    <a:pt x="7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1"/>
            <p:cNvSpPr/>
            <p:nvPr/>
          </p:nvSpPr>
          <p:spPr>
            <a:xfrm>
              <a:off x="5802312" y="5030924"/>
              <a:ext cx="440283" cy="616536"/>
            </a:xfrm>
            <a:custGeom>
              <a:avLst/>
              <a:gdLst/>
              <a:ahLst/>
              <a:cxnLst/>
              <a:rect l="l" t="t" r="r" b="b"/>
              <a:pathLst>
                <a:path w="7579" h="10613" extrusionOk="0">
                  <a:moveTo>
                    <a:pt x="0" y="1"/>
                  </a:moveTo>
                  <a:lnTo>
                    <a:pt x="0" y="4188"/>
                  </a:lnTo>
                  <a:cubicBezTo>
                    <a:pt x="1893" y="5852"/>
                    <a:pt x="3601" y="7706"/>
                    <a:pt x="5099" y="9733"/>
                  </a:cubicBezTo>
                  <a:cubicBezTo>
                    <a:pt x="5316" y="10020"/>
                    <a:pt x="5520" y="10319"/>
                    <a:pt x="5724" y="10612"/>
                  </a:cubicBezTo>
                  <a:cubicBezTo>
                    <a:pt x="6310" y="9586"/>
                    <a:pt x="6928" y="8586"/>
                    <a:pt x="7578" y="7611"/>
                  </a:cubicBezTo>
                  <a:cubicBezTo>
                    <a:pt x="5335" y="4628"/>
                    <a:pt x="2785" y="207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31"/>
            <p:cNvSpPr/>
            <p:nvPr/>
          </p:nvSpPr>
          <p:spPr>
            <a:xfrm>
              <a:off x="5278763" y="4924324"/>
              <a:ext cx="491753" cy="523181"/>
            </a:xfrm>
            <a:custGeom>
              <a:avLst/>
              <a:gdLst/>
              <a:ahLst/>
              <a:cxnLst/>
              <a:rect l="l" t="t" r="r" b="b"/>
              <a:pathLst>
                <a:path w="8465" h="9006" extrusionOk="0">
                  <a:moveTo>
                    <a:pt x="8465" y="0"/>
                  </a:moveTo>
                  <a:cubicBezTo>
                    <a:pt x="5335" y="2180"/>
                    <a:pt x="2499" y="4921"/>
                    <a:pt x="1" y="8165"/>
                  </a:cubicBezTo>
                  <a:cubicBezTo>
                    <a:pt x="205" y="8445"/>
                    <a:pt x="409" y="8725"/>
                    <a:pt x="600" y="9006"/>
                  </a:cubicBezTo>
                  <a:cubicBezTo>
                    <a:pt x="2926" y="5940"/>
                    <a:pt x="5565" y="3321"/>
                    <a:pt x="8465" y="1211"/>
                  </a:cubicBezTo>
                  <a:lnTo>
                    <a:pt x="8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1"/>
            <p:cNvSpPr/>
            <p:nvPr/>
          </p:nvSpPr>
          <p:spPr>
            <a:xfrm>
              <a:off x="5845998" y="9438693"/>
              <a:ext cx="145580" cy="161846"/>
            </a:xfrm>
            <a:custGeom>
              <a:avLst/>
              <a:gdLst/>
              <a:ahLst/>
              <a:cxnLst/>
              <a:rect l="l" t="t" r="r" b="b"/>
              <a:pathLst>
                <a:path w="2506" h="2786" extrusionOk="0">
                  <a:moveTo>
                    <a:pt x="0" y="1"/>
                  </a:moveTo>
                  <a:lnTo>
                    <a:pt x="0" y="2786"/>
                  </a:lnTo>
                  <a:lnTo>
                    <a:pt x="2505" y="2786"/>
                  </a:lnTo>
                  <a:lnTo>
                    <a:pt x="2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1"/>
            <p:cNvSpPr/>
            <p:nvPr/>
          </p:nvSpPr>
          <p:spPr>
            <a:xfrm>
              <a:off x="6207333" y="5574438"/>
              <a:ext cx="204834" cy="348845"/>
            </a:xfrm>
            <a:custGeom>
              <a:avLst/>
              <a:gdLst/>
              <a:ahLst/>
              <a:cxnLst/>
              <a:rect l="l" t="t" r="r" b="b"/>
              <a:pathLst>
                <a:path w="3526" h="6005" extrusionOk="0">
                  <a:moveTo>
                    <a:pt x="1855" y="1"/>
                  </a:moveTo>
                  <a:cubicBezTo>
                    <a:pt x="1199" y="1021"/>
                    <a:pt x="581" y="2066"/>
                    <a:pt x="1" y="3143"/>
                  </a:cubicBezTo>
                  <a:cubicBezTo>
                    <a:pt x="574" y="4073"/>
                    <a:pt x="1116" y="5023"/>
                    <a:pt x="1620" y="6005"/>
                  </a:cubicBezTo>
                  <a:cubicBezTo>
                    <a:pt x="2212" y="4870"/>
                    <a:pt x="2843" y="3768"/>
                    <a:pt x="3525" y="2703"/>
                  </a:cubicBezTo>
                  <a:cubicBezTo>
                    <a:pt x="2996" y="1779"/>
                    <a:pt x="2442" y="874"/>
                    <a:pt x="1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1"/>
            <p:cNvSpPr/>
            <p:nvPr/>
          </p:nvSpPr>
          <p:spPr>
            <a:xfrm>
              <a:off x="4993664" y="9629759"/>
              <a:ext cx="267400" cy="57453"/>
            </a:xfrm>
            <a:custGeom>
              <a:avLst/>
              <a:gdLst/>
              <a:ahLst/>
              <a:cxnLst/>
              <a:rect l="l" t="t" r="r" b="b"/>
              <a:pathLst>
                <a:path w="4603" h="989" extrusionOk="0">
                  <a:moveTo>
                    <a:pt x="1" y="0"/>
                  </a:moveTo>
                  <a:lnTo>
                    <a:pt x="1" y="988"/>
                  </a:lnTo>
                  <a:lnTo>
                    <a:pt x="4602" y="988"/>
                  </a:lnTo>
                  <a:lnTo>
                    <a:pt x="4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1"/>
            <p:cNvSpPr/>
            <p:nvPr/>
          </p:nvSpPr>
          <p:spPr>
            <a:xfrm>
              <a:off x="5583826" y="9629759"/>
              <a:ext cx="145580" cy="57453"/>
            </a:xfrm>
            <a:custGeom>
              <a:avLst/>
              <a:gdLst/>
              <a:ahLst/>
              <a:cxnLst/>
              <a:rect l="l" t="t" r="r" b="b"/>
              <a:pathLst>
                <a:path w="2506" h="989" extrusionOk="0">
                  <a:moveTo>
                    <a:pt x="1" y="0"/>
                  </a:moveTo>
                  <a:lnTo>
                    <a:pt x="1" y="988"/>
                  </a:lnTo>
                  <a:lnTo>
                    <a:pt x="2506" y="988"/>
                  </a:lnTo>
                  <a:lnTo>
                    <a:pt x="2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1"/>
            <p:cNvSpPr/>
            <p:nvPr/>
          </p:nvSpPr>
          <p:spPr>
            <a:xfrm>
              <a:off x="5289878" y="9629759"/>
              <a:ext cx="264786" cy="57453"/>
            </a:xfrm>
            <a:custGeom>
              <a:avLst/>
              <a:gdLst/>
              <a:ahLst/>
              <a:cxnLst/>
              <a:rect l="l" t="t" r="r" b="b"/>
              <a:pathLst>
                <a:path w="4558" h="989" extrusionOk="0">
                  <a:moveTo>
                    <a:pt x="0" y="0"/>
                  </a:moveTo>
                  <a:lnTo>
                    <a:pt x="0" y="988"/>
                  </a:lnTo>
                  <a:lnTo>
                    <a:pt x="4557" y="988"/>
                  </a:lnTo>
                  <a:lnTo>
                    <a:pt x="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1"/>
            <p:cNvSpPr/>
            <p:nvPr/>
          </p:nvSpPr>
          <p:spPr>
            <a:xfrm>
              <a:off x="5845998" y="9629759"/>
              <a:ext cx="145580" cy="57453"/>
            </a:xfrm>
            <a:custGeom>
              <a:avLst/>
              <a:gdLst/>
              <a:ahLst/>
              <a:cxnLst/>
              <a:rect l="l" t="t" r="r" b="b"/>
              <a:pathLst>
                <a:path w="2506" h="989" extrusionOk="0">
                  <a:moveTo>
                    <a:pt x="0" y="0"/>
                  </a:moveTo>
                  <a:lnTo>
                    <a:pt x="0" y="988"/>
                  </a:lnTo>
                  <a:lnTo>
                    <a:pt x="2505" y="988"/>
                  </a:lnTo>
                  <a:lnTo>
                    <a:pt x="2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1"/>
            <p:cNvSpPr/>
            <p:nvPr/>
          </p:nvSpPr>
          <p:spPr>
            <a:xfrm>
              <a:off x="6315443" y="9629759"/>
              <a:ext cx="266296" cy="57453"/>
            </a:xfrm>
            <a:custGeom>
              <a:avLst/>
              <a:gdLst/>
              <a:ahLst/>
              <a:cxnLst/>
              <a:rect l="l" t="t" r="r" b="b"/>
              <a:pathLst>
                <a:path w="4584" h="989" extrusionOk="0">
                  <a:moveTo>
                    <a:pt x="1" y="0"/>
                  </a:moveTo>
                  <a:lnTo>
                    <a:pt x="1" y="988"/>
                  </a:lnTo>
                  <a:lnTo>
                    <a:pt x="4583" y="988"/>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1"/>
            <p:cNvSpPr/>
            <p:nvPr/>
          </p:nvSpPr>
          <p:spPr>
            <a:xfrm>
              <a:off x="6020740" y="9629759"/>
              <a:ext cx="265541" cy="57453"/>
            </a:xfrm>
            <a:custGeom>
              <a:avLst/>
              <a:gdLst/>
              <a:ahLst/>
              <a:cxnLst/>
              <a:rect l="l" t="t" r="r" b="b"/>
              <a:pathLst>
                <a:path w="4571" h="989" extrusionOk="0">
                  <a:moveTo>
                    <a:pt x="1" y="0"/>
                  </a:moveTo>
                  <a:lnTo>
                    <a:pt x="1" y="988"/>
                  </a:lnTo>
                  <a:lnTo>
                    <a:pt x="4570" y="988"/>
                  </a:lnTo>
                  <a:lnTo>
                    <a:pt x="4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1"/>
            <p:cNvSpPr/>
            <p:nvPr/>
          </p:nvSpPr>
          <p:spPr>
            <a:xfrm>
              <a:off x="6610902" y="9629759"/>
              <a:ext cx="189265" cy="57453"/>
            </a:xfrm>
            <a:custGeom>
              <a:avLst/>
              <a:gdLst/>
              <a:ahLst/>
              <a:cxnLst/>
              <a:rect l="l" t="t" r="r" b="b"/>
              <a:pathLst>
                <a:path w="3258" h="989" extrusionOk="0">
                  <a:moveTo>
                    <a:pt x="1" y="0"/>
                  </a:moveTo>
                  <a:lnTo>
                    <a:pt x="1" y="988"/>
                  </a:lnTo>
                  <a:lnTo>
                    <a:pt x="3257" y="988"/>
                  </a:lnTo>
                  <a:lnTo>
                    <a:pt x="3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1"/>
            <p:cNvSpPr/>
            <p:nvPr/>
          </p:nvSpPr>
          <p:spPr>
            <a:xfrm>
              <a:off x="6829329" y="9629759"/>
              <a:ext cx="57453" cy="57453"/>
            </a:xfrm>
            <a:custGeom>
              <a:avLst/>
              <a:gdLst/>
              <a:ahLst/>
              <a:cxnLst/>
              <a:rect l="l" t="t" r="r" b="b"/>
              <a:pathLst>
                <a:path w="989" h="989" extrusionOk="0">
                  <a:moveTo>
                    <a:pt x="1" y="0"/>
                  </a:moveTo>
                  <a:lnTo>
                    <a:pt x="1" y="988"/>
                  </a:lnTo>
                  <a:lnTo>
                    <a:pt x="989" y="988"/>
                  </a:lnTo>
                  <a:lnTo>
                    <a:pt x="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1"/>
            <p:cNvSpPr/>
            <p:nvPr/>
          </p:nvSpPr>
          <p:spPr>
            <a:xfrm>
              <a:off x="4976295" y="5760334"/>
              <a:ext cx="281400" cy="561696"/>
            </a:xfrm>
            <a:custGeom>
              <a:avLst/>
              <a:gdLst/>
              <a:ahLst/>
              <a:cxnLst/>
              <a:rect l="l" t="t" r="r" b="b"/>
              <a:pathLst>
                <a:path w="4844" h="9669" extrusionOk="0">
                  <a:moveTo>
                    <a:pt x="2938" y="0"/>
                  </a:moveTo>
                  <a:cubicBezTo>
                    <a:pt x="1804" y="2033"/>
                    <a:pt x="822" y="4143"/>
                    <a:pt x="0" y="6323"/>
                  </a:cubicBezTo>
                  <a:cubicBezTo>
                    <a:pt x="842" y="7374"/>
                    <a:pt x="1600" y="8496"/>
                    <a:pt x="2269" y="9669"/>
                  </a:cubicBezTo>
                  <a:cubicBezTo>
                    <a:pt x="2970" y="7502"/>
                    <a:pt x="3831" y="5392"/>
                    <a:pt x="4844" y="3353"/>
                  </a:cubicBezTo>
                  <a:cubicBezTo>
                    <a:pt x="4258" y="2199"/>
                    <a:pt x="3620" y="1084"/>
                    <a:pt x="29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1"/>
            <p:cNvSpPr/>
            <p:nvPr/>
          </p:nvSpPr>
          <p:spPr>
            <a:xfrm>
              <a:off x="6315443" y="9001837"/>
              <a:ext cx="266296" cy="378821"/>
            </a:xfrm>
            <a:custGeom>
              <a:avLst/>
              <a:gdLst/>
              <a:ahLst/>
              <a:cxnLst/>
              <a:rect l="l" t="t" r="r" b="b"/>
              <a:pathLst>
                <a:path w="4584" h="6521" extrusionOk="0">
                  <a:moveTo>
                    <a:pt x="4583" y="0"/>
                  </a:moveTo>
                  <a:lnTo>
                    <a:pt x="1" y="4589"/>
                  </a:lnTo>
                  <a:lnTo>
                    <a:pt x="1" y="6520"/>
                  </a:lnTo>
                  <a:lnTo>
                    <a:pt x="4583" y="6520"/>
                  </a:lnTo>
                  <a:lnTo>
                    <a:pt x="4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1"/>
            <p:cNvSpPr/>
            <p:nvPr/>
          </p:nvSpPr>
          <p:spPr>
            <a:xfrm>
              <a:off x="5845998" y="8633414"/>
              <a:ext cx="145580" cy="747244"/>
            </a:xfrm>
            <a:custGeom>
              <a:avLst/>
              <a:gdLst/>
              <a:ahLst/>
              <a:cxnLst/>
              <a:rect l="l" t="t" r="r" b="b"/>
              <a:pathLst>
                <a:path w="2506" h="12863" extrusionOk="0">
                  <a:moveTo>
                    <a:pt x="0" y="1"/>
                  </a:moveTo>
                  <a:lnTo>
                    <a:pt x="0" y="12862"/>
                  </a:lnTo>
                  <a:lnTo>
                    <a:pt x="2505" y="12862"/>
                  </a:lnTo>
                  <a:lnTo>
                    <a:pt x="2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1"/>
            <p:cNvSpPr/>
            <p:nvPr/>
          </p:nvSpPr>
          <p:spPr>
            <a:xfrm>
              <a:off x="6020740" y="9004045"/>
              <a:ext cx="265541" cy="376614"/>
            </a:xfrm>
            <a:custGeom>
              <a:avLst/>
              <a:gdLst/>
              <a:ahLst/>
              <a:cxnLst/>
              <a:rect l="l" t="t" r="r" b="b"/>
              <a:pathLst>
                <a:path w="4571" h="6483" extrusionOk="0">
                  <a:moveTo>
                    <a:pt x="1" y="0"/>
                  </a:moveTo>
                  <a:lnTo>
                    <a:pt x="1" y="6482"/>
                  </a:lnTo>
                  <a:lnTo>
                    <a:pt x="4570" y="6482"/>
                  </a:lnTo>
                  <a:lnTo>
                    <a:pt x="4570" y="457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1"/>
            <p:cNvSpPr/>
            <p:nvPr/>
          </p:nvSpPr>
          <p:spPr>
            <a:xfrm>
              <a:off x="5289878" y="9004800"/>
              <a:ext cx="264786" cy="375858"/>
            </a:xfrm>
            <a:custGeom>
              <a:avLst/>
              <a:gdLst/>
              <a:ahLst/>
              <a:cxnLst/>
              <a:rect l="l" t="t" r="r" b="b"/>
              <a:pathLst>
                <a:path w="4558" h="6470" extrusionOk="0">
                  <a:moveTo>
                    <a:pt x="4557" y="0"/>
                  </a:moveTo>
                  <a:lnTo>
                    <a:pt x="0" y="4557"/>
                  </a:lnTo>
                  <a:lnTo>
                    <a:pt x="0" y="6469"/>
                  </a:lnTo>
                  <a:lnTo>
                    <a:pt x="4557" y="6469"/>
                  </a:lnTo>
                  <a:lnTo>
                    <a:pt x="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1"/>
            <p:cNvSpPr/>
            <p:nvPr/>
          </p:nvSpPr>
          <p:spPr>
            <a:xfrm>
              <a:off x="5583826" y="8633414"/>
              <a:ext cx="145580" cy="747244"/>
            </a:xfrm>
            <a:custGeom>
              <a:avLst/>
              <a:gdLst/>
              <a:ahLst/>
              <a:cxnLst/>
              <a:rect l="l" t="t" r="r" b="b"/>
              <a:pathLst>
                <a:path w="2506" h="12863" extrusionOk="0">
                  <a:moveTo>
                    <a:pt x="1" y="1"/>
                  </a:moveTo>
                  <a:lnTo>
                    <a:pt x="1" y="5718"/>
                  </a:lnTo>
                  <a:cubicBezTo>
                    <a:pt x="14" y="5756"/>
                    <a:pt x="14" y="5794"/>
                    <a:pt x="1" y="5839"/>
                  </a:cubicBezTo>
                  <a:lnTo>
                    <a:pt x="1" y="12862"/>
                  </a:lnTo>
                  <a:lnTo>
                    <a:pt x="2506" y="12862"/>
                  </a:lnTo>
                  <a:lnTo>
                    <a:pt x="2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1"/>
            <p:cNvSpPr/>
            <p:nvPr/>
          </p:nvSpPr>
          <p:spPr>
            <a:xfrm>
              <a:off x="6480193" y="6159836"/>
              <a:ext cx="270362" cy="748696"/>
            </a:xfrm>
            <a:custGeom>
              <a:avLst/>
              <a:gdLst/>
              <a:ahLst/>
              <a:cxnLst/>
              <a:rect l="l" t="t" r="r" b="b"/>
              <a:pathLst>
                <a:path w="4654" h="12888" extrusionOk="0">
                  <a:moveTo>
                    <a:pt x="2263" y="0"/>
                  </a:moveTo>
                  <a:cubicBezTo>
                    <a:pt x="1416" y="1084"/>
                    <a:pt x="657" y="2237"/>
                    <a:pt x="1" y="3448"/>
                  </a:cubicBezTo>
                  <a:cubicBezTo>
                    <a:pt x="944" y="6527"/>
                    <a:pt x="1594" y="9688"/>
                    <a:pt x="1938" y="12887"/>
                  </a:cubicBezTo>
                  <a:cubicBezTo>
                    <a:pt x="2461" y="11345"/>
                    <a:pt x="3398" y="9975"/>
                    <a:pt x="4653" y="8929"/>
                  </a:cubicBezTo>
                  <a:cubicBezTo>
                    <a:pt x="4124" y="5889"/>
                    <a:pt x="3321" y="2900"/>
                    <a:pt x="2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1"/>
            <p:cNvSpPr/>
            <p:nvPr/>
          </p:nvSpPr>
          <p:spPr>
            <a:xfrm>
              <a:off x="6829329" y="9021414"/>
              <a:ext cx="57453" cy="172244"/>
            </a:xfrm>
            <a:custGeom>
              <a:avLst/>
              <a:gdLst/>
              <a:ahLst/>
              <a:cxnLst/>
              <a:rect l="l" t="t" r="r" b="b"/>
              <a:pathLst>
                <a:path w="989" h="2965" extrusionOk="0">
                  <a:moveTo>
                    <a:pt x="1" y="1"/>
                  </a:moveTo>
                  <a:lnTo>
                    <a:pt x="1" y="2965"/>
                  </a:lnTo>
                  <a:lnTo>
                    <a:pt x="989" y="2965"/>
                  </a:lnTo>
                  <a:lnTo>
                    <a:pt x="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1"/>
            <p:cNvSpPr/>
            <p:nvPr/>
          </p:nvSpPr>
          <p:spPr>
            <a:xfrm>
              <a:off x="6610902" y="8633414"/>
              <a:ext cx="189265" cy="747244"/>
            </a:xfrm>
            <a:custGeom>
              <a:avLst/>
              <a:gdLst/>
              <a:ahLst/>
              <a:cxnLst/>
              <a:rect l="l" t="t" r="r" b="b"/>
              <a:pathLst>
                <a:path w="3258" h="12863" extrusionOk="0">
                  <a:moveTo>
                    <a:pt x="1" y="1"/>
                  </a:moveTo>
                  <a:lnTo>
                    <a:pt x="1" y="12862"/>
                  </a:lnTo>
                  <a:lnTo>
                    <a:pt x="3257" y="12862"/>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1"/>
            <p:cNvSpPr/>
            <p:nvPr/>
          </p:nvSpPr>
          <p:spPr>
            <a:xfrm>
              <a:off x="5583826" y="9438693"/>
              <a:ext cx="145580" cy="161846"/>
            </a:xfrm>
            <a:custGeom>
              <a:avLst/>
              <a:gdLst/>
              <a:ahLst/>
              <a:cxnLst/>
              <a:rect l="l" t="t" r="r" b="b"/>
              <a:pathLst>
                <a:path w="2506" h="2786" extrusionOk="0">
                  <a:moveTo>
                    <a:pt x="1" y="1"/>
                  </a:moveTo>
                  <a:lnTo>
                    <a:pt x="1" y="2786"/>
                  </a:lnTo>
                  <a:lnTo>
                    <a:pt x="2506" y="2786"/>
                  </a:lnTo>
                  <a:lnTo>
                    <a:pt x="25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1"/>
            <p:cNvSpPr/>
            <p:nvPr/>
          </p:nvSpPr>
          <p:spPr>
            <a:xfrm>
              <a:off x="5014403" y="6886980"/>
              <a:ext cx="235158" cy="77089"/>
            </a:xfrm>
            <a:custGeom>
              <a:avLst/>
              <a:gdLst/>
              <a:ahLst/>
              <a:cxnLst/>
              <a:rect l="l" t="t" r="r" b="b"/>
              <a:pathLst>
                <a:path w="4048" h="1327" extrusionOk="0">
                  <a:moveTo>
                    <a:pt x="2027" y="0"/>
                  </a:moveTo>
                  <a:cubicBezTo>
                    <a:pt x="1148" y="0"/>
                    <a:pt x="358" y="523"/>
                    <a:pt x="1" y="1326"/>
                  </a:cubicBezTo>
                  <a:lnTo>
                    <a:pt x="4048" y="1326"/>
                  </a:lnTo>
                  <a:cubicBezTo>
                    <a:pt x="3697" y="523"/>
                    <a:pt x="2901" y="0"/>
                    <a:pt x="2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1"/>
            <p:cNvSpPr/>
            <p:nvPr/>
          </p:nvSpPr>
          <p:spPr>
            <a:xfrm>
              <a:off x="6346581" y="6397144"/>
              <a:ext cx="208087" cy="443594"/>
            </a:xfrm>
            <a:custGeom>
              <a:avLst/>
              <a:gdLst/>
              <a:ahLst/>
              <a:cxnLst/>
              <a:rect l="l" t="t" r="r" b="b"/>
              <a:pathLst>
                <a:path w="3582" h="7636" extrusionOk="0">
                  <a:moveTo>
                    <a:pt x="1963" y="1"/>
                  </a:moveTo>
                  <a:cubicBezTo>
                    <a:pt x="1077" y="1734"/>
                    <a:pt x="421" y="3570"/>
                    <a:pt x="0" y="5475"/>
                  </a:cubicBezTo>
                  <a:cubicBezTo>
                    <a:pt x="1440" y="5666"/>
                    <a:pt x="2741" y="6450"/>
                    <a:pt x="3582" y="7636"/>
                  </a:cubicBezTo>
                  <a:cubicBezTo>
                    <a:pt x="3244" y="5055"/>
                    <a:pt x="2702" y="2499"/>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1"/>
            <p:cNvSpPr/>
            <p:nvPr/>
          </p:nvSpPr>
          <p:spPr>
            <a:xfrm>
              <a:off x="4993664" y="9001430"/>
              <a:ext cx="267400" cy="379228"/>
            </a:xfrm>
            <a:custGeom>
              <a:avLst/>
              <a:gdLst/>
              <a:ahLst/>
              <a:cxnLst/>
              <a:rect l="l" t="t" r="r" b="b"/>
              <a:pathLst>
                <a:path w="4603" h="6528" extrusionOk="0">
                  <a:moveTo>
                    <a:pt x="1" y="1"/>
                  </a:moveTo>
                  <a:lnTo>
                    <a:pt x="1" y="6527"/>
                  </a:lnTo>
                  <a:lnTo>
                    <a:pt x="4602" y="6527"/>
                  </a:lnTo>
                  <a:lnTo>
                    <a:pt x="4602" y="45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1"/>
            <p:cNvSpPr/>
            <p:nvPr/>
          </p:nvSpPr>
          <p:spPr>
            <a:xfrm>
              <a:off x="4787843" y="6712237"/>
              <a:ext cx="180726" cy="251831"/>
            </a:xfrm>
            <a:custGeom>
              <a:avLst/>
              <a:gdLst/>
              <a:ahLst/>
              <a:cxnLst/>
              <a:rect l="l" t="t" r="r" b="b"/>
              <a:pathLst>
                <a:path w="3111" h="4335" extrusionOk="0">
                  <a:moveTo>
                    <a:pt x="542" y="0"/>
                  </a:moveTo>
                  <a:cubicBezTo>
                    <a:pt x="306" y="1428"/>
                    <a:pt x="121" y="2868"/>
                    <a:pt x="0" y="4334"/>
                  </a:cubicBezTo>
                  <a:lnTo>
                    <a:pt x="3110" y="4334"/>
                  </a:lnTo>
                  <a:cubicBezTo>
                    <a:pt x="2722" y="2658"/>
                    <a:pt x="1823" y="1141"/>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1"/>
            <p:cNvSpPr/>
            <p:nvPr/>
          </p:nvSpPr>
          <p:spPr>
            <a:xfrm>
              <a:off x="4775237" y="8633414"/>
              <a:ext cx="189614" cy="747244"/>
            </a:xfrm>
            <a:custGeom>
              <a:avLst/>
              <a:gdLst/>
              <a:ahLst/>
              <a:cxnLst/>
              <a:rect l="l" t="t" r="r" b="b"/>
              <a:pathLst>
                <a:path w="3264" h="12863" extrusionOk="0">
                  <a:moveTo>
                    <a:pt x="1" y="1"/>
                  </a:moveTo>
                  <a:lnTo>
                    <a:pt x="1" y="12862"/>
                  </a:lnTo>
                  <a:lnTo>
                    <a:pt x="3264" y="12862"/>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1"/>
            <p:cNvSpPr/>
            <p:nvPr/>
          </p:nvSpPr>
          <p:spPr>
            <a:xfrm>
              <a:off x="4688969" y="9222879"/>
              <a:ext cx="57453" cy="157779"/>
            </a:xfrm>
            <a:custGeom>
              <a:avLst/>
              <a:gdLst/>
              <a:ahLst/>
              <a:cxnLst/>
              <a:rect l="l" t="t" r="r" b="b"/>
              <a:pathLst>
                <a:path w="989" h="2716" extrusionOk="0">
                  <a:moveTo>
                    <a:pt x="1" y="0"/>
                  </a:moveTo>
                  <a:lnTo>
                    <a:pt x="1" y="2715"/>
                  </a:lnTo>
                  <a:lnTo>
                    <a:pt x="988" y="2715"/>
                  </a:lnTo>
                  <a:lnTo>
                    <a:pt x="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1"/>
            <p:cNvSpPr/>
            <p:nvPr/>
          </p:nvSpPr>
          <p:spPr>
            <a:xfrm>
              <a:off x="4697897" y="6654842"/>
              <a:ext cx="92599" cy="309226"/>
            </a:xfrm>
            <a:custGeom>
              <a:avLst/>
              <a:gdLst/>
              <a:ahLst/>
              <a:cxnLst/>
              <a:rect l="l" t="t" r="r" b="b"/>
              <a:pathLst>
                <a:path w="1594" h="5323" extrusionOk="0">
                  <a:moveTo>
                    <a:pt x="695" y="0"/>
                  </a:moveTo>
                  <a:cubicBezTo>
                    <a:pt x="650" y="268"/>
                    <a:pt x="606" y="542"/>
                    <a:pt x="561" y="810"/>
                  </a:cubicBezTo>
                  <a:cubicBezTo>
                    <a:pt x="510" y="1109"/>
                    <a:pt x="459" y="1409"/>
                    <a:pt x="414" y="1715"/>
                  </a:cubicBezTo>
                  <a:cubicBezTo>
                    <a:pt x="357" y="2110"/>
                    <a:pt x="306" y="2505"/>
                    <a:pt x="255" y="2900"/>
                  </a:cubicBezTo>
                  <a:cubicBezTo>
                    <a:pt x="217" y="3200"/>
                    <a:pt x="179" y="3493"/>
                    <a:pt x="147" y="3786"/>
                  </a:cubicBezTo>
                  <a:cubicBezTo>
                    <a:pt x="96" y="4207"/>
                    <a:pt x="64" y="4627"/>
                    <a:pt x="26" y="5048"/>
                  </a:cubicBezTo>
                  <a:cubicBezTo>
                    <a:pt x="19" y="5137"/>
                    <a:pt x="6" y="5227"/>
                    <a:pt x="0" y="5322"/>
                  </a:cubicBezTo>
                  <a:lnTo>
                    <a:pt x="994" y="5322"/>
                  </a:lnTo>
                  <a:cubicBezTo>
                    <a:pt x="1128" y="3729"/>
                    <a:pt x="1326" y="2161"/>
                    <a:pt x="1593" y="612"/>
                  </a:cubicBezTo>
                  <a:cubicBezTo>
                    <a:pt x="1307" y="389"/>
                    <a:pt x="1007" y="185"/>
                    <a:pt x="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1"/>
            <p:cNvSpPr/>
            <p:nvPr/>
          </p:nvSpPr>
          <p:spPr>
            <a:xfrm>
              <a:off x="4993664" y="9438693"/>
              <a:ext cx="267400" cy="161846"/>
            </a:xfrm>
            <a:custGeom>
              <a:avLst/>
              <a:gdLst/>
              <a:ahLst/>
              <a:cxnLst/>
              <a:rect l="l" t="t" r="r" b="b"/>
              <a:pathLst>
                <a:path w="4603" h="2786" extrusionOk="0">
                  <a:moveTo>
                    <a:pt x="1" y="1"/>
                  </a:moveTo>
                  <a:lnTo>
                    <a:pt x="1" y="2786"/>
                  </a:lnTo>
                  <a:lnTo>
                    <a:pt x="4602" y="2786"/>
                  </a:lnTo>
                  <a:lnTo>
                    <a:pt x="46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1"/>
            <p:cNvSpPr/>
            <p:nvPr/>
          </p:nvSpPr>
          <p:spPr>
            <a:xfrm>
              <a:off x="5020736" y="6396388"/>
              <a:ext cx="208843" cy="444350"/>
            </a:xfrm>
            <a:custGeom>
              <a:avLst/>
              <a:gdLst/>
              <a:ahLst/>
              <a:cxnLst/>
              <a:rect l="l" t="t" r="r" b="b"/>
              <a:pathLst>
                <a:path w="3595" h="7649" extrusionOk="0">
                  <a:moveTo>
                    <a:pt x="1632" y="1"/>
                  </a:moveTo>
                  <a:cubicBezTo>
                    <a:pt x="886" y="2506"/>
                    <a:pt x="344" y="5061"/>
                    <a:pt x="0" y="7649"/>
                  </a:cubicBezTo>
                  <a:cubicBezTo>
                    <a:pt x="848" y="6463"/>
                    <a:pt x="2148" y="5673"/>
                    <a:pt x="3595" y="5482"/>
                  </a:cubicBezTo>
                  <a:cubicBezTo>
                    <a:pt x="3174" y="3583"/>
                    <a:pt x="2518" y="1734"/>
                    <a:pt x="16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1"/>
            <p:cNvSpPr/>
            <p:nvPr/>
          </p:nvSpPr>
          <p:spPr>
            <a:xfrm>
              <a:off x="4824848" y="6159429"/>
              <a:ext cx="271060" cy="749451"/>
            </a:xfrm>
            <a:custGeom>
              <a:avLst/>
              <a:gdLst/>
              <a:ahLst/>
              <a:cxnLst/>
              <a:rect l="l" t="t" r="r" b="b"/>
              <a:pathLst>
                <a:path w="4666" h="12901" extrusionOk="0">
                  <a:moveTo>
                    <a:pt x="2403" y="1"/>
                  </a:moveTo>
                  <a:cubicBezTo>
                    <a:pt x="1339" y="2901"/>
                    <a:pt x="536" y="5890"/>
                    <a:pt x="1" y="8936"/>
                  </a:cubicBezTo>
                  <a:cubicBezTo>
                    <a:pt x="1256" y="9982"/>
                    <a:pt x="2199" y="11352"/>
                    <a:pt x="2722" y="12901"/>
                  </a:cubicBezTo>
                  <a:cubicBezTo>
                    <a:pt x="3066" y="9688"/>
                    <a:pt x="3716" y="6521"/>
                    <a:pt x="4666" y="3442"/>
                  </a:cubicBezTo>
                  <a:cubicBezTo>
                    <a:pt x="4003" y="2231"/>
                    <a:pt x="3251" y="1084"/>
                    <a:pt x="2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1"/>
            <p:cNvSpPr/>
            <p:nvPr/>
          </p:nvSpPr>
          <p:spPr>
            <a:xfrm>
              <a:off x="5265421" y="6741109"/>
              <a:ext cx="250727" cy="184792"/>
            </a:xfrm>
            <a:custGeom>
              <a:avLst/>
              <a:gdLst/>
              <a:ahLst/>
              <a:cxnLst/>
              <a:rect l="l" t="t" r="r" b="b"/>
              <a:pathLst>
                <a:path w="4316" h="3181" extrusionOk="0">
                  <a:moveTo>
                    <a:pt x="1" y="0"/>
                  </a:moveTo>
                  <a:cubicBezTo>
                    <a:pt x="198" y="1052"/>
                    <a:pt x="332" y="2110"/>
                    <a:pt x="390" y="3181"/>
                  </a:cubicBezTo>
                  <a:cubicBezTo>
                    <a:pt x="918" y="2411"/>
                    <a:pt x="1765" y="2003"/>
                    <a:pt x="2624" y="2003"/>
                  </a:cubicBezTo>
                  <a:cubicBezTo>
                    <a:pt x="3216" y="2003"/>
                    <a:pt x="3814" y="2197"/>
                    <a:pt x="4316" y="2601"/>
                  </a:cubicBezTo>
                  <a:cubicBezTo>
                    <a:pt x="3506" y="1007"/>
                    <a:pt x="1868" y="0"/>
                    <a:pt x="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1"/>
            <p:cNvSpPr/>
            <p:nvPr/>
          </p:nvSpPr>
          <p:spPr>
            <a:xfrm>
              <a:off x="5015507" y="6743317"/>
              <a:ext cx="242594" cy="177763"/>
            </a:xfrm>
            <a:custGeom>
              <a:avLst/>
              <a:gdLst/>
              <a:ahLst/>
              <a:cxnLst/>
              <a:rect l="l" t="t" r="r" b="b"/>
              <a:pathLst>
                <a:path w="4176" h="3060" extrusionOk="0">
                  <a:moveTo>
                    <a:pt x="3793" y="1"/>
                  </a:moveTo>
                  <a:cubicBezTo>
                    <a:pt x="2110" y="211"/>
                    <a:pt x="664" y="1307"/>
                    <a:pt x="1" y="2869"/>
                  </a:cubicBezTo>
                  <a:cubicBezTo>
                    <a:pt x="540" y="2269"/>
                    <a:pt x="1275" y="1974"/>
                    <a:pt x="2007" y="1974"/>
                  </a:cubicBezTo>
                  <a:cubicBezTo>
                    <a:pt x="2824" y="1974"/>
                    <a:pt x="3638" y="2341"/>
                    <a:pt x="4175" y="3060"/>
                  </a:cubicBezTo>
                  <a:cubicBezTo>
                    <a:pt x="4118" y="2034"/>
                    <a:pt x="3991" y="1014"/>
                    <a:pt x="3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1"/>
            <p:cNvSpPr/>
            <p:nvPr/>
          </p:nvSpPr>
          <p:spPr>
            <a:xfrm>
              <a:off x="6318057" y="6743665"/>
              <a:ext cx="242188" cy="176311"/>
            </a:xfrm>
            <a:custGeom>
              <a:avLst/>
              <a:gdLst/>
              <a:ahLst/>
              <a:cxnLst/>
              <a:rect l="l" t="t" r="r" b="b"/>
              <a:pathLst>
                <a:path w="4169" h="3035" extrusionOk="0">
                  <a:moveTo>
                    <a:pt x="383" y="1"/>
                  </a:moveTo>
                  <a:cubicBezTo>
                    <a:pt x="185" y="1002"/>
                    <a:pt x="58" y="2015"/>
                    <a:pt x="0" y="3035"/>
                  </a:cubicBezTo>
                  <a:cubicBezTo>
                    <a:pt x="517" y="2359"/>
                    <a:pt x="1313" y="1964"/>
                    <a:pt x="2161" y="1964"/>
                  </a:cubicBezTo>
                  <a:cubicBezTo>
                    <a:pt x="2926" y="1970"/>
                    <a:pt x="3652" y="2295"/>
                    <a:pt x="4169" y="2863"/>
                  </a:cubicBezTo>
                  <a:cubicBezTo>
                    <a:pt x="3506" y="1301"/>
                    <a:pt x="2065" y="211"/>
                    <a:pt x="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1"/>
            <p:cNvSpPr/>
            <p:nvPr/>
          </p:nvSpPr>
          <p:spPr>
            <a:xfrm>
              <a:off x="4744138" y="6082805"/>
              <a:ext cx="196643" cy="575058"/>
            </a:xfrm>
            <a:custGeom>
              <a:avLst/>
              <a:gdLst/>
              <a:ahLst/>
              <a:cxnLst/>
              <a:rect l="l" t="t" r="r" b="b"/>
              <a:pathLst>
                <a:path w="3385" h="9899" extrusionOk="0">
                  <a:moveTo>
                    <a:pt x="2652" y="1"/>
                  </a:moveTo>
                  <a:cubicBezTo>
                    <a:pt x="2556" y="243"/>
                    <a:pt x="2467" y="485"/>
                    <a:pt x="2378" y="727"/>
                  </a:cubicBezTo>
                  <a:cubicBezTo>
                    <a:pt x="2270" y="1020"/>
                    <a:pt x="2161" y="1313"/>
                    <a:pt x="2059" y="1600"/>
                  </a:cubicBezTo>
                  <a:cubicBezTo>
                    <a:pt x="1938" y="1944"/>
                    <a:pt x="1518" y="3232"/>
                    <a:pt x="1428" y="3531"/>
                  </a:cubicBezTo>
                  <a:cubicBezTo>
                    <a:pt x="1320" y="3882"/>
                    <a:pt x="950" y="5188"/>
                    <a:pt x="868" y="5494"/>
                  </a:cubicBezTo>
                  <a:cubicBezTo>
                    <a:pt x="772" y="5851"/>
                    <a:pt x="447" y="7177"/>
                    <a:pt x="377" y="7483"/>
                  </a:cubicBezTo>
                  <a:cubicBezTo>
                    <a:pt x="300" y="7853"/>
                    <a:pt x="45" y="9076"/>
                    <a:pt x="1" y="9325"/>
                  </a:cubicBezTo>
                  <a:cubicBezTo>
                    <a:pt x="313" y="9497"/>
                    <a:pt x="613" y="9688"/>
                    <a:pt x="899" y="9898"/>
                  </a:cubicBezTo>
                  <a:cubicBezTo>
                    <a:pt x="1454" y="6820"/>
                    <a:pt x="2289" y="3793"/>
                    <a:pt x="3385" y="855"/>
                  </a:cubicBezTo>
                  <a:cubicBezTo>
                    <a:pt x="3143" y="568"/>
                    <a:pt x="2901" y="28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1"/>
            <p:cNvSpPr/>
            <p:nvPr/>
          </p:nvSpPr>
          <p:spPr>
            <a:xfrm>
              <a:off x="4688969" y="9438693"/>
              <a:ext cx="57453" cy="161846"/>
            </a:xfrm>
            <a:custGeom>
              <a:avLst/>
              <a:gdLst/>
              <a:ahLst/>
              <a:cxnLst/>
              <a:rect l="l" t="t" r="r" b="b"/>
              <a:pathLst>
                <a:path w="989" h="2786" extrusionOk="0">
                  <a:moveTo>
                    <a:pt x="1" y="1"/>
                  </a:moveTo>
                  <a:lnTo>
                    <a:pt x="1" y="2786"/>
                  </a:lnTo>
                  <a:lnTo>
                    <a:pt x="988" y="2786"/>
                  </a:lnTo>
                  <a:lnTo>
                    <a:pt x="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31"/>
            <p:cNvSpPr/>
            <p:nvPr/>
          </p:nvSpPr>
          <p:spPr>
            <a:xfrm>
              <a:off x="4775237" y="9438693"/>
              <a:ext cx="189614" cy="161846"/>
            </a:xfrm>
            <a:custGeom>
              <a:avLst/>
              <a:gdLst/>
              <a:ahLst/>
              <a:cxnLst/>
              <a:rect l="l" t="t" r="r" b="b"/>
              <a:pathLst>
                <a:path w="3264" h="2786" extrusionOk="0">
                  <a:moveTo>
                    <a:pt x="1" y="1"/>
                  </a:moveTo>
                  <a:lnTo>
                    <a:pt x="1" y="2786"/>
                  </a:lnTo>
                  <a:lnTo>
                    <a:pt x="3264" y="2786"/>
                  </a:ln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1"/>
            <p:cNvSpPr/>
            <p:nvPr/>
          </p:nvSpPr>
          <p:spPr>
            <a:xfrm>
              <a:off x="5297295" y="6886980"/>
              <a:ext cx="235158" cy="77089"/>
            </a:xfrm>
            <a:custGeom>
              <a:avLst/>
              <a:gdLst/>
              <a:ahLst/>
              <a:cxnLst/>
              <a:rect l="l" t="t" r="r" b="b"/>
              <a:pathLst>
                <a:path w="4048" h="1327" extrusionOk="0">
                  <a:moveTo>
                    <a:pt x="2027" y="0"/>
                  </a:moveTo>
                  <a:cubicBezTo>
                    <a:pt x="1148" y="0"/>
                    <a:pt x="351" y="523"/>
                    <a:pt x="1" y="1326"/>
                  </a:cubicBezTo>
                  <a:lnTo>
                    <a:pt x="4048" y="1326"/>
                  </a:lnTo>
                  <a:cubicBezTo>
                    <a:pt x="3697" y="523"/>
                    <a:pt x="2900" y="0"/>
                    <a:pt x="2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1"/>
            <p:cNvSpPr/>
            <p:nvPr/>
          </p:nvSpPr>
          <p:spPr>
            <a:xfrm>
              <a:off x="6037800" y="6887096"/>
              <a:ext cx="235158" cy="76973"/>
            </a:xfrm>
            <a:custGeom>
              <a:avLst/>
              <a:gdLst/>
              <a:ahLst/>
              <a:cxnLst/>
              <a:rect l="l" t="t" r="r" b="b"/>
              <a:pathLst>
                <a:path w="4048" h="1325" extrusionOk="0">
                  <a:moveTo>
                    <a:pt x="2024" y="0"/>
                  </a:moveTo>
                  <a:cubicBezTo>
                    <a:pt x="1205" y="0"/>
                    <a:pt x="386" y="441"/>
                    <a:pt x="0" y="1324"/>
                  </a:cubicBezTo>
                  <a:lnTo>
                    <a:pt x="4047" y="1324"/>
                  </a:lnTo>
                  <a:cubicBezTo>
                    <a:pt x="3662" y="441"/>
                    <a:pt x="2843" y="0"/>
                    <a:pt x="2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1"/>
            <p:cNvSpPr/>
            <p:nvPr/>
          </p:nvSpPr>
          <p:spPr>
            <a:xfrm>
              <a:off x="6059604" y="6741109"/>
              <a:ext cx="251482" cy="185896"/>
            </a:xfrm>
            <a:custGeom>
              <a:avLst/>
              <a:gdLst/>
              <a:ahLst/>
              <a:cxnLst/>
              <a:rect l="l" t="t" r="r" b="b"/>
              <a:pathLst>
                <a:path w="4329" h="3200" extrusionOk="0">
                  <a:moveTo>
                    <a:pt x="4239" y="0"/>
                  </a:moveTo>
                  <a:cubicBezTo>
                    <a:pt x="2448" y="0"/>
                    <a:pt x="810" y="1007"/>
                    <a:pt x="1" y="2601"/>
                  </a:cubicBezTo>
                  <a:cubicBezTo>
                    <a:pt x="499" y="2201"/>
                    <a:pt x="1094" y="2008"/>
                    <a:pt x="1684" y="2008"/>
                  </a:cubicBezTo>
                  <a:cubicBezTo>
                    <a:pt x="2550" y="2008"/>
                    <a:pt x="3406" y="2423"/>
                    <a:pt x="3933" y="3200"/>
                  </a:cubicBezTo>
                  <a:cubicBezTo>
                    <a:pt x="3990" y="2129"/>
                    <a:pt x="4124" y="1058"/>
                    <a:pt x="4328" y="7"/>
                  </a:cubicBezTo>
                  <a:cubicBezTo>
                    <a:pt x="4303" y="7"/>
                    <a:pt x="4271" y="0"/>
                    <a:pt x="4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1"/>
            <p:cNvSpPr/>
            <p:nvPr/>
          </p:nvSpPr>
          <p:spPr>
            <a:xfrm>
              <a:off x="5289878" y="9438693"/>
              <a:ext cx="264786" cy="161846"/>
            </a:xfrm>
            <a:custGeom>
              <a:avLst/>
              <a:gdLst/>
              <a:ahLst/>
              <a:cxnLst/>
              <a:rect l="l" t="t" r="r" b="b"/>
              <a:pathLst>
                <a:path w="4558" h="2786" extrusionOk="0">
                  <a:moveTo>
                    <a:pt x="0" y="1"/>
                  </a:moveTo>
                  <a:lnTo>
                    <a:pt x="0" y="2786"/>
                  </a:lnTo>
                  <a:lnTo>
                    <a:pt x="4557" y="2786"/>
                  </a:lnTo>
                  <a:lnTo>
                    <a:pt x="45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1"/>
            <p:cNvSpPr/>
            <p:nvPr/>
          </p:nvSpPr>
          <p:spPr>
            <a:xfrm>
              <a:off x="5576100" y="7022103"/>
              <a:ext cx="153306" cy="747244"/>
            </a:xfrm>
            <a:custGeom>
              <a:avLst/>
              <a:gdLst/>
              <a:ahLst/>
              <a:cxnLst/>
              <a:rect l="l" t="t" r="r" b="b"/>
              <a:pathLst>
                <a:path w="2639" h="12863" extrusionOk="0">
                  <a:moveTo>
                    <a:pt x="0" y="1"/>
                  </a:moveTo>
                  <a:cubicBezTo>
                    <a:pt x="89" y="1256"/>
                    <a:pt x="134" y="2525"/>
                    <a:pt x="134" y="3799"/>
                  </a:cubicBezTo>
                  <a:lnTo>
                    <a:pt x="134" y="7158"/>
                  </a:lnTo>
                  <a:cubicBezTo>
                    <a:pt x="147" y="7203"/>
                    <a:pt x="147" y="7241"/>
                    <a:pt x="134" y="7279"/>
                  </a:cubicBezTo>
                  <a:lnTo>
                    <a:pt x="134" y="12862"/>
                  </a:lnTo>
                  <a:lnTo>
                    <a:pt x="2639" y="12862"/>
                  </a:lnTo>
                  <a:lnTo>
                    <a:pt x="2639" y="3799"/>
                  </a:lnTo>
                  <a:cubicBezTo>
                    <a:pt x="2639" y="2525"/>
                    <a:pt x="2594" y="1256"/>
                    <a:pt x="2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1"/>
            <p:cNvSpPr/>
            <p:nvPr/>
          </p:nvSpPr>
          <p:spPr>
            <a:xfrm>
              <a:off x="5845998" y="7022103"/>
              <a:ext cx="153713" cy="747244"/>
            </a:xfrm>
            <a:custGeom>
              <a:avLst/>
              <a:gdLst/>
              <a:ahLst/>
              <a:cxnLst/>
              <a:rect l="l" t="t" r="r" b="b"/>
              <a:pathLst>
                <a:path w="2646" h="12863" extrusionOk="0">
                  <a:moveTo>
                    <a:pt x="134" y="1"/>
                  </a:moveTo>
                  <a:cubicBezTo>
                    <a:pt x="51" y="1256"/>
                    <a:pt x="0" y="2525"/>
                    <a:pt x="0" y="3799"/>
                  </a:cubicBezTo>
                  <a:lnTo>
                    <a:pt x="0" y="12862"/>
                  </a:lnTo>
                  <a:lnTo>
                    <a:pt x="2505" y="12862"/>
                  </a:lnTo>
                  <a:lnTo>
                    <a:pt x="2505" y="3799"/>
                  </a:lnTo>
                  <a:cubicBezTo>
                    <a:pt x="2505" y="2525"/>
                    <a:pt x="2550" y="1256"/>
                    <a:pt x="26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1"/>
            <p:cNvSpPr/>
            <p:nvPr/>
          </p:nvSpPr>
          <p:spPr>
            <a:xfrm>
              <a:off x="4564593" y="4764338"/>
              <a:ext cx="2446624" cy="5046902"/>
            </a:xfrm>
            <a:custGeom>
              <a:avLst/>
              <a:gdLst/>
              <a:ahLst/>
              <a:cxnLst/>
              <a:rect l="l" t="t" r="r" b="b"/>
              <a:pathLst>
                <a:path w="42116" h="86877" extrusionOk="0">
                  <a:moveTo>
                    <a:pt x="21058" y="332"/>
                  </a:moveTo>
                  <a:lnTo>
                    <a:pt x="21160" y="390"/>
                  </a:lnTo>
                  <a:cubicBezTo>
                    <a:pt x="25819" y="3353"/>
                    <a:pt x="41083" y="15017"/>
                    <a:pt x="41822" y="40912"/>
                  </a:cubicBezTo>
                  <a:cubicBezTo>
                    <a:pt x="41835" y="41472"/>
                    <a:pt x="41848" y="83906"/>
                    <a:pt x="41848" y="86615"/>
                  </a:cubicBezTo>
                  <a:lnTo>
                    <a:pt x="261" y="86615"/>
                  </a:lnTo>
                  <a:lnTo>
                    <a:pt x="261" y="42664"/>
                  </a:lnTo>
                  <a:cubicBezTo>
                    <a:pt x="261" y="30172"/>
                    <a:pt x="3760" y="12773"/>
                    <a:pt x="20439" y="785"/>
                  </a:cubicBezTo>
                  <a:cubicBezTo>
                    <a:pt x="20694" y="600"/>
                    <a:pt x="20898" y="453"/>
                    <a:pt x="21058" y="332"/>
                  </a:cubicBezTo>
                  <a:close/>
                  <a:moveTo>
                    <a:pt x="21058" y="1"/>
                  </a:moveTo>
                  <a:lnTo>
                    <a:pt x="20975" y="65"/>
                  </a:lnTo>
                  <a:cubicBezTo>
                    <a:pt x="20809" y="192"/>
                    <a:pt x="20580" y="364"/>
                    <a:pt x="20286" y="568"/>
                  </a:cubicBezTo>
                  <a:cubicBezTo>
                    <a:pt x="18145" y="2111"/>
                    <a:pt x="13123" y="5724"/>
                    <a:pt x="8572" y="12435"/>
                  </a:cubicBezTo>
                  <a:cubicBezTo>
                    <a:pt x="2881" y="20823"/>
                    <a:pt x="0" y="30995"/>
                    <a:pt x="0" y="42664"/>
                  </a:cubicBezTo>
                  <a:lnTo>
                    <a:pt x="0" y="86876"/>
                  </a:lnTo>
                  <a:lnTo>
                    <a:pt x="42115" y="86876"/>
                  </a:lnTo>
                  <a:lnTo>
                    <a:pt x="42115" y="86742"/>
                  </a:lnTo>
                  <a:cubicBezTo>
                    <a:pt x="42115" y="84894"/>
                    <a:pt x="42103" y="41479"/>
                    <a:pt x="42083" y="40905"/>
                  </a:cubicBezTo>
                  <a:cubicBezTo>
                    <a:pt x="41344" y="14876"/>
                    <a:pt x="25991" y="3143"/>
                    <a:pt x="21293" y="173"/>
                  </a:cubicBezTo>
                  <a:cubicBezTo>
                    <a:pt x="21211" y="116"/>
                    <a:pt x="21153" y="84"/>
                    <a:pt x="21134" y="65"/>
                  </a:cubicBezTo>
                  <a:lnTo>
                    <a:pt x="2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1"/>
            <p:cNvSpPr/>
            <p:nvPr/>
          </p:nvSpPr>
          <p:spPr>
            <a:xfrm>
              <a:off x="6077013" y="3766192"/>
              <a:ext cx="792788" cy="2048981"/>
            </a:xfrm>
            <a:custGeom>
              <a:avLst/>
              <a:gdLst/>
              <a:ahLst/>
              <a:cxnLst/>
              <a:rect l="l" t="t" r="r" b="b"/>
              <a:pathLst>
                <a:path w="13647" h="35271" extrusionOk="0">
                  <a:moveTo>
                    <a:pt x="13646" y="0"/>
                  </a:moveTo>
                  <a:cubicBezTo>
                    <a:pt x="12537" y="2798"/>
                    <a:pt x="11122" y="5462"/>
                    <a:pt x="9427" y="7948"/>
                  </a:cubicBezTo>
                  <a:cubicBezTo>
                    <a:pt x="6967" y="11536"/>
                    <a:pt x="3819" y="14857"/>
                    <a:pt x="1" y="17208"/>
                  </a:cubicBezTo>
                  <a:cubicBezTo>
                    <a:pt x="6674" y="21969"/>
                    <a:pt x="10823" y="28585"/>
                    <a:pt x="13646" y="35271"/>
                  </a:cubicBezTo>
                  <a:lnTo>
                    <a:pt x="13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1"/>
            <p:cNvSpPr/>
            <p:nvPr/>
          </p:nvSpPr>
          <p:spPr>
            <a:xfrm>
              <a:off x="6155166" y="4343051"/>
              <a:ext cx="861570" cy="861977"/>
            </a:xfrm>
            <a:custGeom>
              <a:avLst/>
              <a:gdLst/>
              <a:ahLst/>
              <a:cxnLst/>
              <a:rect l="l" t="t" r="r" b="b"/>
              <a:pathLst>
                <a:path w="14831" h="14838" extrusionOk="0">
                  <a:moveTo>
                    <a:pt x="7419" y="0"/>
                  </a:moveTo>
                  <a:cubicBezTo>
                    <a:pt x="3321" y="0"/>
                    <a:pt x="0" y="3327"/>
                    <a:pt x="0" y="7419"/>
                  </a:cubicBezTo>
                  <a:cubicBezTo>
                    <a:pt x="0" y="11517"/>
                    <a:pt x="3321" y="14837"/>
                    <a:pt x="7419" y="14837"/>
                  </a:cubicBezTo>
                  <a:cubicBezTo>
                    <a:pt x="11510" y="14837"/>
                    <a:pt x="14831" y="11517"/>
                    <a:pt x="14831" y="7419"/>
                  </a:cubicBezTo>
                  <a:cubicBezTo>
                    <a:pt x="14831" y="3327"/>
                    <a:pt x="11510"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1"/>
            <p:cNvSpPr/>
            <p:nvPr/>
          </p:nvSpPr>
          <p:spPr>
            <a:xfrm>
              <a:off x="6306206" y="4494440"/>
              <a:ext cx="559489" cy="559489"/>
            </a:xfrm>
            <a:custGeom>
              <a:avLst/>
              <a:gdLst/>
              <a:ahLst/>
              <a:cxnLst/>
              <a:rect l="l" t="t" r="r" b="b"/>
              <a:pathLst>
                <a:path w="9631" h="9631" extrusionOk="0">
                  <a:moveTo>
                    <a:pt x="4296" y="1"/>
                  </a:moveTo>
                  <a:lnTo>
                    <a:pt x="4296" y="1"/>
                  </a:lnTo>
                  <a:cubicBezTo>
                    <a:pt x="3372" y="96"/>
                    <a:pt x="2499" y="460"/>
                    <a:pt x="1779" y="1040"/>
                  </a:cubicBezTo>
                  <a:cubicBezTo>
                    <a:pt x="1981" y="1103"/>
                    <a:pt x="2192" y="1134"/>
                    <a:pt x="2403" y="1134"/>
                  </a:cubicBezTo>
                  <a:cubicBezTo>
                    <a:pt x="2683" y="1134"/>
                    <a:pt x="2963" y="1079"/>
                    <a:pt x="3225" y="970"/>
                  </a:cubicBezTo>
                  <a:cubicBezTo>
                    <a:pt x="3684" y="778"/>
                    <a:pt x="4060" y="434"/>
                    <a:pt x="4296" y="1"/>
                  </a:cubicBezTo>
                  <a:close/>
                  <a:moveTo>
                    <a:pt x="5335" y="1"/>
                  </a:moveTo>
                  <a:lnTo>
                    <a:pt x="5335" y="1"/>
                  </a:lnTo>
                  <a:cubicBezTo>
                    <a:pt x="5716" y="714"/>
                    <a:pt x="6450" y="1134"/>
                    <a:pt x="7224" y="1134"/>
                  </a:cubicBezTo>
                  <a:cubicBezTo>
                    <a:pt x="7432" y="1134"/>
                    <a:pt x="7644" y="1103"/>
                    <a:pt x="7852" y="1040"/>
                  </a:cubicBezTo>
                  <a:cubicBezTo>
                    <a:pt x="7132" y="460"/>
                    <a:pt x="6259" y="96"/>
                    <a:pt x="5335" y="1"/>
                  </a:cubicBezTo>
                  <a:close/>
                  <a:moveTo>
                    <a:pt x="1039" y="1779"/>
                  </a:moveTo>
                  <a:cubicBezTo>
                    <a:pt x="459" y="2499"/>
                    <a:pt x="96" y="3372"/>
                    <a:pt x="0" y="4296"/>
                  </a:cubicBezTo>
                  <a:cubicBezTo>
                    <a:pt x="899" y="3812"/>
                    <a:pt x="1339" y="2754"/>
                    <a:pt x="1039" y="1779"/>
                  </a:cubicBezTo>
                  <a:close/>
                  <a:moveTo>
                    <a:pt x="8585" y="1779"/>
                  </a:moveTo>
                  <a:lnTo>
                    <a:pt x="8585" y="1779"/>
                  </a:lnTo>
                  <a:cubicBezTo>
                    <a:pt x="8445" y="2251"/>
                    <a:pt x="8471" y="2760"/>
                    <a:pt x="8662" y="3219"/>
                  </a:cubicBezTo>
                  <a:lnTo>
                    <a:pt x="8662" y="3226"/>
                  </a:lnTo>
                  <a:cubicBezTo>
                    <a:pt x="8847" y="3685"/>
                    <a:pt x="9191" y="4061"/>
                    <a:pt x="9631" y="4296"/>
                  </a:cubicBezTo>
                  <a:cubicBezTo>
                    <a:pt x="9535" y="3372"/>
                    <a:pt x="9172" y="2499"/>
                    <a:pt x="8585" y="1779"/>
                  </a:cubicBezTo>
                  <a:close/>
                  <a:moveTo>
                    <a:pt x="9631" y="5329"/>
                  </a:moveTo>
                  <a:cubicBezTo>
                    <a:pt x="8726" y="5813"/>
                    <a:pt x="8292" y="6865"/>
                    <a:pt x="8585" y="7846"/>
                  </a:cubicBezTo>
                  <a:cubicBezTo>
                    <a:pt x="9172" y="7126"/>
                    <a:pt x="9535" y="6253"/>
                    <a:pt x="9631" y="5329"/>
                  </a:cubicBezTo>
                  <a:close/>
                  <a:moveTo>
                    <a:pt x="0" y="5335"/>
                  </a:moveTo>
                  <a:cubicBezTo>
                    <a:pt x="96" y="6259"/>
                    <a:pt x="459" y="7133"/>
                    <a:pt x="1039" y="7853"/>
                  </a:cubicBezTo>
                  <a:cubicBezTo>
                    <a:pt x="1186" y="7375"/>
                    <a:pt x="1160" y="6865"/>
                    <a:pt x="976" y="6406"/>
                  </a:cubicBezTo>
                  <a:lnTo>
                    <a:pt x="969" y="6406"/>
                  </a:lnTo>
                  <a:cubicBezTo>
                    <a:pt x="784" y="5947"/>
                    <a:pt x="440" y="5571"/>
                    <a:pt x="0" y="5335"/>
                  </a:cubicBezTo>
                  <a:close/>
                  <a:moveTo>
                    <a:pt x="2403" y="8492"/>
                  </a:moveTo>
                  <a:cubicBezTo>
                    <a:pt x="2196" y="8492"/>
                    <a:pt x="1986" y="8523"/>
                    <a:pt x="1779" y="8586"/>
                  </a:cubicBezTo>
                  <a:cubicBezTo>
                    <a:pt x="2499" y="9166"/>
                    <a:pt x="3372" y="9529"/>
                    <a:pt x="4296" y="9625"/>
                  </a:cubicBezTo>
                  <a:cubicBezTo>
                    <a:pt x="3914" y="8916"/>
                    <a:pt x="3179" y="8492"/>
                    <a:pt x="2403" y="8492"/>
                  </a:cubicBezTo>
                  <a:close/>
                  <a:moveTo>
                    <a:pt x="7226" y="8492"/>
                  </a:moveTo>
                  <a:cubicBezTo>
                    <a:pt x="6946" y="8492"/>
                    <a:pt x="6667" y="8547"/>
                    <a:pt x="6406" y="8656"/>
                  </a:cubicBezTo>
                  <a:cubicBezTo>
                    <a:pt x="5947" y="8847"/>
                    <a:pt x="5571" y="9191"/>
                    <a:pt x="5335" y="9631"/>
                  </a:cubicBezTo>
                  <a:cubicBezTo>
                    <a:pt x="6259" y="9529"/>
                    <a:pt x="7132" y="9166"/>
                    <a:pt x="7852" y="8586"/>
                  </a:cubicBezTo>
                  <a:cubicBezTo>
                    <a:pt x="7647" y="8523"/>
                    <a:pt x="7436" y="8492"/>
                    <a:pt x="722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1"/>
            <p:cNvSpPr/>
            <p:nvPr/>
          </p:nvSpPr>
          <p:spPr>
            <a:xfrm>
              <a:off x="6337692" y="4525926"/>
              <a:ext cx="496517" cy="496168"/>
            </a:xfrm>
            <a:custGeom>
              <a:avLst/>
              <a:gdLst/>
              <a:ahLst/>
              <a:cxnLst/>
              <a:rect l="l" t="t" r="r" b="b"/>
              <a:pathLst>
                <a:path w="8547" h="8541" extrusionOk="0">
                  <a:moveTo>
                    <a:pt x="4277" y="1"/>
                  </a:moveTo>
                  <a:cubicBezTo>
                    <a:pt x="4028" y="377"/>
                    <a:pt x="3703" y="689"/>
                    <a:pt x="3321" y="912"/>
                  </a:cubicBezTo>
                  <a:cubicBezTo>
                    <a:pt x="3569" y="1116"/>
                    <a:pt x="3882" y="1224"/>
                    <a:pt x="4200" y="1224"/>
                  </a:cubicBezTo>
                  <a:lnTo>
                    <a:pt x="4353" y="1224"/>
                  </a:lnTo>
                  <a:cubicBezTo>
                    <a:pt x="4672" y="1224"/>
                    <a:pt x="4984" y="1116"/>
                    <a:pt x="5233" y="912"/>
                  </a:cubicBezTo>
                  <a:cubicBezTo>
                    <a:pt x="4850" y="689"/>
                    <a:pt x="4519" y="377"/>
                    <a:pt x="4277" y="1"/>
                  </a:cubicBezTo>
                  <a:close/>
                  <a:moveTo>
                    <a:pt x="2473" y="1243"/>
                  </a:moveTo>
                  <a:lnTo>
                    <a:pt x="2473" y="1243"/>
                  </a:lnTo>
                  <a:cubicBezTo>
                    <a:pt x="2265" y="1290"/>
                    <a:pt x="2054" y="1314"/>
                    <a:pt x="1843" y="1314"/>
                  </a:cubicBezTo>
                  <a:cubicBezTo>
                    <a:pt x="1646" y="1314"/>
                    <a:pt x="1449" y="1293"/>
                    <a:pt x="1256" y="1250"/>
                  </a:cubicBezTo>
                  <a:lnTo>
                    <a:pt x="1256" y="1250"/>
                  </a:lnTo>
                  <a:cubicBezTo>
                    <a:pt x="1339" y="1651"/>
                    <a:pt x="1332" y="2072"/>
                    <a:pt x="1243" y="2473"/>
                  </a:cubicBezTo>
                  <a:cubicBezTo>
                    <a:pt x="1925" y="2473"/>
                    <a:pt x="2479" y="1925"/>
                    <a:pt x="2473" y="1243"/>
                  </a:cubicBezTo>
                  <a:close/>
                  <a:moveTo>
                    <a:pt x="6074" y="1243"/>
                  </a:moveTo>
                  <a:lnTo>
                    <a:pt x="6074" y="1243"/>
                  </a:lnTo>
                  <a:cubicBezTo>
                    <a:pt x="6087" y="1568"/>
                    <a:pt x="6214" y="1874"/>
                    <a:pt x="6431" y="2116"/>
                  </a:cubicBezTo>
                  <a:cubicBezTo>
                    <a:pt x="6673" y="2327"/>
                    <a:pt x="6979" y="2454"/>
                    <a:pt x="7304" y="2473"/>
                  </a:cubicBezTo>
                  <a:cubicBezTo>
                    <a:pt x="7215" y="2072"/>
                    <a:pt x="7208" y="1651"/>
                    <a:pt x="7291" y="1250"/>
                  </a:cubicBezTo>
                  <a:lnTo>
                    <a:pt x="7291" y="1250"/>
                  </a:lnTo>
                  <a:cubicBezTo>
                    <a:pt x="7098" y="1293"/>
                    <a:pt x="6901" y="1314"/>
                    <a:pt x="6704" y="1314"/>
                  </a:cubicBezTo>
                  <a:cubicBezTo>
                    <a:pt x="6493" y="1314"/>
                    <a:pt x="6282" y="1290"/>
                    <a:pt x="6074" y="1243"/>
                  </a:cubicBezTo>
                  <a:close/>
                  <a:moveTo>
                    <a:pt x="918" y="3308"/>
                  </a:moveTo>
                  <a:cubicBezTo>
                    <a:pt x="688" y="3697"/>
                    <a:pt x="376" y="4028"/>
                    <a:pt x="0" y="4271"/>
                  </a:cubicBezTo>
                  <a:cubicBezTo>
                    <a:pt x="376" y="4513"/>
                    <a:pt x="688" y="4844"/>
                    <a:pt x="918" y="5227"/>
                  </a:cubicBezTo>
                  <a:cubicBezTo>
                    <a:pt x="1115" y="4978"/>
                    <a:pt x="1224" y="4666"/>
                    <a:pt x="1224" y="4347"/>
                  </a:cubicBezTo>
                  <a:lnTo>
                    <a:pt x="1224" y="4322"/>
                  </a:lnTo>
                  <a:lnTo>
                    <a:pt x="1224" y="4271"/>
                  </a:lnTo>
                  <a:lnTo>
                    <a:pt x="1224" y="4220"/>
                  </a:lnTo>
                  <a:lnTo>
                    <a:pt x="1224" y="4194"/>
                  </a:lnTo>
                  <a:cubicBezTo>
                    <a:pt x="1224" y="3876"/>
                    <a:pt x="1115" y="3563"/>
                    <a:pt x="918" y="3308"/>
                  </a:cubicBezTo>
                  <a:close/>
                  <a:moveTo>
                    <a:pt x="7635" y="3315"/>
                  </a:moveTo>
                  <a:cubicBezTo>
                    <a:pt x="7431" y="3570"/>
                    <a:pt x="7323" y="3876"/>
                    <a:pt x="7323" y="4201"/>
                  </a:cubicBezTo>
                  <a:lnTo>
                    <a:pt x="7323" y="4220"/>
                  </a:lnTo>
                  <a:lnTo>
                    <a:pt x="7323" y="4271"/>
                  </a:lnTo>
                  <a:lnTo>
                    <a:pt x="7323" y="4322"/>
                  </a:lnTo>
                  <a:lnTo>
                    <a:pt x="7323" y="4347"/>
                  </a:lnTo>
                  <a:cubicBezTo>
                    <a:pt x="7323" y="4666"/>
                    <a:pt x="7431" y="4978"/>
                    <a:pt x="7635" y="5227"/>
                  </a:cubicBezTo>
                  <a:cubicBezTo>
                    <a:pt x="7858" y="4844"/>
                    <a:pt x="8171" y="4513"/>
                    <a:pt x="8547" y="4271"/>
                  </a:cubicBezTo>
                  <a:cubicBezTo>
                    <a:pt x="8171" y="4028"/>
                    <a:pt x="7858" y="3703"/>
                    <a:pt x="7635" y="3315"/>
                  </a:cubicBezTo>
                  <a:close/>
                  <a:moveTo>
                    <a:pt x="3142" y="1664"/>
                  </a:moveTo>
                  <a:cubicBezTo>
                    <a:pt x="2989" y="2410"/>
                    <a:pt x="2409" y="2990"/>
                    <a:pt x="1670" y="3143"/>
                  </a:cubicBezTo>
                  <a:cubicBezTo>
                    <a:pt x="1855" y="3474"/>
                    <a:pt x="1950" y="3850"/>
                    <a:pt x="1944" y="4232"/>
                  </a:cubicBezTo>
                  <a:lnTo>
                    <a:pt x="1944" y="4271"/>
                  </a:lnTo>
                  <a:lnTo>
                    <a:pt x="1944" y="4309"/>
                  </a:lnTo>
                  <a:cubicBezTo>
                    <a:pt x="1950" y="4691"/>
                    <a:pt x="1855" y="5067"/>
                    <a:pt x="1670" y="5399"/>
                  </a:cubicBezTo>
                  <a:cubicBezTo>
                    <a:pt x="2409" y="5552"/>
                    <a:pt x="2989" y="6132"/>
                    <a:pt x="3142" y="6877"/>
                  </a:cubicBezTo>
                  <a:cubicBezTo>
                    <a:pt x="3474" y="6693"/>
                    <a:pt x="3856" y="6597"/>
                    <a:pt x="4232" y="6597"/>
                  </a:cubicBezTo>
                  <a:lnTo>
                    <a:pt x="4315" y="6597"/>
                  </a:lnTo>
                  <a:cubicBezTo>
                    <a:pt x="4697" y="6597"/>
                    <a:pt x="5073" y="6693"/>
                    <a:pt x="5405" y="6877"/>
                  </a:cubicBezTo>
                  <a:cubicBezTo>
                    <a:pt x="5558" y="6132"/>
                    <a:pt x="6138" y="5552"/>
                    <a:pt x="6877" y="5399"/>
                  </a:cubicBezTo>
                  <a:cubicBezTo>
                    <a:pt x="6692" y="5067"/>
                    <a:pt x="6597" y="4691"/>
                    <a:pt x="6603" y="4309"/>
                  </a:cubicBezTo>
                  <a:lnTo>
                    <a:pt x="6603" y="4271"/>
                  </a:lnTo>
                  <a:lnTo>
                    <a:pt x="6603" y="4232"/>
                  </a:lnTo>
                  <a:cubicBezTo>
                    <a:pt x="6597" y="3850"/>
                    <a:pt x="6692" y="3474"/>
                    <a:pt x="6877" y="3143"/>
                  </a:cubicBezTo>
                  <a:cubicBezTo>
                    <a:pt x="6138" y="2990"/>
                    <a:pt x="5558" y="2410"/>
                    <a:pt x="5405" y="1664"/>
                  </a:cubicBezTo>
                  <a:cubicBezTo>
                    <a:pt x="5073" y="1849"/>
                    <a:pt x="4697" y="1944"/>
                    <a:pt x="4315" y="1944"/>
                  </a:cubicBezTo>
                  <a:lnTo>
                    <a:pt x="4232" y="1944"/>
                  </a:lnTo>
                  <a:cubicBezTo>
                    <a:pt x="3850" y="1944"/>
                    <a:pt x="3474" y="1849"/>
                    <a:pt x="3142" y="1664"/>
                  </a:cubicBezTo>
                  <a:close/>
                  <a:moveTo>
                    <a:pt x="1243" y="6074"/>
                  </a:moveTo>
                  <a:cubicBezTo>
                    <a:pt x="1332" y="6476"/>
                    <a:pt x="1339" y="6890"/>
                    <a:pt x="1256" y="7292"/>
                  </a:cubicBezTo>
                  <a:cubicBezTo>
                    <a:pt x="1449" y="7252"/>
                    <a:pt x="1646" y="7231"/>
                    <a:pt x="1842" y="7231"/>
                  </a:cubicBezTo>
                  <a:cubicBezTo>
                    <a:pt x="2054" y="7231"/>
                    <a:pt x="2265" y="7255"/>
                    <a:pt x="2473" y="7304"/>
                  </a:cubicBezTo>
                  <a:cubicBezTo>
                    <a:pt x="2460" y="6979"/>
                    <a:pt x="2333" y="6673"/>
                    <a:pt x="2116" y="6431"/>
                  </a:cubicBezTo>
                  <a:cubicBezTo>
                    <a:pt x="1874" y="6215"/>
                    <a:pt x="1568" y="6087"/>
                    <a:pt x="1243" y="6074"/>
                  </a:cubicBezTo>
                  <a:close/>
                  <a:moveTo>
                    <a:pt x="7304" y="6074"/>
                  </a:moveTo>
                  <a:lnTo>
                    <a:pt x="7304" y="6074"/>
                  </a:lnTo>
                  <a:cubicBezTo>
                    <a:pt x="6985" y="6087"/>
                    <a:pt x="6673" y="6215"/>
                    <a:pt x="6431" y="6431"/>
                  </a:cubicBezTo>
                  <a:cubicBezTo>
                    <a:pt x="6221" y="6673"/>
                    <a:pt x="6093" y="6979"/>
                    <a:pt x="6074" y="7304"/>
                  </a:cubicBezTo>
                  <a:cubicBezTo>
                    <a:pt x="6282" y="7255"/>
                    <a:pt x="6495" y="7231"/>
                    <a:pt x="6708" y="7231"/>
                  </a:cubicBezTo>
                  <a:cubicBezTo>
                    <a:pt x="6906" y="7231"/>
                    <a:pt x="7104" y="7252"/>
                    <a:pt x="7298" y="7292"/>
                  </a:cubicBezTo>
                  <a:cubicBezTo>
                    <a:pt x="7215" y="6890"/>
                    <a:pt x="7215" y="6476"/>
                    <a:pt x="7304" y="6074"/>
                  </a:cubicBezTo>
                  <a:close/>
                  <a:moveTo>
                    <a:pt x="4194" y="7324"/>
                  </a:moveTo>
                  <a:cubicBezTo>
                    <a:pt x="3875" y="7324"/>
                    <a:pt x="3563" y="7432"/>
                    <a:pt x="3314" y="7629"/>
                  </a:cubicBezTo>
                  <a:cubicBezTo>
                    <a:pt x="3703" y="7859"/>
                    <a:pt x="4028" y="8171"/>
                    <a:pt x="4277" y="8541"/>
                  </a:cubicBezTo>
                  <a:cubicBezTo>
                    <a:pt x="4519" y="8171"/>
                    <a:pt x="4844" y="7859"/>
                    <a:pt x="5233" y="7629"/>
                  </a:cubicBezTo>
                  <a:cubicBezTo>
                    <a:pt x="4984" y="7432"/>
                    <a:pt x="4672" y="7324"/>
                    <a:pt x="4353"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1"/>
            <p:cNvSpPr/>
            <p:nvPr/>
          </p:nvSpPr>
          <p:spPr>
            <a:xfrm>
              <a:off x="6197341" y="4413924"/>
              <a:ext cx="748696" cy="720347"/>
            </a:xfrm>
            <a:custGeom>
              <a:avLst/>
              <a:gdLst/>
              <a:ahLst/>
              <a:cxnLst/>
              <a:rect l="l" t="t" r="r" b="b"/>
              <a:pathLst>
                <a:path w="12888" h="12400" extrusionOk="0">
                  <a:moveTo>
                    <a:pt x="6693" y="259"/>
                  </a:moveTo>
                  <a:cubicBezTo>
                    <a:pt x="9969" y="265"/>
                    <a:pt x="12626" y="2923"/>
                    <a:pt x="12633" y="6199"/>
                  </a:cubicBezTo>
                  <a:cubicBezTo>
                    <a:pt x="12633" y="8601"/>
                    <a:pt x="11180" y="10768"/>
                    <a:pt x="8962" y="11686"/>
                  </a:cubicBezTo>
                  <a:cubicBezTo>
                    <a:pt x="8226" y="11993"/>
                    <a:pt x="7454" y="12141"/>
                    <a:pt x="6688" y="12141"/>
                  </a:cubicBezTo>
                  <a:cubicBezTo>
                    <a:pt x="5144" y="12141"/>
                    <a:pt x="3626" y="11536"/>
                    <a:pt x="2493" y="10399"/>
                  </a:cubicBezTo>
                  <a:cubicBezTo>
                    <a:pt x="791" y="8703"/>
                    <a:pt x="281" y="6148"/>
                    <a:pt x="1199" y="3930"/>
                  </a:cubicBezTo>
                  <a:cubicBezTo>
                    <a:pt x="2123" y="1705"/>
                    <a:pt x="4290" y="259"/>
                    <a:pt x="6693" y="259"/>
                  </a:cubicBezTo>
                  <a:close/>
                  <a:moveTo>
                    <a:pt x="6686" y="1"/>
                  </a:moveTo>
                  <a:cubicBezTo>
                    <a:pt x="5074" y="1"/>
                    <a:pt x="3492" y="630"/>
                    <a:pt x="2308" y="1814"/>
                  </a:cubicBezTo>
                  <a:cubicBezTo>
                    <a:pt x="530" y="3592"/>
                    <a:pt x="1" y="6256"/>
                    <a:pt x="963" y="8576"/>
                  </a:cubicBezTo>
                  <a:cubicBezTo>
                    <a:pt x="1919" y="10889"/>
                    <a:pt x="4182" y="12400"/>
                    <a:pt x="6693" y="12400"/>
                  </a:cubicBezTo>
                  <a:cubicBezTo>
                    <a:pt x="10109" y="12394"/>
                    <a:pt x="12888" y="9621"/>
                    <a:pt x="12888" y="6199"/>
                  </a:cubicBezTo>
                  <a:cubicBezTo>
                    <a:pt x="12888" y="3694"/>
                    <a:pt x="11377" y="1431"/>
                    <a:pt x="9064" y="475"/>
                  </a:cubicBezTo>
                  <a:cubicBezTo>
                    <a:pt x="8294" y="156"/>
                    <a:pt x="7486" y="1"/>
                    <a:pt x="6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1"/>
            <p:cNvSpPr/>
            <p:nvPr/>
          </p:nvSpPr>
          <p:spPr>
            <a:xfrm>
              <a:off x="5867840" y="3111955"/>
              <a:ext cx="1111890" cy="3256375"/>
            </a:xfrm>
            <a:custGeom>
              <a:avLst/>
              <a:gdLst/>
              <a:ahLst/>
              <a:cxnLst/>
              <a:rect l="l" t="t" r="r" b="b"/>
              <a:pathLst>
                <a:path w="19140" h="56055" extrusionOk="0">
                  <a:moveTo>
                    <a:pt x="18878" y="1798"/>
                  </a:moveTo>
                  <a:lnTo>
                    <a:pt x="18878" y="54455"/>
                  </a:lnTo>
                  <a:cubicBezTo>
                    <a:pt x="16138" y="46405"/>
                    <a:pt x="11249" y="35303"/>
                    <a:pt x="517" y="28343"/>
                  </a:cubicBezTo>
                  <a:cubicBezTo>
                    <a:pt x="10529" y="22977"/>
                    <a:pt x="17215" y="11084"/>
                    <a:pt x="18878" y="1798"/>
                  </a:cubicBezTo>
                  <a:close/>
                  <a:moveTo>
                    <a:pt x="18878" y="1"/>
                  </a:moveTo>
                  <a:cubicBezTo>
                    <a:pt x="17808" y="9484"/>
                    <a:pt x="10892" y="22594"/>
                    <a:pt x="198" y="28216"/>
                  </a:cubicBezTo>
                  <a:lnTo>
                    <a:pt x="0" y="28318"/>
                  </a:lnTo>
                  <a:lnTo>
                    <a:pt x="192" y="28445"/>
                  </a:lnTo>
                  <a:cubicBezTo>
                    <a:pt x="11326" y="35570"/>
                    <a:pt x="16195" y="47176"/>
                    <a:pt x="18885" y="55296"/>
                  </a:cubicBezTo>
                  <a:lnTo>
                    <a:pt x="19140" y="56054"/>
                  </a:lnTo>
                  <a:lnTo>
                    <a:pt x="19140" y="13"/>
                  </a:lnTo>
                  <a:lnTo>
                    <a:pt x="18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1"/>
            <p:cNvSpPr/>
            <p:nvPr/>
          </p:nvSpPr>
          <p:spPr>
            <a:xfrm>
              <a:off x="2269456" y="3766192"/>
              <a:ext cx="792730" cy="2048981"/>
            </a:xfrm>
            <a:custGeom>
              <a:avLst/>
              <a:gdLst/>
              <a:ahLst/>
              <a:cxnLst/>
              <a:rect l="l" t="t" r="r" b="b"/>
              <a:pathLst>
                <a:path w="13646" h="35271" extrusionOk="0">
                  <a:moveTo>
                    <a:pt x="0" y="0"/>
                  </a:moveTo>
                  <a:lnTo>
                    <a:pt x="0" y="35271"/>
                  </a:lnTo>
                  <a:cubicBezTo>
                    <a:pt x="2824" y="28585"/>
                    <a:pt x="6973" y="21969"/>
                    <a:pt x="13646" y="17208"/>
                  </a:cubicBezTo>
                  <a:cubicBezTo>
                    <a:pt x="9828" y="14857"/>
                    <a:pt x="6673" y="11536"/>
                    <a:pt x="4219" y="7948"/>
                  </a:cubicBezTo>
                  <a:cubicBezTo>
                    <a:pt x="2524" y="5462"/>
                    <a:pt x="1109" y="279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1"/>
            <p:cNvSpPr/>
            <p:nvPr/>
          </p:nvSpPr>
          <p:spPr>
            <a:xfrm>
              <a:off x="2127613" y="4343051"/>
              <a:ext cx="861628" cy="861977"/>
            </a:xfrm>
            <a:custGeom>
              <a:avLst/>
              <a:gdLst/>
              <a:ahLst/>
              <a:cxnLst/>
              <a:rect l="l" t="t" r="r" b="b"/>
              <a:pathLst>
                <a:path w="14832" h="14838" extrusionOk="0">
                  <a:moveTo>
                    <a:pt x="7413" y="0"/>
                  </a:moveTo>
                  <a:cubicBezTo>
                    <a:pt x="3321" y="0"/>
                    <a:pt x="1" y="3327"/>
                    <a:pt x="1" y="7419"/>
                  </a:cubicBezTo>
                  <a:cubicBezTo>
                    <a:pt x="1" y="11517"/>
                    <a:pt x="3321" y="14837"/>
                    <a:pt x="7413" y="14837"/>
                  </a:cubicBezTo>
                  <a:cubicBezTo>
                    <a:pt x="11511" y="14837"/>
                    <a:pt x="14831" y="11517"/>
                    <a:pt x="14831" y="7419"/>
                  </a:cubicBezTo>
                  <a:cubicBezTo>
                    <a:pt x="14831" y="3327"/>
                    <a:pt x="11511" y="0"/>
                    <a:pt x="7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1"/>
            <p:cNvSpPr/>
            <p:nvPr/>
          </p:nvSpPr>
          <p:spPr>
            <a:xfrm>
              <a:off x="2278653" y="4494440"/>
              <a:ext cx="559547" cy="559489"/>
            </a:xfrm>
            <a:custGeom>
              <a:avLst/>
              <a:gdLst/>
              <a:ahLst/>
              <a:cxnLst/>
              <a:rect l="l" t="t" r="r" b="b"/>
              <a:pathLst>
                <a:path w="9632" h="9631" extrusionOk="0">
                  <a:moveTo>
                    <a:pt x="4297" y="1"/>
                  </a:moveTo>
                  <a:cubicBezTo>
                    <a:pt x="3838" y="45"/>
                    <a:pt x="3392" y="160"/>
                    <a:pt x="2964" y="339"/>
                  </a:cubicBezTo>
                  <a:cubicBezTo>
                    <a:pt x="2537" y="517"/>
                    <a:pt x="2136" y="753"/>
                    <a:pt x="1779" y="1040"/>
                  </a:cubicBezTo>
                  <a:cubicBezTo>
                    <a:pt x="1984" y="1103"/>
                    <a:pt x="2195" y="1134"/>
                    <a:pt x="2406" y="1134"/>
                  </a:cubicBezTo>
                  <a:cubicBezTo>
                    <a:pt x="2685" y="1134"/>
                    <a:pt x="2964" y="1079"/>
                    <a:pt x="3226" y="970"/>
                  </a:cubicBezTo>
                  <a:cubicBezTo>
                    <a:pt x="3685" y="778"/>
                    <a:pt x="4061" y="434"/>
                    <a:pt x="4297" y="1"/>
                  </a:cubicBezTo>
                  <a:close/>
                  <a:moveTo>
                    <a:pt x="5335" y="1"/>
                  </a:moveTo>
                  <a:cubicBezTo>
                    <a:pt x="5571" y="434"/>
                    <a:pt x="5947" y="778"/>
                    <a:pt x="6406" y="970"/>
                  </a:cubicBezTo>
                  <a:cubicBezTo>
                    <a:pt x="6668" y="1079"/>
                    <a:pt x="6946" y="1134"/>
                    <a:pt x="7226" y="1134"/>
                  </a:cubicBezTo>
                  <a:cubicBezTo>
                    <a:pt x="7437" y="1134"/>
                    <a:pt x="7648" y="1103"/>
                    <a:pt x="7853" y="1040"/>
                  </a:cubicBezTo>
                  <a:cubicBezTo>
                    <a:pt x="7496" y="753"/>
                    <a:pt x="7094" y="517"/>
                    <a:pt x="6667" y="339"/>
                  </a:cubicBezTo>
                  <a:cubicBezTo>
                    <a:pt x="6240" y="160"/>
                    <a:pt x="5794" y="45"/>
                    <a:pt x="5335" y="1"/>
                  </a:cubicBezTo>
                  <a:close/>
                  <a:moveTo>
                    <a:pt x="1046" y="1779"/>
                  </a:moveTo>
                  <a:cubicBezTo>
                    <a:pt x="753" y="2136"/>
                    <a:pt x="517" y="2537"/>
                    <a:pt x="339" y="2964"/>
                  </a:cubicBezTo>
                  <a:cubicBezTo>
                    <a:pt x="160" y="3385"/>
                    <a:pt x="45" y="3838"/>
                    <a:pt x="1" y="4296"/>
                  </a:cubicBezTo>
                  <a:cubicBezTo>
                    <a:pt x="441" y="4061"/>
                    <a:pt x="785" y="3685"/>
                    <a:pt x="970" y="3226"/>
                  </a:cubicBezTo>
                  <a:lnTo>
                    <a:pt x="970" y="3219"/>
                  </a:lnTo>
                  <a:cubicBezTo>
                    <a:pt x="1161" y="2760"/>
                    <a:pt x="1186" y="2251"/>
                    <a:pt x="1046" y="1779"/>
                  </a:cubicBezTo>
                  <a:close/>
                  <a:moveTo>
                    <a:pt x="8586" y="1779"/>
                  </a:moveTo>
                  <a:cubicBezTo>
                    <a:pt x="8446" y="2251"/>
                    <a:pt x="8471" y="2760"/>
                    <a:pt x="8662" y="3219"/>
                  </a:cubicBezTo>
                  <a:cubicBezTo>
                    <a:pt x="8847" y="3678"/>
                    <a:pt x="9191" y="4061"/>
                    <a:pt x="9631" y="4296"/>
                  </a:cubicBezTo>
                  <a:cubicBezTo>
                    <a:pt x="9586" y="3838"/>
                    <a:pt x="9472" y="3385"/>
                    <a:pt x="9293" y="2958"/>
                  </a:cubicBezTo>
                  <a:cubicBezTo>
                    <a:pt x="9115" y="2531"/>
                    <a:pt x="8879" y="2136"/>
                    <a:pt x="8592" y="1779"/>
                  </a:cubicBezTo>
                  <a:close/>
                  <a:moveTo>
                    <a:pt x="1" y="5335"/>
                  </a:moveTo>
                  <a:lnTo>
                    <a:pt x="1" y="5335"/>
                  </a:lnTo>
                  <a:cubicBezTo>
                    <a:pt x="45" y="5794"/>
                    <a:pt x="160" y="6247"/>
                    <a:pt x="339" y="6674"/>
                  </a:cubicBezTo>
                  <a:cubicBezTo>
                    <a:pt x="517" y="7094"/>
                    <a:pt x="753" y="7489"/>
                    <a:pt x="1046" y="7846"/>
                  </a:cubicBezTo>
                  <a:lnTo>
                    <a:pt x="1046" y="7853"/>
                  </a:lnTo>
                  <a:cubicBezTo>
                    <a:pt x="1186" y="7375"/>
                    <a:pt x="1161" y="6865"/>
                    <a:pt x="970" y="6412"/>
                  </a:cubicBezTo>
                  <a:cubicBezTo>
                    <a:pt x="785" y="5947"/>
                    <a:pt x="441" y="5571"/>
                    <a:pt x="1" y="5335"/>
                  </a:cubicBezTo>
                  <a:close/>
                  <a:moveTo>
                    <a:pt x="9631" y="5335"/>
                  </a:moveTo>
                  <a:lnTo>
                    <a:pt x="9631" y="5335"/>
                  </a:lnTo>
                  <a:cubicBezTo>
                    <a:pt x="9191" y="5571"/>
                    <a:pt x="8847" y="5947"/>
                    <a:pt x="8662" y="6406"/>
                  </a:cubicBezTo>
                  <a:lnTo>
                    <a:pt x="8656" y="6406"/>
                  </a:lnTo>
                  <a:cubicBezTo>
                    <a:pt x="8465" y="6865"/>
                    <a:pt x="8446" y="7375"/>
                    <a:pt x="8586" y="7853"/>
                  </a:cubicBezTo>
                  <a:cubicBezTo>
                    <a:pt x="8879" y="7496"/>
                    <a:pt x="9115" y="7094"/>
                    <a:pt x="9293" y="6674"/>
                  </a:cubicBezTo>
                  <a:cubicBezTo>
                    <a:pt x="9472" y="6247"/>
                    <a:pt x="9586" y="5794"/>
                    <a:pt x="9631" y="5335"/>
                  </a:cubicBezTo>
                  <a:close/>
                  <a:moveTo>
                    <a:pt x="7226" y="8492"/>
                  </a:moveTo>
                  <a:cubicBezTo>
                    <a:pt x="6946" y="8492"/>
                    <a:pt x="6668" y="8547"/>
                    <a:pt x="6406" y="8656"/>
                  </a:cubicBezTo>
                  <a:cubicBezTo>
                    <a:pt x="5947" y="8841"/>
                    <a:pt x="5571" y="9185"/>
                    <a:pt x="5335" y="9625"/>
                  </a:cubicBezTo>
                  <a:cubicBezTo>
                    <a:pt x="5794" y="9580"/>
                    <a:pt x="6240" y="9465"/>
                    <a:pt x="6667" y="9287"/>
                  </a:cubicBezTo>
                  <a:cubicBezTo>
                    <a:pt x="7094" y="9108"/>
                    <a:pt x="7496" y="8873"/>
                    <a:pt x="7853" y="8586"/>
                  </a:cubicBezTo>
                  <a:cubicBezTo>
                    <a:pt x="7648" y="8523"/>
                    <a:pt x="7437" y="8492"/>
                    <a:pt x="7226" y="8492"/>
                  </a:cubicBezTo>
                  <a:close/>
                  <a:moveTo>
                    <a:pt x="2406" y="8492"/>
                  </a:moveTo>
                  <a:cubicBezTo>
                    <a:pt x="2195" y="8492"/>
                    <a:pt x="1984" y="8523"/>
                    <a:pt x="1779" y="8586"/>
                  </a:cubicBezTo>
                  <a:cubicBezTo>
                    <a:pt x="2136" y="8873"/>
                    <a:pt x="2537" y="9115"/>
                    <a:pt x="2964" y="9293"/>
                  </a:cubicBezTo>
                  <a:cubicBezTo>
                    <a:pt x="3385" y="9472"/>
                    <a:pt x="3838" y="9580"/>
                    <a:pt x="4297" y="9631"/>
                  </a:cubicBezTo>
                  <a:cubicBezTo>
                    <a:pt x="4061" y="9191"/>
                    <a:pt x="3685" y="8847"/>
                    <a:pt x="3226" y="8656"/>
                  </a:cubicBezTo>
                  <a:cubicBezTo>
                    <a:pt x="2964" y="8547"/>
                    <a:pt x="2685" y="8492"/>
                    <a:pt x="2406" y="849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1"/>
            <p:cNvSpPr/>
            <p:nvPr/>
          </p:nvSpPr>
          <p:spPr>
            <a:xfrm>
              <a:off x="2310139" y="4525926"/>
              <a:ext cx="496575" cy="496168"/>
            </a:xfrm>
            <a:custGeom>
              <a:avLst/>
              <a:gdLst/>
              <a:ahLst/>
              <a:cxnLst/>
              <a:rect l="l" t="t" r="r" b="b"/>
              <a:pathLst>
                <a:path w="8548" h="8541" extrusionOk="0">
                  <a:moveTo>
                    <a:pt x="4271" y="1"/>
                  </a:moveTo>
                  <a:cubicBezTo>
                    <a:pt x="4029" y="377"/>
                    <a:pt x="3697" y="689"/>
                    <a:pt x="3308" y="912"/>
                  </a:cubicBezTo>
                  <a:cubicBezTo>
                    <a:pt x="3563" y="1116"/>
                    <a:pt x="3869" y="1224"/>
                    <a:pt x="4194" y="1224"/>
                  </a:cubicBezTo>
                  <a:lnTo>
                    <a:pt x="4347" y="1224"/>
                  </a:lnTo>
                  <a:cubicBezTo>
                    <a:pt x="4666" y="1224"/>
                    <a:pt x="4978" y="1116"/>
                    <a:pt x="5227" y="912"/>
                  </a:cubicBezTo>
                  <a:cubicBezTo>
                    <a:pt x="4844" y="689"/>
                    <a:pt x="4513" y="377"/>
                    <a:pt x="4271" y="1"/>
                  </a:cubicBezTo>
                  <a:close/>
                  <a:moveTo>
                    <a:pt x="2473" y="1243"/>
                  </a:moveTo>
                  <a:lnTo>
                    <a:pt x="2473" y="1243"/>
                  </a:lnTo>
                  <a:cubicBezTo>
                    <a:pt x="2266" y="1290"/>
                    <a:pt x="2053" y="1314"/>
                    <a:pt x="1840" y="1314"/>
                  </a:cubicBezTo>
                  <a:cubicBezTo>
                    <a:pt x="1641" y="1314"/>
                    <a:pt x="1443" y="1293"/>
                    <a:pt x="1250" y="1250"/>
                  </a:cubicBezTo>
                  <a:lnTo>
                    <a:pt x="1250" y="1250"/>
                  </a:lnTo>
                  <a:cubicBezTo>
                    <a:pt x="1339" y="1651"/>
                    <a:pt x="1333" y="2072"/>
                    <a:pt x="1243" y="2473"/>
                  </a:cubicBezTo>
                  <a:cubicBezTo>
                    <a:pt x="1562" y="2454"/>
                    <a:pt x="1874" y="2327"/>
                    <a:pt x="2117" y="2116"/>
                  </a:cubicBezTo>
                  <a:cubicBezTo>
                    <a:pt x="2327" y="1874"/>
                    <a:pt x="2454" y="1568"/>
                    <a:pt x="2473" y="1243"/>
                  </a:cubicBezTo>
                  <a:close/>
                  <a:moveTo>
                    <a:pt x="6074" y="1243"/>
                  </a:moveTo>
                  <a:cubicBezTo>
                    <a:pt x="6087" y="1568"/>
                    <a:pt x="6215" y="1874"/>
                    <a:pt x="6431" y="2116"/>
                  </a:cubicBezTo>
                  <a:cubicBezTo>
                    <a:pt x="6674" y="2327"/>
                    <a:pt x="6979" y="2454"/>
                    <a:pt x="7304" y="2473"/>
                  </a:cubicBezTo>
                  <a:cubicBezTo>
                    <a:pt x="7209" y="2072"/>
                    <a:pt x="7209" y="1658"/>
                    <a:pt x="7292" y="1250"/>
                  </a:cubicBezTo>
                  <a:lnTo>
                    <a:pt x="7292" y="1250"/>
                  </a:lnTo>
                  <a:cubicBezTo>
                    <a:pt x="7098" y="1293"/>
                    <a:pt x="6900" y="1314"/>
                    <a:pt x="6703" y="1314"/>
                  </a:cubicBezTo>
                  <a:cubicBezTo>
                    <a:pt x="6491" y="1314"/>
                    <a:pt x="6279" y="1290"/>
                    <a:pt x="6074" y="1243"/>
                  </a:cubicBezTo>
                  <a:close/>
                  <a:moveTo>
                    <a:pt x="7630" y="3308"/>
                  </a:moveTo>
                  <a:cubicBezTo>
                    <a:pt x="7432" y="3563"/>
                    <a:pt x="7324" y="3876"/>
                    <a:pt x="7324" y="4194"/>
                  </a:cubicBezTo>
                  <a:lnTo>
                    <a:pt x="7324" y="4220"/>
                  </a:lnTo>
                  <a:lnTo>
                    <a:pt x="7324" y="4271"/>
                  </a:lnTo>
                  <a:lnTo>
                    <a:pt x="7324" y="4322"/>
                  </a:lnTo>
                  <a:lnTo>
                    <a:pt x="7324" y="4347"/>
                  </a:lnTo>
                  <a:cubicBezTo>
                    <a:pt x="7324" y="4666"/>
                    <a:pt x="7432" y="4978"/>
                    <a:pt x="7630" y="5227"/>
                  </a:cubicBezTo>
                  <a:cubicBezTo>
                    <a:pt x="7859" y="4844"/>
                    <a:pt x="8171" y="4513"/>
                    <a:pt x="8547" y="4271"/>
                  </a:cubicBezTo>
                  <a:cubicBezTo>
                    <a:pt x="8171" y="4028"/>
                    <a:pt x="7859" y="3697"/>
                    <a:pt x="7630" y="3308"/>
                  </a:cubicBezTo>
                  <a:close/>
                  <a:moveTo>
                    <a:pt x="918" y="3315"/>
                  </a:moveTo>
                  <a:cubicBezTo>
                    <a:pt x="689" y="3703"/>
                    <a:pt x="377" y="4028"/>
                    <a:pt x="1" y="4271"/>
                  </a:cubicBezTo>
                  <a:cubicBezTo>
                    <a:pt x="377" y="4513"/>
                    <a:pt x="695" y="4844"/>
                    <a:pt x="918" y="5233"/>
                  </a:cubicBezTo>
                  <a:cubicBezTo>
                    <a:pt x="1116" y="4978"/>
                    <a:pt x="1224" y="4666"/>
                    <a:pt x="1224" y="4347"/>
                  </a:cubicBezTo>
                  <a:lnTo>
                    <a:pt x="1224" y="4322"/>
                  </a:lnTo>
                  <a:lnTo>
                    <a:pt x="1224" y="4271"/>
                  </a:lnTo>
                  <a:lnTo>
                    <a:pt x="1224" y="4220"/>
                  </a:lnTo>
                  <a:lnTo>
                    <a:pt x="1224" y="4201"/>
                  </a:lnTo>
                  <a:cubicBezTo>
                    <a:pt x="1224" y="3876"/>
                    <a:pt x="1116" y="3570"/>
                    <a:pt x="918" y="3315"/>
                  </a:cubicBezTo>
                  <a:close/>
                  <a:moveTo>
                    <a:pt x="3143" y="1664"/>
                  </a:moveTo>
                  <a:cubicBezTo>
                    <a:pt x="3053" y="2027"/>
                    <a:pt x="2875" y="2352"/>
                    <a:pt x="2626" y="2620"/>
                  </a:cubicBezTo>
                  <a:cubicBezTo>
                    <a:pt x="2352" y="2875"/>
                    <a:pt x="2027" y="3053"/>
                    <a:pt x="1670" y="3136"/>
                  </a:cubicBezTo>
                  <a:cubicBezTo>
                    <a:pt x="1855" y="3474"/>
                    <a:pt x="1944" y="3850"/>
                    <a:pt x="1944" y="4232"/>
                  </a:cubicBezTo>
                  <a:lnTo>
                    <a:pt x="1944" y="4271"/>
                  </a:lnTo>
                  <a:lnTo>
                    <a:pt x="1944" y="4309"/>
                  </a:lnTo>
                  <a:cubicBezTo>
                    <a:pt x="1944" y="4691"/>
                    <a:pt x="1855" y="5067"/>
                    <a:pt x="1670" y="5399"/>
                  </a:cubicBezTo>
                  <a:cubicBezTo>
                    <a:pt x="2027" y="5488"/>
                    <a:pt x="2352" y="5666"/>
                    <a:pt x="2626" y="5915"/>
                  </a:cubicBezTo>
                  <a:cubicBezTo>
                    <a:pt x="2875" y="6183"/>
                    <a:pt x="3053" y="6514"/>
                    <a:pt x="3143" y="6871"/>
                  </a:cubicBezTo>
                  <a:cubicBezTo>
                    <a:pt x="3464" y="6692"/>
                    <a:pt x="3827" y="6597"/>
                    <a:pt x="4197" y="6597"/>
                  </a:cubicBezTo>
                  <a:cubicBezTo>
                    <a:pt x="4209" y="6597"/>
                    <a:pt x="4221" y="6597"/>
                    <a:pt x="4233" y="6597"/>
                  </a:cubicBezTo>
                  <a:lnTo>
                    <a:pt x="4309" y="6597"/>
                  </a:lnTo>
                  <a:cubicBezTo>
                    <a:pt x="4321" y="6597"/>
                    <a:pt x="4333" y="6597"/>
                    <a:pt x="4345" y="6597"/>
                  </a:cubicBezTo>
                  <a:cubicBezTo>
                    <a:pt x="4715" y="6597"/>
                    <a:pt x="5078" y="6692"/>
                    <a:pt x="5405" y="6871"/>
                  </a:cubicBezTo>
                  <a:cubicBezTo>
                    <a:pt x="5488" y="6514"/>
                    <a:pt x="5667" y="6183"/>
                    <a:pt x="5921" y="5915"/>
                  </a:cubicBezTo>
                  <a:cubicBezTo>
                    <a:pt x="6189" y="5666"/>
                    <a:pt x="6514" y="5488"/>
                    <a:pt x="6877" y="5399"/>
                  </a:cubicBezTo>
                  <a:cubicBezTo>
                    <a:pt x="6686" y="5067"/>
                    <a:pt x="6597" y="4691"/>
                    <a:pt x="6597" y="4309"/>
                  </a:cubicBezTo>
                  <a:lnTo>
                    <a:pt x="6597" y="4271"/>
                  </a:lnTo>
                  <a:lnTo>
                    <a:pt x="6597" y="4232"/>
                  </a:lnTo>
                  <a:cubicBezTo>
                    <a:pt x="6597" y="3850"/>
                    <a:pt x="6686" y="3474"/>
                    <a:pt x="6877" y="3136"/>
                  </a:cubicBezTo>
                  <a:cubicBezTo>
                    <a:pt x="6514" y="3053"/>
                    <a:pt x="6189" y="2875"/>
                    <a:pt x="5921" y="2620"/>
                  </a:cubicBezTo>
                  <a:cubicBezTo>
                    <a:pt x="5667" y="2352"/>
                    <a:pt x="5488" y="2027"/>
                    <a:pt x="5405" y="1664"/>
                  </a:cubicBezTo>
                  <a:cubicBezTo>
                    <a:pt x="5067" y="1849"/>
                    <a:pt x="4691" y="1944"/>
                    <a:pt x="4309" y="1944"/>
                  </a:cubicBezTo>
                  <a:lnTo>
                    <a:pt x="4233" y="1944"/>
                  </a:lnTo>
                  <a:cubicBezTo>
                    <a:pt x="3850" y="1944"/>
                    <a:pt x="3474" y="1849"/>
                    <a:pt x="3143" y="1664"/>
                  </a:cubicBezTo>
                  <a:close/>
                  <a:moveTo>
                    <a:pt x="1243" y="6074"/>
                  </a:moveTo>
                  <a:cubicBezTo>
                    <a:pt x="1333" y="6476"/>
                    <a:pt x="1333" y="6890"/>
                    <a:pt x="1250" y="7292"/>
                  </a:cubicBezTo>
                  <a:cubicBezTo>
                    <a:pt x="1443" y="7252"/>
                    <a:pt x="1641" y="7231"/>
                    <a:pt x="1840" y="7231"/>
                  </a:cubicBezTo>
                  <a:cubicBezTo>
                    <a:pt x="2052" y="7231"/>
                    <a:pt x="2266" y="7255"/>
                    <a:pt x="2473" y="7304"/>
                  </a:cubicBezTo>
                  <a:cubicBezTo>
                    <a:pt x="2454" y="6979"/>
                    <a:pt x="2327" y="6673"/>
                    <a:pt x="2117" y="6431"/>
                  </a:cubicBezTo>
                  <a:cubicBezTo>
                    <a:pt x="1874" y="6215"/>
                    <a:pt x="1562" y="6087"/>
                    <a:pt x="1243" y="6074"/>
                  </a:cubicBezTo>
                  <a:close/>
                  <a:moveTo>
                    <a:pt x="7298" y="6074"/>
                  </a:moveTo>
                  <a:lnTo>
                    <a:pt x="7298" y="6074"/>
                  </a:lnTo>
                  <a:cubicBezTo>
                    <a:pt x="6979" y="6087"/>
                    <a:pt x="6674" y="6215"/>
                    <a:pt x="6431" y="6431"/>
                  </a:cubicBezTo>
                  <a:cubicBezTo>
                    <a:pt x="6215" y="6673"/>
                    <a:pt x="6087" y="6979"/>
                    <a:pt x="6074" y="7304"/>
                  </a:cubicBezTo>
                  <a:cubicBezTo>
                    <a:pt x="6279" y="7255"/>
                    <a:pt x="6491" y="7231"/>
                    <a:pt x="6703" y="7231"/>
                  </a:cubicBezTo>
                  <a:cubicBezTo>
                    <a:pt x="6900" y="7231"/>
                    <a:pt x="7098" y="7252"/>
                    <a:pt x="7292" y="7292"/>
                  </a:cubicBezTo>
                  <a:cubicBezTo>
                    <a:pt x="7209" y="6890"/>
                    <a:pt x="7209" y="6476"/>
                    <a:pt x="7298" y="6074"/>
                  </a:cubicBezTo>
                  <a:close/>
                  <a:moveTo>
                    <a:pt x="4194" y="7324"/>
                  </a:moveTo>
                  <a:cubicBezTo>
                    <a:pt x="3876" y="7324"/>
                    <a:pt x="3570" y="7432"/>
                    <a:pt x="3315" y="7629"/>
                  </a:cubicBezTo>
                  <a:cubicBezTo>
                    <a:pt x="3704" y="7859"/>
                    <a:pt x="4029" y="8171"/>
                    <a:pt x="4271" y="8541"/>
                  </a:cubicBezTo>
                  <a:cubicBezTo>
                    <a:pt x="4519" y="8171"/>
                    <a:pt x="4844" y="7859"/>
                    <a:pt x="5233" y="7629"/>
                  </a:cubicBezTo>
                  <a:cubicBezTo>
                    <a:pt x="4978" y="7432"/>
                    <a:pt x="4672" y="7324"/>
                    <a:pt x="4347" y="73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1"/>
            <p:cNvSpPr/>
            <p:nvPr/>
          </p:nvSpPr>
          <p:spPr>
            <a:xfrm>
              <a:off x="2198311" y="4414098"/>
              <a:ext cx="720231" cy="720173"/>
            </a:xfrm>
            <a:custGeom>
              <a:avLst/>
              <a:gdLst/>
              <a:ahLst/>
              <a:cxnLst/>
              <a:rect l="l" t="t" r="r" b="b"/>
              <a:pathLst>
                <a:path w="12398" h="12397" extrusionOk="0">
                  <a:moveTo>
                    <a:pt x="6196" y="256"/>
                  </a:moveTo>
                  <a:cubicBezTo>
                    <a:pt x="9478" y="262"/>
                    <a:pt x="12136" y="2920"/>
                    <a:pt x="12136" y="6196"/>
                  </a:cubicBezTo>
                  <a:cubicBezTo>
                    <a:pt x="12136" y="9478"/>
                    <a:pt x="9478" y="12136"/>
                    <a:pt x="6196" y="12136"/>
                  </a:cubicBezTo>
                  <a:cubicBezTo>
                    <a:pt x="2920" y="12136"/>
                    <a:pt x="262" y="9478"/>
                    <a:pt x="256" y="6196"/>
                  </a:cubicBezTo>
                  <a:cubicBezTo>
                    <a:pt x="262" y="2920"/>
                    <a:pt x="2920" y="262"/>
                    <a:pt x="6196" y="256"/>
                  </a:cubicBezTo>
                  <a:close/>
                  <a:moveTo>
                    <a:pt x="6196" y="1"/>
                  </a:moveTo>
                  <a:cubicBezTo>
                    <a:pt x="2773" y="1"/>
                    <a:pt x="1" y="2773"/>
                    <a:pt x="1" y="6196"/>
                  </a:cubicBezTo>
                  <a:cubicBezTo>
                    <a:pt x="1" y="9618"/>
                    <a:pt x="2773" y="12391"/>
                    <a:pt x="6196" y="12397"/>
                  </a:cubicBezTo>
                  <a:cubicBezTo>
                    <a:pt x="9618" y="12391"/>
                    <a:pt x="12397" y="9618"/>
                    <a:pt x="12397" y="6196"/>
                  </a:cubicBezTo>
                  <a:cubicBezTo>
                    <a:pt x="12397" y="2773"/>
                    <a:pt x="9618" y="1"/>
                    <a:pt x="6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1"/>
            <p:cNvSpPr/>
            <p:nvPr/>
          </p:nvSpPr>
          <p:spPr>
            <a:xfrm>
              <a:off x="2164618" y="3111955"/>
              <a:ext cx="1111949" cy="3256375"/>
            </a:xfrm>
            <a:custGeom>
              <a:avLst/>
              <a:gdLst/>
              <a:ahLst/>
              <a:cxnLst/>
              <a:rect l="l" t="t" r="r" b="b"/>
              <a:pathLst>
                <a:path w="19141" h="56055" extrusionOk="0">
                  <a:moveTo>
                    <a:pt x="262" y="1792"/>
                  </a:moveTo>
                  <a:cubicBezTo>
                    <a:pt x="1926" y="11084"/>
                    <a:pt x="8611" y="22977"/>
                    <a:pt x="18624" y="28343"/>
                  </a:cubicBezTo>
                  <a:cubicBezTo>
                    <a:pt x="7885" y="35303"/>
                    <a:pt x="3003" y="46405"/>
                    <a:pt x="256" y="54455"/>
                  </a:cubicBezTo>
                  <a:lnTo>
                    <a:pt x="256" y="1792"/>
                  </a:lnTo>
                  <a:close/>
                  <a:moveTo>
                    <a:pt x="256" y="1"/>
                  </a:moveTo>
                  <a:lnTo>
                    <a:pt x="1" y="13"/>
                  </a:lnTo>
                  <a:lnTo>
                    <a:pt x="1" y="56054"/>
                  </a:lnTo>
                  <a:lnTo>
                    <a:pt x="256" y="55296"/>
                  </a:lnTo>
                  <a:cubicBezTo>
                    <a:pt x="2945" y="47176"/>
                    <a:pt x="7815" y="35570"/>
                    <a:pt x="18949" y="28439"/>
                  </a:cubicBezTo>
                  <a:lnTo>
                    <a:pt x="19140" y="28324"/>
                  </a:lnTo>
                  <a:lnTo>
                    <a:pt x="18943" y="28216"/>
                  </a:lnTo>
                  <a:cubicBezTo>
                    <a:pt x="8248" y="22601"/>
                    <a:pt x="1333" y="9484"/>
                    <a:pt x="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1"/>
            <p:cNvSpPr/>
            <p:nvPr/>
          </p:nvSpPr>
          <p:spPr>
            <a:xfrm>
              <a:off x="3978886" y="5140545"/>
              <a:ext cx="1181485" cy="1034860"/>
            </a:xfrm>
            <a:custGeom>
              <a:avLst/>
              <a:gdLst/>
              <a:ahLst/>
              <a:cxnLst/>
              <a:rect l="l" t="t" r="r" b="b"/>
              <a:pathLst>
                <a:path w="20338" h="17814" extrusionOk="0">
                  <a:moveTo>
                    <a:pt x="0" y="0"/>
                  </a:moveTo>
                  <a:lnTo>
                    <a:pt x="0" y="0"/>
                  </a:lnTo>
                  <a:cubicBezTo>
                    <a:pt x="4818" y="5379"/>
                    <a:pt x="8375" y="11797"/>
                    <a:pt x="10166" y="17814"/>
                  </a:cubicBezTo>
                  <a:cubicBezTo>
                    <a:pt x="11963" y="11797"/>
                    <a:pt x="15519" y="5379"/>
                    <a:pt x="20337" y="0"/>
                  </a:cubicBezTo>
                  <a:lnTo>
                    <a:pt x="20337" y="0"/>
                  </a:lnTo>
                  <a:cubicBezTo>
                    <a:pt x="17552" y="548"/>
                    <a:pt x="13849" y="1026"/>
                    <a:pt x="10166" y="1026"/>
                  </a:cubicBezTo>
                  <a:cubicBezTo>
                    <a:pt x="6488" y="1026"/>
                    <a:pt x="2785" y="5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1"/>
            <p:cNvSpPr/>
            <p:nvPr/>
          </p:nvSpPr>
          <p:spPr>
            <a:xfrm>
              <a:off x="4239101" y="5140545"/>
              <a:ext cx="666147" cy="666089"/>
            </a:xfrm>
            <a:custGeom>
              <a:avLst/>
              <a:gdLst/>
              <a:ahLst/>
              <a:cxnLst/>
              <a:rect l="l" t="t" r="r" b="b"/>
              <a:pathLst>
                <a:path w="11467" h="11466" extrusionOk="0">
                  <a:moveTo>
                    <a:pt x="5731" y="0"/>
                  </a:moveTo>
                  <a:cubicBezTo>
                    <a:pt x="2569" y="0"/>
                    <a:pt x="1" y="2569"/>
                    <a:pt x="1" y="5730"/>
                  </a:cubicBezTo>
                  <a:cubicBezTo>
                    <a:pt x="1" y="8898"/>
                    <a:pt x="2569" y="11466"/>
                    <a:pt x="5731" y="11466"/>
                  </a:cubicBezTo>
                  <a:cubicBezTo>
                    <a:pt x="8898" y="11466"/>
                    <a:pt x="11467" y="8898"/>
                    <a:pt x="11467" y="5730"/>
                  </a:cubicBezTo>
                  <a:cubicBezTo>
                    <a:pt x="11467" y="2569"/>
                    <a:pt x="8898" y="0"/>
                    <a:pt x="5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1"/>
            <p:cNvSpPr/>
            <p:nvPr/>
          </p:nvSpPr>
          <p:spPr>
            <a:xfrm>
              <a:off x="4355751" y="5257543"/>
              <a:ext cx="432847" cy="432499"/>
            </a:xfrm>
            <a:custGeom>
              <a:avLst/>
              <a:gdLst/>
              <a:ahLst/>
              <a:cxnLst/>
              <a:rect l="l" t="t" r="r" b="b"/>
              <a:pathLst>
                <a:path w="7451" h="7445" extrusionOk="0">
                  <a:moveTo>
                    <a:pt x="4124" y="0"/>
                  </a:moveTo>
                  <a:lnTo>
                    <a:pt x="4124" y="0"/>
                  </a:lnTo>
                  <a:cubicBezTo>
                    <a:pt x="4309" y="338"/>
                    <a:pt x="4602" y="599"/>
                    <a:pt x="4959" y="746"/>
                  </a:cubicBezTo>
                  <a:cubicBezTo>
                    <a:pt x="5161" y="830"/>
                    <a:pt x="5377" y="872"/>
                    <a:pt x="5595" y="872"/>
                  </a:cubicBezTo>
                  <a:cubicBezTo>
                    <a:pt x="5755" y="872"/>
                    <a:pt x="5917" y="849"/>
                    <a:pt x="6074" y="803"/>
                  </a:cubicBezTo>
                  <a:cubicBezTo>
                    <a:pt x="5513" y="351"/>
                    <a:pt x="4838" y="70"/>
                    <a:pt x="4124" y="0"/>
                  </a:cubicBezTo>
                  <a:close/>
                  <a:moveTo>
                    <a:pt x="3321" y="0"/>
                  </a:moveTo>
                  <a:lnTo>
                    <a:pt x="3321" y="0"/>
                  </a:lnTo>
                  <a:cubicBezTo>
                    <a:pt x="2607" y="70"/>
                    <a:pt x="1932" y="351"/>
                    <a:pt x="1377" y="803"/>
                  </a:cubicBezTo>
                  <a:cubicBezTo>
                    <a:pt x="1537" y="852"/>
                    <a:pt x="1699" y="875"/>
                    <a:pt x="1859" y="875"/>
                  </a:cubicBezTo>
                  <a:cubicBezTo>
                    <a:pt x="2459" y="875"/>
                    <a:pt x="3029" y="549"/>
                    <a:pt x="3321" y="0"/>
                  </a:cubicBezTo>
                  <a:close/>
                  <a:moveTo>
                    <a:pt x="6642" y="1371"/>
                  </a:moveTo>
                  <a:cubicBezTo>
                    <a:pt x="6643" y="1372"/>
                    <a:pt x="6645" y="1374"/>
                    <a:pt x="6646" y="1376"/>
                  </a:cubicBezTo>
                  <a:lnTo>
                    <a:pt x="6646" y="1376"/>
                  </a:lnTo>
                  <a:cubicBezTo>
                    <a:pt x="6647" y="1374"/>
                    <a:pt x="6647" y="1372"/>
                    <a:pt x="6648" y="1371"/>
                  </a:cubicBezTo>
                  <a:close/>
                  <a:moveTo>
                    <a:pt x="810" y="1371"/>
                  </a:moveTo>
                  <a:lnTo>
                    <a:pt x="810" y="1371"/>
                  </a:lnTo>
                  <a:cubicBezTo>
                    <a:pt x="357" y="1931"/>
                    <a:pt x="77" y="2607"/>
                    <a:pt x="0" y="3321"/>
                  </a:cubicBezTo>
                  <a:cubicBezTo>
                    <a:pt x="345" y="3136"/>
                    <a:pt x="606" y="2843"/>
                    <a:pt x="753" y="2486"/>
                  </a:cubicBezTo>
                  <a:cubicBezTo>
                    <a:pt x="899" y="2135"/>
                    <a:pt x="918" y="1740"/>
                    <a:pt x="810" y="1371"/>
                  </a:cubicBezTo>
                  <a:close/>
                  <a:moveTo>
                    <a:pt x="6646" y="1376"/>
                  </a:moveTo>
                  <a:cubicBezTo>
                    <a:pt x="6414" y="2133"/>
                    <a:pt x="6752" y="2946"/>
                    <a:pt x="7451" y="3321"/>
                  </a:cubicBezTo>
                  <a:cubicBezTo>
                    <a:pt x="7375" y="2609"/>
                    <a:pt x="7096" y="1930"/>
                    <a:pt x="6646" y="1376"/>
                  </a:cubicBezTo>
                  <a:close/>
                  <a:moveTo>
                    <a:pt x="0" y="4124"/>
                  </a:moveTo>
                  <a:lnTo>
                    <a:pt x="0" y="4124"/>
                  </a:lnTo>
                  <a:cubicBezTo>
                    <a:pt x="77" y="4838"/>
                    <a:pt x="357" y="5513"/>
                    <a:pt x="810" y="6068"/>
                  </a:cubicBezTo>
                  <a:cubicBezTo>
                    <a:pt x="1039" y="5309"/>
                    <a:pt x="702" y="4494"/>
                    <a:pt x="0" y="4124"/>
                  </a:cubicBezTo>
                  <a:close/>
                  <a:moveTo>
                    <a:pt x="7451" y="4124"/>
                  </a:moveTo>
                  <a:cubicBezTo>
                    <a:pt x="7113" y="4302"/>
                    <a:pt x="6845" y="4595"/>
                    <a:pt x="6699" y="4952"/>
                  </a:cubicBezTo>
                  <a:cubicBezTo>
                    <a:pt x="6552" y="5303"/>
                    <a:pt x="6533" y="5698"/>
                    <a:pt x="6648" y="6068"/>
                  </a:cubicBezTo>
                  <a:cubicBezTo>
                    <a:pt x="7094" y="5507"/>
                    <a:pt x="7374" y="4831"/>
                    <a:pt x="7451" y="4124"/>
                  </a:cubicBezTo>
                  <a:close/>
                  <a:moveTo>
                    <a:pt x="1857" y="6566"/>
                  </a:moveTo>
                  <a:cubicBezTo>
                    <a:pt x="1696" y="6566"/>
                    <a:pt x="1534" y="6589"/>
                    <a:pt x="1377" y="6635"/>
                  </a:cubicBezTo>
                  <a:cubicBezTo>
                    <a:pt x="1932" y="7087"/>
                    <a:pt x="2607" y="7368"/>
                    <a:pt x="3321" y="7444"/>
                  </a:cubicBezTo>
                  <a:cubicBezTo>
                    <a:pt x="3143" y="7100"/>
                    <a:pt x="2849" y="6839"/>
                    <a:pt x="2492" y="6692"/>
                  </a:cubicBezTo>
                  <a:cubicBezTo>
                    <a:pt x="2291" y="6608"/>
                    <a:pt x="2075" y="6566"/>
                    <a:pt x="1857" y="6566"/>
                  </a:cubicBezTo>
                  <a:close/>
                  <a:moveTo>
                    <a:pt x="5593" y="6564"/>
                  </a:moveTo>
                  <a:cubicBezTo>
                    <a:pt x="4993" y="6564"/>
                    <a:pt x="4422" y="6891"/>
                    <a:pt x="4130" y="7444"/>
                  </a:cubicBezTo>
                  <a:cubicBezTo>
                    <a:pt x="4838" y="7368"/>
                    <a:pt x="5513" y="7087"/>
                    <a:pt x="6074" y="6635"/>
                  </a:cubicBezTo>
                  <a:cubicBezTo>
                    <a:pt x="5915" y="6587"/>
                    <a:pt x="5753" y="6564"/>
                    <a:pt x="5593" y="65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1"/>
            <p:cNvSpPr/>
            <p:nvPr/>
          </p:nvSpPr>
          <p:spPr>
            <a:xfrm>
              <a:off x="4380208" y="5281593"/>
              <a:ext cx="383991" cy="383991"/>
            </a:xfrm>
            <a:custGeom>
              <a:avLst/>
              <a:gdLst/>
              <a:ahLst/>
              <a:cxnLst/>
              <a:rect l="l" t="t" r="r" b="b"/>
              <a:pathLst>
                <a:path w="6610" h="6610" extrusionOk="0">
                  <a:moveTo>
                    <a:pt x="3308" y="1"/>
                  </a:moveTo>
                  <a:lnTo>
                    <a:pt x="3302" y="7"/>
                  </a:lnTo>
                  <a:cubicBezTo>
                    <a:pt x="3117" y="294"/>
                    <a:pt x="2862" y="536"/>
                    <a:pt x="2562" y="708"/>
                  </a:cubicBezTo>
                  <a:cubicBezTo>
                    <a:pt x="2753" y="861"/>
                    <a:pt x="2996" y="950"/>
                    <a:pt x="3244" y="950"/>
                  </a:cubicBezTo>
                  <a:lnTo>
                    <a:pt x="3365" y="950"/>
                  </a:lnTo>
                  <a:cubicBezTo>
                    <a:pt x="3614" y="950"/>
                    <a:pt x="3850" y="861"/>
                    <a:pt x="4047" y="708"/>
                  </a:cubicBezTo>
                  <a:cubicBezTo>
                    <a:pt x="3748" y="536"/>
                    <a:pt x="3493" y="294"/>
                    <a:pt x="3308" y="1"/>
                  </a:cubicBezTo>
                  <a:close/>
                  <a:moveTo>
                    <a:pt x="1912" y="963"/>
                  </a:moveTo>
                  <a:cubicBezTo>
                    <a:pt x="1752" y="999"/>
                    <a:pt x="1591" y="1016"/>
                    <a:pt x="1429" y="1016"/>
                  </a:cubicBezTo>
                  <a:cubicBezTo>
                    <a:pt x="1275" y="1016"/>
                    <a:pt x="1121" y="1000"/>
                    <a:pt x="969" y="969"/>
                  </a:cubicBezTo>
                  <a:lnTo>
                    <a:pt x="969" y="969"/>
                  </a:lnTo>
                  <a:cubicBezTo>
                    <a:pt x="1033" y="1282"/>
                    <a:pt x="1033" y="1600"/>
                    <a:pt x="962" y="1913"/>
                  </a:cubicBezTo>
                  <a:cubicBezTo>
                    <a:pt x="1211" y="1900"/>
                    <a:pt x="1453" y="1804"/>
                    <a:pt x="1638" y="1639"/>
                  </a:cubicBezTo>
                  <a:cubicBezTo>
                    <a:pt x="1804" y="1454"/>
                    <a:pt x="1899" y="1212"/>
                    <a:pt x="1912" y="963"/>
                  </a:cubicBezTo>
                  <a:close/>
                  <a:moveTo>
                    <a:pt x="4697" y="963"/>
                  </a:moveTo>
                  <a:cubicBezTo>
                    <a:pt x="4691" y="1488"/>
                    <a:pt x="5112" y="1913"/>
                    <a:pt x="5635" y="1913"/>
                  </a:cubicBezTo>
                  <a:cubicBezTo>
                    <a:pt x="5639" y="1913"/>
                    <a:pt x="5643" y="1913"/>
                    <a:pt x="5647" y="1913"/>
                  </a:cubicBezTo>
                  <a:cubicBezTo>
                    <a:pt x="5577" y="1600"/>
                    <a:pt x="5577" y="1282"/>
                    <a:pt x="5641" y="969"/>
                  </a:cubicBezTo>
                  <a:lnTo>
                    <a:pt x="5641" y="969"/>
                  </a:lnTo>
                  <a:cubicBezTo>
                    <a:pt x="5488" y="1000"/>
                    <a:pt x="5334" y="1016"/>
                    <a:pt x="5180" y="1016"/>
                  </a:cubicBezTo>
                  <a:cubicBezTo>
                    <a:pt x="5019" y="1016"/>
                    <a:pt x="4857" y="999"/>
                    <a:pt x="4697" y="963"/>
                  </a:cubicBezTo>
                  <a:close/>
                  <a:moveTo>
                    <a:pt x="708" y="2563"/>
                  </a:moveTo>
                  <a:cubicBezTo>
                    <a:pt x="535" y="2862"/>
                    <a:pt x="293" y="3117"/>
                    <a:pt x="0" y="3308"/>
                  </a:cubicBezTo>
                  <a:cubicBezTo>
                    <a:pt x="293" y="3493"/>
                    <a:pt x="535" y="3748"/>
                    <a:pt x="708" y="4048"/>
                  </a:cubicBezTo>
                  <a:cubicBezTo>
                    <a:pt x="861" y="3850"/>
                    <a:pt x="950" y="3614"/>
                    <a:pt x="950" y="3366"/>
                  </a:cubicBezTo>
                  <a:lnTo>
                    <a:pt x="950" y="3347"/>
                  </a:lnTo>
                  <a:lnTo>
                    <a:pt x="950" y="3308"/>
                  </a:lnTo>
                  <a:lnTo>
                    <a:pt x="950" y="3264"/>
                  </a:lnTo>
                  <a:lnTo>
                    <a:pt x="950" y="3245"/>
                  </a:lnTo>
                  <a:cubicBezTo>
                    <a:pt x="950" y="2996"/>
                    <a:pt x="861" y="2760"/>
                    <a:pt x="708" y="2563"/>
                  </a:cubicBezTo>
                  <a:close/>
                  <a:moveTo>
                    <a:pt x="5902" y="2563"/>
                  </a:moveTo>
                  <a:cubicBezTo>
                    <a:pt x="5749" y="2760"/>
                    <a:pt x="5660" y="2996"/>
                    <a:pt x="5660" y="3245"/>
                  </a:cubicBezTo>
                  <a:lnTo>
                    <a:pt x="5660" y="3264"/>
                  </a:lnTo>
                  <a:lnTo>
                    <a:pt x="5660" y="3308"/>
                  </a:lnTo>
                  <a:lnTo>
                    <a:pt x="5660" y="3347"/>
                  </a:lnTo>
                  <a:lnTo>
                    <a:pt x="5660" y="3366"/>
                  </a:lnTo>
                  <a:cubicBezTo>
                    <a:pt x="5660" y="3614"/>
                    <a:pt x="5749" y="3850"/>
                    <a:pt x="5902" y="4048"/>
                  </a:cubicBezTo>
                  <a:cubicBezTo>
                    <a:pt x="6074" y="3748"/>
                    <a:pt x="6316" y="3493"/>
                    <a:pt x="6609" y="3308"/>
                  </a:cubicBezTo>
                  <a:cubicBezTo>
                    <a:pt x="6316" y="3117"/>
                    <a:pt x="6074" y="2862"/>
                    <a:pt x="5902" y="2563"/>
                  </a:cubicBezTo>
                  <a:close/>
                  <a:moveTo>
                    <a:pt x="4181" y="1288"/>
                  </a:moveTo>
                  <a:cubicBezTo>
                    <a:pt x="3920" y="1435"/>
                    <a:pt x="3633" y="1505"/>
                    <a:pt x="3333" y="1505"/>
                  </a:cubicBezTo>
                  <a:lnTo>
                    <a:pt x="3276" y="1505"/>
                  </a:lnTo>
                  <a:cubicBezTo>
                    <a:pt x="3265" y="1505"/>
                    <a:pt x="3253" y="1505"/>
                    <a:pt x="3242" y="1505"/>
                  </a:cubicBezTo>
                  <a:cubicBezTo>
                    <a:pt x="2960" y="1505"/>
                    <a:pt x="2680" y="1429"/>
                    <a:pt x="2435" y="1294"/>
                  </a:cubicBezTo>
                  <a:cubicBezTo>
                    <a:pt x="2314" y="1862"/>
                    <a:pt x="1868" y="2314"/>
                    <a:pt x="1294" y="2429"/>
                  </a:cubicBezTo>
                  <a:cubicBezTo>
                    <a:pt x="1434" y="2690"/>
                    <a:pt x="1511" y="2977"/>
                    <a:pt x="1504" y="3276"/>
                  </a:cubicBezTo>
                  <a:lnTo>
                    <a:pt x="1504" y="3302"/>
                  </a:lnTo>
                  <a:lnTo>
                    <a:pt x="1504" y="3334"/>
                  </a:lnTo>
                  <a:cubicBezTo>
                    <a:pt x="1511" y="3627"/>
                    <a:pt x="1434" y="3920"/>
                    <a:pt x="1294" y="4175"/>
                  </a:cubicBezTo>
                  <a:cubicBezTo>
                    <a:pt x="1861" y="4296"/>
                    <a:pt x="2314" y="4742"/>
                    <a:pt x="2428" y="5316"/>
                  </a:cubicBezTo>
                  <a:cubicBezTo>
                    <a:pt x="2680" y="5181"/>
                    <a:pt x="2954" y="5105"/>
                    <a:pt x="3241" y="5105"/>
                  </a:cubicBezTo>
                  <a:cubicBezTo>
                    <a:pt x="3253" y="5105"/>
                    <a:pt x="3264" y="5105"/>
                    <a:pt x="3276" y="5106"/>
                  </a:cubicBezTo>
                  <a:lnTo>
                    <a:pt x="3333" y="5106"/>
                  </a:lnTo>
                  <a:cubicBezTo>
                    <a:pt x="3345" y="5105"/>
                    <a:pt x="3357" y="5105"/>
                    <a:pt x="3368" y="5105"/>
                  </a:cubicBezTo>
                  <a:cubicBezTo>
                    <a:pt x="3655" y="5105"/>
                    <a:pt x="3930" y="5181"/>
                    <a:pt x="4181" y="5316"/>
                  </a:cubicBezTo>
                  <a:cubicBezTo>
                    <a:pt x="4296" y="4742"/>
                    <a:pt x="4748" y="4296"/>
                    <a:pt x="5316" y="4175"/>
                  </a:cubicBezTo>
                  <a:cubicBezTo>
                    <a:pt x="5175" y="3920"/>
                    <a:pt x="5099" y="3627"/>
                    <a:pt x="5105" y="3334"/>
                  </a:cubicBezTo>
                  <a:lnTo>
                    <a:pt x="5105" y="3302"/>
                  </a:lnTo>
                  <a:lnTo>
                    <a:pt x="5105" y="3276"/>
                  </a:lnTo>
                  <a:cubicBezTo>
                    <a:pt x="5099" y="2977"/>
                    <a:pt x="5175" y="2690"/>
                    <a:pt x="5316" y="2429"/>
                  </a:cubicBezTo>
                  <a:cubicBezTo>
                    <a:pt x="4742" y="2314"/>
                    <a:pt x="4296" y="1862"/>
                    <a:pt x="4181" y="1288"/>
                  </a:cubicBezTo>
                  <a:close/>
                  <a:moveTo>
                    <a:pt x="962" y="4698"/>
                  </a:moveTo>
                  <a:lnTo>
                    <a:pt x="962" y="4698"/>
                  </a:lnTo>
                  <a:cubicBezTo>
                    <a:pt x="1033" y="5010"/>
                    <a:pt x="1033" y="5329"/>
                    <a:pt x="969" y="5641"/>
                  </a:cubicBezTo>
                  <a:cubicBezTo>
                    <a:pt x="1121" y="5610"/>
                    <a:pt x="1275" y="5594"/>
                    <a:pt x="1429" y="5594"/>
                  </a:cubicBezTo>
                  <a:cubicBezTo>
                    <a:pt x="1591" y="5594"/>
                    <a:pt x="1752" y="5611"/>
                    <a:pt x="1912" y="5647"/>
                  </a:cubicBezTo>
                  <a:cubicBezTo>
                    <a:pt x="1899" y="5399"/>
                    <a:pt x="1804" y="5157"/>
                    <a:pt x="1638" y="4972"/>
                  </a:cubicBezTo>
                  <a:cubicBezTo>
                    <a:pt x="1447" y="4806"/>
                    <a:pt x="1211" y="4710"/>
                    <a:pt x="962" y="4698"/>
                  </a:cubicBezTo>
                  <a:close/>
                  <a:moveTo>
                    <a:pt x="5647" y="4698"/>
                  </a:moveTo>
                  <a:lnTo>
                    <a:pt x="5647" y="4698"/>
                  </a:lnTo>
                  <a:cubicBezTo>
                    <a:pt x="5398" y="4710"/>
                    <a:pt x="5156" y="4806"/>
                    <a:pt x="4971" y="4972"/>
                  </a:cubicBezTo>
                  <a:cubicBezTo>
                    <a:pt x="4806" y="5157"/>
                    <a:pt x="4710" y="5399"/>
                    <a:pt x="4697" y="5647"/>
                  </a:cubicBezTo>
                  <a:cubicBezTo>
                    <a:pt x="4857" y="5611"/>
                    <a:pt x="5019" y="5594"/>
                    <a:pt x="5180" y="5594"/>
                  </a:cubicBezTo>
                  <a:cubicBezTo>
                    <a:pt x="5334" y="5594"/>
                    <a:pt x="5488" y="5610"/>
                    <a:pt x="5641" y="5641"/>
                  </a:cubicBezTo>
                  <a:cubicBezTo>
                    <a:pt x="5577" y="5329"/>
                    <a:pt x="5577" y="5010"/>
                    <a:pt x="5647" y="4698"/>
                  </a:cubicBezTo>
                  <a:close/>
                  <a:moveTo>
                    <a:pt x="3244" y="5660"/>
                  </a:moveTo>
                  <a:cubicBezTo>
                    <a:pt x="2996" y="5660"/>
                    <a:pt x="2760" y="5749"/>
                    <a:pt x="2562" y="5902"/>
                  </a:cubicBezTo>
                  <a:cubicBezTo>
                    <a:pt x="2860" y="6073"/>
                    <a:pt x="3114" y="6314"/>
                    <a:pt x="3305" y="6605"/>
                  </a:cubicBezTo>
                  <a:lnTo>
                    <a:pt x="3305" y="6605"/>
                  </a:lnTo>
                  <a:cubicBezTo>
                    <a:pt x="3496" y="6314"/>
                    <a:pt x="3749" y="6073"/>
                    <a:pt x="4047" y="5902"/>
                  </a:cubicBezTo>
                  <a:cubicBezTo>
                    <a:pt x="3856" y="5749"/>
                    <a:pt x="3614" y="5660"/>
                    <a:pt x="3365" y="5660"/>
                  </a:cubicBezTo>
                  <a:close/>
                  <a:moveTo>
                    <a:pt x="3305" y="6605"/>
                  </a:moveTo>
                  <a:cubicBezTo>
                    <a:pt x="3304" y="6606"/>
                    <a:pt x="3303" y="6608"/>
                    <a:pt x="3302" y="6610"/>
                  </a:cubicBezTo>
                  <a:lnTo>
                    <a:pt x="3308" y="6610"/>
                  </a:lnTo>
                  <a:cubicBezTo>
                    <a:pt x="3307" y="6608"/>
                    <a:pt x="3306" y="6606"/>
                    <a:pt x="3305" y="66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1"/>
            <p:cNvSpPr/>
            <p:nvPr/>
          </p:nvSpPr>
          <p:spPr>
            <a:xfrm>
              <a:off x="4269135" y="5192944"/>
              <a:ext cx="583888" cy="561522"/>
            </a:xfrm>
            <a:custGeom>
              <a:avLst/>
              <a:gdLst/>
              <a:ahLst/>
              <a:cxnLst/>
              <a:rect l="l" t="t" r="r" b="b"/>
              <a:pathLst>
                <a:path w="10051" h="9666" extrusionOk="0">
                  <a:moveTo>
                    <a:pt x="5214" y="277"/>
                  </a:moveTo>
                  <a:cubicBezTo>
                    <a:pt x="7731" y="284"/>
                    <a:pt x="9764" y="2317"/>
                    <a:pt x="9770" y="4834"/>
                  </a:cubicBezTo>
                  <a:cubicBezTo>
                    <a:pt x="9764" y="6670"/>
                    <a:pt x="8655" y="8333"/>
                    <a:pt x="6960" y="9034"/>
                  </a:cubicBezTo>
                  <a:cubicBezTo>
                    <a:pt x="6396" y="9269"/>
                    <a:pt x="5803" y="9383"/>
                    <a:pt x="5216" y="9383"/>
                  </a:cubicBezTo>
                  <a:cubicBezTo>
                    <a:pt x="4032" y="9383"/>
                    <a:pt x="2868" y="8920"/>
                    <a:pt x="1995" y="8047"/>
                  </a:cubicBezTo>
                  <a:cubicBezTo>
                    <a:pt x="695" y="6746"/>
                    <a:pt x="306" y="4790"/>
                    <a:pt x="1013" y="3088"/>
                  </a:cubicBezTo>
                  <a:cubicBezTo>
                    <a:pt x="1715" y="1386"/>
                    <a:pt x="3378" y="277"/>
                    <a:pt x="5214" y="277"/>
                  </a:cubicBezTo>
                  <a:close/>
                  <a:moveTo>
                    <a:pt x="5219" y="0"/>
                  </a:moveTo>
                  <a:cubicBezTo>
                    <a:pt x="3960" y="0"/>
                    <a:pt x="2723" y="491"/>
                    <a:pt x="1797" y="1412"/>
                  </a:cubicBezTo>
                  <a:cubicBezTo>
                    <a:pt x="414" y="2795"/>
                    <a:pt x="0" y="4873"/>
                    <a:pt x="752" y="6683"/>
                  </a:cubicBezTo>
                  <a:cubicBezTo>
                    <a:pt x="1498" y="8486"/>
                    <a:pt x="3263" y="9665"/>
                    <a:pt x="5214" y="9665"/>
                  </a:cubicBezTo>
                  <a:cubicBezTo>
                    <a:pt x="7884" y="9659"/>
                    <a:pt x="10045" y="7498"/>
                    <a:pt x="10051" y="4834"/>
                  </a:cubicBezTo>
                  <a:cubicBezTo>
                    <a:pt x="10051" y="2878"/>
                    <a:pt x="8872" y="1112"/>
                    <a:pt x="7068" y="367"/>
                  </a:cubicBezTo>
                  <a:cubicBezTo>
                    <a:pt x="6470" y="120"/>
                    <a:pt x="5842" y="0"/>
                    <a:pt x="5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1"/>
            <p:cNvSpPr/>
            <p:nvPr/>
          </p:nvSpPr>
          <p:spPr>
            <a:xfrm>
              <a:off x="3742991" y="4995778"/>
              <a:ext cx="1658018" cy="1601726"/>
            </a:xfrm>
            <a:custGeom>
              <a:avLst/>
              <a:gdLst/>
              <a:ahLst/>
              <a:cxnLst/>
              <a:rect l="l" t="t" r="r" b="b"/>
              <a:pathLst>
                <a:path w="28541" h="27572" extrusionOk="0">
                  <a:moveTo>
                    <a:pt x="784" y="568"/>
                  </a:moveTo>
                  <a:cubicBezTo>
                    <a:pt x="2939" y="1326"/>
                    <a:pt x="8541" y="2467"/>
                    <a:pt x="14271" y="2467"/>
                  </a:cubicBezTo>
                  <a:cubicBezTo>
                    <a:pt x="20007" y="2467"/>
                    <a:pt x="25609" y="1326"/>
                    <a:pt x="27763" y="568"/>
                  </a:cubicBezTo>
                  <a:lnTo>
                    <a:pt x="27763" y="568"/>
                  </a:lnTo>
                  <a:cubicBezTo>
                    <a:pt x="20663" y="7323"/>
                    <a:pt x="15481" y="16737"/>
                    <a:pt x="14271" y="25060"/>
                  </a:cubicBezTo>
                  <a:cubicBezTo>
                    <a:pt x="13066" y="16743"/>
                    <a:pt x="7891" y="7323"/>
                    <a:pt x="784" y="568"/>
                  </a:cubicBezTo>
                  <a:close/>
                  <a:moveTo>
                    <a:pt x="166" y="0"/>
                  </a:moveTo>
                  <a:lnTo>
                    <a:pt x="1" y="223"/>
                  </a:lnTo>
                  <a:cubicBezTo>
                    <a:pt x="7687" y="7260"/>
                    <a:pt x="13232" y="17463"/>
                    <a:pt x="14130" y="26214"/>
                  </a:cubicBezTo>
                  <a:lnTo>
                    <a:pt x="14271" y="27572"/>
                  </a:lnTo>
                  <a:lnTo>
                    <a:pt x="14417" y="26214"/>
                  </a:lnTo>
                  <a:cubicBezTo>
                    <a:pt x="15316" y="17463"/>
                    <a:pt x="20861" y="7260"/>
                    <a:pt x="28540" y="223"/>
                  </a:cubicBezTo>
                  <a:lnTo>
                    <a:pt x="28368" y="0"/>
                  </a:lnTo>
                  <a:cubicBezTo>
                    <a:pt x="27349" y="650"/>
                    <a:pt x="20778" y="2186"/>
                    <a:pt x="14271" y="2186"/>
                  </a:cubicBezTo>
                  <a:cubicBezTo>
                    <a:pt x="7763" y="2186"/>
                    <a:pt x="1199" y="65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7" name="Google Shape;4587;p31"/>
          <p:cNvSpPr txBox="1">
            <a:spLocks noGrp="1"/>
          </p:cNvSpPr>
          <p:nvPr>
            <p:ph type="title"/>
          </p:nvPr>
        </p:nvSpPr>
        <p:spPr>
          <a:xfrm>
            <a:off x="4410958" y="859368"/>
            <a:ext cx="3105000" cy="12893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Why</a:t>
            </a:r>
            <a:r>
              <a:rPr lang="en" dirty="0"/>
              <a:t> DeepFace </a:t>
            </a:r>
            <a:r>
              <a:rPr lang="en" sz="1600" dirty="0"/>
              <a:t>?</a:t>
            </a:r>
            <a:endParaRPr sz="1600" dirty="0"/>
          </a:p>
        </p:txBody>
      </p:sp>
      <p:sp>
        <p:nvSpPr>
          <p:cNvPr id="4588" name="Google Shape;4588;p31"/>
          <p:cNvSpPr txBox="1">
            <a:spLocks noGrp="1"/>
          </p:cNvSpPr>
          <p:nvPr>
            <p:ph type="subTitle" idx="1"/>
          </p:nvPr>
        </p:nvSpPr>
        <p:spPr>
          <a:xfrm>
            <a:off x="3951086" y="2016059"/>
            <a:ext cx="4024744" cy="1948981"/>
          </a:xfrm>
          <a:prstGeom prst="rect">
            <a:avLst/>
          </a:prstGeom>
        </p:spPr>
        <p:txBody>
          <a:bodyPr spcFirstLastPara="1" wrap="square" lIns="91425" tIns="91425" rIns="91425" bIns="91425" anchor="t" anchorCtr="0">
            <a:noAutofit/>
          </a:bodyPr>
          <a:lstStyle/>
          <a:p>
            <a:pPr marL="228600" lvl="0" indent="-228600" algn="ctr" rtl="0">
              <a:lnSpc>
                <a:spcPct val="150000"/>
              </a:lnSpc>
              <a:spcBef>
                <a:spcPts val="0"/>
              </a:spcBef>
              <a:spcAft>
                <a:spcPts val="0"/>
              </a:spcAft>
              <a:buFont typeface="+mj-lt"/>
              <a:buAutoNum type="arabicPeriod"/>
            </a:pPr>
            <a:r>
              <a:rPr lang="en-US" sz="1400" i="0" u="none" strike="noStrike" dirty="0">
                <a:solidFill>
                  <a:schemeClr val="accent1">
                    <a:lumMod val="20000"/>
                    <a:lumOff val="80000"/>
                  </a:schemeClr>
                </a:solidFill>
                <a:effectLst/>
                <a:latin typeface="Times" panose="02020603050405020304" pitchFamily="18" charset="0"/>
              </a:rPr>
              <a:t>Integrates directly with Python</a:t>
            </a:r>
          </a:p>
          <a:p>
            <a:pPr marL="228600" lvl="0" indent="-228600" algn="ctr" rtl="0">
              <a:lnSpc>
                <a:spcPct val="150000"/>
              </a:lnSpc>
              <a:spcBef>
                <a:spcPts val="0"/>
              </a:spcBef>
              <a:spcAft>
                <a:spcPts val="0"/>
              </a:spcAft>
              <a:buFont typeface="+mj-lt"/>
              <a:buAutoNum type="arabicPeriod"/>
            </a:pPr>
            <a:r>
              <a:rPr lang="en-US" sz="1400" b="0" i="0" u="none" strike="noStrike" dirty="0">
                <a:solidFill>
                  <a:schemeClr val="accent1">
                    <a:lumMod val="20000"/>
                    <a:lumOff val="80000"/>
                  </a:schemeClr>
                </a:solidFill>
                <a:effectLst/>
                <a:latin typeface="Times" panose="02020603050405020304" pitchFamily="18" charset="0"/>
              </a:rPr>
              <a:t>Easy to implement and more accuracy</a:t>
            </a:r>
          </a:p>
          <a:p>
            <a:pPr marL="228600" lvl="0" indent="-228600" algn="ctr" rtl="0">
              <a:lnSpc>
                <a:spcPct val="150000"/>
              </a:lnSpc>
              <a:spcBef>
                <a:spcPts val="0"/>
              </a:spcBef>
              <a:spcAft>
                <a:spcPts val="0"/>
              </a:spcAft>
              <a:buFont typeface="+mj-lt"/>
              <a:buAutoNum type="arabicPeriod"/>
            </a:pPr>
            <a:r>
              <a:rPr lang="en-US" sz="1400" b="0" i="0" u="none" strike="noStrike" dirty="0">
                <a:solidFill>
                  <a:schemeClr val="accent1">
                    <a:lumMod val="20000"/>
                    <a:lumOff val="80000"/>
                  </a:schemeClr>
                </a:solidFill>
                <a:effectLst/>
                <a:latin typeface="Times" panose="02020603050405020304" pitchFamily="18" charset="0"/>
              </a:rPr>
              <a:t>Requires less computational power</a:t>
            </a:r>
          </a:p>
          <a:p>
            <a:pPr marL="228600" lvl="0" indent="-228600" algn="ctr" rtl="0">
              <a:lnSpc>
                <a:spcPct val="150000"/>
              </a:lnSpc>
              <a:spcBef>
                <a:spcPts val="0"/>
              </a:spcBef>
              <a:spcAft>
                <a:spcPts val="0"/>
              </a:spcAft>
              <a:buFont typeface="+mj-lt"/>
              <a:buAutoNum type="arabicPeriod"/>
            </a:pPr>
            <a:r>
              <a:rPr lang="en-US" sz="1400" dirty="0">
                <a:solidFill>
                  <a:schemeClr val="accent1">
                    <a:lumMod val="20000"/>
                    <a:lumOff val="80000"/>
                  </a:schemeClr>
                </a:solidFill>
                <a:latin typeface="Times" panose="02020603050405020304" pitchFamily="18" charset="0"/>
              </a:rPr>
              <a:t>O</a:t>
            </a:r>
            <a:r>
              <a:rPr lang="en-US" sz="1400" b="0" i="0" u="none" strike="noStrike" dirty="0">
                <a:solidFill>
                  <a:schemeClr val="accent1">
                    <a:lumMod val="20000"/>
                    <a:lumOff val="80000"/>
                  </a:schemeClr>
                </a:solidFill>
                <a:effectLst/>
                <a:latin typeface="Times" panose="02020603050405020304" pitchFamily="18" charset="0"/>
              </a:rPr>
              <a:t>ptimal balance between ease of use and computational efficiency</a:t>
            </a:r>
            <a:endParaRPr sz="1400" dirty="0">
              <a:solidFill>
                <a:schemeClr val="accent1">
                  <a:lumMod val="20000"/>
                  <a:lumOff val="80000"/>
                </a:schemeClr>
              </a:solidFill>
            </a:endParaRPr>
          </a:p>
        </p:txBody>
      </p:sp>
      <p:sp>
        <p:nvSpPr>
          <p:cNvPr id="4589" name="Google Shape;4589;p31"/>
          <p:cNvSpPr txBox="1">
            <a:spLocks noGrp="1"/>
          </p:cNvSpPr>
          <p:nvPr>
            <p:ph type="title" idx="2"/>
          </p:nvPr>
        </p:nvSpPr>
        <p:spPr>
          <a:xfrm>
            <a:off x="813233" y="2148750"/>
            <a:ext cx="225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5"/>
        <p:cNvGrpSpPr/>
        <p:nvPr/>
      </p:nvGrpSpPr>
      <p:grpSpPr>
        <a:xfrm>
          <a:off x="0" y="0"/>
          <a:ext cx="0" cy="0"/>
          <a:chOff x="0" y="0"/>
          <a:chExt cx="0" cy="0"/>
        </a:xfrm>
      </p:grpSpPr>
      <p:grpSp>
        <p:nvGrpSpPr>
          <p:cNvPr id="4006" name="Google Shape;4006;p30"/>
          <p:cNvGrpSpPr/>
          <p:nvPr/>
        </p:nvGrpSpPr>
        <p:grpSpPr>
          <a:xfrm rot="696243">
            <a:off x="3976395" y="1542005"/>
            <a:ext cx="1191459" cy="1165920"/>
            <a:chOff x="-9982550" y="-1363196"/>
            <a:chExt cx="599747" cy="586920"/>
          </a:xfrm>
        </p:grpSpPr>
        <p:sp>
          <p:nvSpPr>
            <p:cNvPr id="4007" name="Google Shape;4007;p30"/>
            <p:cNvSpPr/>
            <p:nvPr/>
          </p:nvSpPr>
          <p:spPr>
            <a:xfrm>
              <a:off x="-9756614" y="-1310057"/>
              <a:ext cx="87680" cy="105180"/>
            </a:xfrm>
            <a:custGeom>
              <a:avLst/>
              <a:gdLst/>
              <a:ahLst/>
              <a:cxnLst/>
              <a:rect l="l" t="t" r="r" b="b"/>
              <a:pathLst>
                <a:path w="957" h="1148" extrusionOk="0">
                  <a:moveTo>
                    <a:pt x="256" y="1"/>
                  </a:moveTo>
                  <a:cubicBezTo>
                    <a:pt x="230" y="389"/>
                    <a:pt x="141" y="778"/>
                    <a:pt x="1" y="1148"/>
                  </a:cubicBezTo>
                  <a:cubicBezTo>
                    <a:pt x="141" y="1065"/>
                    <a:pt x="300" y="1008"/>
                    <a:pt x="460" y="976"/>
                  </a:cubicBezTo>
                  <a:cubicBezTo>
                    <a:pt x="572" y="954"/>
                    <a:pt x="685" y="941"/>
                    <a:pt x="798" y="941"/>
                  </a:cubicBezTo>
                  <a:cubicBezTo>
                    <a:pt x="851" y="941"/>
                    <a:pt x="904" y="944"/>
                    <a:pt x="957" y="950"/>
                  </a:cubicBezTo>
                  <a:cubicBezTo>
                    <a:pt x="676" y="670"/>
                    <a:pt x="441" y="35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0"/>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0"/>
            <p:cNvSpPr/>
            <p:nvPr/>
          </p:nvSpPr>
          <p:spPr>
            <a:xfrm>
              <a:off x="-9922997" y="-1084029"/>
              <a:ext cx="108112" cy="89421"/>
            </a:xfrm>
            <a:custGeom>
              <a:avLst/>
              <a:gdLst/>
              <a:ahLst/>
              <a:cxnLst/>
              <a:rect l="l" t="t" r="r" b="b"/>
              <a:pathLst>
                <a:path w="1180" h="976" extrusionOk="0">
                  <a:moveTo>
                    <a:pt x="956" y="0"/>
                  </a:moveTo>
                  <a:lnTo>
                    <a:pt x="956" y="0"/>
                  </a:lnTo>
                  <a:cubicBezTo>
                    <a:pt x="676" y="281"/>
                    <a:pt x="351" y="516"/>
                    <a:pt x="0" y="701"/>
                  </a:cubicBezTo>
                  <a:cubicBezTo>
                    <a:pt x="402" y="733"/>
                    <a:pt x="797" y="822"/>
                    <a:pt x="1180" y="975"/>
                  </a:cubicBezTo>
                  <a:cubicBezTo>
                    <a:pt x="1084" y="822"/>
                    <a:pt x="1020" y="657"/>
                    <a:pt x="982" y="485"/>
                  </a:cubicBezTo>
                  <a:cubicBezTo>
                    <a:pt x="950" y="325"/>
                    <a:pt x="944" y="159"/>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0"/>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0"/>
            <p:cNvSpPr/>
            <p:nvPr/>
          </p:nvSpPr>
          <p:spPr>
            <a:xfrm>
              <a:off x="-9548727" y="-1144224"/>
              <a:ext cx="105821" cy="89421"/>
            </a:xfrm>
            <a:custGeom>
              <a:avLst/>
              <a:gdLst/>
              <a:ahLst/>
              <a:cxnLst/>
              <a:rect l="l" t="t" r="r" b="b"/>
              <a:pathLst>
                <a:path w="1155" h="976" extrusionOk="0">
                  <a:moveTo>
                    <a:pt x="1" y="1"/>
                  </a:moveTo>
                  <a:lnTo>
                    <a:pt x="1" y="1"/>
                  </a:lnTo>
                  <a:cubicBezTo>
                    <a:pt x="77" y="147"/>
                    <a:pt x="135" y="300"/>
                    <a:pt x="173" y="460"/>
                  </a:cubicBezTo>
                  <a:cubicBezTo>
                    <a:pt x="205" y="632"/>
                    <a:pt x="217" y="804"/>
                    <a:pt x="198" y="976"/>
                  </a:cubicBezTo>
                  <a:cubicBezTo>
                    <a:pt x="479" y="689"/>
                    <a:pt x="804" y="453"/>
                    <a:pt x="1154" y="268"/>
                  </a:cubicBezTo>
                  <a:cubicBezTo>
                    <a:pt x="759" y="237"/>
                    <a:pt x="370" y="14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0"/>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0"/>
            <p:cNvSpPr/>
            <p:nvPr/>
          </p:nvSpPr>
          <p:spPr>
            <a:xfrm>
              <a:off x="-9819649" y="-1195897"/>
              <a:ext cx="273394" cy="250764"/>
            </a:xfrm>
            <a:custGeom>
              <a:avLst/>
              <a:gdLst/>
              <a:ahLst/>
              <a:cxnLst/>
              <a:rect l="l" t="t" r="r" b="b"/>
              <a:pathLst>
                <a:path w="2984" h="2737" extrusionOk="0">
                  <a:moveTo>
                    <a:pt x="1492" y="1"/>
                  </a:moveTo>
                  <a:cubicBezTo>
                    <a:pt x="1399" y="1"/>
                    <a:pt x="1305" y="10"/>
                    <a:pt x="1211" y="29"/>
                  </a:cubicBezTo>
                  <a:cubicBezTo>
                    <a:pt x="472" y="182"/>
                    <a:pt x="1" y="909"/>
                    <a:pt x="153" y="1648"/>
                  </a:cubicBezTo>
                  <a:cubicBezTo>
                    <a:pt x="224" y="2005"/>
                    <a:pt x="434" y="2317"/>
                    <a:pt x="740" y="2515"/>
                  </a:cubicBezTo>
                  <a:cubicBezTo>
                    <a:pt x="965" y="2660"/>
                    <a:pt x="1224" y="2736"/>
                    <a:pt x="1487" y="2736"/>
                  </a:cubicBezTo>
                  <a:cubicBezTo>
                    <a:pt x="1582" y="2736"/>
                    <a:pt x="1678" y="2726"/>
                    <a:pt x="1772" y="2706"/>
                  </a:cubicBezTo>
                  <a:cubicBezTo>
                    <a:pt x="2512" y="2553"/>
                    <a:pt x="2983" y="1827"/>
                    <a:pt x="2830" y="1087"/>
                  </a:cubicBezTo>
                  <a:cubicBezTo>
                    <a:pt x="2697" y="442"/>
                    <a:pt x="2126"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0"/>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0"/>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0"/>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0"/>
            <p:cNvSpPr/>
            <p:nvPr/>
          </p:nvSpPr>
          <p:spPr>
            <a:xfrm>
              <a:off x="-9698802" y="-937528"/>
              <a:ext cx="91254" cy="108753"/>
            </a:xfrm>
            <a:custGeom>
              <a:avLst/>
              <a:gdLst/>
              <a:ahLst/>
              <a:cxnLst/>
              <a:rect l="l" t="t" r="r" b="b"/>
              <a:pathLst>
                <a:path w="996" h="1187" extrusionOk="0">
                  <a:moveTo>
                    <a:pt x="995" y="1"/>
                  </a:moveTo>
                  <a:lnTo>
                    <a:pt x="995" y="1"/>
                  </a:lnTo>
                  <a:cubicBezTo>
                    <a:pt x="842" y="84"/>
                    <a:pt x="683" y="147"/>
                    <a:pt x="517" y="186"/>
                  </a:cubicBezTo>
                  <a:cubicBezTo>
                    <a:pt x="402" y="205"/>
                    <a:pt x="288" y="218"/>
                    <a:pt x="173" y="218"/>
                  </a:cubicBezTo>
                  <a:cubicBezTo>
                    <a:pt x="116" y="218"/>
                    <a:pt x="58" y="211"/>
                    <a:pt x="1" y="205"/>
                  </a:cubicBezTo>
                  <a:lnTo>
                    <a:pt x="1" y="205"/>
                  </a:lnTo>
                  <a:cubicBezTo>
                    <a:pt x="294" y="492"/>
                    <a:pt x="536" y="823"/>
                    <a:pt x="721" y="1186"/>
                  </a:cubicBezTo>
                  <a:cubicBezTo>
                    <a:pt x="753" y="778"/>
                    <a:pt x="842" y="377"/>
                    <a:pt x="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0"/>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0"/>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0" name="Google Shape;4020;p30"/>
          <p:cNvGrpSpPr/>
          <p:nvPr/>
        </p:nvGrpSpPr>
        <p:grpSpPr>
          <a:xfrm rot="696243">
            <a:off x="6450023" y="1542005"/>
            <a:ext cx="1191459" cy="1165920"/>
            <a:chOff x="-9982550" y="-1363196"/>
            <a:chExt cx="599747" cy="586920"/>
          </a:xfrm>
        </p:grpSpPr>
        <p:sp>
          <p:nvSpPr>
            <p:cNvPr id="4021" name="Google Shape;4021;p30"/>
            <p:cNvSpPr/>
            <p:nvPr/>
          </p:nvSpPr>
          <p:spPr>
            <a:xfrm>
              <a:off x="-9756614" y="-1310057"/>
              <a:ext cx="87680" cy="105180"/>
            </a:xfrm>
            <a:custGeom>
              <a:avLst/>
              <a:gdLst/>
              <a:ahLst/>
              <a:cxnLst/>
              <a:rect l="l" t="t" r="r" b="b"/>
              <a:pathLst>
                <a:path w="957" h="1148" extrusionOk="0">
                  <a:moveTo>
                    <a:pt x="256" y="1"/>
                  </a:moveTo>
                  <a:cubicBezTo>
                    <a:pt x="230" y="389"/>
                    <a:pt x="141" y="778"/>
                    <a:pt x="1" y="1148"/>
                  </a:cubicBezTo>
                  <a:cubicBezTo>
                    <a:pt x="141" y="1065"/>
                    <a:pt x="300" y="1008"/>
                    <a:pt x="460" y="976"/>
                  </a:cubicBezTo>
                  <a:cubicBezTo>
                    <a:pt x="572" y="954"/>
                    <a:pt x="685" y="941"/>
                    <a:pt x="798" y="941"/>
                  </a:cubicBezTo>
                  <a:cubicBezTo>
                    <a:pt x="851" y="941"/>
                    <a:pt x="904" y="944"/>
                    <a:pt x="957" y="950"/>
                  </a:cubicBezTo>
                  <a:cubicBezTo>
                    <a:pt x="676" y="670"/>
                    <a:pt x="441" y="35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0"/>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0"/>
            <p:cNvSpPr/>
            <p:nvPr/>
          </p:nvSpPr>
          <p:spPr>
            <a:xfrm>
              <a:off x="-9922997" y="-1084029"/>
              <a:ext cx="108112" cy="89421"/>
            </a:xfrm>
            <a:custGeom>
              <a:avLst/>
              <a:gdLst/>
              <a:ahLst/>
              <a:cxnLst/>
              <a:rect l="l" t="t" r="r" b="b"/>
              <a:pathLst>
                <a:path w="1180" h="976" extrusionOk="0">
                  <a:moveTo>
                    <a:pt x="956" y="0"/>
                  </a:moveTo>
                  <a:lnTo>
                    <a:pt x="956" y="0"/>
                  </a:lnTo>
                  <a:cubicBezTo>
                    <a:pt x="676" y="281"/>
                    <a:pt x="351" y="516"/>
                    <a:pt x="0" y="701"/>
                  </a:cubicBezTo>
                  <a:cubicBezTo>
                    <a:pt x="402" y="733"/>
                    <a:pt x="797" y="822"/>
                    <a:pt x="1180" y="975"/>
                  </a:cubicBezTo>
                  <a:cubicBezTo>
                    <a:pt x="1084" y="822"/>
                    <a:pt x="1020" y="657"/>
                    <a:pt x="982" y="485"/>
                  </a:cubicBezTo>
                  <a:cubicBezTo>
                    <a:pt x="950" y="325"/>
                    <a:pt x="944" y="159"/>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0"/>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0"/>
            <p:cNvSpPr/>
            <p:nvPr/>
          </p:nvSpPr>
          <p:spPr>
            <a:xfrm>
              <a:off x="-9548727" y="-1144224"/>
              <a:ext cx="105821" cy="89421"/>
            </a:xfrm>
            <a:custGeom>
              <a:avLst/>
              <a:gdLst/>
              <a:ahLst/>
              <a:cxnLst/>
              <a:rect l="l" t="t" r="r" b="b"/>
              <a:pathLst>
                <a:path w="1155" h="976" extrusionOk="0">
                  <a:moveTo>
                    <a:pt x="1" y="1"/>
                  </a:moveTo>
                  <a:lnTo>
                    <a:pt x="1" y="1"/>
                  </a:lnTo>
                  <a:cubicBezTo>
                    <a:pt x="77" y="147"/>
                    <a:pt x="135" y="300"/>
                    <a:pt x="173" y="460"/>
                  </a:cubicBezTo>
                  <a:cubicBezTo>
                    <a:pt x="205" y="632"/>
                    <a:pt x="217" y="804"/>
                    <a:pt x="198" y="976"/>
                  </a:cubicBezTo>
                  <a:cubicBezTo>
                    <a:pt x="479" y="689"/>
                    <a:pt x="804" y="453"/>
                    <a:pt x="1154" y="268"/>
                  </a:cubicBezTo>
                  <a:cubicBezTo>
                    <a:pt x="759" y="237"/>
                    <a:pt x="370" y="14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0"/>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0"/>
            <p:cNvSpPr/>
            <p:nvPr/>
          </p:nvSpPr>
          <p:spPr>
            <a:xfrm>
              <a:off x="-9819649" y="-1195897"/>
              <a:ext cx="273394" cy="250764"/>
            </a:xfrm>
            <a:custGeom>
              <a:avLst/>
              <a:gdLst/>
              <a:ahLst/>
              <a:cxnLst/>
              <a:rect l="l" t="t" r="r" b="b"/>
              <a:pathLst>
                <a:path w="2984" h="2737" extrusionOk="0">
                  <a:moveTo>
                    <a:pt x="1492" y="1"/>
                  </a:moveTo>
                  <a:cubicBezTo>
                    <a:pt x="1399" y="1"/>
                    <a:pt x="1305" y="10"/>
                    <a:pt x="1211" y="29"/>
                  </a:cubicBezTo>
                  <a:cubicBezTo>
                    <a:pt x="472" y="182"/>
                    <a:pt x="1" y="909"/>
                    <a:pt x="153" y="1648"/>
                  </a:cubicBezTo>
                  <a:cubicBezTo>
                    <a:pt x="224" y="2005"/>
                    <a:pt x="434" y="2317"/>
                    <a:pt x="740" y="2515"/>
                  </a:cubicBezTo>
                  <a:cubicBezTo>
                    <a:pt x="965" y="2660"/>
                    <a:pt x="1224" y="2736"/>
                    <a:pt x="1487" y="2736"/>
                  </a:cubicBezTo>
                  <a:cubicBezTo>
                    <a:pt x="1582" y="2736"/>
                    <a:pt x="1678" y="2726"/>
                    <a:pt x="1772" y="2706"/>
                  </a:cubicBezTo>
                  <a:cubicBezTo>
                    <a:pt x="2512" y="2553"/>
                    <a:pt x="2983" y="1827"/>
                    <a:pt x="2830" y="1087"/>
                  </a:cubicBezTo>
                  <a:cubicBezTo>
                    <a:pt x="2697" y="442"/>
                    <a:pt x="2126"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0"/>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0"/>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0"/>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0"/>
            <p:cNvSpPr/>
            <p:nvPr/>
          </p:nvSpPr>
          <p:spPr>
            <a:xfrm>
              <a:off x="-9698802" y="-937528"/>
              <a:ext cx="91254" cy="108753"/>
            </a:xfrm>
            <a:custGeom>
              <a:avLst/>
              <a:gdLst/>
              <a:ahLst/>
              <a:cxnLst/>
              <a:rect l="l" t="t" r="r" b="b"/>
              <a:pathLst>
                <a:path w="996" h="1187" extrusionOk="0">
                  <a:moveTo>
                    <a:pt x="995" y="1"/>
                  </a:moveTo>
                  <a:lnTo>
                    <a:pt x="995" y="1"/>
                  </a:lnTo>
                  <a:cubicBezTo>
                    <a:pt x="842" y="84"/>
                    <a:pt x="683" y="147"/>
                    <a:pt x="517" y="186"/>
                  </a:cubicBezTo>
                  <a:cubicBezTo>
                    <a:pt x="402" y="205"/>
                    <a:pt x="288" y="218"/>
                    <a:pt x="173" y="218"/>
                  </a:cubicBezTo>
                  <a:cubicBezTo>
                    <a:pt x="116" y="218"/>
                    <a:pt x="58" y="211"/>
                    <a:pt x="1" y="205"/>
                  </a:cubicBezTo>
                  <a:lnTo>
                    <a:pt x="1" y="205"/>
                  </a:lnTo>
                  <a:cubicBezTo>
                    <a:pt x="294" y="492"/>
                    <a:pt x="536" y="823"/>
                    <a:pt x="721" y="1186"/>
                  </a:cubicBezTo>
                  <a:cubicBezTo>
                    <a:pt x="753" y="778"/>
                    <a:pt x="842" y="377"/>
                    <a:pt x="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0"/>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0"/>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4" name="Google Shape;4034;p30"/>
          <p:cNvGrpSpPr/>
          <p:nvPr/>
        </p:nvGrpSpPr>
        <p:grpSpPr>
          <a:xfrm rot="696243">
            <a:off x="1502768" y="1542005"/>
            <a:ext cx="1191459" cy="1165920"/>
            <a:chOff x="-9982550" y="-1363196"/>
            <a:chExt cx="599747" cy="586920"/>
          </a:xfrm>
        </p:grpSpPr>
        <p:sp>
          <p:nvSpPr>
            <p:cNvPr id="4035" name="Google Shape;4035;p30"/>
            <p:cNvSpPr/>
            <p:nvPr/>
          </p:nvSpPr>
          <p:spPr>
            <a:xfrm>
              <a:off x="-9756614" y="-1310057"/>
              <a:ext cx="87680" cy="105180"/>
            </a:xfrm>
            <a:custGeom>
              <a:avLst/>
              <a:gdLst/>
              <a:ahLst/>
              <a:cxnLst/>
              <a:rect l="l" t="t" r="r" b="b"/>
              <a:pathLst>
                <a:path w="957" h="1148" extrusionOk="0">
                  <a:moveTo>
                    <a:pt x="256" y="1"/>
                  </a:moveTo>
                  <a:cubicBezTo>
                    <a:pt x="230" y="389"/>
                    <a:pt x="141" y="778"/>
                    <a:pt x="1" y="1148"/>
                  </a:cubicBezTo>
                  <a:cubicBezTo>
                    <a:pt x="141" y="1065"/>
                    <a:pt x="300" y="1008"/>
                    <a:pt x="460" y="976"/>
                  </a:cubicBezTo>
                  <a:cubicBezTo>
                    <a:pt x="572" y="954"/>
                    <a:pt x="685" y="941"/>
                    <a:pt x="798" y="941"/>
                  </a:cubicBezTo>
                  <a:cubicBezTo>
                    <a:pt x="851" y="941"/>
                    <a:pt x="904" y="944"/>
                    <a:pt x="957" y="950"/>
                  </a:cubicBezTo>
                  <a:cubicBezTo>
                    <a:pt x="676" y="670"/>
                    <a:pt x="441" y="35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0"/>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0"/>
            <p:cNvSpPr/>
            <p:nvPr/>
          </p:nvSpPr>
          <p:spPr>
            <a:xfrm>
              <a:off x="-9922997" y="-1084029"/>
              <a:ext cx="108112" cy="89421"/>
            </a:xfrm>
            <a:custGeom>
              <a:avLst/>
              <a:gdLst/>
              <a:ahLst/>
              <a:cxnLst/>
              <a:rect l="l" t="t" r="r" b="b"/>
              <a:pathLst>
                <a:path w="1180" h="976" extrusionOk="0">
                  <a:moveTo>
                    <a:pt x="956" y="0"/>
                  </a:moveTo>
                  <a:lnTo>
                    <a:pt x="956" y="0"/>
                  </a:lnTo>
                  <a:cubicBezTo>
                    <a:pt x="676" y="281"/>
                    <a:pt x="351" y="516"/>
                    <a:pt x="0" y="701"/>
                  </a:cubicBezTo>
                  <a:cubicBezTo>
                    <a:pt x="402" y="733"/>
                    <a:pt x="797" y="822"/>
                    <a:pt x="1180" y="975"/>
                  </a:cubicBezTo>
                  <a:cubicBezTo>
                    <a:pt x="1084" y="822"/>
                    <a:pt x="1020" y="657"/>
                    <a:pt x="982" y="485"/>
                  </a:cubicBezTo>
                  <a:cubicBezTo>
                    <a:pt x="950" y="325"/>
                    <a:pt x="944" y="159"/>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0"/>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0"/>
            <p:cNvSpPr/>
            <p:nvPr/>
          </p:nvSpPr>
          <p:spPr>
            <a:xfrm>
              <a:off x="-9548727" y="-1144224"/>
              <a:ext cx="105821" cy="89421"/>
            </a:xfrm>
            <a:custGeom>
              <a:avLst/>
              <a:gdLst/>
              <a:ahLst/>
              <a:cxnLst/>
              <a:rect l="l" t="t" r="r" b="b"/>
              <a:pathLst>
                <a:path w="1155" h="976" extrusionOk="0">
                  <a:moveTo>
                    <a:pt x="1" y="1"/>
                  </a:moveTo>
                  <a:lnTo>
                    <a:pt x="1" y="1"/>
                  </a:lnTo>
                  <a:cubicBezTo>
                    <a:pt x="77" y="147"/>
                    <a:pt x="135" y="300"/>
                    <a:pt x="173" y="460"/>
                  </a:cubicBezTo>
                  <a:cubicBezTo>
                    <a:pt x="205" y="632"/>
                    <a:pt x="217" y="804"/>
                    <a:pt x="198" y="976"/>
                  </a:cubicBezTo>
                  <a:cubicBezTo>
                    <a:pt x="479" y="689"/>
                    <a:pt x="804" y="453"/>
                    <a:pt x="1154" y="268"/>
                  </a:cubicBezTo>
                  <a:cubicBezTo>
                    <a:pt x="759" y="237"/>
                    <a:pt x="370" y="14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0"/>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0"/>
            <p:cNvSpPr/>
            <p:nvPr/>
          </p:nvSpPr>
          <p:spPr>
            <a:xfrm>
              <a:off x="-9819649" y="-1195897"/>
              <a:ext cx="273394" cy="250764"/>
            </a:xfrm>
            <a:custGeom>
              <a:avLst/>
              <a:gdLst/>
              <a:ahLst/>
              <a:cxnLst/>
              <a:rect l="l" t="t" r="r" b="b"/>
              <a:pathLst>
                <a:path w="2984" h="2737" extrusionOk="0">
                  <a:moveTo>
                    <a:pt x="1492" y="1"/>
                  </a:moveTo>
                  <a:cubicBezTo>
                    <a:pt x="1399" y="1"/>
                    <a:pt x="1305" y="10"/>
                    <a:pt x="1211" y="29"/>
                  </a:cubicBezTo>
                  <a:cubicBezTo>
                    <a:pt x="472" y="182"/>
                    <a:pt x="1" y="909"/>
                    <a:pt x="153" y="1648"/>
                  </a:cubicBezTo>
                  <a:cubicBezTo>
                    <a:pt x="224" y="2005"/>
                    <a:pt x="434" y="2317"/>
                    <a:pt x="740" y="2515"/>
                  </a:cubicBezTo>
                  <a:cubicBezTo>
                    <a:pt x="965" y="2660"/>
                    <a:pt x="1224" y="2736"/>
                    <a:pt x="1487" y="2736"/>
                  </a:cubicBezTo>
                  <a:cubicBezTo>
                    <a:pt x="1582" y="2736"/>
                    <a:pt x="1678" y="2726"/>
                    <a:pt x="1772" y="2706"/>
                  </a:cubicBezTo>
                  <a:cubicBezTo>
                    <a:pt x="2512" y="2553"/>
                    <a:pt x="2983" y="1827"/>
                    <a:pt x="2830" y="1087"/>
                  </a:cubicBezTo>
                  <a:cubicBezTo>
                    <a:pt x="2697" y="442"/>
                    <a:pt x="2126" y="1"/>
                    <a:pt x="1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0"/>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0"/>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0"/>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0"/>
            <p:cNvSpPr/>
            <p:nvPr/>
          </p:nvSpPr>
          <p:spPr>
            <a:xfrm>
              <a:off x="-9698802" y="-937528"/>
              <a:ext cx="91254" cy="108753"/>
            </a:xfrm>
            <a:custGeom>
              <a:avLst/>
              <a:gdLst/>
              <a:ahLst/>
              <a:cxnLst/>
              <a:rect l="l" t="t" r="r" b="b"/>
              <a:pathLst>
                <a:path w="996" h="1187" extrusionOk="0">
                  <a:moveTo>
                    <a:pt x="995" y="1"/>
                  </a:moveTo>
                  <a:lnTo>
                    <a:pt x="995" y="1"/>
                  </a:lnTo>
                  <a:cubicBezTo>
                    <a:pt x="842" y="84"/>
                    <a:pt x="683" y="147"/>
                    <a:pt x="517" y="186"/>
                  </a:cubicBezTo>
                  <a:cubicBezTo>
                    <a:pt x="402" y="205"/>
                    <a:pt x="288" y="218"/>
                    <a:pt x="173" y="218"/>
                  </a:cubicBezTo>
                  <a:cubicBezTo>
                    <a:pt x="116" y="218"/>
                    <a:pt x="58" y="211"/>
                    <a:pt x="1" y="205"/>
                  </a:cubicBezTo>
                  <a:lnTo>
                    <a:pt x="1" y="205"/>
                  </a:lnTo>
                  <a:cubicBezTo>
                    <a:pt x="294" y="492"/>
                    <a:pt x="536" y="823"/>
                    <a:pt x="721" y="1186"/>
                  </a:cubicBezTo>
                  <a:cubicBezTo>
                    <a:pt x="753" y="778"/>
                    <a:pt x="842" y="377"/>
                    <a:pt x="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0"/>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0"/>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8" name="Google Shape;4048;p30"/>
          <p:cNvSpPr txBox="1">
            <a:spLocks noGrp="1"/>
          </p:cNvSpPr>
          <p:nvPr>
            <p:ph type="title" idx="9"/>
          </p:nvPr>
        </p:nvSpPr>
        <p:spPr>
          <a:xfrm>
            <a:off x="736773" y="35293"/>
            <a:ext cx="7725900" cy="9841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Transformers Model</a:t>
            </a:r>
            <a:br>
              <a:rPr lang="en" dirty="0"/>
            </a:br>
            <a:r>
              <a:rPr lang="en" sz="1600" dirty="0">
                <a:solidFill>
                  <a:schemeClr val="accent1">
                    <a:lumMod val="20000"/>
                    <a:lumOff val="80000"/>
                  </a:schemeClr>
                </a:solidFill>
              </a:rPr>
              <a:t>Wav2Vec2Processor</a:t>
            </a:r>
            <a:endParaRPr dirty="0">
              <a:solidFill>
                <a:schemeClr val="accent1">
                  <a:lumMod val="20000"/>
                  <a:lumOff val="80000"/>
                </a:schemeClr>
              </a:solidFill>
            </a:endParaRPr>
          </a:p>
        </p:txBody>
      </p:sp>
      <p:sp>
        <p:nvSpPr>
          <p:cNvPr id="4050" name="Google Shape;4050;p30"/>
          <p:cNvSpPr txBox="1">
            <a:spLocks noGrp="1"/>
          </p:cNvSpPr>
          <p:nvPr>
            <p:ph type="subTitle" idx="1"/>
          </p:nvPr>
        </p:nvSpPr>
        <p:spPr>
          <a:xfrm>
            <a:off x="916150" y="2754888"/>
            <a:ext cx="2364600" cy="166944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i="0" dirty="0">
                <a:solidFill>
                  <a:schemeClr val="accent1">
                    <a:lumMod val="20000"/>
                    <a:lumOff val="80000"/>
                  </a:schemeClr>
                </a:solidFill>
                <a:effectLst/>
                <a:latin typeface="Google Sans"/>
              </a:rPr>
              <a:t> Self-supervised transformer model pre-trained on large unlabeled datasets and subsequently fine-tuned for a particular task</a:t>
            </a:r>
            <a:endParaRPr sz="1400" dirty="0">
              <a:solidFill>
                <a:schemeClr val="accent1">
                  <a:lumMod val="20000"/>
                  <a:lumOff val="80000"/>
                </a:schemeClr>
              </a:solidFill>
            </a:endParaRPr>
          </a:p>
        </p:txBody>
      </p:sp>
      <p:sp>
        <p:nvSpPr>
          <p:cNvPr id="4052" name="Google Shape;4052;p30"/>
          <p:cNvSpPr txBox="1">
            <a:spLocks noGrp="1"/>
          </p:cNvSpPr>
          <p:nvPr>
            <p:ph type="subTitle" idx="3"/>
          </p:nvPr>
        </p:nvSpPr>
        <p:spPr>
          <a:xfrm>
            <a:off x="3373578" y="2898437"/>
            <a:ext cx="2362800" cy="17816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sz="1400" dirty="0">
                <a:solidFill>
                  <a:schemeClr val="tx1"/>
                </a:solidFill>
                <a:latin typeface="Google Sans"/>
              </a:rPr>
              <a:t>T</a:t>
            </a:r>
            <a:r>
              <a:rPr lang="en-US" sz="1400" b="0" i="0" dirty="0">
                <a:solidFill>
                  <a:schemeClr val="tx1"/>
                </a:solidFill>
                <a:effectLst/>
                <a:latin typeface="Google Sans"/>
              </a:rPr>
              <a:t>rained</a:t>
            </a:r>
            <a:r>
              <a:rPr lang="en-US" sz="1400" b="0" i="0" dirty="0">
                <a:solidFill>
                  <a:schemeClr val="accent1">
                    <a:lumMod val="20000"/>
                    <a:lumOff val="80000"/>
                  </a:schemeClr>
                </a:solidFill>
                <a:effectLst/>
                <a:latin typeface="Google Sans"/>
              </a:rPr>
              <a:t> on </a:t>
            </a:r>
            <a:r>
              <a:rPr lang="en-US" sz="1400" dirty="0">
                <a:solidFill>
                  <a:schemeClr val="accent1">
                    <a:lumMod val="20000"/>
                    <a:lumOff val="80000"/>
                  </a:schemeClr>
                </a:solidFill>
                <a:latin typeface="Google Sans"/>
              </a:rPr>
              <a:t>large amounts of unlabeled audio data</a:t>
            </a:r>
          </a:p>
          <a:p>
            <a:pPr marL="0" lvl="0" indent="0" algn="ctr" rtl="0">
              <a:spcBef>
                <a:spcPts val="0"/>
              </a:spcBef>
              <a:spcAft>
                <a:spcPts val="0"/>
              </a:spcAft>
              <a:buClr>
                <a:schemeClr val="lt1"/>
              </a:buClr>
              <a:buSzPts val="1100"/>
              <a:buFont typeface="Arial"/>
              <a:buNone/>
            </a:pPr>
            <a:r>
              <a:rPr lang="en-US" sz="1400" dirty="0">
                <a:solidFill>
                  <a:schemeClr val="tx1"/>
                </a:solidFill>
                <a:latin typeface="Google Sans"/>
              </a:rPr>
              <a:t>Tested</a:t>
            </a:r>
            <a:r>
              <a:rPr lang="en-US" sz="1400" dirty="0">
                <a:solidFill>
                  <a:schemeClr val="accent1">
                    <a:lumMod val="20000"/>
                    <a:lumOff val="80000"/>
                  </a:schemeClr>
                </a:solidFill>
                <a:latin typeface="Google Sans"/>
              </a:rPr>
              <a:t> on </a:t>
            </a:r>
            <a:r>
              <a:rPr lang="en-US" sz="1400" dirty="0" err="1">
                <a:solidFill>
                  <a:schemeClr val="accent1">
                    <a:lumMod val="20000"/>
                    <a:lumOff val="80000"/>
                  </a:schemeClr>
                </a:solidFill>
                <a:latin typeface="Google Sans"/>
                <a:hlinkClick r:id="rId3">
                  <a:extLst>
                    <a:ext uri="{A12FA001-AC4F-418D-AE19-62706E023703}">
                      <ahyp:hlinkClr xmlns:ahyp="http://schemas.microsoft.com/office/drawing/2018/hyperlinkcolor" val="tx"/>
                    </a:ext>
                  </a:extLst>
                </a:hlinkClick>
              </a:rPr>
              <a:t>LibriSpeech</a:t>
            </a:r>
            <a:r>
              <a:rPr lang="en-US" sz="1400" dirty="0">
                <a:solidFill>
                  <a:schemeClr val="accent1">
                    <a:lumMod val="20000"/>
                    <a:lumOff val="80000"/>
                  </a:schemeClr>
                </a:solidFill>
                <a:latin typeface="Google Sans"/>
              </a:rPr>
              <a:t> &amp; </a:t>
            </a:r>
          </a:p>
          <a:p>
            <a:pPr marL="0" lvl="0" indent="0" algn="ctr" rtl="0">
              <a:spcBef>
                <a:spcPts val="0"/>
              </a:spcBef>
              <a:spcAft>
                <a:spcPts val="0"/>
              </a:spcAft>
              <a:buClr>
                <a:schemeClr val="lt1"/>
              </a:buClr>
              <a:buSzPts val="1100"/>
              <a:buFont typeface="Arial"/>
              <a:buNone/>
            </a:pPr>
            <a:r>
              <a:rPr lang="en-US" sz="1400" dirty="0">
                <a:solidFill>
                  <a:schemeClr val="tx1"/>
                </a:solidFill>
                <a:latin typeface="Google Sans"/>
              </a:rPr>
              <a:t>Fine tuned </a:t>
            </a:r>
            <a:r>
              <a:rPr lang="en-US" sz="1400" dirty="0">
                <a:solidFill>
                  <a:schemeClr val="accent1">
                    <a:lumMod val="20000"/>
                    <a:lumOff val="80000"/>
                  </a:schemeClr>
                </a:solidFill>
                <a:latin typeface="Google Sans"/>
              </a:rPr>
              <a:t>using Connectionist Temporal Classification (CTC)</a:t>
            </a:r>
            <a:endParaRPr sz="1400" dirty="0">
              <a:solidFill>
                <a:schemeClr val="accent1">
                  <a:lumMod val="20000"/>
                  <a:lumOff val="80000"/>
                </a:schemeClr>
              </a:solidFill>
              <a:latin typeface="Google Sans"/>
            </a:endParaRPr>
          </a:p>
        </p:txBody>
      </p:sp>
      <p:sp>
        <p:nvSpPr>
          <p:cNvPr id="4053" name="Google Shape;4053;p30"/>
          <p:cNvSpPr txBox="1">
            <a:spLocks noGrp="1"/>
          </p:cNvSpPr>
          <p:nvPr>
            <p:ph type="title" idx="4"/>
          </p:nvPr>
        </p:nvSpPr>
        <p:spPr>
          <a:xfrm>
            <a:off x="5668631" y="3132064"/>
            <a:ext cx="2692934" cy="7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Other Less Accurate Transformer Models</a:t>
            </a:r>
            <a:endParaRPr sz="1800" dirty="0"/>
          </a:p>
        </p:txBody>
      </p:sp>
      <p:sp>
        <p:nvSpPr>
          <p:cNvPr id="4054" name="Google Shape;4054;p30"/>
          <p:cNvSpPr txBox="1">
            <a:spLocks noGrp="1"/>
          </p:cNvSpPr>
          <p:nvPr>
            <p:ph type="subTitle" idx="5"/>
          </p:nvPr>
        </p:nvSpPr>
        <p:spPr>
          <a:xfrm>
            <a:off x="5765193" y="3729368"/>
            <a:ext cx="259912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pPr>
            <a:r>
              <a:rPr lang="en" sz="1400" dirty="0">
                <a:solidFill>
                  <a:schemeClr val="accent1">
                    <a:lumMod val="20000"/>
                    <a:lumOff val="80000"/>
                  </a:schemeClr>
                </a:solidFill>
                <a:latin typeface="Google Sans"/>
              </a:rPr>
              <a:t>HuBert, VGGish, OpenSmile</a:t>
            </a:r>
            <a:endParaRPr sz="1400" dirty="0">
              <a:solidFill>
                <a:schemeClr val="accent1">
                  <a:lumMod val="20000"/>
                  <a:lumOff val="80000"/>
                </a:schemeClr>
              </a:solidFill>
              <a:latin typeface="Google Sans"/>
            </a:endParaRPr>
          </a:p>
        </p:txBody>
      </p:sp>
      <p:sp>
        <p:nvSpPr>
          <p:cNvPr id="4055" name="Google Shape;4055;p30"/>
          <p:cNvSpPr txBox="1">
            <a:spLocks noGrp="1"/>
          </p:cNvSpPr>
          <p:nvPr>
            <p:ph type="title" idx="6"/>
          </p:nvPr>
        </p:nvSpPr>
        <p:spPr>
          <a:xfrm>
            <a:off x="1494897" y="1814776"/>
            <a:ext cx="1207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4056" name="Google Shape;4056;p30"/>
          <p:cNvSpPr txBox="1">
            <a:spLocks noGrp="1"/>
          </p:cNvSpPr>
          <p:nvPr>
            <p:ph type="title" idx="7"/>
          </p:nvPr>
        </p:nvSpPr>
        <p:spPr>
          <a:xfrm>
            <a:off x="3968525" y="1814776"/>
            <a:ext cx="1207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4057" name="Google Shape;4057;p30"/>
          <p:cNvSpPr txBox="1">
            <a:spLocks noGrp="1"/>
          </p:cNvSpPr>
          <p:nvPr>
            <p:ph type="title" idx="8"/>
          </p:nvPr>
        </p:nvSpPr>
        <p:spPr>
          <a:xfrm>
            <a:off x="6442153" y="1814776"/>
            <a:ext cx="1207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3"/>
        <p:cNvGrpSpPr/>
        <p:nvPr/>
      </p:nvGrpSpPr>
      <p:grpSpPr>
        <a:xfrm>
          <a:off x="0" y="0"/>
          <a:ext cx="0" cy="0"/>
          <a:chOff x="0" y="0"/>
          <a:chExt cx="0" cy="0"/>
        </a:xfrm>
      </p:grpSpPr>
      <p:sp>
        <p:nvSpPr>
          <p:cNvPr id="4594" name="Google Shape;4594;p32"/>
          <p:cNvSpPr txBox="1">
            <a:spLocks noGrp="1"/>
          </p:cNvSpPr>
          <p:nvPr>
            <p:ph type="body" idx="1"/>
          </p:nvPr>
        </p:nvSpPr>
        <p:spPr>
          <a:xfrm>
            <a:off x="264276" y="721596"/>
            <a:ext cx="4155300" cy="40417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1">
                    <a:lumMod val="20000"/>
                    <a:lumOff val="80000"/>
                  </a:schemeClr>
                </a:solidFill>
              </a:rPr>
              <a:t>Wav2Vec2Processor is a state-of-the-art model by Facebook AI for Automatic Speech Recognition (ASR).</a:t>
            </a:r>
          </a:p>
          <a:p>
            <a:pPr>
              <a:spcBef>
                <a:spcPts val="1600"/>
              </a:spcBef>
            </a:pPr>
            <a:r>
              <a:rPr lang="en-US" sz="1600" dirty="0">
                <a:solidFill>
                  <a:schemeClr val="dk2"/>
                </a:solidFill>
              </a:rPr>
              <a:t>Performance: Highly accurate ASR for English, well-suited for converting speech to text</a:t>
            </a:r>
            <a:endParaRPr lang="en" sz="1600" dirty="0">
              <a:solidFill>
                <a:schemeClr val="dk2"/>
              </a:solidFill>
            </a:endParaRPr>
          </a:p>
          <a:p>
            <a:pPr>
              <a:spcBef>
                <a:spcPts val="1600"/>
              </a:spcBef>
            </a:pPr>
            <a:r>
              <a:rPr lang="en-US" sz="1600" dirty="0">
                <a:solidFill>
                  <a:schemeClr val="dk2"/>
                </a:solidFill>
              </a:rPr>
              <a:t>Ease of Integration: Pre-trained and compatible with transformers library, making it accessible and easy to implement in Flask</a:t>
            </a:r>
          </a:p>
          <a:p>
            <a:pPr>
              <a:spcBef>
                <a:spcPts val="1600"/>
              </a:spcBef>
            </a:pPr>
            <a:r>
              <a:rPr lang="en-US" sz="1600" dirty="0">
                <a:solidFill>
                  <a:schemeClr val="dk2"/>
                </a:solidFill>
              </a:rPr>
              <a:t>Efficiency: Provides precise transcriptions, a vital step for emotion detection in audio</a:t>
            </a:r>
          </a:p>
        </p:txBody>
      </p:sp>
      <p:sp>
        <p:nvSpPr>
          <p:cNvPr id="4595" name="Google Shape;4595;p32"/>
          <p:cNvSpPr txBox="1">
            <a:spLocks noGrp="1"/>
          </p:cNvSpPr>
          <p:nvPr>
            <p:ph type="title"/>
          </p:nvPr>
        </p:nvSpPr>
        <p:spPr>
          <a:xfrm>
            <a:off x="4369126" y="1984388"/>
            <a:ext cx="4044725" cy="9393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Why </a:t>
            </a:r>
            <a:br>
              <a:rPr lang="en-US" sz="2400" dirty="0"/>
            </a:br>
            <a:r>
              <a:rPr lang="en-US" sz="2400" dirty="0"/>
              <a:t>Wav2Vec2Processor</a:t>
            </a:r>
            <a:br>
              <a:rPr lang="en-US" sz="2400" dirty="0"/>
            </a:br>
            <a:r>
              <a:rPr lang="en-US" sz="1400" dirty="0"/>
              <a:t>?</a:t>
            </a:r>
            <a:endParaRPr sz="2400" dirty="0"/>
          </a:p>
        </p:txBody>
      </p:sp>
      <p:grpSp>
        <p:nvGrpSpPr>
          <p:cNvPr id="4597" name="Google Shape;4597;p32"/>
          <p:cNvGrpSpPr/>
          <p:nvPr/>
        </p:nvGrpSpPr>
        <p:grpSpPr>
          <a:xfrm>
            <a:off x="4724425" y="914449"/>
            <a:ext cx="3334262" cy="3334262"/>
            <a:chOff x="4791075" y="912725"/>
            <a:chExt cx="3764550" cy="3764550"/>
          </a:xfrm>
        </p:grpSpPr>
        <p:sp>
          <p:nvSpPr>
            <p:cNvPr id="4598" name="Google Shape;4598;p32"/>
            <p:cNvSpPr/>
            <p:nvPr/>
          </p:nvSpPr>
          <p:spPr>
            <a:xfrm>
              <a:off x="4791075" y="912875"/>
              <a:ext cx="3764400" cy="3764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2"/>
            <p:cNvSpPr/>
            <p:nvPr/>
          </p:nvSpPr>
          <p:spPr>
            <a:xfrm>
              <a:off x="4876125" y="997925"/>
              <a:ext cx="3594300" cy="3594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00" name="Google Shape;4600;p32"/>
            <p:cNvCxnSpPr>
              <a:stCxn id="4598" idx="2"/>
              <a:endCxn id="4599" idx="2"/>
            </p:cNvCxnSpPr>
            <p:nvPr/>
          </p:nvCxnSpPr>
          <p:spPr>
            <a:xfrm>
              <a:off x="4791075" y="2795075"/>
              <a:ext cx="84900" cy="0"/>
            </a:xfrm>
            <a:prstGeom prst="straightConnector1">
              <a:avLst/>
            </a:prstGeom>
            <a:noFill/>
            <a:ln w="19050" cap="flat" cmpd="sng">
              <a:solidFill>
                <a:schemeClr val="accent4"/>
              </a:solidFill>
              <a:prstDash val="solid"/>
              <a:round/>
              <a:headEnd type="none" w="med" len="med"/>
              <a:tailEnd type="none" w="med" len="med"/>
            </a:ln>
          </p:spPr>
        </p:cxnSp>
        <p:cxnSp>
          <p:nvCxnSpPr>
            <p:cNvPr id="4601" name="Google Shape;4601;p32"/>
            <p:cNvCxnSpPr>
              <a:stCxn id="4599" idx="4"/>
              <a:endCxn id="4598" idx="4"/>
            </p:cNvCxnSpPr>
            <p:nvPr/>
          </p:nvCxnSpPr>
          <p:spPr>
            <a:xfrm>
              <a:off x="6673275" y="4592225"/>
              <a:ext cx="0" cy="84900"/>
            </a:xfrm>
            <a:prstGeom prst="straightConnector1">
              <a:avLst/>
            </a:prstGeom>
            <a:noFill/>
            <a:ln w="19050" cap="flat" cmpd="sng">
              <a:solidFill>
                <a:schemeClr val="accent4"/>
              </a:solidFill>
              <a:prstDash val="solid"/>
              <a:round/>
              <a:headEnd type="none" w="med" len="med"/>
              <a:tailEnd type="none" w="med" len="med"/>
            </a:ln>
          </p:spPr>
        </p:cxnSp>
        <p:cxnSp>
          <p:nvCxnSpPr>
            <p:cNvPr id="4602" name="Google Shape;4602;p32"/>
            <p:cNvCxnSpPr>
              <a:stCxn id="4599" idx="6"/>
              <a:endCxn id="4598" idx="6"/>
            </p:cNvCxnSpPr>
            <p:nvPr/>
          </p:nvCxnSpPr>
          <p:spPr>
            <a:xfrm>
              <a:off x="8470425" y="2795075"/>
              <a:ext cx="85200" cy="0"/>
            </a:xfrm>
            <a:prstGeom prst="straightConnector1">
              <a:avLst/>
            </a:prstGeom>
            <a:noFill/>
            <a:ln w="19050" cap="flat" cmpd="sng">
              <a:solidFill>
                <a:schemeClr val="accent4"/>
              </a:solidFill>
              <a:prstDash val="solid"/>
              <a:round/>
              <a:headEnd type="none" w="med" len="med"/>
              <a:tailEnd type="none" w="med" len="med"/>
            </a:ln>
          </p:spPr>
        </p:cxnSp>
        <p:cxnSp>
          <p:nvCxnSpPr>
            <p:cNvPr id="4603" name="Google Shape;4603;p32"/>
            <p:cNvCxnSpPr>
              <a:stCxn id="4599" idx="5"/>
              <a:endCxn id="4598" idx="5"/>
            </p:cNvCxnSpPr>
            <p:nvPr/>
          </p:nvCxnSpPr>
          <p:spPr>
            <a:xfrm>
              <a:off x="7944052" y="4065852"/>
              <a:ext cx="60000" cy="60000"/>
            </a:xfrm>
            <a:prstGeom prst="straightConnector1">
              <a:avLst/>
            </a:prstGeom>
            <a:noFill/>
            <a:ln w="19050" cap="flat" cmpd="sng">
              <a:solidFill>
                <a:schemeClr val="accent4"/>
              </a:solidFill>
              <a:prstDash val="solid"/>
              <a:round/>
              <a:headEnd type="none" w="med" len="med"/>
              <a:tailEnd type="none" w="med" len="med"/>
            </a:ln>
          </p:spPr>
        </p:cxnSp>
        <p:cxnSp>
          <p:nvCxnSpPr>
            <p:cNvPr id="4604" name="Google Shape;4604;p32"/>
            <p:cNvCxnSpPr>
              <a:stCxn id="4599" idx="3"/>
              <a:endCxn id="4598" idx="3"/>
            </p:cNvCxnSpPr>
            <p:nvPr/>
          </p:nvCxnSpPr>
          <p:spPr>
            <a:xfrm flipH="1">
              <a:off x="5342498" y="4065852"/>
              <a:ext cx="60000" cy="60000"/>
            </a:xfrm>
            <a:prstGeom prst="straightConnector1">
              <a:avLst/>
            </a:prstGeom>
            <a:noFill/>
            <a:ln w="19050" cap="flat" cmpd="sng">
              <a:solidFill>
                <a:schemeClr val="accent4"/>
              </a:solidFill>
              <a:prstDash val="solid"/>
              <a:round/>
              <a:headEnd type="none" w="med" len="med"/>
              <a:tailEnd type="none" w="med" len="med"/>
            </a:ln>
          </p:spPr>
        </p:cxnSp>
        <p:cxnSp>
          <p:nvCxnSpPr>
            <p:cNvPr id="4605" name="Google Shape;4605;p32"/>
            <p:cNvCxnSpPr>
              <a:stCxn id="4599" idx="7"/>
              <a:endCxn id="4598" idx="7"/>
            </p:cNvCxnSpPr>
            <p:nvPr/>
          </p:nvCxnSpPr>
          <p:spPr>
            <a:xfrm rot="10800000" flipH="1">
              <a:off x="7944052" y="1464298"/>
              <a:ext cx="60000" cy="60000"/>
            </a:xfrm>
            <a:prstGeom prst="straightConnector1">
              <a:avLst/>
            </a:prstGeom>
            <a:noFill/>
            <a:ln w="19050" cap="flat" cmpd="sng">
              <a:solidFill>
                <a:schemeClr val="accent4"/>
              </a:solidFill>
              <a:prstDash val="solid"/>
              <a:round/>
              <a:headEnd type="none" w="med" len="med"/>
              <a:tailEnd type="none" w="med" len="med"/>
            </a:ln>
          </p:spPr>
        </p:cxnSp>
        <p:cxnSp>
          <p:nvCxnSpPr>
            <p:cNvPr id="4606" name="Google Shape;4606;p32"/>
            <p:cNvCxnSpPr>
              <a:stCxn id="4599" idx="0"/>
              <a:endCxn id="4598" idx="0"/>
            </p:cNvCxnSpPr>
            <p:nvPr/>
          </p:nvCxnSpPr>
          <p:spPr>
            <a:xfrm rot="10800000">
              <a:off x="6673275" y="912725"/>
              <a:ext cx="0" cy="85200"/>
            </a:xfrm>
            <a:prstGeom prst="straightConnector1">
              <a:avLst/>
            </a:prstGeom>
            <a:noFill/>
            <a:ln w="19050" cap="flat" cmpd="sng">
              <a:solidFill>
                <a:schemeClr val="accent4"/>
              </a:solidFill>
              <a:prstDash val="solid"/>
              <a:round/>
              <a:headEnd type="none" w="med" len="med"/>
              <a:tailEnd type="none" w="med" len="med"/>
            </a:ln>
          </p:spPr>
        </p:cxnSp>
        <p:cxnSp>
          <p:nvCxnSpPr>
            <p:cNvPr id="4607" name="Google Shape;4607;p32"/>
            <p:cNvCxnSpPr>
              <a:stCxn id="4599" idx="1"/>
              <a:endCxn id="4598" idx="1"/>
            </p:cNvCxnSpPr>
            <p:nvPr/>
          </p:nvCxnSpPr>
          <p:spPr>
            <a:xfrm rot="10800000">
              <a:off x="5342498" y="1464298"/>
              <a:ext cx="60000" cy="60000"/>
            </a:xfrm>
            <a:prstGeom prst="straightConnector1">
              <a:avLst/>
            </a:prstGeom>
            <a:noFill/>
            <a:ln w="19050" cap="flat" cmpd="sng">
              <a:solidFill>
                <a:schemeClr val="accent4"/>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1"/>
        <p:cNvGrpSpPr/>
        <p:nvPr/>
      </p:nvGrpSpPr>
      <p:grpSpPr>
        <a:xfrm>
          <a:off x="0" y="0"/>
          <a:ext cx="0" cy="0"/>
          <a:chOff x="0" y="0"/>
          <a:chExt cx="0" cy="0"/>
        </a:xfrm>
      </p:grpSpPr>
      <p:pic>
        <p:nvPicPr>
          <p:cNvPr id="10" name="Picture 9">
            <a:extLst>
              <a:ext uri="{FF2B5EF4-FFF2-40B4-BE49-F238E27FC236}">
                <a16:creationId xmlns:a16="http://schemas.microsoft.com/office/drawing/2014/main" id="{3A6F8CEE-E394-0992-2867-0474AA649BE1}"/>
              </a:ext>
            </a:extLst>
          </p:cNvPr>
          <p:cNvPicPr>
            <a:picLocks noChangeAspect="1"/>
          </p:cNvPicPr>
          <p:nvPr/>
        </p:nvPicPr>
        <p:blipFill>
          <a:blip r:embed="rId3"/>
          <a:stretch>
            <a:fillRect/>
          </a:stretch>
        </p:blipFill>
        <p:spPr>
          <a:xfrm>
            <a:off x="5416497" y="1573069"/>
            <a:ext cx="3664344" cy="2793866"/>
          </a:xfrm>
          <a:prstGeom prst="rect">
            <a:avLst/>
          </a:prstGeom>
        </p:spPr>
      </p:pic>
      <p:sp>
        <p:nvSpPr>
          <p:cNvPr id="4612" name="Google Shape;4612;p33"/>
          <p:cNvSpPr txBox="1">
            <a:spLocks noGrp="1"/>
          </p:cNvSpPr>
          <p:nvPr>
            <p:ph type="title"/>
          </p:nvPr>
        </p:nvSpPr>
        <p:spPr>
          <a:xfrm>
            <a:off x="670884" y="116349"/>
            <a:ext cx="7725900" cy="8668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Emotion Recognition Pipeline: </a:t>
            </a:r>
            <a:r>
              <a:rPr lang="en" dirty="0"/>
              <a:t>DistilRoBERTa</a:t>
            </a:r>
            <a:br>
              <a:rPr lang="en" dirty="0"/>
            </a:br>
            <a:r>
              <a:rPr lang="en-US" sz="1200" dirty="0">
                <a:solidFill>
                  <a:schemeClr val="tx2">
                    <a:lumMod val="20000"/>
                    <a:lumOff val="80000"/>
                  </a:schemeClr>
                </a:solidFill>
              </a:rPr>
              <a:t>A distilled, lighter version of </a:t>
            </a:r>
            <a:r>
              <a:rPr lang="en-US" sz="1200" dirty="0" err="1">
                <a:solidFill>
                  <a:schemeClr val="tx2">
                    <a:lumMod val="20000"/>
                    <a:lumOff val="80000"/>
                  </a:schemeClr>
                </a:solidFill>
              </a:rPr>
              <a:t>RoBERTa</a:t>
            </a:r>
            <a:r>
              <a:rPr lang="en-US" sz="1200" dirty="0">
                <a:solidFill>
                  <a:schemeClr val="tx2">
                    <a:lumMod val="20000"/>
                    <a:lumOff val="80000"/>
                  </a:schemeClr>
                </a:solidFill>
              </a:rPr>
              <a:t>, optimized for efficient, real-time applications</a:t>
            </a:r>
            <a:endParaRPr sz="1200" dirty="0">
              <a:solidFill>
                <a:schemeClr val="tx2">
                  <a:lumMod val="20000"/>
                  <a:lumOff val="80000"/>
                </a:schemeClr>
              </a:solidFill>
            </a:endParaRPr>
          </a:p>
        </p:txBody>
      </p:sp>
      <p:sp>
        <p:nvSpPr>
          <p:cNvPr id="4617" name="Google Shape;4617;p33"/>
          <p:cNvSpPr txBox="1"/>
          <p:nvPr/>
        </p:nvSpPr>
        <p:spPr>
          <a:xfrm>
            <a:off x="2634695" y="2096760"/>
            <a:ext cx="19842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300" dirty="0">
              <a:solidFill>
                <a:schemeClr val="dk1"/>
              </a:solidFill>
              <a:latin typeface="Fraunces Medium"/>
              <a:ea typeface="Fraunces Medium"/>
              <a:cs typeface="Fraunces Medium"/>
              <a:sym typeface="Fraunces Medium"/>
            </a:endParaRPr>
          </a:p>
        </p:txBody>
      </p:sp>
      <p:cxnSp>
        <p:nvCxnSpPr>
          <p:cNvPr id="4684" name="Google Shape;4684;p33"/>
          <p:cNvCxnSpPr/>
          <p:nvPr/>
        </p:nvCxnSpPr>
        <p:spPr>
          <a:xfrm>
            <a:off x="7433951" y="3146063"/>
            <a:ext cx="0" cy="0"/>
          </a:xfrm>
          <a:prstGeom prst="straightConnector1">
            <a:avLst/>
          </a:prstGeom>
          <a:noFill/>
          <a:ln w="19050" cap="flat" cmpd="sng">
            <a:solidFill>
              <a:schemeClr val="accent4"/>
            </a:solidFill>
            <a:prstDash val="solid"/>
            <a:round/>
            <a:headEnd type="none" w="med" len="med"/>
            <a:tailEnd type="none" w="med" len="med"/>
          </a:ln>
        </p:spPr>
      </p:cxnSp>
      <p:grpSp>
        <p:nvGrpSpPr>
          <p:cNvPr id="9" name="Group 8">
            <a:extLst>
              <a:ext uri="{FF2B5EF4-FFF2-40B4-BE49-F238E27FC236}">
                <a16:creationId xmlns:a16="http://schemas.microsoft.com/office/drawing/2014/main" id="{C7548281-5CD3-3DBE-33A7-803B798451A8}"/>
              </a:ext>
            </a:extLst>
          </p:cNvPr>
          <p:cNvGrpSpPr/>
          <p:nvPr/>
        </p:nvGrpSpPr>
        <p:grpSpPr>
          <a:xfrm>
            <a:off x="-67424" y="1662472"/>
            <a:ext cx="5404238" cy="2210782"/>
            <a:chOff x="718099" y="1340211"/>
            <a:chExt cx="7737711" cy="3347104"/>
          </a:xfrm>
        </p:grpSpPr>
        <p:grpSp>
          <p:nvGrpSpPr>
            <p:cNvPr id="8" name="Group 7">
              <a:extLst>
                <a:ext uri="{FF2B5EF4-FFF2-40B4-BE49-F238E27FC236}">
                  <a16:creationId xmlns:a16="http://schemas.microsoft.com/office/drawing/2014/main" id="{B2377A9B-0C0F-7EBF-F4D9-F04DE205C770}"/>
                </a:ext>
              </a:extLst>
            </p:cNvPr>
            <p:cNvGrpSpPr/>
            <p:nvPr/>
          </p:nvGrpSpPr>
          <p:grpSpPr>
            <a:xfrm>
              <a:off x="718099" y="1340211"/>
              <a:ext cx="7737711" cy="3347104"/>
              <a:chOff x="718099" y="1340211"/>
              <a:chExt cx="7737711" cy="3347104"/>
            </a:xfrm>
          </p:grpSpPr>
          <p:sp>
            <p:nvSpPr>
              <p:cNvPr id="4613" name="Google Shape;4613;p33"/>
              <p:cNvSpPr txBox="1"/>
              <p:nvPr/>
            </p:nvSpPr>
            <p:spPr>
              <a:xfrm>
                <a:off x="6471610" y="2127310"/>
                <a:ext cx="1984200" cy="40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Fraunces Medium"/>
                    <a:ea typeface="Fraunces Medium"/>
                    <a:cs typeface="Fraunces Medium"/>
                    <a:sym typeface="Fraunces Medium"/>
                  </a:rPr>
                  <a:t>Low Latency</a:t>
                </a:r>
                <a:endParaRPr sz="1600" dirty="0">
                  <a:solidFill>
                    <a:schemeClr val="dk1"/>
                  </a:solidFill>
                  <a:latin typeface="Fraunces Medium"/>
                  <a:ea typeface="Fraunces Medium"/>
                  <a:cs typeface="Fraunces Medium"/>
                  <a:sym typeface="Fraunces Medium"/>
                </a:endParaRPr>
              </a:p>
            </p:txBody>
          </p:sp>
          <p:sp>
            <p:nvSpPr>
              <p:cNvPr id="4615" name="Google Shape;4615;p33"/>
              <p:cNvSpPr txBox="1"/>
              <p:nvPr/>
            </p:nvSpPr>
            <p:spPr>
              <a:xfrm>
                <a:off x="4376525" y="3612522"/>
                <a:ext cx="2285488" cy="10715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Fraunces Medium"/>
                    <a:ea typeface="Fraunces Medium"/>
                    <a:cs typeface="Fraunces Medium"/>
                    <a:sym typeface="Fraunces Medium"/>
                  </a:rPr>
                  <a:t>Pre-trained on Emotion Dataset</a:t>
                </a:r>
                <a:endParaRPr sz="1600" dirty="0">
                  <a:solidFill>
                    <a:schemeClr val="dk1"/>
                  </a:solidFill>
                  <a:latin typeface="Fraunces Medium"/>
                  <a:ea typeface="Fraunces Medium"/>
                  <a:cs typeface="Fraunces Medium"/>
                  <a:sym typeface="Fraunces Medium"/>
                </a:endParaRPr>
              </a:p>
            </p:txBody>
          </p:sp>
          <p:sp>
            <p:nvSpPr>
              <p:cNvPr id="4618" name="Google Shape;4618;p33"/>
              <p:cNvSpPr txBox="1"/>
              <p:nvPr/>
            </p:nvSpPr>
            <p:spPr>
              <a:xfrm>
                <a:off x="2625876" y="1961858"/>
                <a:ext cx="1984200" cy="576600"/>
              </a:xfrm>
              <a:prstGeom prst="rect">
                <a:avLst/>
              </a:prstGeom>
              <a:noFill/>
              <a:ln>
                <a:noFill/>
              </a:ln>
            </p:spPr>
            <p:txBody>
              <a:bodyPr spcFirstLastPara="1" wrap="square" lIns="91425" tIns="91425" rIns="91425" bIns="91425" anchor="ctr" anchorCtr="0">
                <a:noAutofit/>
              </a:bodyPr>
              <a:lstStyle/>
              <a:p>
                <a:pPr algn="ctr"/>
                <a:r>
                  <a:rPr lang="en-US" sz="1600" dirty="0">
                    <a:solidFill>
                      <a:schemeClr val="dk1"/>
                    </a:solidFill>
                    <a:latin typeface="Fraunces Medium"/>
                    <a:ea typeface="Fraunces Medium"/>
                    <a:cs typeface="Fraunces Medium"/>
                    <a:sym typeface="Fraunces Medium"/>
                  </a:rPr>
                  <a:t>Efficiency</a:t>
                </a:r>
              </a:p>
            </p:txBody>
          </p:sp>
          <p:sp>
            <p:nvSpPr>
              <p:cNvPr id="4619" name="Google Shape;4619;p33"/>
              <p:cNvSpPr txBox="1"/>
              <p:nvPr/>
            </p:nvSpPr>
            <p:spPr>
              <a:xfrm>
                <a:off x="718099" y="3417151"/>
                <a:ext cx="19839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Fraunces Medium"/>
                    <a:ea typeface="Fraunces Medium"/>
                    <a:cs typeface="Fraunces Medium"/>
                    <a:sym typeface="Fraunces Medium"/>
                  </a:rPr>
                  <a:t>Speed</a:t>
                </a:r>
                <a:endParaRPr sz="1600" dirty="0">
                  <a:solidFill>
                    <a:schemeClr val="dk1"/>
                  </a:solidFill>
                  <a:latin typeface="Fraunces Medium"/>
                  <a:ea typeface="Fraunces Medium"/>
                  <a:cs typeface="Fraunces Medium"/>
                  <a:sym typeface="Fraunces Medium"/>
                </a:endParaRPr>
              </a:p>
            </p:txBody>
          </p:sp>
          <p:grpSp>
            <p:nvGrpSpPr>
              <p:cNvPr id="4621" name="Google Shape;4621;p33"/>
              <p:cNvGrpSpPr/>
              <p:nvPr/>
            </p:nvGrpSpPr>
            <p:grpSpPr>
              <a:xfrm>
                <a:off x="1577599" y="2881463"/>
                <a:ext cx="5988653" cy="264600"/>
                <a:chOff x="1577599" y="2767163"/>
                <a:chExt cx="5988653" cy="264600"/>
              </a:xfrm>
            </p:grpSpPr>
            <p:cxnSp>
              <p:nvCxnSpPr>
                <p:cNvPr id="4622" name="Google Shape;4622;p33"/>
                <p:cNvCxnSpPr/>
                <p:nvPr/>
              </p:nvCxnSpPr>
              <p:spPr>
                <a:xfrm>
                  <a:off x="1577599" y="2880413"/>
                  <a:ext cx="5988600" cy="0"/>
                </a:xfrm>
                <a:prstGeom prst="straightConnector1">
                  <a:avLst/>
                </a:prstGeom>
                <a:noFill/>
                <a:ln w="19050" cap="flat" cmpd="sng">
                  <a:solidFill>
                    <a:schemeClr val="accent4"/>
                  </a:solidFill>
                  <a:prstDash val="solid"/>
                  <a:round/>
                  <a:headEnd type="none" w="med" len="med"/>
                  <a:tailEnd type="none" w="med" len="med"/>
                </a:ln>
              </p:spPr>
            </p:cxnSp>
            <p:cxnSp>
              <p:nvCxnSpPr>
                <p:cNvPr id="4623" name="Google Shape;4623;p33"/>
                <p:cNvCxnSpPr/>
                <p:nvPr/>
              </p:nvCxnSpPr>
              <p:spPr>
                <a:xfrm>
                  <a:off x="1577599" y="2928038"/>
                  <a:ext cx="5988600" cy="0"/>
                </a:xfrm>
                <a:prstGeom prst="straightConnector1">
                  <a:avLst/>
                </a:prstGeom>
                <a:noFill/>
                <a:ln w="19050" cap="flat" cmpd="sng">
                  <a:solidFill>
                    <a:schemeClr val="accent4"/>
                  </a:solidFill>
                  <a:prstDash val="solid"/>
                  <a:round/>
                  <a:headEnd type="none" w="med" len="med"/>
                  <a:tailEnd type="none" w="med" len="med"/>
                </a:ln>
              </p:spPr>
            </p:cxnSp>
            <p:grpSp>
              <p:nvGrpSpPr>
                <p:cNvPr id="4624" name="Google Shape;4624;p33"/>
                <p:cNvGrpSpPr/>
                <p:nvPr/>
              </p:nvGrpSpPr>
              <p:grpSpPr>
                <a:xfrm>
                  <a:off x="1577599" y="2767163"/>
                  <a:ext cx="5988653" cy="264600"/>
                  <a:chOff x="1577599" y="2765269"/>
                  <a:chExt cx="5988653" cy="264600"/>
                </a:xfrm>
              </p:grpSpPr>
              <p:sp>
                <p:nvSpPr>
                  <p:cNvPr id="4625" name="Google Shape;4625;p33"/>
                  <p:cNvSpPr/>
                  <p:nvPr/>
                </p:nvSpPr>
                <p:spPr>
                  <a:xfrm>
                    <a:off x="1577599" y="2765269"/>
                    <a:ext cx="264600" cy="264600"/>
                  </a:xfrm>
                  <a:prstGeom prst="ellipse">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3"/>
                  <p:cNvSpPr/>
                  <p:nvPr/>
                </p:nvSpPr>
                <p:spPr>
                  <a:xfrm>
                    <a:off x="3485616" y="2765269"/>
                    <a:ext cx="264600" cy="264600"/>
                  </a:xfrm>
                  <a:prstGeom prst="ellipse">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3"/>
                  <p:cNvSpPr/>
                  <p:nvPr/>
                </p:nvSpPr>
                <p:spPr>
                  <a:xfrm>
                    <a:off x="5393634" y="2765269"/>
                    <a:ext cx="264600" cy="264600"/>
                  </a:xfrm>
                  <a:prstGeom prst="ellipse">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3"/>
                  <p:cNvSpPr/>
                  <p:nvPr/>
                </p:nvSpPr>
                <p:spPr>
                  <a:xfrm>
                    <a:off x="7301651" y="2765269"/>
                    <a:ext cx="264600" cy="264600"/>
                  </a:xfrm>
                  <a:prstGeom prst="ellipse">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9" name="Google Shape;4629;p33"/>
              <p:cNvGrpSpPr/>
              <p:nvPr/>
            </p:nvGrpSpPr>
            <p:grpSpPr>
              <a:xfrm>
                <a:off x="954462" y="1340211"/>
                <a:ext cx="1511174" cy="1489729"/>
                <a:chOff x="954462" y="1225911"/>
                <a:chExt cx="1511174" cy="1489729"/>
              </a:xfrm>
            </p:grpSpPr>
            <p:sp>
              <p:nvSpPr>
                <p:cNvPr id="4630" name="Google Shape;4630;p33"/>
                <p:cNvSpPr/>
                <p:nvPr/>
              </p:nvSpPr>
              <p:spPr>
                <a:xfrm>
                  <a:off x="1087399" y="1348125"/>
                  <a:ext cx="1245300" cy="1245300"/>
                </a:xfrm>
                <a:prstGeom prst="ellipse">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Fraunces Medium"/>
                    <a:ea typeface="Fraunces Medium"/>
                    <a:cs typeface="Fraunces Medium"/>
                    <a:sym typeface="Fraunces Medium"/>
                  </a:endParaRPr>
                </a:p>
              </p:txBody>
            </p:sp>
            <p:sp>
              <p:nvSpPr>
                <p:cNvPr id="4631" name="Google Shape;4631;p33"/>
                <p:cNvSpPr/>
                <p:nvPr/>
              </p:nvSpPr>
              <p:spPr>
                <a:xfrm>
                  <a:off x="1206499" y="1467225"/>
                  <a:ext cx="1007100" cy="1007100"/>
                </a:xfrm>
                <a:prstGeom prst="ellipse">
                  <a:avLst/>
                </a:prstGeom>
                <a:solidFill>
                  <a:schemeClr val="dk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Fraunces Medium"/>
                      <a:ea typeface="Fraunces Medium"/>
                      <a:cs typeface="Fraunces Medium"/>
                      <a:sym typeface="Fraunces Medium"/>
                    </a:rPr>
                    <a:t>01</a:t>
                  </a:r>
                  <a:endParaRPr sz="1800" dirty="0">
                    <a:solidFill>
                      <a:schemeClr val="lt1"/>
                    </a:solidFill>
                    <a:latin typeface="Fraunces Medium"/>
                    <a:ea typeface="Fraunces Medium"/>
                    <a:cs typeface="Fraunces Medium"/>
                    <a:sym typeface="Fraunces Medium"/>
                  </a:endParaRPr>
                </a:p>
              </p:txBody>
            </p:sp>
            <p:grpSp>
              <p:nvGrpSpPr>
                <p:cNvPr id="4632" name="Google Shape;4632;p33"/>
                <p:cNvGrpSpPr/>
                <p:nvPr/>
              </p:nvGrpSpPr>
              <p:grpSpPr>
                <a:xfrm rot="696192">
                  <a:off x="1067759" y="1342251"/>
                  <a:ext cx="1284580" cy="1257049"/>
                  <a:chOff x="-9982550" y="-1363196"/>
                  <a:chExt cx="599747" cy="586920"/>
                </a:xfrm>
              </p:grpSpPr>
              <p:sp>
                <p:nvSpPr>
                  <p:cNvPr id="4633" name="Google Shape;4633;p33"/>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3"/>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3"/>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3"/>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3"/>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3"/>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3"/>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3"/>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1" name="Google Shape;4641;p33"/>
              <p:cNvGrpSpPr/>
              <p:nvPr/>
            </p:nvGrpSpPr>
            <p:grpSpPr>
              <a:xfrm>
                <a:off x="2862237" y="3197586"/>
                <a:ext cx="1511174" cy="1489729"/>
                <a:chOff x="2862237" y="3083286"/>
                <a:chExt cx="1511174" cy="1489729"/>
              </a:xfrm>
            </p:grpSpPr>
            <p:sp>
              <p:nvSpPr>
                <p:cNvPr id="4642" name="Google Shape;4642;p33"/>
                <p:cNvSpPr/>
                <p:nvPr/>
              </p:nvSpPr>
              <p:spPr>
                <a:xfrm>
                  <a:off x="2995174" y="3205500"/>
                  <a:ext cx="1245300" cy="1245300"/>
                </a:xfrm>
                <a:prstGeom prst="ellipse">
                  <a:avLst/>
                </a:pr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Fraunces Medium"/>
                    <a:ea typeface="Fraunces Medium"/>
                    <a:cs typeface="Fraunces Medium"/>
                    <a:sym typeface="Fraunces Medium"/>
                  </a:endParaRPr>
                </a:p>
              </p:txBody>
            </p:sp>
            <p:sp>
              <p:nvSpPr>
                <p:cNvPr id="4643" name="Google Shape;4643;p33"/>
                <p:cNvSpPr/>
                <p:nvPr/>
              </p:nvSpPr>
              <p:spPr>
                <a:xfrm>
                  <a:off x="3114274" y="3324600"/>
                  <a:ext cx="1007100" cy="1007100"/>
                </a:xfrm>
                <a:prstGeom prst="ellipse">
                  <a:avLst/>
                </a:prstGeom>
                <a:solidFill>
                  <a:schemeClr val="dk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Fraunces Medium"/>
                      <a:ea typeface="Fraunces Medium"/>
                      <a:cs typeface="Fraunces Medium"/>
                      <a:sym typeface="Fraunces Medium"/>
                    </a:rPr>
                    <a:t>02</a:t>
                  </a:r>
                  <a:endParaRPr sz="1800" dirty="0">
                    <a:solidFill>
                      <a:schemeClr val="lt1"/>
                    </a:solidFill>
                    <a:latin typeface="Fraunces Medium"/>
                    <a:ea typeface="Fraunces Medium"/>
                    <a:cs typeface="Fraunces Medium"/>
                    <a:sym typeface="Fraunces Medium"/>
                  </a:endParaRPr>
                </a:p>
              </p:txBody>
            </p:sp>
            <p:grpSp>
              <p:nvGrpSpPr>
                <p:cNvPr id="4644" name="Google Shape;4644;p33"/>
                <p:cNvGrpSpPr/>
                <p:nvPr/>
              </p:nvGrpSpPr>
              <p:grpSpPr>
                <a:xfrm rot="696192">
                  <a:off x="2975534" y="3199626"/>
                  <a:ext cx="1284580" cy="1257049"/>
                  <a:chOff x="-9982550" y="-1363196"/>
                  <a:chExt cx="599747" cy="586920"/>
                </a:xfrm>
              </p:grpSpPr>
              <p:sp>
                <p:nvSpPr>
                  <p:cNvPr id="4645" name="Google Shape;4645;p33"/>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3"/>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3"/>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3"/>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3"/>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3"/>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3"/>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3"/>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53" name="Google Shape;4653;p33"/>
              <p:cNvGrpSpPr/>
              <p:nvPr/>
            </p:nvGrpSpPr>
            <p:grpSpPr>
              <a:xfrm>
                <a:off x="4770288" y="1340211"/>
                <a:ext cx="1511174" cy="1489729"/>
                <a:chOff x="4770288" y="1225911"/>
                <a:chExt cx="1511174" cy="1489729"/>
              </a:xfrm>
            </p:grpSpPr>
            <p:sp>
              <p:nvSpPr>
                <p:cNvPr id="4654" name="Google Shape;4654;p33"/>
                <p:cNvSpPr/>
                <p:nvPr/>
              </p:nvSpPr>
              <p:spPr>
                <a:xfrm>
                  <a:off x="4903225" y="1348125"/>
                  <a:ext cx="1245300" cy="1245300"/>
                </a:xfrm>
                <a:prstGeom prst="ellipse">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Fraunces Medium"/>
                    <a:ea typeface="Fraunces Medium"/>
                    <a:cs typeface="Fraunces Medium"/>
                    <a:sym typeface="Fraunces Medium"/>
                  </a:endParaRPr>
                </a:p>
              </p:txBody>
            </p:sp>
            <p:sp>
              <p:nvSpPr>
                <p:cNvPr id="4655" name="Google Shape;4655;p33"/>
                <p:cNvSpPr/>
                <p:nvPr/>
              </p:nvSpPr>
              <p:spPr>
                <a:xfrm>
                  <a:off x="5022325" y="1467225"/>
                  <a:ext cx="1007100" cy="1007100"/>
                </a:xfrm>
                <a:prstGeom prst="ellipse">
                  <a:avLst/>
                </a:prstGeom>
                <a:solidFill>
                  <a:schemeClr val="dk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Fraunces Medium"/>
                      <a:ea typeface="Fraunces Medium"/>
                      <a:cs typeface="Fraunces Medium"/>
                      <a:sym typeface="Fraunces Medium"/>
                    </a:rPr>
                    <a:t>03</a:t>
                  </a:r>
                  <a:endParaRPr sz="1800" dirty="0">
                    <a:solidFill>
                      <a:schemeClr val="lt1"/>
                    </a:solidFill>
                    <a:latin typeface="Fraunces Medium"/>
                    <a:ea typeface="Fraunces Medium"/>
                    <a:cs typeface="Fraunces Medium"/>
                    <a:sym typeface="Fraunces Medium"/>
                  </a:endParaRPr>
                </a:p>
              </p:txBody>
            </p:sp>
            <p:grpSp>
              <p:nvGrpSpPr>
                <p:cNvPr id="4656" name="Google Shape;4656;p33"/>
                <p:cNvGrpSpPr/>
                <p:nvPr/>
              </p:nvGrpSpPr>
              <p:grpSpPr>
                <a:xfrm rot="696192">
                  <a:off x="4883585" y="1342251"/>
                  <a:ext cx="1284580" cy="1257049"/>
                  <a:chOff x="-9982550" y="-1363196"/>
                  <a:chExt cx="599747" cy="586920"/>
                </a:xfrm>
              </p:grpSpPr>
              <p:sp>
                <p:nvSpPr>
                  <p:cNvPr id="4657" name="Google Shape;4657;p33"/>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3"/>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3"/>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3"/>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3"/>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3"/>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3"/>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3"/>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5" name="Google Shape;4665;p33"/>
              <p:cNvGrpSpPr/>
              <p:nvPr/>
            </p:nvGrpSpPr>
            <p:grpSpPr>
              <a:xfrm>
                <a:off x="6678365" y="3197586"/>
                <a:ext cx="1511174" cy="1489729"/>
                <a:chOff x="6678365" y="3083286"/>
                <a:chExt cx="1511174" cy="1489729"/>
              </a:xfrm>
            </p:grpSpPr>
            <p:sp>
              <p:nvSpPr>
                <p:cNvPr id="4666" name="Google Shape;4666;p33"/>
                <p:cNvSpPr/>
                <p:nvPr/>
              </p:nvSpPr>
              <p:spPr>
                <a:xfrm>
                  <a:off x="6811301" y="3205500"/>
                  <a:ext cx="1245300" cy="1245300"/>
                </a:xfrm>
                <a:prstGeom prst="ellipse">
                  <a:avLst/>
                </a:pr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Fraunces Medium"/>
                    <a:ea typeface="Fraunces Medium"/>
                    <a:cs typeface="Fraunces Medium"/>
                    <a:sym typeface="Fraunces Medium"/>
                  </a:endParaRPr>
                </a:p>
              </p:txBody>
            </p:sp>
            <p:sp>
              <p:nvSpPr>
                <p:cNvPr id="4667" name="Google Shape;4667;p33"/>
                <p:cNvSpPr/>
                <p:nvPr/>
              </p:nvSpPr>
              <p:spPr>
                <a:xfrm>
                  <a:off x="6930401" y="3324600"/>
                  <a:ext cx="1007100" cy="1007100"/>
                </a:xfrm>
                <a:prstGeom prst="ellipse">
                  <a:avLst/>
                </a:prstGeom>
                <a:solidFill>
                  <a:schemeClr val="dk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Fraunces Medium"/>
                      <a:ea typeface="Fraunces Medium"/>
                      <a:cs typeface="Fraunces Medium"/>
                      <a:sym typeface="Fraunces Medium"/>
                    </a:rPr>
                    <a:t>04</a:t>
                  </a:r>
                  <a:endParaRPr sz="1800" dirty="0">
                    <a:solidFill>
                      <a:schemeClr val="lt1"/>
                    </a:solidFill>
                    <a:latin typeface="Fraunces Medium"/>
                    <a:ea typeface="Fraunces Medium"/>
                    <a:cs typeface="Fraunces Medium"/>
                    <a:sym typeface="Fraunces Medium"/>
                  </a:endParaRPr>
                </a:p>
              </p:txBody>
            </p:sp>
            <p:grpSp>
              <p:nvGrpSpPr>
                <p:cNvPr id="4668" name="Google Shape;4668;p33"/>
                <p:cNvGrpSpPr/>
                <p:nvPr/>
              </p:nvGrpSpPr>
              <p:grpSpPr>
                <a:xfrm rot="696192">
                  <a:off x="6791661" y="3199626"/>
                  <a:ext cx="1284580" cy="1257049"/>
                  <a:chOff x="-9982550" y="-1363196"/>
                  <a:chExt cx="599747" cy="586920"/>
                </a:xfrm>
              </p:grpSpPr>
              <p:sp>
                <p:nvSpPr>
                  <p:cNvPr id="4669" name="Google Shape;4669;p33"/>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3"/>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3"/>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3"/>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3"/>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3"/>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3"/>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3"/>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4677" name="Google Shape;4677;p33"/>
            <p:cNvCxnSpPr>
              <a:stCxn id="4630" idx="4"/>
              <a:endCxn id="4625" idx="0"/>
            </p:cNvCxnSpPr>
            <p:nvPr/>
          </p:nvCxnSpPr>
          <p:spPr>
            <a:xfrm>
              <a:off x="1710049" y="2707725"/>
              <a:ext cx="0" cy="173700"/>
            </a:xfrm>
            <a:prstGeom prst="straightConnector1">
              <a:avLst/>
            </a:prstGeom>
            <a:noFill/>
            <a:ln w="19050" cap="flat" cmpd="sng">
              <a:solidFill>
                <a:schemeClr val="accent4"/>
              </a:solidFill>
              <a:prstDash val="solid"/>
              <a:round/>
              <a:headEnd type="none" w="med" len="med"/>
              <a:tailEnd type="none" w="med" len="med"/>
            </a:ln>
          </p:spPr>
        </p:cxnSp>
        <p:cxnSp>
          <p:nvCxnSpPr>
            <p:cNvPr id="4678" name="Google Shape;4678;p33"/>
            <p:cNvCxnSpPr>
              <a:stCxn id="4625" idx="4"/>
              <a:endCxn id="4619" idx="0"/>
            </p:cNvCxnSpPr>
            <p:nvPr/>
          </p:nvCxnSpPr>
          <p:spPr>
            <a:xfrm>
              <a:off x="1709899" y="3146063"/>
              <a:ext cx="300" cy="271200"/>
            </a:xfrm>
            <a:prstGeom prst="straightConnector1">
              <a:avLst/>
            </a:prstGeom>
            <a:noFill/>
            <a:ln w="19050" cap="flat" cmpd="sng">
              <a:solidFill>
                <a:schemeClr val="accent4"/>
              </a:solidFill>
              <a:prstDash val="solid"/>
              <a:round/>
              <a:headEnd type="none" w="med" len="med"/>
              <a:tailEnd type="none" w="med" len="med"/>
            </a:ln>
          </p:spPr>
        </p:cxnSp>
        <p:cxnSp>
          <p:nvCxnSpPr>
            <p:cNvPr id="4679" name="Google Shape;4679;p33"/>
            <p:cNvCxnSpPr>
              <a:stCxn id="4642" idx="0"/>
              <a:endCxn id="4626" idx="4"/>
            </p:cNvCxnSpPr>
            <p:nvPr/>
          </p:nvCxnSpPr>
          <p:spPr>
            <a:xfrm rot="10800000">
              <a:off x="3617824" y="3146100"/>
              <a:ext cx="0" cy="173700"/>
            </a:xfrm>
            <a:prstGeom prst="straightConnector1">
              <a:avLst/>
            </a:prstGeom>
            <a:noFill/>
            <a:ln w="19050" cap="flat" cmpd="sng">
              <a:solidFill>
                <a:schemeClr val="accent4"/>
              </a:solidFill>
              <a:prstDash val="solid"/>
              <a:round/>
              <a:headEnd type="none" w="med" len="med"/>
              <a:tailEnd type="none" w="med" len="med"/>
            </a:ln>
          </p:spPr>
        </p:cxnSp>
        <p:cxnSp>
          <p:nvCxnSpPr>
            <p:cNvPr id="4680" name="Google Shape;4680;p33"/>
            <p:cNvCxnSpPr>
              <a:stCxn id="4626" idx="0"/>
              <a:endCxn id="4618" idx="2"/>
            </p:cNvCxnSpPr>
            <p:nvPr/>
          </p:nvCxnSpPr>
          <p:spPr>
            <a:xfrm flipV="1">
              <a:off x="3617916" y="2538458"/>
              <a:ext cx="60" cy="343005"/>
            </a:xfrm>
            <a:prstGeom prst="straightConnector1">
              <a:avLst/>
            </a:prstGeom>
            <a:noFill/>
            <a:ln w="19050" cap="flat" cmpd="sng">
              <a:solidFill>
                <a:schemeClr val="accent4"/>
              </a:solidFill>
              <a:prstDash val="solid"/>
              <a:round/>
              <a:headEnd type="none" w="med" len="med"/>
              <a:tailEnd type="none" w="med" len="med"/>
            </a:ln>
          </p:spPr>
        </p:cxnSp>
        <p:cxnSp>
          <p:nvCxnSpPr>
            <p:cNvPr id="4681" name="Google Shape;4681;p33"/>
            <p:cNvCxnSpPr>
              <a:cxnSpLocks/>
              <a:stCxn id="4627" idx="4"/>
              <a:endCxn id="4615" idx="0"/>
            </p:cNvCxnSpPr>
            <p:nvPr/>
          </p:nvCxnSpPr>
          <p:spPr>
            <a:xfrm flipH="1">
              <a:off x="5519269" y="3146063"/>
              <a:ext cx="6665" cy="466459"/>
            </a:xfrm>
            <a:prstGeom prst="straightConnector1">
              <a:avLst/>
            </a:prstGeom>
            <a:noFill/>
            <a:ln w="19050" cap="flat" cmpd="sng">
              <a:solidFill>
                <a:schemeClr val="accent4"/>
              </a:solidFill>
              <a:prstDash val="solid"/>
              <a:round/>
              <a:headEnd type="none" w="med" len="med"/>
              <a:tailEnd type="none" w="med" len="med"/>
            </a:ln>
          </p:spPr>
        </p:cxnSp>
        <p:cxnSp>
          <p:nvCxnSpPr>
            <p:cNvPr id="4682" name="Google Shape;4682;p33"/>
            <p:cNvCxnSpPr>
              <a:endCxn id="4654" idx="4"/>
            </p:cNvCxnSpPr>
            <p:nvPr/>
          </p:nvCxnSpPr>
          <p:spPr>
            <a:xfrm rot="10800000">
              <a:off x="5525875" y="2707725"/>
              <a:ext cx="0" cy="173700"/>
            </a:xfrm>
            <a:prstGeom prst="straightConnector1">
              <a:avLst/>
            </a:prstGeom>
            <a:noFill/>
            <a:ln w="19050" cap="flat" cmpd="sng">
              <a:solidFill>
                <a:schemeClr val="accent4"/>
              </a:solidFill>
              <a:prstDash val="solid"/>
              <a:round/>
              <a:headEnd type="none" w="med" len="med"/>
              <a:tailEnd type="none" w="med" len="med"/>
            </a:ln>
          </p:spPr>
        </p:cxnSp>
        <p:cxnSp>
          <p:nvCxnSpPr>
            <p:cNvPr id="4683" name="Google Shape;4683;p33"/>
            <p:cNvCxnSpPr>
              <a:cxnSpLocks/>
              <a:stCxn id="4628" idx="0"/>
            </p:cNvCxnSpPr>
            <p:nvPr/>
          </p:nvCxnSpPr>
          <p:spPr>
            <a:xfrm rot="10800000">
              <a:off x="7433951" y="2546363"/>
              <a:ext cx="0" cy="335100"/>
            </a:xfrm>
            <a:prstGeom prst="straightConnector1">
              <a:avLst/>
            </a:prstGeom>
            <a:noFill/>
            <a:ln w="19050" cap="flat" cmpd="sng">
              <a:solidFill>
                <a:schemeClr val="accent4"/>
              </a:solidFill>
              <a:prstDash val="solid"/>
              <a:round/>
              <a:headEnd type="none" w="med" len="med"/>
              <a:tailEnd type="none" w="med" len="med"/>
            </a:ln>
          </p:spPr>
        </p:cxnSp>
        <p:cxnSp>
          <p:nvCxnSpPr>
            <p:cNvPr id="4685" name="Google Shape;4685;p33"/>
            <p:cNvCxnSpPr>
              <a:stCxn id="4666" idx="0"/>
              <a:endCxn id="4628" idx="4"/>
            </p:cNvCxnSpPr>
            <p:nvPr/>
          </p:nvCxnSpPr>
          <p:spPr>
            <a:xfrm rot="10800000">
              <a:off x="7433951" y="3146100"/>
              <a:ext cx="0" cy="173700"/>
            </a:xfrm>
            <a:prstGeom prst="straightConnector1">
              <a:avLst/>
            </a:prstGeom>
            <a:noFill/>
            <a:ln w="19050" cap="flat" cmpd="sng">
              <a:solidFill>
                <a:schemeClr val="accent4"/>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93">
          <a:extLst>
            <a:ext uri="{FF2B5EF4-FFF2-40B4-BE49-F238E27FC236}">
              <a16:creationId xmlns:a16="http://schemas.microsoft.com/office/drawing/2014/main" id="{32B6A3A8-1669-3E7C-9943-263FBBCAF08E}"/>
            </a:ext>
          </a:extLst>
        </p:cNvPr>
        <p:cNvGrpSpPr/>
        <p:nvPr/>
      </p:nvGrpSpPr>
      <p:grpSpPr>
        <a:xfrm>
          <a:off x="0" y="0"/>
          <a:ext cx="0" cy="0"/>
          <a:chOff x="0" y="0"/>
          <a:chExt cx="0" cy="0"/>
        </a:xfrm>
      </p:grpSpPr>
      <p:sp>
        <p:nvSpPr>
          <p:cNvPr id="4594" name="Google Shape;4594;p32">
            <a:extLst>
              <a:ext uri="{FF2B5EF4-FFF2-40B4-BE49-F238E27FC236}">
                <a16:creationId xmlns:a16="http://schemas.microsoft.com/office/drawing/2014/main" id="{C6DE7ADC-945B-56C9-368B-588049603D27}"/>
              </a:ext>
            </a:extLst>
          </p:cNvPr>
          <p:cNvSpPr txBox="1">
            <a:spLocks noGrp="1"/>
          </p:cNvSpPr>
          <p:nvPr>
            <p:ph type="body" idx="1"/>
          </p:nvPr>
        </p:nvSpPr>
        <p:spPr>
          <a:xfrm>
            <a:off x="211283" y="643219"/>
            <a:ext cx="4155300" cy="4041790"/>
          </a:xfrm>
          <a:prstGeom prst="rect">
            <a:avLst/>
          </a:prstGeom>
        </p:spPr>
        <p:txBody>
          <a:bodyPr spcFirstLastPara="1" wrap="square" lIns="91425" tIns="91425" rIns="91425" bIns="91425" anchor="ctr" anchorCtr="0">
            <a:noAutofit/>
          </a:bodyPr>
          <a:lstStyle/>
          <a:p>
            <a:pPr>
              <a:spcBef>
                <a:spcPts val="1600"/>
              </a:spcBef>
            </a:pPr>
            <a:r>
              <a:rPr lang="en-US" sz="1600" dirty="0">
                <a:solidFill>
                  <a:schemeClr val="dk2"/>
                </a:solidFill>
              </a:rPr>
              <a:t>BERT and </a:t>
            </a:r>
            <a:r>
              <a:rPr lang="en-US" sz="1600" dirty="0" err="1">
                <a:solidFill>
                  <a:schemeClr val="dk2"/>
                </a:solidFill>
              </a:rPr>
              <a:t>RoBERTa</a:t>
            </a:r>
            <a:r>
              <a:rPr lang="en-US" sz="1600" dirty="0">
                <a:solidFill>
                  <a:schemeClr val="dk2"/>
                </a:solidFill>
              </a:rPr>
              <a:t>: General-purpose transformers that can be adapted for emotion recognition with suitable fine-tuning</a:t>
            </a:r>
          </a:p>
          <a:p>
            <a:pPr>
              <a:spcBef>
                <a:spcPts val="1600"/>
              </a:spcBef>
            </a:pPr>
            <a:r>
              <a:rPr lang="en-US" sz="1600" dirty="0">
                <a:solidFill>
                  <a:schemeClr val="dk2"/>
                </a:solidFill>
              </a:rPr>
              <a:t>GPT Models: While powerful for text generation, they can be adapted for sentiment analysis but lack emotion-specific training</a:t>
            </a:r>
          </a:p>
          <a:p>
            <a:pPr>
              <a:spcBef>
                <a:spcPts val="1600"/>
              </a:spcBef>
            </a:pPr>
            <a:r>
              <a:rPr lang="en-US" sz="1600" dirty="0">
                <a:solidFill>
                  <a:schemeClr val="dk2"/>
                </a:solidFill>
              </a:rPr>
              <a:t>ALBERT and </a:t>
            </a:r>
            <a:r>
              <a:rPr lang="en-US" sz="1600" dirty="0" err="1">
                <a:solidFill>
                  <a:schemeClr val="dk2"/>
                </a:solidFill>
              </a:rPr>
              <a:t>XLNet</a:t>
            </a:r>
            <a:r>
              <a:rPr lang="en-US" sz="1600" dirty="0">
                <a:solidFill>
                  <a:schemeClr val="dk2"/>
                </a:solidFill>
              </a:rPr>
              <a:t>: Efficient alternatives, though less commonly used for emotion-specific applications due to limited training on emotion datasets</a:t>
            </a:r>
          </a:p>
        </p:txBody>
      </p:sp>
      <p:sp>
        <p:nvSpPr>
          <p:cNvPr id="4595" name="Google Shape;4595;p32">
            <a:extLst>
              <a:ext uri="{FF2B5EF4-FFF2-40B4-BE49-F238E27FC236}">
                <a16:creationId xmlns:a16="http://schemas.microsoft.com/office/drawing/2014/main" id="{D575AB1A-BA80-C8F7-FF5E-9228B2074D28}"/>
              </a:ext>
            </a:extLst>
          </p:cNvPr>
          <p:cNvSpPr txBox="1">
            <a:spLocks noGrp="1"/>
          </p:cNvSpPr>
          <p:nvPr>
            <p:ph type="title"/>
          </p:nvPr>
        </p:nvSpPr>
        <p:spPr>
          <a:xfrm>
            <a:off x="4840626" y="1429547"/>
            <a:ext cx="3142466" cy="2869434"/>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US" sz="1600" dirty="0"/>
              <a:t>Why </a:t>
            </a:r>
            <a:br>
              <a:rPr lang="en-US" sz="2400" dirty="0"/>
            </a:br>
            <a:r>
              <a:rPr lang="en-US" sz="2400" dirty="0" err="1"/>
              <a:t>DistilRoBERTa</a:t>
            </a:r>
            <a:br>
              <a:rPr lang="en-US" sz="2400" dirty="0"/>
            </a:br>
            <a:r>
              <a:rPr lang="en-US" sz="1400" dirty="0"/>
              <a:t>?</a:t>
            </a:r>
            <a:br>
              <a:rPr lang="en-US" sz="1400" dirty="0"/>
            </a:br>
            <a:br>
              <a:rPr lang="en-US" sz="1400" dirty="0">
                <a:solidFill>
                  <a:schemeClr val="tx2">
                    <a:lumMod val="20000"/>
                    <a:lumOff val="80000"/>
                  </a:schemeClr>
                </a:solidFill>
              </a:rPr>
            </a:br>
            <a:r>
              <a:rPr lang="en-US" sz="1400" dirty="0">
                <a:solidFill>
                  <a:schemeClr val="tx2">
                    <a:lumMod val="20000"/>
                    <a:lumOff val="80000"/>
                  </a:schemeClr>
                </a:solidFill>
              </a:rPr>
              <a:t>Balanced speed</a:t>
            </a:r>
            <a:br>
              <a:rPr lang="en-US" sz="1400" dirty="0">
                <a:solidFill>
                  <a:schemeClr val="tx2">
                    <a:lumMod val="20000"/>
                    <a:lumOff val="80000"/>
                  </a:schemeClr>
                </a:solidFill>
              </a:rPr>
            </a:br>
            <a:r>
              <a:rPr lang="en-US" sz="1400" dirty="0">
                <a:solidFill>
                  <a:schemeClr val="tx2">
                    <a:lumMod val="20000"/>
                    <a:lumOff val="80000"/>
                  </a:schemeClr>
                </a:solidFill>
              </a:rPr>
              <a:t>Accuracy</a:t>
            </a:r>
            <a:br>
              <a:rPr lang="en-US" sz="1400" dirty="0">
                <a:solidFill>
                  <a:schemeClr val="tx2">
                    <a:lumMod val="20000"/>
                    <a:lumOff val="80000"/>
                  </a:schemeClr>
                </a:solidFill>
              </a:rPr>
            </a:br>
            <a:r>
              <a:rPr lang="en-US" sz="1400" dirty="0">
                <a:solidFill>
                  <a:schemeClr val="tx2">
                    <a:lumMod val="20000"/>
                    <a:lumOff val="80000"/>
                  </a:schemeClr>
                </a:solidFill>
              </a:rPr>
              <a:t>Specific fine-tuning for Emotion detection</a:t>
            </a:r>
            <a:endParaRPr sz="2400" dirty="0">
              <a:solidFill>
                <a:schemeClr val="tx2">
                  <a:lumMod val="20000"/>
                  <a:lumOff val="80000"/>
                </a:schemeClr>
              </a:solidFill>
            </a:endParaRPr>
          </a:p>
        </p:txBody>
      </p:sp>
      <p:grpSp>
        <p:nvGrpSpPr>
          <p:cNvPr id="4597" name="Google Shape;4597;p32">
            <a:extLst>
              <a:ext uri="{FF2B5EF4-FFF2-40B4-BE49-F238E27FC236}">
                <a16:creationId xmlns:a16="http://schemas.microsoft.com/office/drawing/2014/main" id="{0AD78F7F-AA67-A004-F9DC-A9727FAB7A39}"/>
              </a:ext>
            </a:extLst>
          </p:cNvPr>
          <p:cNvGrpSpPr/>
          <p:nvPr/>
        </p:nvGrpSpPr>
        <p:grpSpPr>
          <a:xfrm>
            <a:off x="4724425" y="914449"/>
            <a:ext cx="3334262" cy="3334262"/>
            <a:chOff x="4791075" y="912725"/>
            <a:chExt cx="3764550" cy="3764550"/>
          </a:xfrm>
        </p:grpSpPr>
        <p:sp>
          <p:nvSpPr>
            <p:cNvPr id="4598" name="Google Shape;4598;p32">
              <a:extLst>
                <a:ext uri="{FF2B5EF4-FFF2-40B4-BE49-F238E27FC236}">
                  <a16:creationId xmlns:a16="http://schemas.microsoft.com/office/drawing/2014/main" id="{6B204C6D-0EE7-2DF5-4B61-C70AB7AD70C5}"/>
                </a:ext>
              </a:extLst>
            </p:cNvPr>
            <p:cNvSpPr/>
            <p:nvPr/>
          </p:nvSpPr>
          <p:spPr>
            <a:xfrm>
              <a:off x="4791075" y="912875"/>
              <a:ext cx="3764400" cy="3764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2">
              <a:extLst>
                <a:ext uri="{FF2B5EF4-FFF2-40B4-BE49-F238E27FC236}">
                  <a16:creationId xmlns:a16="http://schemas.microsoft.com/office/drawing/2014/main" id="{3B964F4A-88DA-D754-0F5E-359D7873B49B}"/>
                </a:ext>
              </a:extLst>
            </p:cNvPr>
            <p:cNvSpPr/>
            <p:nvPr/>
          </p:nvSpPr>
          <p:spPr>
            <a:xfrm>
              <a:off x="4876125" y="997925"/>
              <a:ext cx="3594300" cy="3594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00" name="Google Shape;4600;p32">
              <a:extLst>
                <a:ext uri="{FF2B5EF4-FFF2-40B4-BE49-F238E27FC236}">
                  <a16:creationId xmlns:a16="http://schemas.microsoft.com/office/drawing/2014/main" id="{38B37208-0888-B1E6-47AA-7D52304C98D2}"/>
                </a:ext>
              </a:extLst>
            </p:cNvPr>
            <p:cNvCxnSpPr>
              <a:stCxn id="4598" idx="2"/>
              <a:endCxn id="4599" idx="2"/>
            </p:cNvCxnSpPr>
            <p:nvPr/>
          </p:nvCxnSpPr>
          <p:spPr>
            <a:xfrm>
              <a:off x="4791075" y="2795075"/>
              <a:ext cx="84900" cy="0"/>
            </a:xfrm>
            <a:prstGeom prst="straightConnector1">
              <a:avLst/>
            </a:prstGeom>
            <a:noFill/>
            <a:ln w="19050" cap="flat" cmpd="sng">
              <a:solidFill>
                <a:schemeClr val="accent4"/>
              </a:solidFill>
              <a:prstDash val="solid"/>
              <a:round/>
              <a:headEnd type="none" w="med" len="med"/>
              <a:tailEnd type="none" w="med" len="med"/>
            </a:ln>
          </p:spPr>
        </p:cxnSp>
        <p:cxnSp>
          <p:nvCxnSpPr>
            <p:cNvPr id="4601" name="Google Shape;4601;p32">
              <a:extLst>
                <a:ext uri="{FF2B5EF4-FFF2-40B4-BE49-F238E27FC236}">
                  <a16:creationId xmlns:a16="http://schemas.microsoft.com/office/drawing/2014/main" id="{9400692B-4A98-9A8B-2B9F-EDAED925B7BD}"/>
                </a:ext>
              </a:extLst>
            </p:cNvPr>
            <p:cNvCxnSpPr>
              <a:stCxn id="4599" idx="4"/>
              <a:endCxn id="4598" idx="4"/>
            </p:cNvCxnSpPr>
            <p:nvPr/>
          </p:nvCxnSpPr>
          <p:spPr>
            <a:xfrm>
              <a:off x="6673275" y="4592225"/>
              <a:ext cx="0" cy="84900"/>
            </a:xfrm>
            <a:prstGeom prst="straightConnector1">
              <a:avLst/>
            </a:prstGeom>
            <a:noFill/>
            <a:ln w="19050" cap="flat" cmpd="sng">
              <a:solidFill>
                <a:schemeClr val="accent4"/>
              </a:solidFill>
              <a:prstDash val="solid"/>
              <a:round/>
              <a:headEnd type="none" w="med" len="med"/>
              <a:tailEnd type="none" w="med" len="med"/>
            </a:ln>
          </p:spPr>
        </p:cxnSp>
        <p:cxnSp>
          <p:nvCxnSpPr>
            <p:cNvPr id="4602" name="Google Shape;4602;p32">
              <a:extLst>
                <a:ext uri="{FF2B5EF4-FFF2-40B4-BE49-F238E27FC236}">
                  <a16:creationId xmlns:a16="http://schemas.microsoft.com/office/drawing/2014/main" id="{601929BE-66E0-F088-D09A-9098B9CAC5A2}"/>
                </a:ext>
              </a:extLst>
            </p:cNvPr>
            <p:cNvCxnSpPr>
              <a:stCxn id="4599" idx="6"/>
              <a:endCxn id="4598" idx="6"/>
            </p:cNvCxnSpPr>
            <p:nvPr/>
          </p:nvCxnSpPr>
          <p:spPr>
            <a:xfrm>
              <a:off x="8470425" y="2795075"/>
              <a:ext cx="85200" cy="0"/>
            </a:xfrm>
            <a:prstGeom prst="straightConnector1">
              <a:avLst/>
            </a:prstGeom>
            <a:noFill/>
            <a:ln w="19050" cap="flat" cmpd="sng">
              <a:solidFill>
                <a:schemeClr val="accent4"/>
              </a:solidFill>
              <a:prstDash val="solid"/>
              <a:round/>
              <a:headEnd type="none" w="med" len="med"/>
              <a:tailEnd type="none" w="med" len="med"/>
            </a:ln>
          </p:spPr>
        </p:cxnSp>
        <p:cxnSp>
          <p:nvCxnSpPr>
            <p:cNvPr id="4603" name="Google Shape;4603;p32">
              <a:extLst>
                <a:ext uri="{FF2B5EF4-FFF2-40B4-BE49-F238E27FC236}">
                  <a16:creationId xmlns:a16="http://schemas.microsoft.com/office/drawing/2014/main" id="{73F2F8D9-9CDA-6BA3-E18F-2C44BAC3FF22}"/>
                </a:ext>
              </a:extLst>
            </p:cNvPr>
            <p:cNvCxnSpPr>
              <a:stCxn id="4599" idx="5"/>
              <a:endCxn id="4598" idx="5"/>
            </p:cNvCxnSpPr>
            <p:nvPr/>
          </p:nvCxnSpPr>
          <p:spPr>
            <a:xfrm>
              <a:off x="7944052" y="4065852"/>
              <a:ext cx="60000" cy="60000"/>
            </a:xfrm>
            <a:prstGeom prst="straightConnector1">
              <a:avLst/>
            </a:prstGeom>
            <a:noFill/>
            <a:ln w="19050" cap="flat" cmpd="sng">
              <a:solidFill>
                <a:schemeClr val="accent4"/>
              </a:solidFill>
              <a:prstDash val="solid"/>
              <a:round/>
              <a:headEnd type="none" w="med" len="med"/>
              <a:tailEnd type="none" w="med" len="med"/>
            </a:ln>
          </p:spPr>
        </p:cxnSp>
        <p:cxnSp>
          <p:nvCxnSpPr>
            <p:cNvPr id="4604" name="Google Shape;4604;p32">
              <a:extLst>
                <a:ext uri="{FF2B5EF4-FFF2-40B4-BE49-F238E27FC236}">
                  <a16:creationId xmlns:a16="http://schemas.microsoft.com/office/drawing/2014/main" id="{4C250814-883E-FF47-9B40-E8C795D881C6}"/>
                </a:ext>
              </a:extLst>
            </p:cNvPr>
            <p:cNvCxnSpPr>
              <a:stCxn id="4599" idx="3"/>
              <a:endCxn id="4598" idx="3"/>
            </p:cNvCxnSpPr>
            <p:nvPr/>
          </p:nvCxnSpPr>
          <p:spPr>
            <a:xfrm flipH="1">
              <a:off x="5342498" y="4065852"/>
              <a:ext cx="60000" cy="60000"/>
            </a:xfrm>
            <a:prstGeom prst="straightConnector1">
              <a:avLst/>
            </a:prstGeom>
            <a:noFill/>
            <a:ln w="19050" cap="flat" cmpd="sng">
              <a:solidFill>
                <a:schemeClr val="accent4"/>
              </a:solidFill>
              <a:prstDash val="solid"/>
              <a:round/>
              <a:headEnd type="none" w="med" len="med"/>
              <a:tailEnd type="none" w="med" len="med"/>
            </a:ln>
          </p:spPr>
        </p:cxnSp>
        <p:cxnSp>
          <p:nvCxnSpPr>
            <p:cNvPr id="4605" name="Google Shape;4605;p32">
              <a:extLst>
                <a:ext uri="{FF2B5EF4-FFF2-40B4-BE49-F238E27FC236}">
                  <a16:creationId xmlns:a16="http://schemas.microsoft.com/office/drawing/2014/main" id="{DA824A6C-EF8E-D675-71BD-0A1687389897}"/>
                </a:ext>
              </a:extLst>
            </p:cNvPr>
            <p:cNvCxnSpPr>
              <a:stCxn id="4599" idx="7"/>
              <a:endCxn id="4598" idx="7"/>
            </p:cNvCxnSpPr>
            <p:nvPr/>
          </p:nvCxnSpPr>
          <p:spPr>
            <a:xfrm rot="10800000" flipH="1">
              <a:off x="7944052" y="1464298"/>
              <a:ext cx="60000" cy="60000"/>
            </a:xfrm>
            <a:prstGeom prst="straightConnector1">
              <a:avLst/>
            </a:prstGeom>
            <a:noFill/>
            <a:ln w="19050" cap="flat" cmpd="sng">
              <a:solidFill>
                <a:schemeClr val="accent4"/>
              </a:solidFill>
              <a:prstDash val="solid"/>
              <a:round/>
              <a:headEnd type="none" w="med" len="med"/>
              <a:tailEnd type="none" w="med" len="med"/>
            </a:ln>
          </p:spPr>
        </p:cxnSp>
        <p:cxnSp>
          <p:nvCxnSpPr>
            <p:cNvPr id="4606" name="Google Shape;4606;p32">
              <a:extLst>
                <a:ext uri="{FF2B5EF4-FFF2-40B4-BE49-F238E27FC236}">
                  <a16:creationId xmlns:a16="http://schemas.microsoft.com/office/drawing/2014/main" id="{701E3BC4-BD5E-E549-79A6-B93FACD6D90A}"/>
                </a:ext>
              </a:extLst>
            </p:cNvPr>
            <p:cNvCxnSpPr>
              <a:stCxn id="4599" idx="0"/>
              <a:endCxn id="4598" idx="0"/>
            </p:cNvCxnSpPr>
            <p:nvPr/>
          </p:nvCxnSpPr>
          <p:spPr>
            <a:xfrm rot="10800000">
              <a:off x="6673275" y="912725"/>
              <a:ext cx="0" cy="85200"/>
            </a:xfrm>
            <a:prstGeom prst="straightConnector1">
              <a:avLst/>
            </a:prstGeom>
            <a:noFill/>
            <a:ln w="19050" cap="flat" cmpd="sng">
              <a:solidFill>
                <a:schemeClr val="accent4"/>
              </a:solidFill>
              <a:prstDash val="solid"/>
              <a:round/>
              <a:headEnd type="none" w="med" len="med"/>
              <a:tailEnd type="none" w="med" len="med"/>
            </a:ln>
          </p:spPr>
        </p:cxnSp>
        <p:cxnSp>
          <p:nvCxnSpPr>
            <p:cNvPr id="4607" name="Google Shape;4607;p32">
              <a:extLst>
                <a:ext uri="{FF2B5EF4-FFF2-40B4-BE49-F238E27FC236}">
                  <a16:creationId xmlns:a16="http://schemas.microsoft.com/office/drawing/2014/main" id="{775BC804-75CB-A616-DA8B-EB580DA0B2F7}"/>
                </a:ext>
              </a:extLst>
            </p:cNvPr>
            <p:cNvCxnSpPr>
              <a:stCxn id="4599" idx="1"/>
              <a:endCxn id="4598" idx="1"/>
            </p:cNvCxnSpPr>
            <p:nvPr/>
          </p:nvCxnSpPr>
          <p:spPr>
            <a:xfrm rot="10800000">
              <a:off x="5342498" y="1464298"/>
              <a:ext cx="60000" cy="60000"/>
            </a:xfrm>
            <a:prstGeom prst="straightConnector1">
              <a:avLst/>
            </a:prstGeom>
            <a:noFill/>
            <a:ln w="19050" cap="flat" cmpd="sng">
              <a:solidFill>
                <a:schemeClr val="accent4"/>
              </a:solidFill>
              <a:prstDash val="solid"/>
              <a:round/>
              <a:headEnd type="none" w="med" len="med"/>
              <a:tailEnd type="none" w="med" len="med"/>
            </a:ln>
          </p:spPr>
        </p:cxnSp>
      </p:grpSp>
      <p:sp>
        <p:nvSpPr>
          <p:cNvPr id="2" name="Google Shape;4595;p32">
            <a:extLst>
              <a:ext uri="{FF2B5EF4-FFF2-40B4-BE49-F238E27FC236}">
                <a16:creationId xmlns:a16="http://schemas.microsoft.com/office/drawing/2014/main" id="{478DC3B3-D0E9-9E5A-EC11-7BA38575529B}"/>
              </a:ext>
            </a:extLst>
          </p:cNvPr>
          <p:cNvSpPr txBox="1">
            <a:spLocks/>
          </p:cNvSpPr>
          <p:nvPr/>
        </p:nvSpPr>
        <p:spPr>
          <a:xfrm>
            <a:off x="-1260725" y="88443"/>
            <a:ext cx="9674576" cy="7463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400"/>
              <a:buFont typeface="Fraunces SemiBold"/>
              <a:buNone/>
              <a:defRPr sz="3400" b="0" i="0" u="none" strike="noStrike" cap="none">
                <a:solidFill>
                  <a:schemeClr val="dk1"/>
                </a:solidFill>
                <a:latin typeface="Fraunces SemiBold"/>
                <a:ea typeface="Fraunces SemiBold"/>
                <a:cs typeface="Fraunces SemiBold"/>
                <a:sym typeface="Fraunces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t>Alternative Pre-trained Detection Pipelines</a:t>
            </a:r>
          </a:p>
        </p:txBody>
      </p:sp>
    </p:spTree>
    <p:extLst>
      <p:ext uri="{BB962C8B-B14F-4D97-AF65-F5344CB8AC3E}">
        <p14:creationId xmlns:p14="http://schemas.microsoft.com/office/powerpoint/2010/main" val="377930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88">
          <a:extLst>
            <a:ext uri="{FF2B5EF4-FFF2-40B4-BE49-F238E27FC236}">
              <a16:creationId xmlns:a16="http://schemas.microsoft.com/office/drawing/2014/main" id="{78E8D0C9-4CB2-2C92-2812-F85C9E85E0C3}"/>
            </a:ext>
          </a:extLst>
        </p:cNvPr>
        <p:cNvGrpSpPr/>
        <p:nvPr/>
      </p:nvGrpSpPr>
      <p:grpSpPr>
        <a:xfrm>
          <a:off x="0" y="0"/>
          <a:ext cx="0" cy="0"/>
          <a:chOff x="0" y="0"/>
          <a:chExt cx="0" cy="0"/>
        </a:xfrm>
      </p:grpSpPr>
      <p:sp>
        <p:nvSpPr>
          <p:cNvPr id="9889" name="Google Shape;9889;p49">
            <a:extLst>
              <a:ext uri="{FF2B5EF4-FFF2-40B4-BE49-F238E27FC236}">
                <a16:creationId xmlns:a16="http://schemas.microsoft.com/office/drawing/2014/main" id="{E8C1C398-9579-73BC-A390-E565FF674D14}"/>
              </a:ext>
            </a:extLst>
          </p:cNvPr>
          <p:cNvSpPr txBox="1">
            <a:spLocks noGrp="1"/>
          </p:cNvSpPr>
          <p:nvPr>
            <p:ph type="title"/>
          </p:nvPr>
        </p:nvSpPr>
        <p:spPr>
          <a:xfrm>
            <a:off x="713225" y="368825"/>
            <a:ext cx="772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Notable Libraries</a:t>
            </a:r>
            <a:endParaRPr dirty="0"/>
          </a:p>
        </p:txBody>
      </p:sp>
      <p:sp>
        <p:nvSpPr>
          <p:cNvPr id="9890" name="Google Shape;9890;p49">
            <a:extLst>
              <a:ext uri="{FF2B5EF4-FFF2-40B4-BE49-F238E27FC236}">
                <a16:creationId xmlns:a16="http://schemas.microsoft.com/office/drawing/2014/main" id="{1941846A-DACB-21A8-857A-DD409CCB594A}"/>
              </a:ext>
            </a:extLst>
          </p:cNvPr>
          <p:cNvSpPr txBox="1">
            <a:spLocks noGrp="1"/>
          </p:cNvSpPr>
          <p:nvPr>
            <p:ph type="body" idx="1"/>
          </p:nvPr>
        </p:nvSpPr>
        <p:spPr>
          <a:xfrm>
            <a:off x="411797" y="1104136"/>
            <a:ext cx="7173000" cy="3567300"/>
          </a:xfrm>
          <a:prstGeom prst="rect">
            <a:avLst/>
          </a:prstGeom>
        </p:spPr>
        <p:txBody>
          <a:bodyPr spcFirstLastPara="1" wrap="square" lIns="91425" tIns="91425" rIns="91425" bIns="91425" anchor="t" anchorCtr="0">
            <a:noAutofit/>
          </a:bodyPr>
          <a:lstStyle/>
          <a:p>
            <a:pPr>
              <a:buFont typeface="+mj-lt"/>
              <a:buAutoNum type="arabicPeriod"/>
            </a:pPr>
            <a:r>
              <a:rPr lang="en-US" sz="1200" b="1" dirty="0" err="1"/>
              <a:t>DeepFace</a:t>
            </a:r>
            <a:r>
              <a:rPr lang="en-US" sz="1200" dirty="0"/>
              <a:t>: A computer vision library for analyzing emotions in video frames. Supports various models for detecting emotions, age, gender, and facial attributes.</a:t>
            </a:r>
          </a:p>
          <a:p>
            <a:pPr>
              <a:buFont typeface="+mj-lt"/>
              <a:buAutoNum type="arabicPeriod"/>
            </a:pPr>
            <a:r>
              <a:rPr lang="en-US" sz="1200" b="1" dirty="0"/>
              <a:t>Transformers (Hugging Face)</a:t>
            </a:r>
            <a:r>
              <a:rPr lang="en-US" sz="1200" dirty="0"/>
              <a:t>: Provides pre-trained models and processors like Wav2Vec2 and </a:t>
            </a:r>
            <a:r>
              <a:rPr lang="en-US" sz="1200" dirty="0" err="1"/>
              <a:t>DistilRoBERTa</a:t>
            </a:r>
            <a:r>
              <a:rPr lang="en-US" sz="1200" dirty="0"/>
              <a:t>. Simplifies the integration of ASR and emotion detection models into applications, making it a versatile choice for NLP and ASR tasks.</a:t>
            </a:r>
          </a:p>
          <a:p>
            <a:pPr>
              <a:buFont typeface="+mj-lt"/>
              <a:buAutoNum type="arabicPeriod"/>
            </a:pPr>
            <a:r>
              <a:rPr lang="en-US" sz="1200" b="1" dirty="0" err="1"/>
              <a:t>MoviePy</a:t>
            </a:r>
            <a:r>
              <a:rPr lang="en-US" sz="1200" dirty="0"/>
              <a:t>: Simplifies multimedia file handling. Used for extracting audio from videos, cutting, combining, and applying effects on video files, making it essential for audio-video analysis.</a:t>
            </a:r>
          </a:p>
          <a:p>
            <a:pPr>
              <a:buFont typeface="+mj-lt"/>
              <a:buAutoNum type="arabicPeriod"/>
            </a:pPr>
            <a:r>
              <a:rPr lang="en-US" sz="1200" b="1" dirty="0" err="1"/>
              <a:t>TorchAudio</a:t>
            </a:r>
            <a:r>
              <a:rPr lang="en-US" sz="1200" dirty="0"/>
              <a:t>: A library that works with </a:t>
            </a:r>
            <a:r>
              <a:rPr lang="en-US" sz="1200" dirty="0" err="1"/>
              <a:t>PyTorch</a:t>
            </a:r>
            <a:r>
              <a:rPr lang="en-US" sz="1200" dirty="0"/>
              <a:t> for efficient audio data processing. Essential for tasks like resampling, normalization, and feature extraction, ensuring the audio data is properly formatted for models like Wav2Vec2.</a:t>
            </a:r>
          </a:p>
          <a:p>
            <a:pPr>
              <a:buFont typeface="+mj-lt"/>
              <a:buAutoNum type="arabicPeriod"/>
            </a:pPr>
            <a:r>
              <a:rPr lang="en-US" sz="1200" b="1" dirty="0" err="1"/>
              <a:t>Soundfile</a:t>
            </a:r>
            <a:r>
              <a:rPr lang="en-US" sz="1200" dirty="0"/>
              <a:t>: A library for reading and writing sound files, including formats like WAV and FLAC. Provides easy access to audio data and works efficiently with numerical arrays, aiding in the processing and storage of audio chunks.</a:t>
            </a:r>
          </a:p>
          <a:p>
            <a:pPr>
              <a:buFont typeface="+mj-lt"/>
              <a:buAutoNum type="arabicPeriod"/>
            </a:pPr>
            <a:r>
              <a:rPr lang="en-US" sz="1200" b="1" dirty="0"/>
              <a:t>CV2 (OpenCV)</a:t>
            </a:r>
            <a:r>
              <a:rPr lang="en-US" sz="1200" dirty="0"/>
              <a:t>: A powerful library for handling image and video frames. Used to capture and manipulate frames from videos, enabling efficient emotion analysis on a frame-by-frame basis.</a:t>
            </a:r>
          </a:p>
          <a:p>
            <a:pPr>
              <a:buFont typeface="+mj-lt"/>
              <a:buAutoNum type="arabicPeriod"/>
            </a:pPr>
            <a:r>
              <a:rPr lang="en-US" sz="1200" b="1" dirty="0"/>
              <a:t>UUID</a:t>
            </a:r>
            <a:r>
              <a:rPr lang="en-US" sz="1200" dirty="0"/>
              <a:t>: Generates unique identifiers for filenames (frames, graphs, audio), ensuring that files are stored without overwriting or conflicts.</a:t>
            </a:r>
          </a:p>
        </p:txBody>
      </p:sp>
    </p:spTree>
    <p:extLst>
      <p:ext uri="{BB962C8B-B14F-4D97-AF65-F5344CB8AC3E}">
        <p14:creationId xmlns:p14="http://schemas.microsoft.com/office/powerpoint/2010/main" val="165978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95"/>
        <p:cNvGrpSpPr/>
        <p:nvPr/>
      </p:nvGrpSpPr>
      <p:grpSpPr>
        <a:xfrm>
          <a:off x="0" y="0"/>
          <a:ext cx="0" cy="0"/>
          <a:chOff x="0" y="0"/>
          <a:chExt cx="0" cy="0"/>
        </a:xfrm>
      </p:grpSpPr>
      <p:sp>
        <p:nvSpPr>
          <p:cNvPr id="4696" name="Google Shape;4696;p35"/>
          <p:cNvSpPr txBox="1">
            <a:spLocks noGrp="1"/>
          </p:cNvSpPr>
          <p:nvPr>
            <p:ph type="title"/>
          </p:nvPr>
        </p:nvSpPr>
        <p:spPr>
          <a:xfrm>
            <a:off x="713225" y="368825"/>
            <a:ext cx="772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Current Limitations</a:t>
            </a:r>
            <a:endParaRPr dirty="0"/>
          </a:p>
        </p:txBody>
      </p:sp>
      <p:sp>
        <p:nvSpPr>
          <p:cNvPr id="4697" name="Google Shape;4697;p35"/>
          <p:cNvSpPr txBox="1">
            <a:spLocks noGrp="1"/>
          </p:cNvSpPr>
          <p:nvPr>
            <p:ph type="title" idx="2"/>
          </p:nvPr>
        </p:nvSpPr>
        <p:spPr>
          <a:xfrm>
            <a:off x="1596675" y="2950399"/>
            <a:ext cx="2742600" cy="36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UI/UX</a:t>
            </a:r>
            <a:endParaRPr dirty="0"/>
          </a:p>
        </p:txBody>
      </p:sp>
      <p:sp>
        <p:nvSpPr>
          <p:cNvPr id="4698" name="Google Shape;4698;p35"/>
          <p:cNvSpPr txBox="1">
            <a:spLocks noGrp="1"/>
          </p:cNvSpPr>
          <p:nvPr>
            <p:ph type="title" idx="3"/>
          </p:nvPr>
        </p:nvSpPr>
        <p:spPr>
          <a:xfrm>
            <a:off x="4804724" y="2950399"/>
            <a:ext cx="2742600" cy="36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Sound Vector</a:t>
            </a:r>
            <a:endParaRPr dirty="0"/>
          </a:p>
        </p:txBody>
      </p:sp>
      <p:sp>
        <p:nvSpPr>
          <p:cNvPr id="4699" name="Google Shape;4699;p35"/>
          <p:cNvSpPr txBox="1">
            <a:spLocks noGrp="1"/>
          </p:cNvSpPr>
          <p:nvPr>
            <p:ph type="subTitle" idx="1"/>
          </p:nvPr>
        </p:nvSpPr>
        <p:spPr>
          <a:xfrm>
            <a:off x="4804724" y="3438025"/>
            <a:ext cx="27426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Small bugs while decoding the sound vector</a:t>
            </a:r>
            <a:endParaRPr sz="1600" dirty="0"/>
          </a:p>
        </p:txBody>
      </p:sp>
      <p:sp>
        <p:nvSpPr>
          <p:cNvPr id="4700" name="Google Shape;4700;p35"/>
          <p:cNvSpPr txBox="1">
            <a:spLocks noGrp="1"/>
          </p:cNvSpPr>
          <p:nvPr>
            <p:ph type="subTitle" idx="4"/>
          </p:nvPr>
        </p:nvSpPr>
        <p:spPr>
          <a:xfrm>
            <a:off x="1596675" y="3438025"/>
            <a:ext cx="2742600" cy="10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Some small tweaks like naming the frames and timespans</a:t>
            </a:r>
            <a:endParaRPr sz="1600" dirty="0"/>
          </a:p>
        </p:txBody>
      </p:sp>
      <p:grpSp>
        <p:nvGrpSpPr>
          <p:cNvPr id="4701" name="Google Shape;4701;p35"/>
          <p:cNvGrpSpPr/>
          <p:nvPr/>
        </p:nvGrpSpPr>
        <p:grpSpPr>
          <a:xfrm>
            <a:off x="2253867" y="1339539"/>
            <a:ext cx="1428210" cy="1407943"/>
            <a:chOff x="954462" y="1225911"/>
            <a:chExt cx="1511174" cy="1489729"/>
          </a:xfrm>
        </p:grpSpPr>
        <p:sp>
          <p:nvSpPr>
            <p:cNvPr id="4702" name="Google Shape;4702;p35"/>
            <p:cNvSpPr/>
            <p:nvPr/>
          </p:nvSpPr>
          <p:spPr>
            <a:xfrm>
              <a:off x="1087399" y="1348125"/>
              <a:ext cx="1245300" cy="1245300"/>
            </a:xfrm>
            <a:prstGeom prst="ellipse">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Fraunces Medium"/>
                <a:ea typeface="Fraunces Medium"/>
                <a:cs typeface="Fraunces Medium"/>
                <a:sym typeface="Fraunces Medium"/>
              </a:endParaRPr>
            </a:p>
          </p:txBody>
        </p:sp>
        <p:sp>
          <p:nvSpPr>
            <p:cNvPr id="4703" name="Google Shape;4703;p35"/>
            <p:cNvSpPr/>
            <p:nvPr/>
          </p:nvSpPr>
          <p:spPr>
            <a:xfrm>
              <a:off x="1206499" y="1467225"/>
              <a:ext cx="1007100" cy="1007100"/>
            </a:xfrm>
            <a:prstGeom prst="ellipse">
              <a:avLst/>
            </a:prstGeom>
            <a:solidFill>
              <a:schemeClr val="dk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300">
                <a:solidFill>
                  <a:schemeClr val="lt1"/>
                </a:solidFill>
                <a:latin typeface="Fraunces Medium"/>
                <a:ea typeface="Fraunces Medium"/>
                <a:cs typeface="Fraunces Medium"/>
                <a:sym typeface="Fraunces Medium"/>
              </a:endParaRPr>
            </a:p>
          </p:txBody>
        </p:sp>
        <p:grpSp>
          <p:nvGrpSpPr>
            <p:cNvPr id="4704" name="Google Shape;4704;p35"/>
            <p:cNvGrpSpPr/>
            <p:nvPr/>
          </p:nvGrpSpPr>
          <p:grpSpPr>
            <a:xfrm rot="696192">
              <a:off x="1067759" y="1342251"/>
              <a:ext cx="1284580" cy="1257049"/>
              <a:chOff x="-9982550" y="-1363196"/>
              <a:chExt cx="599747" cy="586920"/>
            </a:xfrm>
          </p:grpSpPr>
          <p:sp>
            <p:nvSpPr>
              <p:cNvPr id="4705" name="Google Shape;4705;p35"/>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5"/>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5"/>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5"/>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5"/>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5"/>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5"/>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5"/>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3" name="Google Shape;4713;p35"/>
          <p:cNvGrpSpPr/>
          <p:nvPr/>
        </p:nvGrpSpPr>
        <p:grpSpPr>
          <a:xfrm>
            <a:off x="5461919" y="1339539"/>
            <a:ext cx="1428210" cy="1407943"/>
            <a:chOff x="954462" y="1225911"/>
            <a:chExt cx="1511174" cy="1489729"/>
          </a:xfrm>
        </p:grpSpPr>
        <p:sp>
          <p:nvSpPr>
            <p:cNvPr id="4714" name="Google Shape;4714;p35"/>
            <p:cNvSpPr/>
            <p:nvPr/>
          </p:nvSpPr>
          <p:spPr>
            <a:xfrm>
              <a:off x="1087399" y="1348125"/>
              <a:ext cx="1245300" cy="1245300"/>
            </a:xfrm>
            <a:prstGeom prst="ellipse">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Fraunces Medium"/>
                <a:ea typeface="Fraunces Medium"/>
                <a:cs typeface="Fraunces Medium"/>
                <a:sym typeface="Fraunces Medium"/>
              </a:endParaRPr>
            </a:p>
          </p:txBody>
        </p:sp>
        <p:sp>
          <p:nvSpPr>
            <p:cNvPr id="4715" name="Google Shape;4715;p35"/>
            <p:cNvSpPr/>
            <p:nvPr/>
          </p:nvSpPr>
          <p:spPr>
            <a:xfrm>
              <a:off x="1206499" y="1467225"/>
              <a:ext cx="1007100" cy="1007100"/>
            </a:xfrm>
            <a:prstGeom prst="ellipse">
              <a:avLst/>
            </a:prstGeom>
            <a:solidFill>
              <a:schemeClr val="dk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300">
                <a:solidFill>
                  <a:schemeClr val="lt1"/>
                </a:solidFill>
                <a:latin typeface="Fraunces Medium"/>
                <a:ea typeface="Fraunces Medium"/>
                <a:cs typeface="Fraunces Medium"/>
                <a:sym typeface="Fraunces Medium"/>
              </a:endParaRPr>
            </a:p>
          </p:txBody>
        </p:sp>
        <p:grpSp>
          <p:nvGrpSpPr>
            <p:cNvPr id="4716" name="Google Shape;4716;p35"/>
            <p:cNvGrpSpPr/>
            <p:nvPr/>
          </p:nvGrpSpPr>
          <p:grpSpPr>
            <a:xfrm rot="696192">
              <a:off x="1067759" y="1342251"/>
              <a:ext cx="1284580" cy="1257049"/>
              <a:chOff x="-9982550" y="-1363196"/>
              <a:chExt cx="599747" cy="586920"/>
            </a:xfrm>
          </p:grpSpPr>
          <p:sp>
            <p:nvSpPr>
              <p:cNvPr id="4717" name="Google Shape;4717;p35"/>
              <p:cNvSpPr/>
              <p:nvPr/>
            </p:nvSpPr>
            <p:spPr>
              <a:xfrm>
                <a:off x="-9982550" y="-1218344"/>
                <a:ext cx="161801" cy="191028"/>
              </a:xfrm>
              <a:custGeom>
                <a:avLst/>
                <a:gdLst/>
                <a:ahLst/>
                <a:cxnLst/>
                <a:rect l="l" t="t" r="r" b="b"/>
                <a:pathLst>
                  <a:path w="1766" h="2085" extrusionOk="0">
                    <a:moveTo>
                      <a:pt x="517" y="0"/>
                    </a:moveTo>
                    <a:cubicBezTo>
                      <a:pt x="147" y="625"/>
                      <a:pt x="0" y="1358"/>
                      <a:pt x="102" y="2084"/>
                    </a:cubicBezTo>
                    <a:cubicBezTo>
                      <a:pt x="772" y="1836"/>
                      <a:pt x="1352" y="1390"/>
                      <a:pt x="1766" y="816"/>
                    </a:cubicBezTo>
                    <a:lnTo>
                      <a:pt x="517" y="0"/>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5"/>
              <p:cNvSpPr/>
              <p:nvPr/>
            </p:nvSpPr>
            <p:spPr>
              <a:xfrm>
                <a:off x="-9920065" y="-1352660"/>
                <a:ext cx="163542" cy="185805"/>
              </a:xfrm>
              <a:custGeom>
                <a:avLst/>
                <a:gdLst/>
                <a:ahLst/>
                <a:cxnLst/>
                <a:rect l="l" t="t" r="r" b="b"/>
                <a:pathLst>
                  <a:path w="1785" h="2028" extrusionOk="0">
                    <a:moveTo>
                      <a:pt x="1747" y="0"/>
                    </a:moveTo>
                    <a:lnTo>
                      <a:pt x="1747" y="0"/>
                    </a:lnTo>
                    <a:cubicBezTo>
                      <a:pt x="1039" y="192"/>
                      <a:pt x="427" y="619"/>
                      <a:pt x="0" y="1211"/>
                    </a:cubicBezTo>
                    <a:lnTo>
                      <a:pt x="1243" y="2027"/>
                    </a:lnTo>
                    <a:cubicBezTo>
                      <a:pt x="1613" y="1415"/>
                      <a:pt x="1785" y="708"/>
                      <a:pt x="1747"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5"/>
              <p:cNvSpPr/>
              <p:nvPr/>
            </p:nvSpPr>
            <p:spPr>
              <a:xfrm>
                <a:off x="-9832476" y="-932214"/>
                <a:ext cx="192219" cy="155937"/>
              </a:xfrm>
              <a:custGeom>
                <a:avLst/>
                <a:gdLst/>
                <a:ahLst/>
                <a:cxnLst/>
                <a:rect l="l" t="t" r="r" b="b"/>
                <a:pathLst>
                  <a:path w="2098" h="1702" extrusionOk="0">
                    <a:moveTo>
                      <a:pt x="816" y="0"/>
                    </a:moveTo>
                    <a:lnTo>
                      <a:pt x="0" y="1243"/>
                    </a:lnTo>
                    <a:cubicBezTo>
                      <a:pt x="496" y="1547"/>
                      <a:pt x="1068" y="1702"/>
                      <a:pt x="1646" y="1702"/>
                    </a:cubicBezTo>
                    <a:cubicBezTo>
                      <a:pt x="1797" y="1702"/>
                      <a:pt x="1947" y="1691"/>
                      <a:pt x="2097" y="1670"/>
                    </a:cubicBezTo>
                    <a:cubicBezTo>
                      <a:pt x="1842" y="994"/>
                      <a:pt x="1396" y="414"/>
                      <a:pt x="816"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5"/>
              <p:cNvSpPr/>
              <p:nvPr/>
            </p:nvSpPr>
            <p:spPr>
              <a:xfrm>
                <a:off x="-9543413" y="-1112065"/>
                <a:ext cx="160610" cy="189837"/>
              </a:xfrm>
              <a:custGeom>
                <a:avLst/>
                <a:gdLst/>
                <a:ahLst/>
                <a:cxnLst/>
                <a:rect l="l" t="t" r="r" b="b"/>
                <a:pathLst>
                  <a:path w="1753" h="2072" extrusionOk="0">
                    <a:moveTo>
                      <a:pt x="1644" y="0"/>
                    </a:moveTo>
                    <a:cubicBezTo>
                      <a:pt x="982" y="249"/>
                      <a:pt x="408" y="682"/>
                      <a:pt x="0" y="1256"/>
                    </a:cubicBezTo>
                    <a:lnTo>
                      <a:pt x="1243" y="2072"/>
                    </a:lnTo>
                    <a:cubicBezTo>
                      <a:pt x="1606" y="1447"/>
                      <a:pt x="1753" y="714"/>
                      <a:pt x="1644" y="0"/>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5"/>
              <p:cNvSpPr/>
              <p:nvPr/>
            </p:nvSpPr>
            <p:spPr>
              <a:xfrm>
                <a:off x="-9965600" y="-992867"/>
                <a:ext cx="184614" cy="159419"/>
              </a:xfrm>
              <a:custGeom>
                <a:avLst/>
                <a:gdLst/>
                <a:ahLst/>
                <a:cxnLst/>
                <a:rect l="l" t="t" r="r" b="b"/>
                <a:pathLst>
                  <a:path w="2015" h="1740" extrusionOk="0">
                    <a:moveTo>
                      <a:pt x="194" y="1"/>
                    </a:moveTo>
                    <a:cubicBezTo>
                      <a:pt x="129" y="1"/>
                      <a:pt x="65" y="2"/>
                      <a:pt x="0" y="6"/>
                    </a:cubicBezTo>
                    <a:cubicBezTo>
                      <a:pt x="191" y="700"/>
                      <a:pt x="618" y="1312"/>
                      <a:pt x="1198" y="1739"/>
                    </a:cubicBezTo>
                    <a:lnTo>
                      <a:pt x="2014" y="497"/>
                    </a:lnTo>
                    <a:cubicBezTo>
                      <a:pt x="1464" y="172"/>
                      <a:pt x="835" y="1"/>
                      <a:pt x="194"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5"/>
              <p:cNvSpPr/>
              <p:nvPr/>
            </p:nvSpPr>
            <p:spPr>
              <a:xfrm>
                <a:off x="-9608830" y="-973718"/>
                <a:ext cx="164183" cy="186996"/>
              </a:xfrm>
              <a:custGeom>
                <a:avLst/>
                <a:gdLst/>
                <a:ahLst/>
                <a:cxnLst/>
                <a:rect l="l" t="t" r="r" b="b"/>
                <a:pathLst>
                  <a:path w="1792" h="2041" extrusionOk="0">
                    <a:moveTo>
                      <a:pt x="548" y="1"/>
                    </a:moveTo>
                    <a:cubicBezTo>
                      <a:pt x="172" y="613"/>
                      <a:pt x="0" y="1326"/>
                      <a:pt x="39" y="2040"/>
                    </a:cubicBezTo>
                    <a:cubicBezTo>
                      <a:pt x="746" y="1843"/>
                      <a:pt x="1364" y="1409"/>
                      <a:pt x="1791" y="817"/>
                    </a:cubicBezTo>
                    <a:lnTo>
                      <a:pt x="548" y="1"/>
                    </a:ln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5"/>
              <p:cNvSpPr/>
              <p:nvPr/>
            </p:nvSpPr>
            <p:spPr>
              <a:xfrm>
                <a:off x="-9725005" y="-1363196"/>
                <a:ext cx="191028" cy="155388"/>
              </a:xfrm>
              <a:custGeom>
                <a:avLst/>
                <a:gdLst/>
                <a:ahLst/>
                <a:cxnLst/>
                <a:rect l="l" t="t" r="r" b="b"/>
                <a:pathLst>
                  <a:path w="2085" h="1696" extrusionOk="0">
                    <a:moveTo>
                      <a:pt x="449" y="1"/>
                    </a:moveTo>
                    <a:cubicBezTo>
                      <a:pt x="299" y="1"/>
                      <a:pt x="149" y="11"/>
                      <a:pt x="0" y="33"/>
                    </a:cubicBezTo>
                    <a:cubicBezTo>
                      <a:pt x="249" y="702"/>
                      <a:pt x="688" y="1282"/>
                      <a:pt x="1268" y="1696"/>
                    </a:cubicBezTo>
                    <a:lnTo>
                      <a:pt x="2084" y="447"/>
                    </a:lnTo>
                    <a:cubicBezTo>
                      <a:pt x="1589" y="154"/>
                      <a:pt x="1022" y="1"/>
                      <a:pt x="449"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5"/>
              <p:cNvSpPr/>
              <p:nvPr/>
            </p:nvSpPr>
            <p:spPr>
              <a:xfrm>
                <a:off x="-9585467" y="-1307125"/>
                <a:ext cx="185714" cy="160610"/>
              </a:xfrm>
              <a:custGeom>
                <a:avLst/>
                <a:gdLst/>
                <a:ahLst/>
                <a:cxnLst/>
                <a:rect l="l" t="t" r="r" b="b"/>
                <a:pathLst>
                  <a:path w="2027" h="1753" extrusionOk="0">
                    <a:moveTo>
                      <a:pt x="816" y="1"/>
                    </a:moveTo>
                    <a:lnTo>
                      <a:pt x="0" y="1250"/>
                    </a:lnTo>
                    <a:cubicBezTo>
                      <a:pt x="550" y="1580"/>
                      <a:pt x="1185" y="1752"/>
                      <a:pt x="1832" y="1752"/>
                    </a:cubicBezTo>
                    <a:cubicBezTo>
                      <a:pt x="1897" y="1752"/>
                      <a:pt x="1962" y="1750"/>
                      <a:pt x="2027" y="1747"/>
                    </a:cubicBezTo>
                    <a:cubicBezTo>
                      <a:pt x="1829" y="1039"/>
                      <a:pt x="1402" y="428"/>
                      <a:pt x="816" y="1"/>
                    </a:cubicBezTo>
                    <a:close/>
                  </a:path>
                </a:pathLst>
              </a:cu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25" name="Google Shape;4725;p35"/>
          <p:cNvGrpSpPr/>
          <p:nvPr/>
        </p:nvGrpSpPr>
        <p:grpSpPr>
          <a:xfrm>
            <a:off x="5991967" y="1798992"/>
            <a:ext cx="368113" cy="469988"/>
            <a:chOff x="4024113" y="1183350"/>
            <a:chExt cx="380400" cy="485675"/>
          </a:xfrm>
        </p:grpSpPr>
        <p:sp>
          <p:nvSpPr>
            <p:cNvPr id="4726" name="Google Shape;4726;p35"/>
            <p:cNvSpPr/>
            <p:nvPr/>
          </p:nvSpPr>
          <p:spPr>
            <a:xfrm>
              <a:off x="4024113" y="1247875"/>
              <a:ext cx="380400" cy="421150"/>
            </a:xfrm>
            <a:custGeom>
              <a:avLst/>
              <a:gdLst/>
              <a:ahLst/>
              <a:cxnLst/>
              <a:rect l="l" t="t" r="r" b="b"/>
              <a:pathLst>
                <a:path w="15216" h="16846" extrusionOk="0">
                  <a:moveTo>
                    <a:pt x="6384" y="1130"/>
                  </a:moveTo>
                  <a:cubicBezTo>
                    <a:pt x="6715" y="1130"/>
                    <a:pt x="7050" y="1380"/>
                    <a:pt x="7050" y="1793"/>
                  </a:cubicBezTo>
                  <a:lnTo>
                    <a:pt x="7050" y="5818"/>
                  </a:lnTo>
                  <a:cubicBezTo>
                    <a:pt x="6839" y="5738"/>
                    <a:pt x="6626" y="5701"/>
                    <a:pt x="6420" y="5701"/>
                  </a:cubicBezTo>
                  <a:cubicBezTo>
                    <a:pt x="5487" y="5701"/>
                    <a:pt x="4677" y="6460"/>
                    <a:pt x="4677" y="7470"/>
                  </a:cubicBezTo>
                  <a:lnTo>
                    <a:pt x="4677" y="10354"/>
                  </a:lnTo>
                  <a:cubicBezTo>
                    <a:pt x="4735" y="10668"/>
                    <a:pt x="4991" y="10826"/>
                    <a:pt x="5247" y="10826"/>
                  </a:cubicBezTo>
                  <a:cubicBezTo>
                    <a:pt x="5503" y="10826"/>
                    <a:pt x="5759" y="10668"/>
                    <a:pt x="5817" y="10354"/>
                  </a:cubicBezTo>
                  <a:lnTo>
                    <a:pt x="5817" y="7470"/>
                  </a:lnTo>
                  <a:cubicBezTo>
                    <a:pt x="5817" y="7063"/>
                    <a:pt x="6125" y="6859"/>
                    <a:pt x="6433" y="6859"/>
                  </a:cubicBezTo>
                  <a:cubicBezTo>
                    <a:pt x="6741" y="6859"/>
                    <a:pt x="7050" y="7063"/>
                    <a:pt x="7050" y="7470"/>
                  </a:cubicBezTo>
                  <a:lnTo>
                    <a:pt x="7050" y="10866"/>
                  </a:lnTo>
                  <a:cubicBezTo>
                    <a:pt x="7026" y="11332"/>
                    <a:pt x="6910" y="11774"/>
                    <a:pt x="6701" y="12169"/>
                  </a:cubicBezTo>
                  <a:lnTo>
                    <a:pt x="4793" y="15682"/>
                  </a:lnTo>
                  <a:lnTo>
                    <a:pt x="1536" y="15682"/>
                  </a:lnTo>
                  <a:lnTo>
                    <a:pt x="2350" y="13681"/>
                  </a:lnTo>
                  <a:cubicBezTo>
                    <a:pt x="2374" y="13611"/>
                    <a:pt x="2397" y="13542"/>
                    <a:pt x="2397" y="13449"/>
                  </a:cubicBezTo>
                  <a:lnTo>
                    <a:pt x="2397" y="8633"/>
                  </a:lnTo>
                  <a:lnTo>
                    <a:pt x="5817" y="1514"/>
                  </a:lnTo>
                  <a:cubicBezTo>
                    <a:pt x="5931" y="1249"/>
                    <a:pt x="6157" y="1130"/>
                    <a:pt x="6384" y="1130"/>
                  </a:cubicBezTo>
                  <a:close/>
                  <a:moveTo>
                    <a:pt x="8848" y="1125"/>
                  </a:moveTo>
                  <a:cubicBezTo>
                    <a:pt x="9074" y="1125"/>
                    <a:pt x="9301" y="1238"/>
                    <a:pt x="9423" y="1491"/>
                  </a:cubicBezTo>
                  <a:lnTo>
                    <a:pt x="12842" y="8610"/>
                  </a:lnTo>
                  <a:lnTo>
                    <a:pt x="12842" y="13449"/>
                  </a:lnTo>
                  <a:cubicBezTo>
                    <a:pt x="12842" y="13518"/>
                    <a:pt x="12842" y="13588"/>
                    <a:pt x="12866" y="13658"/>
                  </a:cubicBezTo>
                  <a:lnTo>
                    <a:pt x="13703" y="15682"/>
                  </a:lnTo>
                  <a:lnTo>
                    <a:pt x="10423" y="15682"/>
                  </a:lnTo>
                  <a:lnTo>
                    <a:pt x="8539" y="12169"/>
                  </a:lnTo>
                  <a:cubicBezTo>
                    <a:pt x="8306" y="11774"/>
                    <a:pt x="8190" y="11332"/>
                    <a:pt x="8190" y="10866"/>
                  </a:cubicBezTo>
                  <a:lnTo>
                    <a:pt x="8190" y="7470"/>
                  </a:lnTo>
                  <a:cubicBezTo>
                    <a:pt x="8190" y="7063"/>
                    <a:pt x="8492" y="6859"/>
                    <a:pt x="8794" y="6859"/>
                  </a:cubicBezTo>
                  <a:cubicBezTo>
                    <a:pt x="9097" y="6859"/>
                    <a:pt x="9399" y="7063"/>
                    <a:pt x="9399" y="7470"/>
                  </a:cubicBezTo>
                  <a:lnTo>
                    <a:pt x="9399" y="10354"/>
                  </a:lnTo>
                  <a:cubicBezTo>
                    <a:pt x="9341" y="10692"/>
                    <a:pt x="9661" y="10860"/>
                    <a:pt x="9978" y="10860"/>
                  </a:cubicBezTo>
                  <a:cubicBezTo>
                    <a:pt x="10295" y="10860"/>
                    <a:pt x="10609" y="10692"/>
                    <a:pt x="10539" y="10354"/>
                  </a:cubicBezTo>
                  <a:lnTo>
                    <a:pt x="10539" y="7470"/>
                  </a:lnTo>
                  <a:cubicBezTo>
                    <a:pt x="10558" y="6460"/>
                    <a:pt x="9736" y="5701"/>
                    <a:pt x="8811" y="5701"/>
                  </a:cubicBezTo>
                  <a:cubicBezTo>
                    <a:pt x="8606" y="5701"/>
                    <a:pt x="8396" y="5738"/>
                    <a:pt x="8190" y="5818"/>
                  </a:cubicBezTo>
                  <a:lnTo>
                    <a:pt x="8190" y="1793"/>
                  </a:lnTo>
                  <a:cubicBezTo>
                    <a:pt x="8176" y="1376"/>
                    <a:pt x="8511" y="1125"/>
                    <a:pt x="8848" y="1125"/>
                  </a:cubicBezTo>
                  <a:close/>
                  <a:moveTo>
                    <a:pt x="6387" y="1"/>
                  </a:moveTo>
                  <a:cubicBezTo>
                    <a:pt x="5734" y="1"/>
                    <a:pt x="5092" y="358"/>
                    <a:pt x="4770" y="1002"/>
                  </a:cubicBezTo>
                  <a:lnTo>
                    <a:pt x="1304" y="8261"/>
                  </a:lnTo>
                  <a:cubicBezTo>
                    <a:pt x="1257" y="8330"/>
                    <a:pt x="1257" y="8424"/>
                    <a:pt x="1257" y="8493"/>
                  </a:cubicBezTo>
                  <a:lnTo>
                    <a:pt x="1257" y="13355"/>
                  </a:lnTo>
                  <a:lnTo>
                    <a:pt x="140" y="16054"/>
                  </a:lnTo>
                  <a:cubicBezTo>
                    <a:pt x="1" y="16426"/>
                    <a:pt x="280" y="16822"/>
                    <a:pt x="675" y="16845"/>
                  </a:cubicBezTo>
                  <a:lnTo>
                    <a:pt x="5142" y="16845"/>
                  </a:lnTo>
                  <a:cubicBezTo>
                    <a:pt x="5328" y="16822"/>
                    <a:pt x="5538" y="16729"/>
                    <a:pt x="5631" y="16543"/>
                  </a:cubicBezTo>
                  <a:lnTo>
                    <a:pt x="7608" y="12890"/>
                  </a:lnTo>
                  <a:lnTo>
                    <a:pt x="9585" y="16543"/>
                  </a:lnTo>
                  <a:cubicBezTo>
                    <a:pt x="9702" y="16729"/>
                    <a:pt x="9888" y="16822"/>
                    <a:pt x="10097" y="16845"/>
                  </a:cubicBezTo>
                  <a:lnTo>
                    <a:pt x="14541" y="16845"/>
                  </a:lnTo>
                  <a:cubicBezTo>
                    <a:pt x="14936" y="16822"/>
                    <a:pt x="15215" y="16426"/>
                    <a:pt x="15076" y="16054"/>
                  </a:cubicBezTo>
                  <a:lnTo>
                    <a:pt x="13982" y="13355"/>
                  </a:lnTo>
                  <a:lnTo>
                    <a:pt x="13982" y="8493"/>
                  </a:lnTo>
                  <a:cubicBezTo>
                    <a:pt x="13982" y="8424"/>
                    <a:pt x="13959" y="8330"/>
                    <a:pt x="13913" y="8261"/>
                  </a:cubicBezTo>
                  <a:lnTo>
                    <a:pt x="10446" y="1002"/>
                  </a:lnTo>
                  <a:cubicBezTo>
                    <a:pt x="10124" y="358"/>
                    <a:pt x="9482" y="1"/>
                    <a:pt x="8829" y="1"/>
                  </a:cubicBezTo>
                  <a:cubicBezTo>
                    <a:pt x="8397" y="1"/>
                    <a:pt x="7960" y="157"/>
                    <a:pt x="7608" y="491"/>
                  </a:cubicBezTo>
                  <a:cubicBezTo>
                    <a:pt x="7256" y="157"/>
                    <a:pt x="6819" y="1"/>
                    <a:pt x="6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5"/>
            <p:cNvSpPr/>
            <p:nvPr/>
          </p:nvSpPr>
          <p:spPr>
            <a:xfrm>
              <a:off x="4198888" y="1183350"/>
              <a:ext cx="31725" cy="52375"/>
            </a:xfrm>
            <a:custGeom>
              <a:avLst/>
              <a:gdLst/>
              <a:ahLst/>
              <a:cxnLst/>
              <a:rect l="l" t="t" r="r" b="b"/>
              <a:pathLst>
                <a:path w="1269" h="2095" extrusionOk="0">
                  <a:moveTo>
                    <a:pt x="637" y="1"/>
                  </a:moveTo>
                  <a:cubicBezTo>
                    <a:pt x="320" y="1"/>
                    <a:pt x="1" y="164"/>
                    <a:pt x="59" y="489"/>
                  </a:cubicBezTo>
                  <a:lnTo>
                    <a:pt x="59" y="1513"/>
                  </a:lnTo>
                  <a:cubicBezTo>
                    <a:pt x="59" y="1815"/>
                    <a:pt x="315" y="2095"/>
                    <a:pt x="640" y="2095"/>
                  </a:cubicBezTo>
                  <a:lnTo>
                    <a:pt x="617" y="2071"/>
                  </a:lnTo>
                  <a:cubicBezTo>
                    <a:pt x="943" y="2071"/>
                    <a:pt x="1199" y="1815"/>
                    <a:pt x="1199" y="1490"/>
                  </a:cubicBezTo>
                  <a:lnTo>
                    <a:pt x="1199" y="489"/>
                  </a:lnTo>
                  <a:cubicBezTo>
                    <a:pt x="1268" y="164"/>
                    <a:pt x="954"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5"/>
            <p:cNvSpPr/>
            <p:nvPr/>
          </p:nvSpPr>
          <p:spPr>
            <a:xfrm>
              <a:off x="4340513" y="1250050"/>
              <a:ext cx="53400" cy="45000"/>
            </a:xfrm>
            <a:custGeom>
              <a:avLst/>
              <a:gdLst/>
              <a:ahLst/>
              <a:cxnLst/>
              <a:rect l="l" t="t" r="r" b="b"/>
              <a:pathLst>
                <a:path w="2136" h="1800" extrusionOk="0">
                  <a:moveTo>
                    <a:pt x="1363" y="0"/>
                  </a:moveTo>
                  <a:cubicBezTo>
                    <a:pt x="1258" y="0"/>
                    <a:pt x="1150" y="31"/>
                    <a:pt x="1047" y="101"/>
                  </a:cubicBezTo>
                  <a:lnTo>
                    <a:pt x="326" y="822"/>
                  </a:lnTo>
                  <a:cubicBezTo>
                    <a:pt x="0" y="1195"/>
                    <a:pt x="233" y="1776"/>
                    <a:pt x="745" y="1799"/>
                  </a:cubicBezTo>
                  <a:cubicBezTo>
                    <a:pt x="884" y="1799"/>
                    <a:pt x="1024" y="1730"/>
                    <a:pt x="1140" y="1637"/>
                  </a:cubicBezTo>
                  <a:lnTo>
                    <a:pt x="1838" y="915"/>
                  </a:lnTo>
                  <a:cubicBezTo>
                    <a:pt x="2136" y="488"/>
                    <a:pt x="1779" y="0"/>
                    <a:pt x="1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5"/>
            <p:cNvSpPr/>
            <p:nvPr/>
          </p:nvSpPr>
          <p:spPr>
            <a:xfrm>
              <a:off x="4031213" y="1248700"/>
              <a:ext cx="56200" cy="44800"/>
            </a:xfrm>
            <a:custGeom>
              <a:avLst/>
              <a:gdLst/>
              <a:ahLst/>
              <a:cxnLst/>
              <a:rect l="l" t="t" r="r" b="b"/>
              <a:pathLst>
                <a:path w="2248" h="1792" extrusionOk="0">
                  <a:moveTo>
                    <a:pt x="935" y="1"/>
                  </a:moveTo>
                  <a:cubicBezTo>
                    <a:pt x="505" y="1"/>
                    <a:pt x="1" y="678"/>
                    <a:pt x="438" y="969"/>
                  </a:cubicBezTo>
                  <a:lnTo>
                    <a:pt x="1159" y="1691"/>
                  </a:lnTo>
                  <a:cubicBezTo>
                    <a:pt x="1262" y="1761"/>
                    <a:pt x="1370" y="1791"/>
                    <a:pt x="1475" y="1791"/>
                  </a:cubicBezTo>
                  <a:cubicBezTo>
                    <a:pt x="1891" y="1791"/>
                    <a:pt x="2248" y="1304"/>
                    <a:pt x="1950" y="876"/>
                  </a:cubicBezTo>
                  <a:lnTo>
                    <a:pt x="1252" y="178"/>
                  </a:lnTo>
                  <a:cubicBezTo>
                    <a:pt x="1167" y="52"/>
                    <a:pt x="1054" y="1"/>
                    <a:pt x="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0" name="Google Shape;4730;p35"/>
          <p:cNvGrpSpPr/>
          <p:nvPr/>
        </p:nvGrpSpPr>
        <p:grpSpPr>
          <a:xfrm>
            <a:off x="2758302" y="1834099"/>
            <a:ext cx="419338" cy="418823"/>
            <a:chOff x="1013188" y="3330025"/>
            <a:chExt cx="488000" cy="487400"/>
          </a:xfrm>
        </p:grpSpPr>
        <p:sp>
          <p:nvSpPr>
            <p:cNvPr id="4731" name="Google Shape;4731;p35"/>
            <p:cNvSpPr/>
            <p:nvPr/>
          </p:nvSpPr>
          <p:spPr>
            <a:xfrm>
              <a:off x="1013188" y="3330025"/>
              <a:ext cx="488000" cy="487400"/>
            </a:xfrm>
            <a:custGeom>
              <a:avLst/>
              <a:gdLst/>
              <a:ahLst/>
              <a:cxnLst/>
              <a:rect l="l" t="t" r="r" b="b"/>
              <a:pathLst>
                <a:path w="19520" h="19496" extrusionOk="0">
                  <a:moveTo>
                    <a:pt x="9987" y="1138"/>
                  </a:moveTo>
                  <a:cubicBezTo>
                    <a:pt x="11055" y="1138"/>
                    <a:pt x="12120" y="1299"/>
                    <a:pt x="13145" y="1582"/>
                  </a:cubicBezTo>
                  <a:cubicBezTo>
                    <a:pt x="14075" y="1861"/>
                    <a:pt x="14308" y="2187"/>
                    <a:pt x="14331" y="2257"/>
                  </a:cubicBezTo>
                  <a:cubicBezTo>
                    <a:pt x="14355" y="2303"/>
                    <a:pt x="14075" y="2629"/>
                    <a:pt x="13145" y="2908"/>
                  </a:cubicBezTo>
                  <a:cubicBezTo>
                    <a:pt x="12796" y="3025"/>
                    <a:pt x="12470" y="3094"/>
                    <a:pt x="12121" y="3164"/>
                  </a:cubicBezTo>
                  <a:cubicBezTo>
                    <a:pt x="11377" y="2815"/>
                    <a:pt x="10586" y="2652"/>
                    <a:pt x="9795" y="2652"/>
                  </a:cubicBezTo>
                  <a:cubicBezTo>
                    <a:pt x="8981" y="2652"/>
                    <a:pt x="8190" y="2815"/>
                    <a:pt x="7468" y="3164"/>
                  </a:cubicBezTo>
                  <a:cubicBezTo>
                    <a:pt x="7119" y="3094"/>
                    <a:pt x="6771" y="3025"/>
                    <a:pt x="6422" y="2908"/>
                  </a:cubicBezTo>
                  <a:lnTo>
                    <a:pt x="6398" y="2908"/>
                  </a:lnTo>
                  <a:cubicBezTo>
                    <a:pt x="5468" y="2629"/>
                    <a:pt x="5212" y="2303"/>
                    <a:pt x="5212" y="2257"/>
                  </a:cubicBezTo>
                  <a:cubicBezTo>
                    <a:pt x="5189" y="2187"/>
                    <a:pt x="5468" y="1861"/>
                    <a:pt x="6398" y="1582"/>
                  </a:cubicBezTo>
                  <a:cubicBezTo>
                    <a:pt x="7423" y="1299"/>
                    <a:pt x="8488" y="1138"/>
                    <a:pt x="9556" y="1138"/>
                  </a:cubicBezTo>
                  <a:cubicBezTo>
                    <a:pt x="9628" y="1138"/>
                    <a:pt x="9700" y="1139"/>
                    <a:pt x="9772" y="1140"/>
                  </a:cubicBezTo>
                  <a:cubicBezTo>
                    <a:pt x="9843" y="1139"/>
                    <a:pt x="9915" y="1138"/>
                    <a:pt x="9987" y="1138"/>
                  </a:cubicBezTo>
                  <a:close/>
                  <a:moveTo>
                    <a:pt x="10330" y="3816"/>
                  </a:moveTo>
                  <a:cubicBezTo>
                    <a:pt x="12470" y="4095"/>
                    <a:pt x="14099" y="5840"/>
                    <a:pt x="14238" y="7980"/>
                  </a:cubicBezTo>
                  <a:lnTo>
                    <a:pt x="12773" y="7980"/>
                  </a:lnTo>
                  <a:cubicBezTo>
                    <a:pt x="11423" y="7980"/>
                    <a:pt x="10330" y="6886"/>
                    <a:pt x="10330" y="5537"/>
                  </a:cubicBezTo>
                  <a:lnTo>
                    <a:pt x="10330" y="3816"/>
                  </a:lnTo>
                  <a:close/>
                  <a:moveTo>
                    <a:pt x="9190" y="3839"/>
                  </a:moveTo>
                  <a:lnTo>
                    <a:pt x="9190" y="5560"/>
                  </a:lnTo>
                  <a:cubicBezTo>
                    <a:pt x="9190" y="6910"/>
                    <a:pt x="8073" y="8003"/>
                    <a:pt x="6724" y="8003"/>
                  </a:cubicBezTo>
                  <a:lnTo>
                    <a:pt x="5258" y="8003"/>
                  </a:lnTo>
                  <a:cubicBezTo>
                    <a:pt x="5398" y="5840"/>
                    <a:pt x="7050" y="4118"/>
                    <a:pt x="9190" y="3839"/>
                  </a:cubicBezTo>
                  <a:close/>
                  <a:moveTo>
                    <a:pt x="4374" y="6630"/>
                  </a:moveTo>
                  <a:cubicBezTo>
                    <a:pt x="4188" y="7166"/>
                    <a:pt x="4118" y="7724"/>
                    <a:pt x="4118" y="8282"/>
                  </a:cubicBezTo>
                  <a:lnTo>
                    <a:pt x="4118" y="10958"/>
                  </a:lnTo>
                  <a:cubicBezTo>
                    <a:pt x="4118" y="12051"/>
                    <a:pt x="4421" y="13121"/>
                    <a:pt x="5026" y="14028"/>
                  </a:cubicBezTo>
                  <a:lnTo>
                    <a:pt x="3095" y="14610"/>
                  </a:lnTo>
                  <a:cubicBezTo>
                    <a:pt x="2909" y="14656"/>
                    <a:pt x="2723" y="14726"/>
                    <a:pt x="2560" y="14819"/>
                  </a:cubicBezTo>
                  <a:lnTo>
                    <a:pt x="2560" y="13237"/>
                  </a:lnTo>
                  <a:lnTo>
                    <a:pt x="2676" y="13237"/>
                  </a:lnTo>
                  <a:cubicBezTo>
                    <a:pt x="2708" y="13244"/>
                    <a:pt x="2739" y="13247"/>
                    <a:pt x="2768" y="13247"/>
                  </a:cubicBezTo>
                  <a:cubicBezTo>
                    <a:pt x="3325" y="13247"/>
                    <a:pt x="3320" y="12091"/>
                    <a:pt x="2754" y="12091"/>
                  </a:cubicBezTo>
                  <a:cubicBezTo>
                    <a:pt x="2729" y="12091"/>
                    <a:pt x="2703" y="12093"/>
                    <a:pt x="2676" y="12097"/>
                  </a:cubicBezTo>
                  <a:lnTo>
                    <a:pt x="2281" y="12097"/>
                  </a:lnTo>
                  <a:cubicBezTo>
                    <a:pt x="2048" y="11749"/>
                    <a:pt x="1932" y="11353"/>
                    <a:pt x="1932" y="10934"/>
                  </a:cubicBezTo>
                  <a:lnTo>
                    <a:pt x="1932" y="10306"/>
                  </a:lnTo>
                  <a:lnTo>
                    <a:pt x="2420" y="10306"/>
                  </a:lnTo>
                  <a:cubicBezTo>
                    <a:pt x="2451" y="10313"/>
                    <a:pt x="2480" y="10316"/>
                    <a:pt x="2508" y="10316"/>
                  </a:cubicBezTo>
                  <a:cubicBezTo>
                    <a:pt x="3042" y="10316"/>
                    <a:pt x="3042" y="9157"/>
                    <a:pt x="2508" y="9157"/>
                  </a:cubicBezTo>
                  <a:cubicBezTo>
                    <a:pt x="2480" y="9157"/>
                    <a:pt x="2451" y="9160"/>
                    <a:pt x="2420" y="9166"/>
                  </a:cubicBezTo>
                  <a:lnTo>
                    <a:pt x="1606" y="9166"/>
                  </a:lnTo>
                  <a:cubicBezTo>
                    <a:pt x="1327" y="8817"/>
                    <a:pt x="1164" y="8352"/>
                    <a:pt x="1164" y="7887"/>
                  </a:cubicBezTo>
                  <a:lnTo>
                    <a:pt x="1164" y="6630"/>
                  </a:lnTo>
                  <a:close/>
                  <a:moveTo>
                    <a:pt x="18356" y="6630"/>
                  </a:moveTo>
                  <a:lnTo>
                    <a:pt x="18356" y="7887"/>
                  </a:lnTo>
                  <a:cubicBezTo>
                    <a:pt x="18356" y="8352"/>
                    <a:pt x="18193" y="8794"/>
                    <a:pt x="17914" y="9166"/>
                  </a:cubicBezTo>
                  <a:lnTo>
                    <a:pt x="17123" y="9166"/>
                  </a:lnTo>
                  <a:cubicBezTo>
                    <a:pt x="17096" y="9162"/>
                    <a:pt x="17070" y="9159"/>
                    <a:pt x="17045" y="9159"/>
                  </a:cubicBezTo>
                  <a:cubicBezTo>
                    <a:pt x="16479" y="9159"/>
                    <a:pt x="16474" y="10316"/>
                    <a:pt x="17031" y="10316"/>
                  </a:cubicBezTo>
                  <a:cubicBezTo>
                    <a:pt x="17060" y="10316"/>
                    <a:pt x="17091" y="10313"/>
                    <a:pt x="17123" y="10306"/>
                  </a:cubicBezTo>
                  <a:lnTo>
                    <a:pt x="17611" y="10306"/>
                  </a:lnTo>
                  <a:lnTo>
                    <a:pt x="17611" y="10934"/>
                  </a:lnTo>
                  <a:cubicBezTo>
                    <a:pt x="17611" y="11353"/>
                    <a:pt x="17472" y="11749"/>
                    <a:pt x="17239" y="12097"/>
                  </a:cubicBezTo>
                  <a:lnTo>
                    <a:pt x="16844" y="12097"/>
                  </a:lnTo>
                  <a:cubicBezTo>
                    <a:pt x="16817" y="12093"/>
                    <a:pt x="16791" y="12091"/>
                    <a:pt x="16766" y="12091"/>
                  </a:cubicBezTo>
                  <a:cubicBezTo>
                    <a:pt x="16200" y="12091"/>
                    <a:pt x="16195" y="13247"/>
                    <a:pt x="16752" y="13247"/>
                  </a:cubicBezTo>
                  <a:cubicBezTo>
                    <a:pt x="16781" y="13247"/>
                    <a:pt x="16812" y="13244"/>
                    <a:pt x="16844" y="13237"/>
                  </a:cubicBezTo>
                  <a:lnTo>
                    <a:pt x="16960" y="13237"/>
                  </a:lnTo>
                  <a:lnTo>
                    <a:pt x="16960" y="14819"/>
                  </a:lnTo>
                  <a:cubicBezTo>
                    <a:pt x="16797" y="14726"/>
                    <a:pt x="16611" y="14656"/>
                    <a:pt x="16425" y="14610"/>
                  </a:cubicBezTo>
                  <a:lnTo>
                    <a:pt x="14494" y="14028"/>
                  </a:lnTo>
                  <a:cubicBezTo>
                    <a:pt x="15076" y="13121"/>
                    <a:pt x="15401" y="12051"/>
                    <a:pt x="15401" y="10958"/>
                  </a:cubicBezTo>
                  <a:lnTo>
                    <a:pt x="15401" y="8282"/>
                  </a:lnTo>
                  <a:cubicBezTo>
                    <a:pt x="15401" y="7724"/>
                    <a:pt x="15308" y="7166"/>
                    <a:pt x="15146" y="6630"/>
                  </a:cubicBezTo>
                  <a:close/>
                  <a:moveTo>
                    <a:pt x="9748" y="7491"/>
                  </a:moveTo>
                  <a:cubicBezTo>
                    <a:pt x="10423" y="8515"/>
                    <a:pt x="11563" y="9120"/>
                    <a:pt x="12773" y="9120"/>
                  </a:cubicBezTo>
                  <a:lnTo>
                    <a:pt x="14261" y="9120"/>
                  </a:lnTo>
                  <a:lnTo>
                    <a:pt x="14261" y="10958"/>
                  </a:lnTo>
                  <a:cubicBezTo>
                    <a:pt x="14261" y="13447"/>
                    <a:pt x="12238" y="15447"/>
                    <a:pt x="9748" y="15447"/>
                  </a:cubicBezTo>
                  <a:cubicBezTo>
                    <a:pt x="7259" y="15447"/>
                    <a:pt x="5235" y="13447"/>
                    <a:pt x="5235" y="10958"/>
                  </a:cubicBezTo>
                  <a:lnTo>
                    <a:pt x="5258" y="10958"/>
                  </a:lnTo>
                  <a:lnTo>
                    <a:pt x="5258" y="9120"/>
                  </a:lnTo>
                  <a:lnTo>
                    <a:pt x="6747" y="9120"/>
                  </a:lnTo>
                  <a:cubicBezTo>
                    <a:pt x="6769" y="9120"/>
                    <a:pt x="6791" y="9120"/>
                    <a:pt x="6812" y="9120"/>
                  </a:cubicBezTo>
                  <a:cubicBezTo>
                    <a:pt x="7998" y="9120"/>
                    <a:pt x="9109" y="8496"/>
                    <a:pt x="9748" y="7491"/>
                  </a:cubicBezTo>
                  <a:close/>
                  <a:moveTo>
                    <a:pt x="13703" y="14982"/>
                  </a:moveTo>
                  <a:lnTo>
                    <a:pt x="16123" y="15703"/>
                  </a:lnTo>
                  <a:cubicBezTo>
                    <a:pt x="16611" y="15843"/>
                    <a:pt x="16960" y="16285"/>
                    <a:pt x="16960" y="16797"/>
                  </a:cubicBezTo>
                  <a:lnTo>
                    <a:pt x="16960" y="18355"/>
                  </a:lnTo>
                  <a:lnTo>
                    <a:pt x="2583" y="18355"/>
                  </a:lnTo>
                  <a:lnTo>
                    <a:pt x="2583" y="16797"/>
                  </a:lnTo>
                  <a:cubicBezTo>
                    <a:pt x="2583" y="16285"/>
                    <a:pt x="2932" y="15843"/>
                    <a:pt x="3421" y="15703"/>
                  </a:cubicBezTo>
                  <a:lnTo>
                    <a:pt x="5817" y="14982"/>
                  </a:lnTo>
                  <a:cubicBezTo>
                    <a:pt x="6910" y="16052"/>
                    <a:pt x="8335" y="16587"/>
                    <a:pt x="9760" y="16587"/>
                  </a:cubicBezTo>
                  <a:cubicBezTo>
                    <a:pt x="11185" y="16587"/>
                    <a:pt x="12610" y="16052"/>
                    <a:pt x="13703" y="14982"/>
                  </a:cubicBezTo>
                  <a:close/>
                  <a:moveTo>
                    <a:pt x="9772" y="0"/>
                  </a:moveTo>
                  <a:cubicBezTo>
                    <a:pt x="7026" y="0"/>
                    <a:pt x="4072" y="698"/>
                    <a:pt x="4072" y="2234"/>
                  </a:cubicBezTo>
                  <a:cubicBezTo>
                    <a:pt x="4072" y="3071"/>
                    <a:pt x="4909" y="3653"/>
                    <a:pt x="6096" y="4002"/>
                  </a:cubicBezTo>
                  <a:cubicBezTo>
                    <a:pt x="5607" y="4420"/>
                    <a:pt x="5189" y="4932"/>
                    <a:pt x="4886" y="5491"/>
                  </a:cubicBezTo>
                  <a:lnTo>
                    <a:pt x="582" y="5491"/>
                  </a:lnTo>
                  <a:cubicBezTo>
                    <a:pt x="280" y="5491"/>
                    <a:pt x="1" y="5746"/>
                    <a:pt x="1" y="6072"/>
                  </a:cubicBezTo>
                  <a:lnTo>
                    <a:pt x="1" y="7910"/>
                  </a:lnTo>
                  <a:cubicBezTo>
                    <a:pt x="1" y="8654"/>
                    <a:pt x="280" y="9399"/>
                    <a:pt x="768" y="9980"/>
                  </a:cubicBezTo>
                  <a:lnTo>
                    <a:pt x="768" y="10958"/>
                  </a:lnTo>
                  <a:cubicBezTo>
                    <a:pt x="768" y="11632"/>
                    <a:pt x="1001" y="12307"/>
                    <a:pt x="1420" y="12865"/>
                  </a:cubicBezTo>
                  <a:lnTo>
                    <a:pt x="1420" y="18914"/>
                  </a:lnTo>
                  <a:cubicBezTo>
                    <a:pt x="1420" y="19216"/>
                    <a:pt x="1676" y="19495"/>
                    <a:pt x="2001" y="19495"/>
                  </a:cubicBezTo>
                  <a:lnTo>
                    <a:pt x="17542" y="19495"/>
                  </a:lnTo>
                  <a:cubicBezTo>
                    <a:pt x="17844" y="19495"/>
                    <a:pt x="18123" y="19216"/>
                    <a:pt x="18123" y="18914"/>
                  </a:cubicBezTo>
                  <a:lnTo>
                    <a:pt x="18123" y="12865"/>
                  </a:lnTo>
                  <a:cubicBezTo>
                    <a:pt x="18542" y="12307"/>
                    <a:pt x="18751" y="11632"/>
                    <a:pt x="18751" y="10934"/>
                  </a:cubicBezTo>
                  <a:lnTo>
                    <a:pt x="18751" y="9957"/>
                  </a:lnTo>
                  <a:cubicBezTo>
                    <a:pt x="19263" y="9399"/>
                    <a:pt x="19519" y="8654"/>
                    <a:pt x="19519" y="7887"/>
                  </a:cubicBezTo>
                  <a:lnTo>
                    <a:pt x="19519" y="6072"/>
                  </a:lnTo>
                  <a:cubicBezTo>
                    <a:pt x="19519" y="5746"/>
                    <a:pt x="19263" y="5491"/>
                    <a:pt x="18938" y="5491"/>
                  </a:cubicBezTo>
                  <a:lnTo>
                    <a:pt x="14680" y="5491"/>
                  </a:lnTo>
                  <a:cubicBezTo>
                    <a:pt x="14355" y="4932"/>
                    <a:pt x="13936" y="4420"/>
                    <a:pt x="13447" y="4002"/>
                  </a:cubicBezTo>
                  <a:cubicBezTo>
                    <a:pt x="14634" y="3653"/>
                    <a:pt x="15471" y="3071"/>
                    <a:pt x="15471" y="2234"/>
                  </a:cubicBezTo>
                  <a:cubicBezTo>
                    <a:pt x="15471" y="698"/>
                    <a:pt x="12517" y="0"/>
                    <a:pt x="97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5"/>
            <p:cNvSpPr/>
            <p:nvPr/>
          </p:nvSpPr>
          <p:spPr>
            <a:xfrm>
              <a:off x="1288288" y="3576875"/>
              <a:ext cx="33750" cy="29425"/>
            </a:xfrm>
            <a:custGeom>
              <a:avLst/>
              <a:gdLst/>
              <a:ahLst/>
              <a:cxnLst/>
              <a:rect l="l" t="t" r="r" b="b"/>
              <a:pathLst>
                <a:path w="1350" h="1177" extrusionOk="0">
                  <a:moveTo>
                    <a:pt x="586" y="0"/>
                  </a:moveTo>
                  <a:cubicBezTo>
                    <a:pt x="286" y="0"/>
                    <a:pt x="1" y="234"/>
                    <a:pt x="1" y="595"/>
                  </a:cubicBezTo>
                  <a:cubicBezTo>
                    <a:pt x="1" y="897"/>
                    <a:pt x="256" y="1177"/>
                    <a:pt x="582" y="1177"/>
                  </a:cubicBezTo>
                  <a:cubicBezTo>
                    <a:pt x="1094" y="1177"/>
                    <a:pt x="1350" y="548"/>
                    <a:pt x="1001" y="176"/>
                  </a:cubicBezTo>
                  <a:cubicBezTo>
                    <a:pt x="880" y="55"/>
                    <a:pt x="731" y="0"/>
                    <a:pt x="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5"/>
            <p:cNvSpPr/>
            <p:nvPr/>
          </p:nvSpPr>
          <p:spPr>
            <a:xfrm>
              <a:off x="1196388" y="3576875"/>
              <a:ext cx="33775" cy="29425"/>
            </a:xfrm>
            <a:custGeom>
              <a:avLst/>
              <a:gdLst/>
              <a:ahLst/>
              <a:cxnLst/>
              <a:rect l="l" t="t" r="r" b="b"/>
              <a:pathLst>
                <a:path w="1351" h="1177" extrusionOk="0">
                  <a:moveTo>
                    <a:pt x="587" y="0"/>
                  </a:moveTo>
                  <a:cubicBezTo>
                    <a:pt x="286" y="0"/>
                    <a:pt x="1" y="234"/>
                    <a:pt x="1" y="595"/>
                  </a:cubicBezTo>
                  <a:cubicBezTo>
                    <a:pt x="1" y="897"/>
                    <a:pt x="257" y="1177"/>
                    <a:pt x="582" y="1177"/>
                  </a:cubicBezTo>
                  <a:cubicBezTo>
                    <a:pt x="1094" y="1177"/>
                    <a:pt x="1350" y="548"/>
                    <a:pt x="1001" y="176"/>
                  </a:cubicBezTo>
                  <a:cubicBezTo>
                    <a:pt x="880" y="55"/>
                    <a:pt x="732" y="0"/>
                    <a:pt x="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hurch Homily for Today Minitheme by Slidesgo">
  <a:themeElements>
    <a:clrScheme name="Simple Light">
      <a:dk1>
        <a:srgbClr val="5A8BBA"/>
      </a:dk1>
      <a:lt1>
        <a:srgbClr val="000000"/>
      </a:lt1>
      <a:dk2>
        <a:srgbClr val="92B193"/>
      </a:dk2>
      <a:lt2>
        <a:srgbClr val="F07F2C"/>
      </a:lt2>
      <a:accent1>
        <a:srgbClr val="E84E0F"/>
      </a:accent1>
      <a:accent2>
        <a:srgbClr val="F69421"/>
      </a:accent2>
      <a:accent3>
        <a:srgbClr val="BD2F56"/>
      </a:accent3>
      <a:accent4>
        <a:srgbClr val="3B3B3B"/>
      </a:accent4>
      <a:accent5>
        <a:srgbClr val="0E0E0E"/>
      </a:accent5>
      <a:accent6>
        <a:srgbClr val="FFFFFF"/>
      </a:accent6>
      <a:hlink>
        <a:srgbClr val="92B19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779</Words>
  <Application>Microsoft Office PowerPoint</Application>
  <PresentationFormat>On-screen Show (16:9)</PresentationFormat>
  <Paragraphs>75</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Open Sans</vt:lpstr>
      <vt:lpstr>Fraunces Medium</vt:lpstr>
      <vt:lpstr>Times</vt:lpstr>
      <vt:lpstr>Fraunces</vt:lpstr>
      <vt:lpstr>Sorts Mill Goudy</vt:lpstr>
      <vt:lpstr>Arial</vt:lpstr>
      <vt:lpstr>Fraunces SemiBold</vt:lpstr>
      <vt:lpstr>Google Sans</vt:lpstr>
      <vt:lpstr>Church Homily for Today Minitheme by Slidesgo</vt:lpstr>
      <vt:lpstr>Sermon Interpretation for PRTS</vt:lpstr>
      <vt:lpstr>What’s Behind the Scene</vt:lpstr>
      <vt:lpstr>Why DeepFace ?</vt:lpstr>
      <vt:lpstr>Transformers Model Wav2Vec2Processor</vt:lpstr>
      <vt:lpstr>Why  Wav2Vec2Processor ?</vt:lpstr>
      <vt:lpstr>Emotion Recognition Pipeline: DistilRoBERTa A distilled, lighter version of RoBERTa, optimized for efficient, real-time applications</vt:lpstr>
      <vt:lpstr>Why  DistilRoBERTa ?  Balanced speed Accuracy Specific fine-tuning for Emotion detection</vt:lpstr>
      <vt:lpstr>Notable Libraries</vt:lpstr>
      <vt:lpstr>Current Limitations</vt:lpstr>
      <vt:lpstr>Future Goals</vt:lpstr>
      <vt:lpstr>Thank You 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Muttaki Islam Bismoy</cp:lastModifiedBy>
  <cp:revision>8</cp:revision>
  <dcterms:modified xsi:type="dcterms:W3CDTF">2024-11-14T16:32:46Z</dcterms:modified>
</cp:coreProperties>
</file>