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89088"/>
  </p:normalViewPr>
  <p:slideViewPr>
    <p:cSldViewPr snapToGrid="0">
      <p:cViewPr varScale="1">
        <p:scale>
          <a:sx n="110" d="100"/>
          <a:sy n="11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5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5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5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36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7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3B77F0-FA6E-4DA2-B7A3-8AAB14938A7C}" type="datetimeFigureOut">
              <a:rPr lang="zh-CN" altLang="en-US" smtClean="0"/>
              <a:t>16/12/31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ABAE5F-C04C-4333-848A-4F9C899C1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8000" dirty="0" smtClean="0"/>
              <a:t>互联网酒店预定系统</a:t>
            </a:r>
            <a:r>
              <a:rPr lang="en-US" altLang="zh-CN" sz="8000" dirty="0" smtClean="0"/>
              <a:t/>
            </a:r>
            <a:br>
              <a:rPr lang="en-US" altLang="zh-CN" sz="8000" dirty="0" smtClean="0"/>
            </a:br>
            <a:r>
              <a:rPr lang="zh-CN" altLang="en-US" sz="5400" dirty="0"/>
              <a:t>项目总结报告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MutualBeats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每个</a:t>
            </a:r>
            <a:r>
              <a:rPr lang="zh-CN" altLang="en-US" dirty="0" smtClean="0"/>
              <a:t>阶段上</a:t>
            </a:r>
            <a:r>
              <a:rPr lang="zh-CN" altLang="en-US" dirty="0"/>
              <a:t>花费的</a:t>
            </a:r>
            <a:r>
              <a:rPr lang="zh-CN" altLang="en-US" dirty="0" smtClean="0"/>
              <a:t>时间分布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2016/9/16 – 2016/10/2 </a:t>
            </a:r>
            <a:r>
              <a:rPr lang="zh-CN" altLang="en-US" dirty="0"/>
              <a:t>需求阶段：包括用例文档，需求规格说明文档，需求度量文档，功能测试用例集。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2016/10/3 – 2016/10/17 </a:t>
            </a:r>
            <a:r>
              <a:rPr lang="zh-CN" altLang="en-US" dirty="0"/>
              <a:t>体系结构设计阶段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2016/10/18 – 2016/10/24 </a:t>
            </a:r>
            <a:r>
              <a:rPr lang="zh-CN" altLang="en-US" dirty="0"/>
              <a:t>人机交互设计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2016/10/25 – 2016/11/14 </a:t>
            </a:r>
            <a:r>
              <a:rPr lang="zh-CN" altLang="en-US" dirty="0"/>
              <a:t>详细设计阶段：包括详细设计文档，度量数据文档。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2016/11/15 – 2016/12/12 </a:t>
            </a:r>
            <a:r>
              <a:rPr lang="zh-CN" altLang="en-US" dirty="0"/>
              <a:t>构造阶段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2016/12/13 – 2016/12/19 </a:t>
            </a:r>
            <a:r>
              <a:rPr lang="zh-CN" altLang="en-US" dirty="0"/>
              <a:t>测试阶段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2016/12/20 – 2016/12/26 </a:t>
            </a:r>
            <a:r>
              <a:rPr lang="zh-CN" altLang="en-US" dirty="0"/>
              <a:t>项目结束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每个阶段项目变化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整个</a:t>
            </a:r>
            <a:r>
              <a:rPr lang="zh-CN" altLang="en-US" dirty="0"/>
              <a:t>过程中产品变化是复杂的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由于</a:t>
            </a:r>
            <a:r>
              <a:rPr lang="zh-CN" altLang="en-US" dirty="0"/>
              <a:t>使用了接口与实现分离的方式，在体系结构设计阶段时，便已经定义了各层之间的接口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人机交互</a:t>
            </a:r>
            <a:r>
              <a:rPr lang="zh-CN" altLang="en-US" dirty="0"/>
              <a:t>设计阶段，定义了部分界面原型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接下来</a:t>
            </a:r>
            <a:r>
              <a:rPr lang="zh-CN" altLang="en-US" dirty="0"/>
              <a:t>在详细设计阶段，定义了逻辑层的具体内容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此后</a:t>
            </a:r>
            <a:r>
              <a:rPr lang="zh-CN" altLang="en-US" dirty="0"/>
              <a:t>的构造阶段，就是代码的完整编写，包括数据层，展示层，以及逻辑层一些辅助类，主要是界面逻辑以及界面跳转，这个占用了绝大多数时间</a:t>
            </a:r>
            <a:r>
              <a:rPr lang="zh-CN" altLang="en-US" dirty="0" smtClean="0"/>
              <a:t>。同时在按模块分工的同时进行</a:t>
            </a:r>
            <a:r>
              <a:rPr lang="zh-CN" altLang="en-US" smtClean="0"/>
              <a:t>同层、跨层集成和测试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最后</a:t>
            </a:r>
            <a:r>
              <a:rPr lang="zh-CN" altLang="en-US" dirty="0"/>
              <a:t>的测试阶段，集成了所有功能的测试，寻找项目里的</a:t>
            </a:r>
            <a:r>
              <a:rPr lang="en-US" altLang="zh-CN" dirty="0"/>
              <a:t>bug</a:t>
            </a:r>
            <a:r>
              <a:rPr lang="zh-CN" altLang="en-US" dirty="0"/>
              <a:t>并加以解决。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产品最终</a:t>
            </a:r>
            <a:r>
              <a:rPr lang="zh-CN" altLang="en-US" dirty="0" smtClean="0"/>
              <a:t>规模</a:t>
            </a:r>
            <a:r>
              <a:rPr lang="en-US" altLang="zh-CN" dirty="0" smtClean="0"/>
              <a:t>LOC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互联网酒店预订系统客户端</a:t>
            </a:r>
            <a:r>
              <a:rPr lang="en-US" altLang="zh-CN" dirty="0" err="1" smtClean="0">
                <a:latin typeface="Comic Sans MS" charset="0"/>
                <a:ea typeface="Comic Sans MS" charset="0"/>
                <a:cs typeface="Comic Sans MS" charset="0"/>
              </a:rPr>
              <a:t>IHOClient</a:t>
            </a: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:</a:t>
            </a: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31187</a:t>
            </a:r>
            <a:endParaRPr lang="zh-CN" alt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mic Sans MS" charset="0"/>
                <a:ea typeface="Comic Sans MS" charset="0"/>
                <a:cs typeface="Comic Sans MS" charset="0"/>
              </a:rPr>
              <a:t>互联网酒店预订系统服务器</a:t>
            </a:r>
            <a:r>
              <a:rPr lang="en-US" altLang="zh-CN" sz="2000" dirty="0" err="1" smtClean="0">
                <a:latin typeface="Comic Sans MS" charset="0"/>
                <a:ea typeface="Comic Sans MS" charset="0"/>
                <a:cs typeface="Comic Sans MS" charset="0"/>
              </a:rPr>
              <a:t>IHOServer</a:t>
            </a:r>
            <a:r>
              <a:rPr lang="zh-CN" altLang="en-US" sz="2000" dirty="0" smtClean="0">
                <a:latin typeface="Comic Sans MS" charset="0"/>
                <a:ea typeface="Comic Sans MS" charset="0"/>
                <a:cs typeface="Comic Sans MS" charset="0"/>
              </a:rPr>
              <a:t>：</a:t>
            </a:r>
            <a:r>
              <a:rPr lang="en-US" altLang="zh-CN" sz="2000" dirty="0" smtClean="0">
                <a:latin typeface="Comic Sans MS" charset="0"/>
                <a:ea typeface="Comic Sans MS" charset="0"/>
                <a:cs typeface="Comic Sans MS" charset="0"/>
              </a:rPr>
              <a:t>6752</a:t>
            </a:r>
            <a:endParaRPr lang="zh-CN" altLang="en-US" sz="20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endParaRPr lang="zh-CN" altLang="en-US" dirty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Comic Sans MS" charset="0"/>
                <a:ea typeface="Comic Sans MS" charset="0"/>
                <a:cs typeface="Comic Sans MS" charset="0"/>
              </a:rPr>
              <a:t>Jav</a:t>
            </a: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a</a:t>
            </a: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>类型：</a:t>
            </a: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31390</a:t>
            </a:r>
            <a:endParaRPr lang="zh-CN" alt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mic Sans MS" charset="0"/>
                <a:ea typeface="Comic Sans MS" charset="0"/>
                <a:cs typeface="Comic Sans MS" charset="0"/>
              </a:rPr>
              <a:t>Fxml</a:t>
            </a:r>
            <a:r>
              <a:rPr lang="en-US" altLang="zh-CN" dirty="0" smtClean="0">
                <a:latin typeface="Comic Sans MS" charset="0"/>
                <a:ea typeface="Comic Sans MS" charset="0"/>
                <a:cs typeface="Comic Sans MS" charset="0"/>
              </a:rPr>
              <a:t>/CSS</a:t>
            </a:r>
            <a:r>
              <a:rPr lang="zh-CN" altLang="en-US" dirty="0" smtClean="0">
                <a:latin typeface="Comic Sans MS" charset="0"/>
                <a:ea typeface="Comic Sans MS" charset="0"/>
                <a:cs typeface="Comic Sans MS" charset="0"/>
              </a:rPr>
              <a:t>类型：</a:t>
            </a:r>
            <a:r>
              <a:rPr lang="en-US" altLang="zh-CN" smtClean="0">
                <a:latin typeface="Comic Sans MS" charset="0"/>
                <a:ea typeface="Comic Sans MS" charset="0"/>
                <a:cs typeface="Comic Sans MS" charset="0"/>
              </a:rPr>
              <a:t>6549</a:t>
            </a:r>
            <a:endParaRPr lang="zh-CN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8783"/>
          </a:xfrm>
        </p:spPr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774092"/>
            <a:ext cx="10058400" cy="439810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代码分包                                                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代码结构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分层                 </a:t>
            </a:r>
            <a:r>
              <a:rPr lang="en-US" altLang="zh-CN" dirty="0" smtClean="0"/>
              <a:t>3.</a:t>
            </a:r>
            <a:r>
              <a:rPr lang="zh-CN" altLang="en-US" dirty="0" smtClean="0"/>
              <a:t>代码具体模块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0" y="2793043"/>
            <a:ext cx="1592718" cy="1737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15" y="2793043"/>
            <a:ext cx="1089754" cy="10668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07" y="2793043"/>
            <a:ext cx="2240474" cy="1958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706" y="2793043"/>
            <a:ext cx="228619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数据库连接可视化界面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2" y="2622672"/>
            <a:ext cx="4572396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登录可视化界面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61" y="1846077"/>
            <a:ext cx="4751824" cy="37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产品演示截图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其他界面</a:t>
            </a:r>
            <a:endParaRPr lang="en-US" altLang="zh-CN" sz="2400" dirty="0" smtClean="0"/>
          </a:p>
          <a:p>
            <a:pPr lvl="1">
              <a:lnSpc>
                <a:spcPct val="200000"/>
              </a:lnSpc>
            </a:pPr>
            <a:r>
              <a:rPr lang="zh-CN" altLang="en-US" sz="2000" dirty="0" smtClean="0"/>
              <a:t>参考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互联网酒店预订系统人机交互设计文档</a:t>
            </a:r>
            <a:r>
              <a:rPr lang="en-US" altLang="zh-CN" sz="2000" dirty="0" smtClean="0"/>
              <a:t>》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43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小组成员有强烈的责任感，对大作业没有丝毫懈怠，整个过程虽然很艰难，遇到各种各样的挫折，但是大家都一直保持着热情。</a:t>
            </a:r>
          </a:p>
        </p:txBody>
      </p:sp>
    </p:spTree>
    <p:extLst>
      <p:ext uri="{BB962C8B-B14F-4D97-AF65-F5344CB8AC3E}">
        <p14:creationId xmlns:p14="http://schemas.microsoft.com/office/powerpoint/2010/main" val="1379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600" dirty="0" smtClean="0"/>
              <a:t>谢谢！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3969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学院：</a:t>
            </a:r>
            <a:r>
              <a:rPr lang="zh-CN" altLang="en-US" dirty="0" smtClean="0"/>
              <a:t>南京大学软件学院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成员：鄢煜民，黄潇，何慧娴，</a:t>
            </a:r>
            <a:r>
              <a:rPr lang="zh-CN" altLang="en-US" dirty="0" smtClean="0"/>
              <a:t>顾恺嘉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完成日期：</a:t>
            </a:r>
            <a:r>
              <a:rPr lang="en-US" altLang="zh-CN" dirty="0"/>
              <a:t>2016/12/25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95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20000"/>
              </a:lnSpc>
              <a:spcBef>
                <a:spcPts val="1800"/>
              </a:spcBef>
            </a:pPr>
            <a:r>
              <a:rPr lang="en-US" altLang="zh-CN" dirty="0"/>
              <a:t>IHO</a:t>
            </a:r>
            <a:r>
              <a:rPr lang="zh-CN" altLang="en-US" dirty="0"/>
              <a:t>互联网酒店预订系统的开发历时三个多月的时间，期间有的地方做的不错，譬如</a:t>
            </a:r>
            <a:r>
              <a:rPr lang="zh-CN" altLang="en-US" u="sng" dirty="0"/>
              <a:t>高效的沟通和大量的评审</a:t>
            </a:r>
            <a:r>
              <a:rPr lang="zh-CN" altLang="en-US" dirty="0"/>
              <a:t>，但也有需要改进的方面，譬如</a:t>
            </a:r>
            <a:r>
              <a:rPr lang="zh-CN" altLang="en-US" u="sng" dirty="0"/>
              <a:t>错误估计导致的分工不均匀</a:t>
            </a:r>
            <a:r>
              <a:rPr lang="zh-CN" altLang="en-US" dirty="0"/>
              <a:t>，这些都为以后的团队合作提供了参考经验。</a:t>
            </a:r>
          </a:p>
        </p:txBody>
      </p:sp>
    </p:spTree>
    <p:extLst>
      <p:ext uri="{BB962C8B-B14F-4D97-AF65-F5344CB8AC3E}">
        <p14:creationId xmlns:p14="http://schemas.microsoft.com/office/powerpoint/2010/main" val="21222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</a:t>
            </a:r>
            <a:r>
              <a:rPr lang="zh-CN" altLang="en-US" dirty="0" smtClean="0"/>
              <a:t>中使用的工具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主要代码编写工具</a:t>
            </a:r>
            <a:r>
              <a:rPr lang="en-US" altLang="zh-CN" dirty="0" smtClean="0"/>
              <a:t>— Eclipse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主要版本控制工具</a:t>
            </a:r>
            <a:r>
              <a:rPr lang="en-US" altLang="zh-CN" dirty="0" smtClean="0"/>
              <a:t>—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44" y="2284656"/>
            <a:ext cx="4047923" cy="9509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104" y="339881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项目进程中使用的工具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主要集成测试工具</a:t>
            </a:r>
            <a:r>
              <a:rPr lang="en-US" altLang="zh-CN" dirty="0" smtClean="0"/>
              <a:t>— Jenkins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主要数据处理工具</a:t>
            </a:r>
            <a:r>
              <a:rPr lang="en-US" altLang="zh-CN" dirty="0" smtClean="0"/>
              <a:t>— MySQL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73" y="2093976"/>
            <a:ext cx="3771900" cy="1209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223" y="3639160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项目进程中使用的工具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主要界面处理工具</a:t>
            </a:r>
            <a:r>
              <a:rPr lang="en-US" altLang="zh-CN" dirty="0" smtClean="0"/>
              <a:t>— Scene Builder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主要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图处理工具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ProcessOn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62" y="1646237"/>
            <a:ext cx="2143125" cy="2143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99" y="4390230"/>
            <a:ext cx="2961252" cy="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30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1563076"/>
            <a:ext cx="10058400" cy="4609123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</a:t>
            </a:r>
            <a:r>
              <a:rPr lang="zh-CN" altLang="en-US" dirty="0"/>
              <a:t>所使用的过程是什么？</a:t>
            </a:r>
          </a:p>
          <a:p>
            <a:pPr lvl="1"/>
            <a:r>
              <a:rPr lang="zh-CN" altLang="en-US" dirty="0"/>
              <a:t>按照课程要求，使用瀑布模型。</a:t>
            </a:r>
          </a:p>
          <a:p>
            <a:pPr lvl="1"/>
            <a:r>
              <a:rPr lang="zh-CN" altLang="en-US" dirty="0"/>
              <a:t>采用自底向上方法，用驱动与桩的方式开发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实际</a:t>
            </a:r>
            <a:r>
              <a:rPr lang="zh-CN" altLang="en-US" dirty="0"/>
              <a:t>的过程和原先确定的过程有什么不同？</a:t>
            </a:r>
          </a:p>
          <a:p>
            <a:pPr lvl="1"/>
            <a:r>
              <a:rPr lang="zh-CN" altLang="en-US" dirty="0"/>
              <a:t>实际上的过程基本是按照教材以及老师指导的过程，没有什么大的变化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进度表</a:t>
            </a:r>
            <a:r>
              <a:rPr lang="zh-CN" altLang="en-US" dirty="0"/>
              <a:t>是如何随着时间变化和改变的？</a:t>
            </a:r>
          </a:p>
          <a:p>
            <a:pPr lvl="1"/>
            <a:r>
              <a:rPr lang="zh-CN" altLang="en-US" dirty="0"/>
              <a:t>按照老师给的</a:t>
            </a:r>
            <a:r>
              <a:rPr lang="en-US" altLang="zh-CN" dirty="0"/>
              <a:t>deadline</a:t>
            </a:r>
            <a:r>
              <a:rPr lang="zh-CN" altLang="en-US" dirty="0"/>
              <a:t>一个一个完成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有</a:t>
            </a:r>
            <a:r>
              <a:rPr lang="zh-CN" altLang="en-US" dirty="0"/>
              <a:t>多少个同步点和里程碑按时达到或错失？</a:t>
            </a:r>
          </a:p>
          <a:p>
            <a:pPr lvl="1"/>
            <a:r>
              <a:rPr lang="zh-CN" altLang="en-US" dirty="0"/>
              <a:t>小组活动基本上是按照</a:t>
            </a:r>
            <a:r>
              <a:rPr lang="en-US" altLang="zh-CN" dirty="0"/>
              <a:t>deadline</a:t>
            </a:r>
            <a:r>
              <a:rPr lang="zh-CN" altLang="en-US" dirty="0"/>
              <a:t>的要求执行的，肯定都是在</a:t>
            </a:r>
            <a:r>
              <a:rPr lang="en-US" altLang="zh-CN" dirty="0"/>
              <a:t>deadline</a:t>
            </a:r>
            <a:r>
              <a:rPr lang="zh-CN" altLang="en-US" dirty="0"/>
              <a:t>要求的时间之前完成，与老师的课程要求保持了同步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9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项目进程中的成功部分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整个项目过程中，其实整个小组都在一步一步的摸索。其中最好的，就是在整个项目过程中，始终贯彻坚持初始设计大体不变的原则，避免了多次修改导致的前后设计不统一。这样做，虽然前期做设计时比较茫然和艰辛，但是之后的体系结构设计和代码编写，没有因为设计而产生冲突，得以使团队合作始终如一，既有效的提升了团队进行项目的效率，又避免了不同步导致的错误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此外，团队成员讨论次数频繁，有效避免了信息不畅导致的冲突问题，增进了团队感情，提升了团队效率。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1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项目进程中的缺陷部分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项目初期写文档时，团队成员分工明确，进程较为稳定。中后期代码阶段时，由于错误的估计了不同模块的内容，导致成员分工不均匀，展示层的任务繁重，不同模块完成时间相差较大，较为严重的影响了项目的进度，但是在团队成员的努力之下，成功的平衡了项目进程。</a:t>
            </a:r>
          </a:p>
        </p:txBody>
      </p:sp>
    </p:spTree>
    <p:extLst>
      <p:ext uri="{BB962C8B-B14F-4D97-AF65-F5344CB8AC3E}">
        <p14:creationId xmlns:p14="http://schemas.microsoft.com/office/powerpoint/2010/main" val="36533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71</TotalTime>
  <Words>845</Words>
  <Application>Microsoft Macintosh PowerPoint</Application>
  <PresentationFormat>宽屏</PresentationFormat>
  <Paragraphs>83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Comic Sans MS</vt:lpstr>
      <vt:lpstr>Rockwell</vt:lpstr>
      <vt:lpstr>Rockwell Condensed</vt:lpstr>
      <vt:lpstr>Wingdings</vt:lpstr>
      <vt:lpstr>方正姚体</vt:lpstr>
      <vt:lpstr>木活字</vt:lpstr>
      <vt:lpstr>互联网酒店预定系统 项目总结报告</vt:lpstr>
      <vt:lpstr>PowerPoint 演示文稿</vt:lpstr>
      <vt:lpstr>一.概述</vt:lpstr>
      <vt:lpstr>项目进程中使用的工具</vt:lpstr>
      <vt:lpstr>项目进程中使用的工具</vt:lpstr>
      <vt:lpstr>项目进程中使用的工具</vt:lpstr>
      <vt:lpstr>项目评审</vt:lpstr>
      <vt:lpstr>项目进程中的成功部分</vt:lpstr>
      <vt:lpstr>项目进程中的缺陷部分</vt:lpstr>
      <vt:lpstr>在每个阶段上花费的时间分布</vt:lpstr>
      <vt:lpstr>每个阶段项目变化</vt:lpstr>
      <vt:lpstr>产品最终规模LOC</vt:lpstr>
      <vt:lpstr>产品演示截图</vt:lpstr>
      <vt:lpstr>产品演示截图</vt:lpstr>
      <vt:lpstr>产品演示截图</vt:lpstr>
      <vt:lpstr>产品演示截图</vt:lpstr>
      <vt:lpstr>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互联网酒店预定系统 项目总结报告</dc:title>
  <dc:creator>顾恺嘉</dc:creator>
  <cp:lastModifiedBy>Microsoft Office 用户</cp:lastModifiedBy>
  <cp:revision>9</cp:revision>
  <dcterms:created xsi:type="dcterms:W3CDTF">2016-12-25T06:19:18Z</dcterms:created>
  <dcterms:modified xsi:type="dcterms:W3CDTF">2016-12-31T11:53:17Z</dcterms:modified>
</cp:coreProperties>
</file>