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91" r:id="rId11"/>
    <p:sldId id="318" r:id="rId12"/>
    <p:sldId id="319" r:id="rId13"/>
    <p:sldId id="320" r:id="rId14"/>
    <p:sldId id="292" r:id="rId15"/>
    <p:sldId id="293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60" r:id="rId40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0C527B-74C1-4EEA-BBB8-9A1DFDE1BD54}">
          <p14:sldIdLst>
            <p14:sldId id="256"/>
          </p14:sldIdLst>
        </p14:section>
        <p14:section name="Summary" id="{78EFE363-224A-4A9F-90ED-DC2E266E5693}">
          <p14:sldIdLst>
            <p14:sldId id="287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1.1 Christopher MARQUIS" id="{75E64C45-D68B-4ABE-B05A-885249A7906C}">
          <p14:sldIdLst>
            <p14:sldId id="316"/>
            <p14:sldId id="291"/>
            <p14:sldId id="318"/>
            <p14:sldId id="319"/>
            <p14:sldId id="320"/>
            <p14:sldId id="292"/>
            <p14:sldId id="29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0A492-C5EB-46BE-822F-C5F1D22D9D28}" v="152" dt="2022-10-21T13:45:52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1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水 源" userId="fd45220bc3861b84" providerId="LiveId" clId="{BD70A492-C5EB-46BE-822F-C5F1D22D9D28}"/>
    <pc:docChg chg="undo custSel addSld delSld modSld sldOrd addSection delSection modSection replTag">
      <pc:chgData name="水 源" userId="fd45220bc3861b84" providerId="LiveId" clId="{BD70A492-C5EB-46BE-822F-C5F1D22D9D28}" dt="2022-10-21T13:45:52.183" v="3802"/>
      <pc:docMkLst>
        <pc:docMk/>
      </pc:docMkLst>
      <pc:sldChg chg="modSp mod">
        <pc:chgData name="水 源" userId="fd45220bc3861b84" providerId="LiveId" clId="{BD70A492-C5EB-46BE-822F-C5F1D22D9D28}" dt="2022-10-21T13:44:16.039" v="3398" actId="27636"/>
        <pc:sldMkLst>
          <pc:docMk/>
          <pc:sldMk cId="2821421936" sldId="256"/>
        </pc:sldMkLst>
        <pc:spChg chg="mod">
          <ac:chgData name="水 源" userId="fd45220bc3861b84" providerId="LiveId" clId="{BD70A492-C5EB-46BE-822F-C5F1D22D9D28}" dt="2022-10-21T13:44:15.974" v="3388" actId="948"/>
          <ac:spMkLst>
            <pc:docMk/>
            <pc:sldMk cId="2821421936" sldId="256"/>
            <ac:spMk id="2" creationId="{19A17D19-81B1-AE73-1579-68503A92585A}"/>
          </ac:spMkLst>
        </pc:spChg>
        <pc:spChg chg="mod">
          <ac:chgData name="水 源" userId="fd45220bc3861b84" providerId="LiveId" clId="{BD70A492-C5EB-46BE-822F-C5F1D22D9D28}" dt="2022-10-21T13:44:16.039" v="3398" actId="27636"/>
          <ac:spMkLst>
            <pc:docMk/>
            <pc:sldMk cId="2821421936" sldId="256"/>
            <ac:spMk id="3" creationId="{90F95E93-108F-ABB3-341B-1A8F4144CE5B}"/>
          </ac:spMkLst>
        </pc:spChg>
      </pc:sldChg>
      <pc:sldChg chg="addSp delSp modSp new del mod">
        <pc:chgData name="水 源" userId="fd45220bc3861b84" providerId="LiveId" clId="{BD70A492-C5EB-46BE-822F-C5F1D22D9D28}" dt="2022-10-21T11:40:50.091" v="544" actId="2696"/>
        <pc:sldMkLst>
          <pc:docMk/>
          <pc:sldMk cId="1317765768" sldId="257"/>
        </pc:sldMkLst>
        <pc:spChg chg="mod">
          <ac:chgData name="水 源" userId="fd45220bc3861b84" providerId="LiveId" clId="{BD70A492-C5EB-46BE-822F-C5F1D22D9D28}" dt="2022-10-21T11:32:00.563" v="459" actId="27636"/>
          <ac:spMkLst>
            <pc:docMk/>
            <pc:sldMk cId="1317765768" sldId="257"/>
            <ac:spMk id="2" creationId="{17EB7487-BF47-C48C-A4EC-A5FE34E55C8B}"/>
          </ac:spMkLst>
        </pc:spChg>
        <pc:spChg chg="del">
          <ac:chgData name="水 源" userId="fd45220bc3861b84" providerId="LiveId" clId="{BD70A492-C5EB-46BE-822F-C5F1D22D9D28}" dt="2022-10-21T11:27:57.665" v="125" actId="3680"/>
          <ac:spMkLst>
            <pc:docMk/>
            <pc:sldMk cId="1317765768" sldId="257"/>
            <ac:spMk id="3" creationId="{E8EBA839-7971-813F-904D-99CBC961D4F2}"/>
          </ac:spMkLst>
        </pc:spChg>
        <pc:graphicFrameChg chg="add mod ord modGraphic">
          <ac:chgData name="水 源" userId="fd45220bc3861b84" providerId="LiveId" clId="{BD70A492-C5EB-46BE-822F-C5F1D22D9D28}" dt="2022-10-21T11:36:47.143" v="543" actId="20577"/>
          <ac:graphicFrameMkLst>
            <pc:docMk/>
            <pc:sldMk cId="1317765768" sldId="257"/>
            <ac:graphicFrameMk id="4" creationId="{B6DE46BE-A380-951D-83FA-11EEB43DA8FC}"/>
          </ac:graphicFrameMkLst>
        </pc:graphicFrameChg>
      </pc:sldChg>
      <pc:sldChg chg="modSp new del mod ord">
        <pc:chgData name="水 源" userId="fd45220bc3861b84" providerId="LiveId" clId="{BD70A492-C5EB-46BE-822F-C5F1D22D9D28}" dt="2022-10-21T11:47:38.318" v="585" actId="2696"/>
        <pc:sldMkLst>
          <pc:docMk/>
          <pc:sldMk cId="3335137320" sldId="258"/>
        </pc:sldMkLst>
        <pc:spChg chg="mod">
          <ac:chgData name="水 源" userId="fd45220bc3861b84" providerId="LiveId" clId="{BD70A492-C5EB-46BE-822F-C5F1D22D9D28}" dt="2022-10-21T11:47:34.609" v="584" actId="14100"/>
          <ac:spMkLst>
            <pc:docMk/>
            <pc:sldMk cId="3335137320" sldId="258"/>
            <ac:spMk id="2" creationId="{D259C263-9472-0A66-C441-CC6D3FF6442C}"/>
          </ac:spMkLst>
        </pc:spChg>
        <pc:spChg chg="mod">
          <ac:chgData name="水 源" userId="fd45220bc3861b84" providerId="LiveId" clId="{BD70A492-C5EB-46BE-822F-C5F1D22D9D28}" dt="2022-10-21T11:29:44.189" v="185" actId="947"/>
          <ac:spMkLst>
            <pc:docMk/>
            <pc:sldMk cId="3335137320" sldId="258"/>
            <ac:spMk id="3" creationId="{CE6E1CF1-BACA-6DAF-CA71-415AD8E49467}"/>
          </ac:spMkLst>
        </pc:spChg>
      </pc:sldChg>
      <pc:sldChg chg="modSp new del mod">
        <pc:chgData name="水 源" userId="fd45220bc3861b84" providerId="LiveId" clId="{BD70A492-C5EB-46BE-822F-C5F1D22D9D28}" dt="2022-10-21T11:46:05.013" v="546" actId="2696"/>
        <pc:sldMkLst>
          <pc:docMk/>
          <pc:sldMk cId="3257838732" sldId="259"/>
        </pc:sldMkLst>
        <pc:spChg chg="mod">
          <ac:chgData name="水 源" userId="fd45220bc3861b84" providerId="LiveId" clId="{BD70A492-C5EB-46BE-822F-C5F1D22D9D28}" dt="2022-10-21T11:29:45.065" v="433" actId="947"/>
          <ac:spMkLst>
            <pc:docMk/>
            <pc:sldMk cId="3257838732" sldId="259"/>
            <ac:spMk id="2" creationId="{04538E6A-1CCF-F4F1-2B48-51A5248B9877}"/>
          </ac:spMkLst>
        </pc:spChg>
        <pc:spChg chg="mod">
          <ac:chgData name="水 源" userId="fd45220bc3861b84" providerId="LiveId" clId="{BD70A492-C5EB-46BE-822F-C5F1D22D9D28}" dt="2022-10-21T11:29:45.085" v="437" actId="947"/>
          <ac:spMkLst>
            <pc:docMk/>
            <pc:sldMk cId="3257838732" sldId="259"/>
            <ac:spMk id="3" creationId="{10BEB213-89BB-E3CD-51FD-F67FCB304CAE}"/>
          </ac:spMkLst>
        </pc:spChg>
      </pc:sldChg>
      <pc:sldChg chg="modSp new mod ord">
        <pc:chgData name="水 源" userId="fd45220bc3861b84" providerId="LiveId" clId="{BD70A492-C5EB-46BE-822F-C5F1D22D9D28}" dt="2022-10-21T13:44:17.564" v="3794" actId="948"/>
        <pc:sldMkLst>
          <pc:docMk/>
          <pc:sldMk cId="39867243" sldId="260"/>
        </pc:sldMkLst>
        <pc:spChg chg="mod">
          <ac:chgData name="水 源" userId="fd45220bc3861b84" providerId="LiveId" clId="{BD70A492-C5EB-46BE-822F-C5F1D22D9D28}" dt="2022-10-21T13:44:17.531" v="3790" actId="948"/>
          <ac:spMkLst>
            <pc:docMk/>
            <pc:sldMk cId="39867243" sldId="260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564" v="3794" actId="948"/>
          <ac:spMkLst>
            <pc:docMk/>
            <pc:sldMk cId="39867243" sldId="260"/>
            <ac:spMk id="3" creationId="{27A58C06-F9FE-662B-7426-54B5F88C834B}"/>
          </ac:spMkLst>
        </pc:spChg>
      </pc:sldChg>
      <pc:sldChg chg="add del">
        <pc:chgData name="水 源" userId="fd45220bc3861b84" providerId="LiveId" clId="{BD70A492-C5EB-46BE-822F-C5F1D22D9D28}" dt="2022-10-21T11:46:05.013" v="546" actId="2696"/>
        <pc:sldMkLst>
          <pc:docMk/>
          <pc:sldMk cId="890906808" sldId="261"/>
        </pc:sldMkLst>
      </pc:sldChg>
      <pc:sldChg chg="addSp delSp modSp add del mod ord">
        <pc:chgData name="水 源" userId="fd45220bc3861b84" providerId="LiveId" clId="{BD70A492-C5EB-46BE-822F-C5F1D22D9D28}" dt="2022-10-21T11:51:09.973" v="607" actId="2696"/>
        <pc:sldMkLst>
          <pc:docMk/>
          <pc:sldMk cId="2855968344" sldId="261"/>
        </pc:sldMkLst>
        <pc:spChg chg="del">
          <ac:chgData name="水 源" userId="fd45220bc3861b84" providerId="LiveId" clId="{BD70A492-C5EB-46BE-822F-C5F1D22D9D28}" dt="2022-10-21T11:50:30.192" v="600"/>
          <ac:spMkLst>
            <pc:docMk/>
            <pc:sldMk cId="2855968344" sldId="261"/>
            <ac:spMk id="2" creationId="{45DEA035-7000-F2EC-944D-5827F93CC007}"/>
          </ac:spMkLst>
        </pc:spChg>
        <pc:spChg chg="del">
          <ac:chgData name="水 源" userId="fd45220bc3861b84" providerId="LiveId" clId="{BD70A492-C5EB-46BE-822F-C5F1D22D9D28}" dt="2022-10-21T11:48:49.497" v="599" actId="22"/>
          <ac:spMkLst>
            <pc:docMk/>
            <pc:sldMk cId="2855968344" sldId="261"/>
            <ac:spMk id="3" creationId="{27A58C06-F9FE-662B-7426-54B5F88C834B}"/>
          </ac:spMkLst>
        </pc:spChg>
        <pc:spChg chg="add mod">
          <ac:chgData name="水 源" userId="fd45220bc3861b84" providerId="LiveId" clId="{BD70A492-C5EB-46BE-822F-C5F1D22D9D28}" dt="2022-10-21T11:50:56.283" v="603" actId="1076"/>
          <ac:spMkLst>
            <pc:docMk/>
            <pc:sldMk cId="2855968344" sldId="261"/>
            <ac:spMk id="6" creationId="{57D72598-DFAB-DD06-AF06-E6ED88E888AD}"/>
          </ac:spMkLst>
        </pc:spChg>
        <pc:spChg chg="add">
          <ac:chgData name="水 源" userId="fd45220bc3861b84" providerId="LiveId" clId="{BD70A492-C5EB-46BE-822F-C5F1D22D9D28}" dt="2022-10-21T11:50:35.305" v="601"/>
          <ac:spMkLst>
            <pc:docMk/>
            <pc:sldMk cId="2855968344" sldId="261"/>
            <ac:spMk id="7" creationId="{6C71784F-5132-3E70-0180-39431A567728}"/>
          </ac:spMkLst>
        </pc:spChg>
        <pc:spChg chg="add mod">
          <ac:chgData name="水 源" userId="fd45220bc3861b84" providerId="LiveId" clId="{BD70A492-C5EB-46BE-822F-C5F1D22D9D28}" dt="2022-10-21T11:50:56.283" v="603" actId="1076"/>
          <ac:spMkLst>
            <pc:docMk/>
            <pc:sldMk cId="2855968344" sldId="261"/>
            <ac:spMk id="8" creationId="{20D701E9-02AC-A3F9-EB54-0A953B9E6B9C}"/>
          </ac:spMkLst>
        </pc:spChg>
        <pc:picChg chg="add mod ord">
          <ac:chgData name="水 源" userId="fd45220bc3861b84" providerId="LiveId" clId="{BD70A492-C5EB-46BE-822F-C5F1D22D9D28}" dt="2022-10-21T11:48:49.497" v="599" actId="22"/>
          <ac:picMkLst>
            <pc:docMk/>
            <pc:sldMk cId="2855968344" sldId="261"/>
            <ac:picMk id="5" creationId="{E2B98A8F-6371-3490-1CAA-8890414F274A}"/>
          </ac:picMkLst>
        </pc:picChg>
      </pc:sldChg>
      <pc:sldChg chg="add del replId">
        <pc:chgData name="水 源" userId="fd45220bc3861b84" providerId="LiveId" clId="{BD70A492-C5EB-46BE-822F-C5F1D22D9D28}" dt="2022-10-21T11:46:05.013" v="546" actId="2696"/>
        <pc:sldMkLst>
          <pc:docMk/>
          <pc:sldMk cId="122614061" sldId="262"/>
        </pc:sldMkLst>
      </pc:sldChg>
      <pc:sldChg chg="modSp add mod">
        <pc:chgData name="水 源" userId="fd45220bc3861b84" providerId="LiveId" clId="{BD70A492-C5EB-46BE-822F-C5F1D22D9D28}" dt="2022-10-21T13:44:16.848" v="3610" actId="948"/>
        <pc:sldMkLst>
          <pc:docMk/>
          <pc:sldMk cId="3768277634" sldId="262"/>
        </pc:sldMkLst>
        <pc:spChg chg="mod">
          <ac:chgData name="水 源" userId="fd45220bc3861b84" providerId="LiveId" clId="{BD70A492-C5EB-46BE-822F-C5F1D22D9D28}" dt="2022-10-21T13:44:16.831" v="3606" actId="948"/>
          <ac:spMkLst>
            <pc:docMk/>
            <pc:sldMk cId="3768277634" sldId="262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848" v="3610" actId="948"/>
          <ac:spMkLst>
            <pc:docMk/>
            <pc:sldMk cId="3768277634" sldId="262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6.876" v="3618" actId="948"/>
        <pc:sldMkLst>
          <pc:docMk/>
          <pc:sldMk cId="2233388475" sldId="263"/>
        </pc:sldMkLst>
        <pc:spChg chg="mod">
          <ac:chgData name="水 源" userId="fd45220bc3861b84" providerId="LiveId" clId="{BD70A492-C5EB-46BE-822F-C5F1D22D9D28}" dt="2022-10-21T13:44:16.859" v="3614" actId="948"/>
          <ac:spMkLst>
            <pc:docMk/>
            <pc:sldMk cId="2233388475" sldId="263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876" v="3618" actId="948"/>
          <ac:spMkLst>
            <pc:docMk/>
            <pc:sldMk cId="2233388475" sldId="263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6.911" v="3626" actId="948"/>
        <pc:sldMkLst>
          <pc:docMk/>
          <pc:sldMk cId="248440405" sldId="264"/>
        </pc:sldMkLst>
        <pc:spChg chg="mod">
          <ac:chgData name="水 源" userId="fd45220bc3861b84" providerId="LiveId" clId="{BD70A492-C5EB-46BE-822F-C5F1D22D9D28}" dt="2022-10-21T13:44:16.892" v="3622" actId="948"/>
          <ac:spMkLst>
            <pc:docMk/>
            <pc:sldMk cId="248440405" sldId="264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911" v="3626" actId="948"/>
          <ac:spMkLst>
            <pc:docMk/>
            <pc:sldMk cId="248440405" sldId="264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6.940" v="3634" actId="948"/>
        <pc:sldMkLst>
          <pc:docMk/>
          <pc:sldMk cId="152623365" sldId="265"/>
        </pc:sldMkLst>
        <pc:spChg chg="mod">
          <ac:chgData name="水 源" userId="fd45220bc3861b84" providerId="LiveId" clId="{BD70A492-C5EB-46BE-822F-C5F1D22D9D28}" dt="2022-10-21T13:44:16.923" v="3630" actId="948"/>
          <ac:spMkLst>
            <pc:docMk/>
            <pc:sldMk cId="152623365" sldId="265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940" v="3634" actId="948"/>
          <ac:spMkLst>
            <pc:docMk/>
            <pc:sldMk cId="152623365" sldId="265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6.971" v="3642" actId="948"/>
        <pc:sldMkLst>
          <pc:docMk/>
          <pc:sldMk cId="3503217846" sldId="266"/>
        </pc:sldMkLst>
        <pc:spChg chg="mod">
          <ac:chgData name="水 源" userId="fd45220bc3861b84" providerId="LiveId" clId="{BD70A492-C5EB-46BE-822F-C5F1D22D9D28}" dt="2022-10-21T13:44:16.953" v="3638" actId="948"/>
          <ac:spMkLst>
            <pc:docMk/>
            <pc:sldMk cId="3503217846" sldId="266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971" v="3642" actId="948"/>
          <ac:spMkLst>
            <pc:docMk/>
            <pc:sldMk cId="3503217846" sldId="266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004" v="3650" actId="948"/>
        <pc:sldMkLst>
          <pc:docMk/>
          <pc:sldMk cId="2638849670" sldId="267"/>
        </pc:sldMkLst>
        <pc:spChg chg="mod">
          <ac:chgData name="水 源" userId="fd45220bc3861b84" providerId="LiveId" clId="{BD70A492-C5EB-46BE-822F-C5F1D22D9D28}" dt="2022-10-21T13:44:16.986" v="3646" actId="948"/>
          <ac:spMkLst>
            <pc:docMk/>
            <pc:sldMk cId="2638849670" sldId="267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004" v="3650" actId="948"/>
          <ac:spMkLst>
            <pc:docMk/>
            <pc:sldMk cId="2638849670" sldId="267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033" v="3658" actId="948"/>
        <pc:sldMkLst>
          <pc:docMk/>
          <pc:sldMk cId="3887454561" sldId="268"/>
        </pc:sldMkLst>
        <pc:spChg chg="mod">
          <ac:chgData name="水 源" userId="fd45220bc3861b84" providerId="LiveId" clId="{BD70A492-C5EB-46BE-822F-C5F1D22D9D28}" dt="2022-10-21T13:44:17.017" v="3654" actId="948"/>
          <ac:spMkLst>
            <pc:docMk/>
            <pc:sldMk cId="3887454561" sldId="268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033" v="3658" actId="948"/>
          <ac:spMkLst>
            <pc:docMk/>
            <pc:sldMk cId="3887454561" sldId="268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058" v="3666" actId="948"/>
        <pc:sldMkLst>
          <pc:docMk/>
          <pc:sldMk cId="1005257115" sldId="269"/>
        </pc:sldMkLst>
        <pc:spChg chg="mod">
          <ac:chgData name="水 源" userId="fd45220bc3861b84" providerId="LiveId" clId="{BD70A492-C5EB-46BE-822F-C5F1D22D9D28}" dt="2022-10-21T13:44:17.042" v="3662" actId="948"/>
          <ac:spMkLst>
            <pc:docMk/>
            <pc:sldMk cId="1005257115" sldId="269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058" v="3666" actId="948"/>
          <ac:spMkLst>
            <pc:docMk/>
            <pc:sldMk cId="1005257115" sldId="269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082" v="3674" actId="948"/>
        <pc:sldMkLst>
          <pc:docMk/>
          <pc:sldMk cId="3155940241" sldId="270"/>
        </pc:sldMkLst>
        <pc:spChg chg="mod">
          <ac:chgData name="水 源" userId="fd45220bc3861b84" providerId="LiveId" clId="{BD70A492-C5EB-46BE-822F-C5F1D22D9D28}" dt="2022-10-21T13:44:17.064" v="3670" actId="948"/>
          <ac:spMkLst>
            <pc:docMk/>
            <pc:sldMk cId="3155940241" sldId="270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082" v="3674" actId="948"/>
          <ac:spMkLst>
            <pc:docMk/>
            <pc:sldMk cId="3155940241" sldId="270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109" v="3682" actId="948"/>
        <pc:sldMkLst>
          <pc:docMk/>
          <pc:sldMk cId="4098852364" sldId="271"/>
        </pc:sldMkLst>
        <pc:spChg chg="mod">
          <ac:chgData name="水 源" userId="fd45220bc3861b84" providerId="LiveId" clId="{BD70A492-C5EB-46BE-822F-C5F1D22D9D28}" dt="2022-10-21T13:44:17.094" v="3678" actId="948"/>
          <ac:spMkLst>
            <pc:docMk/>
            <pc:sldMk cId="4098852364" sldId="271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109" v="3682" actId="948"/>
          <ac:spMkLst>
            <pc:docMk/>
            <pc:sldMk cId="4098852364" sldId="271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142" v="3690" actId="948"/>
        <pc:sldMkLst>
          <pc:docMk/>
          <pc:sldMk cId="2180626108" sldId="272"/>
        </pc:sldMkLst>
        <pc:spChg chg="mod">
          <ac:chgData name="水 源" userId="fd45220bc3861b84" providerId="LiveId" clId="{BD70A492-C5EB-46BE-822F-C5F1D22D9D28}" dt="2022-10-21T13:44:17.127" v="3686" actId="948"/>
          <ac:spMkLst>
            <pc:docMk/>
            <pc:sldMk cId="2180626108" sldId="272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142" v="3690" actId="948"/>
          <ac:spMkLst>
            <pc:docMk/>
            <pc:sldMk cId="2180626108" sldId="272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172" v="3698" actId="948"/>
        <pc:sldMkLst>
          <pc:docMk/>
          <pc:sldMk cId="1756777275" sldId="273"/>
        </pc:sldMkLst>
        <pc:spChg chg="mod">
          <ac:chgData name="水 源" userId="fd45220bc3861b84" providerId="LiveId" clId="{BD70A492-C5EB-46BE-822F-C5F1D22D9D28}" dt="2022-10-21T13:44:17.156" v="3694" actId="948"/>
          <ac:spMkLst>
            <pc:docMk/>
            <pc:sldMk cId="1756777275" sldId="273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172" v="3698" actId="948"/>
          <ac:spMkLst>
            <pc:docMk/>
            <pc:sldMk cId="1756777275" sldId="273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205" v="3706" actId="948"/>
        <pc:sldMkLst>
          <pc:docMk/>
          <pc:sldMk cId="2132510430" sldId="274"/>
        </pc:sldMkLst>
        <pc:spChg chg="mod">
          <ac:chgData name="水 源" userId="fd45220bc3861b84" providerId="LiveId" clId="{BD70A492-C5EB-46BE-822F-C5F1D22D9D28}" dt="2022-10-21T13:44:17.188" v="3702" actId="948"/>
          <ac:spMkLst>
            <pc:docMk/>
            <pc:sldMk cId="2132510430" sldId="274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205" v="3706" actId="948"/>
          <ac:spMkLst>
            <pc:docMk/>
            <pc:sldMk cId="2132510430" sldId="274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234" v="3714" actId="948"/>
        <pc:sldMkLst>
          <pc:docMk/>
          <pc:sldMk cId="2618354209" sldId="275"/>
        </pc:sldMkLst>
        <pc:spChg chg="mod">
          <ac:chgData name="水 源" userId="fd45220bc3861b84" providerId="LiveId" clId="{BD70A492-C5EB-46BE-822F-C5F1D22D9D28}" dt="2022-10-21T13:44:17.218" v="3710" actId="948"/>
          <ac:spMkLst>
            <pc:docMk/>
            <pc:sldMk cId="2618354209" sldId="275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234" v="3714" actId="948"/>
          <ac:spMkLst>
            <pc:docMk/>
            <pc:sldMk cId="2618354209" sldId="275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273" v="3722" actId="948"/>
        <pc:sldMkLst>
          <pc:docMk/>
          <pc:sldMk cId="1092667004" sldId="276"/>
        </pc:sldMkLst>
        <pc:spChg chg="mod">
          <ac:chgData name="水 源" userId="fd45220bc3861b84" providerId="LiveId" clId="{BD70A492-C5EB-46BE-822F-C5F1D22D9D28}" dt="2022-10-21T13:44:17.254" v="3718" actId="948"/>
          <ac:spMkLst>
            <pc:docMk/>
            <pc:sldMk cId="1092667004" sldId="276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273" v="3722" actId="948"/>
          <ac:spMkLst>
            <pc:docMk/>
            <pc:sldMk cId="1092667004" sldId="276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300" v="3730" actId="948"/>
        <pc:sldMkLst>
          <pc:docMk/>
          <pc:sldMk cId="1805081978" sldId="277"/>
        </pc:sldMkLst>
        <pc:spChg chg="mod">
          <ac:chgData name="水 源" userId="fd45220bc3861b84" providerId="LiveId" clId="{BD70A492-C5EB-46BE-822F-C5F1D22D9D28}" dt="2022-10-21T13:44:17.283" v="3726" actId="948"/>
          <ac:spMkLst>
            <pc:docMk/>
            <pc:sldMk cId="1805081978" sldId="277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300" v="3730" actId="948"/>
          <ac:spMkLst>
            <pc:docMk/>
            <pc:sldMk cId="1805081978" sldId="277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329" v="3738" actId="948"/>
        <pc:sldMkLst>
          <pc:docMk/>
          <pc:sldMk cId="3164020837" sldId="278"/>
        </pc:sldMkLst>
        <pc:spChg chg="mod">
          <ac:chgData name="水 源" userId="fd45220bc3861b84" providerId="LiveId" clId="{BD70A492-C5EB-46BE-822F-C5F1D22D9D28}" dt="2022-10-21T13:44:17.312" v="3734" actId="948"/>
          <ac:spMkLst>
            <pc:docMk/>
            <pc:sldMk cId="3164020837" sldId="278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329" v="3738" actId="948"/>
          <ac:spMkLst>
            <pc:docMk/>
            <pc:sldMk cId="3164020837" sldId="278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360" v="3746" actId="948"/>
        <pc:sldMkLst>
          <pc:docMk/>
          <pc:sldMk cId="1741091527" sldId="279"/>
        </pc:sldMkLst>
        <pc:spChg chg="mod">
          <ac:chgData name="水 源" userId="fd45220bc3861b84" providerId="LiveId" clId="{BD70A492-C5EB-46BE-822F-C5F1D22D9D28}" dt="2022-10-21T13:44:17.344" v="3742" actId="948"/>
          <ac:spMkLst>
            <pc:docMk/>
            <pc:sldMk cId="1741091527" sldId="279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360" v="3746" actId="948"/>
          <ac:spMkLst>
            <pc:docMk/>
            <pc:sldMk cId="1741091527" sldId="279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392" v="3754" actId="948"/>
        <pc:sldMkLst>
          <pc:docMk/>
          <pc:sldMk cId="3053413483" sldId="280"/>
        </pc:sldMkLst>
        <pc:spChg chg="mod">
          <ac:chgData name="水 源" userId="fd45220bc3861b84" providerId="LiveId" clId="{BD70A492-C5EB-46BE-822F-C5F1D22D9D28}" dt="2022-10-21T13:44:17.375" v="3750" actId="948"/>
          <ac:spMkLst>
            <pc:docMk/>
            <pc:sldMk cId="3053413483" sldId="280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392" v="3754" actId="948"/>
          <ac:spMkLst>
            <pc:docMk/>
            <pc:sldMk cId="3053413483" sldId="280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426" v="3762" actId="948"/>
        <pc:sldMkLst>
          <pc:docMk/>
          <pc:sldMk cId="3643089064" sldId="281"/>
        </pc:sldMkLst>
        <pc:spChg chg="mod">
          <ac:chgData name="水 源" userId="fd45220bc3861b84" providerId="LiveId" clId="{BD70A492-C5EB-46BE-822F-C5F1D22D9D28}" dt="2022-10-21T13:44:17.408" v="3758" actId="948"/>
          <ac:spMkLst>
            <pc:docMk/>
            <pc:sldMk cId="3643089064" sldId="281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426" v="3762" actId="948"/>
          <ac:spMkLst>
            <pc:docMk/>
            <pc:sldMk cId="3643089064" sldId="281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456" v="3770" actId="948"/>
        <pc:sldMkLst>
          <pc:docMk/>
          <pc:sldMk cId="4206177773" sldId="282"/>
        </pc:sldMkLst>
        <pc:spChg chg="mod">
          <ac:chgData name="水 源" userId="fd45220bc3861b84" providerId="LiveId" clId="{BD70A492-C5EB-46BE-822F-C5F1D22D9D28}" dt="2022-10-21T13:44:17.438" v="3766" actId="948"/>
          <ac:spMkLst>
            <pc:docMk/>
            <pc:sldMk cId="4206177773" sldId="282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456" v="3770" actId="948"/>
          <ac:spMkLst>
            <pc:docMk/>
            <pc:sldMk cId="4206177773" sldId="282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486" v="3778" actId="948"/>
        <pc:sldMkLst>
          <pc:docMk/>
          <pc:sldMk cId="3499171598" sldId="283"/>
        </pc:sldMkLst>
        <pc:spChg chg="mod">
          <ac:chgData name="水 源" userId="fd45220bc3861b84" providerId="LiveId" clId="{BD70A492-C5EB-46BE-822F-C5F1D22D9D28}" dt="2022-10-21T13:44:17.468" v="3774" actId="948"/>
          <ac:spMkLst>
            <pc:docMk/>
            <pc:sldMk cId="3499171598" sldId="283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486" v="3778" actId="948"/>
          <ac:spMkLst>
            <pc:docMk/>
            <pc:sldMk cId="3499171598" sldId="283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7.517" v="3786" actId="948"/>
        <pc:sldMkLst>
          <pc:docMk/>
          <pc:sldMk cId="1409354879" sldId="284"/>
        </pc:sldMkLst>
        <pc:spChg chg="mod">
          <ac:chgData name="水 源" userId="fd45220bc3861b84" providerId="LiveId" clId="{BD70A492-C5EB-46BE-822F-C5F1D22D9D28}" dt="2022-10-21T13:44:17.500" v="3782" actId="948"/>
          <ac:spMkLst>
            <pc:docMk/>
            <pc:sldMk cId="1409354879" sldId="284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7.517" v="3786" actId="948"/>
          <ac:spMkLst>
            <pc:docMk/>
            <pc:sldMk cId="1409354879" sldId="284"/>
            <ac:spMk id="3" creationId="{27A58C06-F9FE-662B-7426-54B5F88C834B}"/>
          </ac:spMkLst>
        </pc:spChg>
      </pc:sldChg>
      <pc:sldChg chg="addSp delSp modSp add del mod modTransition">
        <pc:chgData name="水 源" userId="fd45220bc3861b84" providerId="LiveId" clId="{BD70A492-C5EB-46BE-822F-C5F1D22D9D28}" dt="2022-10-21T12:01:50.094" v="646" actId="2696"/>
        <pc:sldMkLst>
          <pc:docMk/>
          <pc:sldMk cId="3028871833" sldId="285"/>
        </pc:sldMkLst>
        <pc:spChg chg="mod">
          <ac:chgData name="水 源" userId="fd45220bc3861b84" providerId="LiveId" clId="{BD70A492-C5EB-46BE-822F-C5F1D22D9D28}" dt="2022-10-21T11:51:01.932" v="605"/>
          <ac:spMkLst>
            <pc:docMk/>
            <pc:sldMk cId="3028871833" sldId="285"/>
            <ac:spMk id="2" creationId="{45DEA035-7000-F2EC-944D-5827F93CC007}"/>
          </ac:spMkLst>
        </pc:spChg>
        <pc:spChg chg="del">
          <ac:chgData name="水 源" userId="fd45220bc3861b84" providerId="LiveId" clId="{BD70A492-C5EB-46BE-822F-C5F1D22D9D28}" dt="2022-10-21T11:51:06.125" v="606"/>
          <ac:spMkLst>
            <pc:docMk/>
            <pc:sldMk cId="3028871833" sldId="285"/>
            <ac:spMk id="3" creationId="{27A58C06-F9FE-662B-7426-54B5F88C834B}"/>
          </ac:spMkLst>
        </pc:spChg>
        <pc:picChg chg="add mod">
          <ac:chgData name="水 源" userId="fd45220bc3861b84" providerId="LiveId" clId="{BD70A492-C5EB-46BE-822F-C5F1D22D9D28}" dt="2022-10-21T11:51:06.125" v="606"/>
          <ac:picMkLst>
            <pc:docMk/>
            <pc:sldMk cId="3028871833" sldId="285"/>
            <ac:picMk id="4" creationId="{2C8C0472-4F2F-74FA-EB3D-DFECC34D5993}"/>
          </ac:picMkLst>
        </pc:picChg>
      </pc:sldChg>
      <pc:sldChg chg="addSp delSp modSp add del mod">
        <pc:chgData name="水 源" userId="fd45220bc3861b84" providerId="LiveId" clId="{BD70A492-C5EB-46BE-822F-C5F1D22D9D28}" dt="2022-10-21T12:03:07.190" v="664" actId="47"/>
        <pc:sldMkLst>
          <pc:docMk/>
          <pc:sldMk cId="311826455" sldId="286"/>
        </pc:sldMkLst>
        <pc:spChg chg="mod">
          <ac:chgData name="水 源" userId="fd45220bc3861b84" providerId="LiveId" clId="{BD70A492-C5EB-46BE-822F-C5F1D22D9D28}" dt="2022-10-21T12:01:36.272" v="645"/>
          <ac:spMkLst>
            <pc:docMk/>
            <pc:sldMk cId="311826455" sldId="286"/>
            <ac:spMk id="2" creationId="{45DEA035-7000-F2EC-944D-5827F93CC007}"/>
          </ac:spMkLst>
        </pc:spChg>
        <pc:spChg chg="del">
          <ac:chgData name="水 源" userId="fd45220bc3861b84" providerId="LiveId" clId="{BD70A492-C5EB-46BE-822F-C5F1D22D9D28}" dt="2022-10-21T12:02:27.679" v="659" actId="931"/>
          <ac:spMkLst>
            <pc:docMk/>
            <pc:sldMk cId="311826455" sldId="286"/>
            <ac:spMk id="3" creationId="{27A58C06-F9FE-662B-7426-54B5F88C834B}"/>
          </ac:spMkLst>
        </pc:spChg>
        <pc:spChg chg="add mod">
          <ac:chgData name="水 源" userId="fd45220bc3861b84" providerId="LiveId" clId="{BD70A492-C5EB-46BE-822F-C5F1D22D9D28}" dt="2022-10-21T12:02:54.401" v="662" actId="478"/>
          <ac:spMkLst>
            <pc:docMk/>
            <pc:sldMk cId="311826455" sldId="286"/>
            <ac:spMk id="7" creationId="{7D4F2D7A-1430-59D3-3DD5-2A42840C1468}"/>
          </ac:spMkLst>
        </pc:spChg>
        <pc:picChg chg="add del mod">
          <ac:chgData name="水 源" userId="fd45220bc3861b84" providerId="LiveId" clId="{BD70A492-C5EB-46BE-822F-C5F1D22D9D28}" dt="2022-10-21T12:02:54.401" v="662" actId="478"/>
          <ac:picMkLst>
            <pc:docMk/>
            <pc:sldMk cId="311826455" sldId="286"/>
            <ac:picMk id="5" creationId="{1D21DC03-65FE-08C3-2C52-AE4ED22D8E63}"/>
          </ac:picMkLst>
        </pc:picChg>
      </pc:sldChg>
      <pc:sldChg chg="addSp delSp modSp add mod modTransition">
        <pc:chgData name="水 源" userId="fd45220bc3861b84" providerId="LiveId" clId="{BD70A492-C5EB-46BE-822F-C5F1D22D9D28}" dt="2022-10-21T13:44:15.992" v="3393" actId="948"/>
        <pc:sldMkLst>
          <pc:docMk/>
          <pc:sldMk cId="510030294" sldId="287"/>
        </pc:sldMkLst>
        <pc:spChg chg="mod">
          <ac:chgData name="水 源" userId="fd45220bc3861b84" providerId="LiveId" clId="{BD70A492-C5EB-46BE-822F-C5F1D22D9D28}" dt="2022-10-21T13:44:15.992" v="3393" actId="948"/>
          <ac:spMkLst>
            <pc:docMk/>
            <pc:sldMk cId="510030294" sldId="287"/>
            <ac:spMk id="2" creationId="{45DEA035-7000-F2EC-944D-5827F93CC007}"/>
          </ac:spMkLst>
        </pc:spChg>
        <pc:spChg chg="del">
          <ac:chgData name="水 源" userId="fd45220bc3861b84" providerId="LiveId" clId="{BD70A492-C5EB-46BE-822F-C5F1D22D9D28}" dt="2022-10-21T12:04:22.122" v="665" actId="931"/>
          <ac:spMkLst>
            <pc:docMk/>
            <pc:sldMk cId="510030294" sldId="287"/>
            <ac:spMk id="3" creationId="{27A58C06-F9FE-662B-7426-54B5F88C834B}"/>
          </ac:spMkLst>
        </pc:spChg>
        <pc:spChg chg="add del mod">
          <ac:chgData name="水 源" userId="fd45220bc3861b84" providerId="LiveId" clId="{BD70A492-C5EB-46BE-822F-C5F1D22D9D28}" dt="2022-10-21T12:25:58.873" v="834" actId="931"/>
          <ac:spMkLst>
            <pc:docMk/>
            <pc:sldMk cId="510030294" sldId="287"/>
            <ac:spMk id="7" creationId="{1B35F42C-D40F-BDC1-AD85-5FE1602F7A6C}"/>
          </ac:spMkLst>
        </pc:spChg>
        <pc:picChg chg="add del mod">
          <ac:chgData name="水 源" userId="fd45220bc3861b84" providerId="LiveId" clId="{BD70A492-C5EB-46BE-822F-C5F1D22D9D28}" dt="2022-10-21T12:25:52.238" v="833" actId="478"/>
          <ac:picMkLst>
            <pc:docMk/>
            <pc:sldMk cId="510030294" sldId="287"/>
            <ac:picMk id="5" creationId="{4B35A54B-EE89-034B-487D-7BA006C448B7}"/>
          </ac:picMkLst>
        </pc:picChg>
        <pc:picChg chg="add mod">
          <ac:chgData name="水 源" userId="fd45220bc3861b84" providerId="LiveId" clId="{BD70A492-C5EB-46BE-822F-C5F1D22D9D28}" dt="2022-10-21T12:26:26.863" v="838" actId="1076"/>
          <ac:picMkLst>
            <pc:docMk/>
            <pc:sldMk cId="510030294" sldId="287"/>
            <ac:picMk id="9" creationId="{20BF5EC4-885A-0C5B-ECA2-ADECDC55121D}"/>
          </ac:picMkLst>
        </pc:pic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96096545" sldId="288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3149121261" sldId="289"/>
        </pc:sldMkLst>
      </pc:sldChg>
      <pc:sldChg chg="modSp add del mod ord">
        <pc:chgData name="水 源" userId="fd45220bc3861b84" providerId="LiveId" clId="{BD70A492-C5EB-46BE-822F-C5F1D22D9D28}" dt="2022-10-21T13:12:50.785" v="2647" actId="47"/>
        <pc:sldMkLst>
          <pc:docMk/>
          <pc:sldMk cId="743697999" sldId="290"/>
        </pc:sldMkLst>
        <pc:spChg chg="mod">
          <ac:chgData name="水 源" userId="fd45220bc3861b84" providerId="LiveId" clId="{BD70A492-C5EB-46BE-822F-C5F1D22D9D28}" dt="2022-10-21T13:11:53.205" v="2394" actId="947"/>
          <ac:spMkLst>
            <pc:docMk/>
            <pc:sldMk cId="743697999" sldId="290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11:53.234" v="2398" actId="947"/>
          <ac:spMkLst>
            <pc:docMk/>
            <pc:sldMk cId="743697999" sldId="290"/>
            <ac:spMk id="3" creationId="{27A58C06-F9FE-662B-7426-54B5F88C834B}"/>
          </ac:spMkLst>
        </pc:spChg>
      </pc:sldChg>
      <pc:sldChg chg="addSp delSp modSp add mod ord">
        <pc:chgData name="水 源" userId="fd45220bc3861b84" providerId="LiveId" clId="{BD70A492-C5EB-46BE-822F-C5F1D22D9D28}" dt="2022-10-21T13:45:52.183" v="3802"/>
        <pc:sldMkLst>
          <pc:docMk/>
          <pc:sldMk cId="4210116771" sldId="291"/>
        </pc:sldMkLst>
        <pc:spChg chg="mod">
          <ac:chgData name="水 源" userId="fd45220bc3861b84" providerId="LiveId" clId="{BD70A492-C5EB-46BE-822F-C5F1D22D9D28}" dt="2022-10-21T13:44:16.235" v="3434" actId="948"/>
          <ac:spMkLst>
            <pc:docMk/>
            <pc:sldMk cId="4210116771" sldId="291"/>
            <ac:spMk id="2" creationId="{45DEA035-7000-F2EC-944D-5827F93CC007}"/>
          </ac:spMkLst>
        </pc:spChg>
        <pc:spChg chg="del mod">
          <ac:chgData name="水 源" userId="fd45220bc3861b84" providerId="LiveId" clId="{BD70A492-C5EB-46BE-822F-C5F1D22D9D28}" dt="2022-10-21T13:38:40.936" v="2937" actId="3680"/>
          <ac:spMkLst>
            <pc:docMk/>
            <pc:sldMk cId="4210116771" sldId="291"/>
            <ac:spMk id="3" creationId="{27A58C06-F9FE-662B-7426-54B5F88C834B}"/>
          </ac:spMkLst>
        </pc:spChg>
        <pc:graphicFrameChg chg="add mod ord modGraphic">
          <ac:chgData name="水 源" userId="fd45220bc3861b84" providerId="LiveId" clId="{BD70A492-C5EB-46BE-822F-C5F1D22D9D28}" dt="2022-10-21T13:45:52.183" v="3802"/>
          <ac:graphicFrameMkLst>
            <pc:docMk/>
            <pc:sldMk cId="4210116771" sldId="291"/>
            <ac:graphicFrameMk id="4" creationId="{11876FB9-3B45-E2E0-738D-5287B75B4D49}"/>
          </ac:graphicFrameMkLst>
        </pc:graphicFrameChg>
      </pc:sldChg>
      <pc:sldChg chg="modSp add mod">
        <pc:chgData name="水 源" userId="fd45220bc3861b84" providerId="LiveId" clId="{BD70A492-C5EB-46BE-822F-C5F1D22D9D28}" dt="2022-10-21T13:44:16.792" v="3594" actId="948"/>
        <pc:sldMkLst>
          <pc:docMk/>
          <pc:sldMk cId="4269577518" sldId="292"/>
        </pc:sldMkLst>
        <pc:spChg chg="mod">
          <ac:chgData name="水 源" userId="fd45220bc3861b84" providerId="LiveId" clId="{BD70A492-C5EB-46BE-822F-C5F1D22D9D28}" dt="2022-10-21T13:44:16.775" v="3590" actId="948"/>
          <ac:spMkLst>
            <pc:docMk/>
            <pc:sldMk cId="4269577518" sldId="292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792" v="3594" actId="948"/>
          <ac:spMkLst>
            <pc:docMk/>
            <pc:sldMk cId="4269577518" sldId="292"/>
            <ac:spMk id="3" creationId="{27A58C06-F9FE-662B-7426-54B5F88C834B}"/>
          </ac:spMkLst>
        </pc:spChg>
      </pc:sldChg>
      <pc:sldChg chg="modSp add mod">
        <pc:chgData name="水 源" userId="fd45220bc3861b84" providerId="LiveId" clId="{BD70A492-C5EB-46BE-822F-C5F1D22D9D28}" dt="2022-10-21T13:44:16.816" v="3602" actId="948"/>
        <pc:sldMkLst>
          <pc:docMk/>
          <pc:sldMk cId="1296336962" sldId="293"/>
        </pc:sldMkLst>
        <pc:spChg chg="mod">
          <ac:chgData name="水 源" userId="fd45220bc3861b84" providerId="LiveId" clId="{BD70A492-C5EB-46BE-822F-C5F1D22D9D28}" dt="2022-10-21T13:44:16.798" v="3598" actId="948"/>
          <ac:spMkLst>
            <pc:docMk/>
            <pc:sldMk cId="1296336962" sldId="293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816" v="3602" actId="948"/>
          <ac:spMkLst>
            <pc:docMk/>
            <pc:sldMk cId="1296336962" sldId="293"/>
            <ac:spMk id="3" creationId="{27A58C06-F9FE-662B-7426-54B5F88C834B}"/>
          </ac:spMkLst>
        </pc:sp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238069796" sldId="294"/>
        </pc:sldMkLst>
      </pc:sldChg>
      <pc:sldChg chg="modSp add del mod">
        <pc:chgData name="水 源" userId="fd45220bc3861b84" providerId="LiveId" clId="{BD70A492-C5EB-46BE-822F-C5F1D22D9D28}" dt="2022-10-21T12:01:50.094" v="646" actId="2696"/>
        <pc:sldMkLst>
          <pc:docMk/>
          <pc:sldMk cId="2968071628" sldId="294"/>
        </pc:sldMkLst>
        <pc:picChg chg="mod ord">
          <ac:chgData name="水 源" userId="fd45220bc3861b84" providerId="LiveId" clId="{BD70A492-C5EB-46BE-822F-C5F1D22D9D28}" dt="2022-10-21T12:00:58.802" v="643" actId="167"/>
          <ac:picMkLst>
            <pc:docMk/>
            <pc:sldMk cId="2968071628" sldId="294"/>
            <ac:picMk id="4" creationId="{2C8C0472-4F2F-74FA-EB3D-DFECC34D5993}"/>
          </ac:picMkLst>
        </pc:pic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282871332" sldId="295"/>
        </pc:sldMkLst>
      </pc:sldChg>
      <pc:sldChg chg="modSp add del mod">
        <pc:chgData name="水 源" userId="fd45220bc3861b84" providerId="LiveId" clId="{BD70A492-C5EB-46BE-822F-C5F1D22D9D28}" dt="2022-10-21T12:01:50.094" v="646" actId="2696"/>
        <pc:sldMkLst>
          <pc:docMk/>
          <pc:sldMk cId="2524254803" sldId="295"/>
        </pc:sldMkLst>
        <pc:spChg chg="mod">
          <ac:chgData name="水 源" userId="fd45220bc3861b84" providerId="LiveId" clId="{BD70A492-C5EB-46BE-822F-C5F1D22D9D28}" dt="2022-10-21T12:01:31.148" v="644" actId="1076"/>
          <ac:spMkLst>
            <pc:docMk/>
            <pc:sldMk cId="2524254803" sldId="295"/>
            <ac:spMk id="2" creationId="{45DEA035-7000-F2EC-944D-5827F93CC007}"/>
          </ac:spMkLst>
        </pc:sp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382502889" sldId="296"/>
        </pc:sldMkLst>
      </pc:sldChg>
      <pc:sldChg chg="add del">
        <pc:chgData name="水 源" userId="fd45220bc3861b84" providerId="LiveId" clId="{BD70A492-C5EB-46BE-822F-C5F1D22D9D28}" dt="2022-10-21T12:01:50.094" v="646" actId="2696"/>
        <pc:sldMkLst>
          <pc:docMk/>
          <pc:sldMk cId="1389519293" sldId="296"/>
        </pc:sldMkLst>
      </pc:sldChg>
      <pc:sldChg chg="add del">
        <pc:chgData name="水 源" userId="fd45220bc3861b84" providerId="LiveId" clId="{BD70A492-C5EB-46BE-822F-C5F1D22D9D28}" dt="2022-10-21T12:01:50.094" v="646" actId="2696"/>
        <pc:sldMkLst>
          <pc:docMk/>
          <pc:sldMk cId="3064494612" sldId="297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3476276342" sldId="297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744209197" sldId="298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317132231" sldId="299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834717166" sldId="300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803625472" sldId="301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447727060" sldId="302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293369828" sldId="303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224825340" sldId="304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152228525" sldId="305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749737352" sldId="306"/>
        </pc:sldMkLst>
      </pc:sldChg>
      <pc:sldChg chg="modSp add del mod modTransition modAnim">
        <pc:chgData name="水 源" userId="fd45220bc3861b84" providerId="LiveId" clId="{BD70A492-C5EB-46BE-822F-C5F1D22D9D28}" dt="2022-10-21T12:10:58.737" v="716" actId="2696"/>
        <pc:sldMkLst>
          <pc:docMk/>
          <pc:sldMk cId="3163677177" sldId="306"/>
        </pc:sldMkLst>
        <pc:spChg chg="mod">
          <ac:chgData name="水 源" userId="fd45220bc3861b84" providerId="LiveId" clId="{BD70A492-C5EB-46BE-822F-C5F1D22D9D28}" dt="2022-10-21T12:05:39.536" v="687" actId="34135"/>
          <ac:spMkLst>
            <pc:docMk/>
            <pc:sldMk cId="3163677177" sldId="306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09:43.549" v="713" actId="1076"/>
          <ac:picMkLst>
            <pc:docMk/>
            <pc:sldMk cId="3163677177" sldId="306"/>
            <ac:picMk id="5" creationId="{4B35A54B-EE89-034B-487D-7BA006C448B7}"/>
          </ac:picMkLst>
        </pc:pic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802177502" sldId="307"/>
        </pc:sldMkLst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2825051112" sldId="307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120028497" sldId="308"/>
        </pc:sldMkLst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2702064595" sldId="308"/>
        </pc:sldMkLst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2164803791" sldId="309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4134435251" sldId="309"/>
        </pc:sldMkLst>
      </pc:sldChg>
      <pc:sldChg chg="modSp add mod modTransition">
        <pc:chgData name="水 源" userId="fd45220bc3861b84" providerId="LiveId" clId="{BD70A492-C5EB-46BE-822F-C5F1D22D9D28}" dt="2022-10-21T13:44:16.031" v="3397" actId="948"/>
        <pc:sldMkLst>
          <pc:docMk/>
          <pc:sldMk cId="264482919" sldId="310"/>
        </pc:sldMkLst>
        <pc:spChg chg="mod">
          <ac:chgData name="水 源" userId="fd45220bc3861b84" providerId="LiveId" clId="{BD70A492-C5EB-46BE-822F-C5F1D22D9D28}" dt="2022-10-21T13:44:16.031" v="3397" actId="948"/>
          <ac:spMkLst>
            <pc:docMk/>
            <pc:sldMk cId="264482919" sldId="310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33:16.926" v="912" actId="1076"/>
          <ac:picMkLst>
            <pc:docMk/>
            <pc:sldMk cId="264482919" sldId="310"/>
            <ac:picMk id="9" creationId="{20BF5EC4-885A-0C5B-ECA2-ADECDC55121D}"/>
          </ac:picMkLst>
        </pc:picChg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1675027369" sldId="310"/>
        </pc:sldMkLst>
      </pc:sldChg>
      <pc:sldChg chg="addSp delSp modSp add del mod modTransition">
        <pc:chgData name="水 源" userId="fd45220bc3861b84" providerId="LiveId" clId="{BD70A492-C5EB-46BE-822F-C5F1D22D9D28}" dt="2022-10-21T12:26:35.696" v="839" actId="2696"/>
        <pc:sldMkLst>
          <pc:docMk/>
          <pc:sldMk cId="1729428681" sldId="310"/>
        </pc:sldMkLst>
        <pc:spChg chg="del">
          <ac:chgData name="水 源" userId="fd45220bc3861b84" providerId="LiveId" clId="{BD70A492-C5EB-46BE-822F-C5F1D22D9D28}" dt="2022-10-21T12:11:23.332" v="722" actId="21"/>
          <ac:spMkLst>
            <pc:docMk/>
            <pc:sldMk cId="1729428681" sldId="310"/>
            <ac:spMk id="2" creationId="{45DEA035-7000-F2EC-944D-5827F93CC007}"/>
          </ac:spMkLst>
        </pc:spChg>
        <pc:spChg chg="add del mod">
          <ac:chgData name="水 源" userId="fd45220bc3861b84" providerId="LiveId" clId="{BD70A492-C5EB-46BE-822F-C5F1D22D9D28}" dt="2022-10-21T12:11:32.930" v="724" actId="478"/>
          <ac:spMkLst>
            <pc:docMk/>
            <pc:sldMk cId="1729428681" sldId="310"/>
            <ac:spMk id="4" creationId="{2BAD4368-D1A9-1D6A-2842-606B1F3CAA25}"/>
          </ac:spMkLst>
        </pc:spChg>
        <pc:picChg chg="mod">
          <ac:chgData name="水 源" userId="fd45220bc3861b84" providerId="LiveId" clId="{BD70A492-C5EB-46BE-822F-C5F1D22D9D28}" dt="2022-10-21T12:13:41.100" v="774" actId="1076"/>
          <ac:picMkLst>
            <pc:docMk/>
            <pc:sldMk cId="1729428681" sldId="310"/>
            <ac:picMk id="5" creationId="{4B35A54B-EE89-034B-487D-7BA006C448B7}"/>
          </ac:picMkLst>
        </pc:picChg>
      </pc:sldChg>
      <pc:sldChg chg="modSp add del mod modTransition">
        <pc:chgData name="水 源" userId="fd45220bc3861b84" providerId="LiveId" clId="{BD70A492-C5EB-46BE-822F-C5F1D22D9D28}" dt="2022-10-21T12:26:35.696" v="839" actId="2696"/>
        <pc:sldMkLst>
          <pc:docMk/>
          <pc:sldMk cId="117288440" sldId="311"/>
        </pc:sldMkLst>
        <pc:picChg chg="mod">
          <ac:chgData name="水 源" userId="fd45220bc3861b84" providerId="LiveId" clId="{BD70A492-C5EB-46BE-822F-C5F1D22D9D28}" dt="2022-10-21T12:15:30.602" v="796" actId="1076"/>
          <ac:picMkLst>
            <pc:docMk/>
            <pc:sldMk cId="117288440" sldId="311"/>
            <ac:picMk id="5" creationId="{4B35A54B-EE89-034B-487D-7BA006C448B7}"/>
          </ac:picMkLst>
        </pc:picChg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267311173" sldId="311"/>
        </pc:sldMkLst>
      </pc:sldChg>
      <pc:sldChg chg="modSp add mod modTransition">
        <pc:chgData name="水 源" userId="fd45220bc3861b84" providerId="LiveId" clId="{BD70A492-C5EB-46BE-822F-C5F1D22D9D28}" dt="2022-10-21T13:44:16.061" v="3402" actId="948"/>
        <pc:sldMkLst>
          <pc:docMk/>
          <pc:sldMk cId="935503664" sldId="311"/>
        </pc:sldMkLst>
        <pc:spChg chg="mod">
          <ac:chgData name="水 源" userId="fd45220bc3861b84" providerId="LiveId" clId="{BD70A492-C5EB-46BE-822F-C5F1D22D9D28}" dt="2022-10-21T13:44:16.061" v="3402" actId="948"/>
          <ac:spMkLst>
            <pc:docMk/>
            <pc:sldMk cId="935503664" sldId="311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40:12.091" v="962" actId="1076"/>
          <ac:picMkLst>
            <pc:docMk/>
            <pc:sldMk cId="935503664" sldId="311"/>
            <ac:picMk id="9" creationId="{20BF5EC4-885A-0C5B-ECA2-ADECDC55121D}"/>
          </ac:picMkLst>
        </pc:picChg>
      </pc:sldChg>
      <pc:sldChg chg="modSp add mod modTransition">
        <pc:chgData name="水 源" userId="fd45220bc3861b84" providerId="LiveId" clId="{BD70A492-C5EB-46BE-822F-C5F1D22D9D28}" dt="2022-10-21T13:44:16.092" v="3406" actId="948"/>
        <pc:sldMkLst>
          <pc:docMk/>
          <pc:sldMk cId="28780201" sldId="312"/>
        </pc:sldMkLst>
        <pc:spChg chg="mod">
          <ac:chgData name="水 源" userId="fd45220bc3861b84" providerId="LiveId" clId="{BD70A492-C5EB-46BE-822F-C5F1D22D9D28}" dt="2022-10-21T13:44:16.092" v="3406" actId="948"/>
          <ac:spMkLst>
            <pc:docMk/>
            <pc:sldMk cId="28780201" sldId="312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36:49.218" v="934" actId="1076"/>
          <ac:picMkLst>
            <pc:docMk/>
            <pc:sldMk cId="28780201" sldId="312"/>
            <ac:picMk id="9" creationId="{20BF5EC4-885A-0C5B-ECA2-ADECDC55121D}"/>
          </ac:picMkLst>
        </pc:picChg>
      </pc:sldChg>
      <pc:sldChg chg="modSp add del mod modTransition">
        <pc:chgData name="水 源" userId="fd45220bc3861b84" providerId="LiveId" clId="{BD70A492-C5EB-46BE-822F-C5F1D22D9D28}" dt="2022-10-21T12:26:35.696" v="839" actId="2696"/>
        <pc:sldMkLst>
          <pc:docMk/>
          <pc:sldMk cId="2007981787" sldId="312"/>
        </pc:sldMkLst>
        <pc:picChg chg="mod">
          <ac:chgData name="水 源" userId="fd45220bc3861b84" providerId="LiveId" clId="{BD70A492-C5EB-46BE-822F-C5F1D22D9D28}" dt="2022-10-21T12:16:57.086" v="807" actId="1076"/>
          <ac:picMkLst>
            <pc:docMk/>
            <pc:sldMk cId="2007981787" sldId="312"/>
            <ac:picMk id="5" creationId="{4B35A54B-EE89-034B-487D-7BA006C448B7}"/>
          </ac:picMkLst>
        </pc:picChg>
      </pc:sldChg>
      <pc:sldChg chg="add del">
        <pc:chgData name="水 源" userId="fd45220bc3861b84" providerId="LiveId" clId="{BD70A492-C5EB-46BE-822F-C5F1D22D9D28}" dt="2022-10-21T12:10:58.737" v="716" actId="2696"/>
        <pc:sldMkLst>
          <pc:docMk/>
          <pc:sldMk cId="2604242349" sldId="312"/>
        </pc:sldMkLst>
      </pc:sldChg>
      <pc:sldChg chg="modSp add del mod modTransition">
        <pc:chgData name="水 源" userId="fd45220bc3861b84" providerId="LiveId" clId="{BD70A492-C5EB-46BE-822F-C5F1D22D9D28}" dt="2022-10-21T12:26:35.696" v="839" actId="2696"/>
        <pc:sldMkLst>
          <pc:docMk/>
          <pc:sldMk cId="1305805987" sldId="313"/>
        </pc:sldMkLst>
        <pc:picChg chg="mod">
          <ac:chgData name="水 源" userId="fd45220bc3861b84" providerId="LiveId" clId="{BD70A492-C5EB-46BE-822F-C5F1D22D9D28}" dt="2022-10-21T12:19:25.905" v="826" actId="1076"/>
          <ac:picMkLst>
            <pc:docMk/>
            <pc:sldMk cId="1305805987" sldId="313"/>
            <ac:picMk id="5" creationId="{4B35A54B-EE89-034B-487D-7BA006C448B7}"/>
          </ac:picMkLst>
        </pc:picChg>
      </pc:sldChg>
      <pc:sldChg chg="modSp add mod modTransition">
        <pc:chgData name="水 源" userId="fd45220bc3861b84" providerId="LiveId" clId="{BD70A492-C5EB-46BE-822F-C5F1D22D9D28}" dt="2022-10-21T13:44:16.123" v="3410" actId="948"/>
        <pc:sldMkLst>
          <pc:docMk/>
          <pc:sldMk cId="1351902744" sldId="313"/>
        </pc:sldMkLst>
        <pc:spChg chg="mod">
          <ac:chgData name="水 源" userId="fd45220bc3861b84" providerId="LiveId" clId="{BD70A492-C5EB-46BE-822F-C5F1D22D9D28}" dt="2022-10-21T13:44:16.123" v="3410" actId="948"/>
          <ac:spMkLst>
            <pc:docMk/>
            <pc:sldMk cId="1351902744" sldId="313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37:59.461" v="948" actId="1076"/>
          <ac:picMkLst>
            <pc:docMk/>
            <pc:sldMk cId="1351902744" sldId="313"/>
            <ac:picMk id="9" creationId="{20BF5EC4-885A-0C5B-ECA2-ADECDC55121D}"/>
          </ac:picMkLst>
        </pc:picChg>
      </pc:sldChg>
      <pc:sldChg chg="modSp add mod modTransition">
        <pc:chgData name="水 源" userId="fd45220bc3861b84" providerId="LiveId" clId="{BD70A492-C5EB-46BE-822F-C5F1D22D9D28}" dt="2022-10-21T13:44:16.154" v="3414" actId="948"/>
        <pc:sldMkLst>
          <pc:docMk/>
          <pc:sldMk cId="1364012718" sldId="314"/>
        </pc:sldMkLst>
        <pc:spChg chg="mod">
          <ac:chgData name="水 源" userId="fd45220bc3861b84" providerId="LiveId" clId="{BD70A492-C5EB-46BE-822F-C5F1D22D9D28}" dt="2022-10-21T13:44:16.154" v="3414" actId="948"/>
          <ac:spMkLst>
            <pc:docMk/>
            <pc:sldMk cId="1364012718" sldId="314"/>
            <ac:spMk id="2" creationId="{45DEA035-7000-F2EC-944D-5827F93CC007}"/>
          </ac:spMkLst>
        </pc:spChg>
        <pc:picChg chg="mod ord">
          <ac:chgData name="水 源" userId="fd45220bc3861b84" providerId="LiveId" clId="{BD70A492-C5EB-46BE-822F-C5F1D22D9D28}" dt="2022-10-21T12:39:12.642" v="957" actId="1076"/>
          <ac:picMkLst>
            <pc:docMk/>
            <pc:sldMk cId="1364012718" sldId="314"/>
            <ac:picMk id="9" creationId="{20BF5EC4-885A-0C5B-ECA2-ADECDC55121D}"/>
          </ac:picMkLst>
        </pc:picChg>
      </pc:sldChg>
      <pc:sldChg chg="modSp add del mod">
        <pc:chgData name="水 源" userId="fd45220bc3861b84" providerId="LiveId" clId="{BD70A492-C5EB-46BE-822F-C5F1D22D9D28}" dt="2022-10-21T12:26:35.696" v="839" actId="2696"/>
        <pc:sldMkLst>
          <pc:docMk/>
          <pc:sldMk cId="3077607779" sldId="314"/>
        </pc:sldMkLst>
        <pc:picChg chg="mod">
          <ac:chgData name="水 源" userId="fd45220bc3861b84" providerId="LiveId" clId="{BD70A492-C5EB-46BE-822F-C5F1D22D9D28}" dt="2022-10-21T12:23:17.848" v="832" actId="14100"/>
          <ac:picMkLst>
            <pc:docMk/>
            <pc:sldMk cId="3077607779" sldId="314"/>
            <ac:picMk id="5" creationId="{4B35A54B-EE89-034B-487D-7BA006C448B7}"/>
          </ac:picMkLst>
        </pc:picChg>
      </pc:sldChg>
      <pc:sldChg chg="add del">
        <pc:chgData name="水 源" userId="fd45220bc3861b84" providerId="LiveId" clId="{BD70A492-C5EB-46BE-822F-C5F1D22D9D28}" dt="2022-10-21T12:26:35.696" v="839" actId="2696"/>
        <pc:sldMkLst>
          <pc:docMk/>
          <pc:sldMk cId="1479310294" sldId="315"/>
        </pc:sldMkLst>
      </pc:sldChg>
      <pc:sldChg chg="modSp add mod modTransition">
        <pc:chgData name="水 源" userId="fd45220bc3861b84" providerId="LiveId" clId="{BD70A492-C5EB-46BE-822F-C5F1D22D9D28}" dt="2022-10-21T13:44:16.173" v="3418" actId="948"/>
        <pc:sldMkLst>
          <pc:docMk/>
          <pc:sldMk cId="2185396888" sldId="315"/>
        </pc:sldMkLst>
        <pc:spChg chg="mod">
          <ac:chgData name="水 源" userId="fd45220bc3861b84" providerId="LiveId" clId="{BD70A492-C5EB-46BE-822F-C5F1D22D9D28}" dt="2022-10-21T13:44:16.173" v="3418" actId="948"/>
          <ac:spMkLst>
            <pc:docMk/>
            <pc:sldMk cId="2185396888" sldId="315"/>
            <ac:spMk id="2" creationId="{45DEA035-7000-F2EC-944D-5827F93CC007}"/>
          </ac:spMkLst>
        </pc:spChg>
      </pc:sldChg>
      <pc:sldChg chg="add del">
        <pc:chgData name="水 源" userId="fd45220bc3861b84" providerId="LiveId" clId="{BD70A492-C5EB-46BE-822F-C5F1D22D9D28}" dt="2022-10-21T12:26:35.696" v="839" actId="2696"/>
        <pc:sldMkLst>
          <pc:docMk/>
          <pc:sldMk cId="728320601" sldId="316"/>
        </pc:sldMkLst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2685028287" sldId="316"/>
        </pc:sldMkLst>
      </pc:sldChg>
      <pc:sldChg chg="addSp delSp modSp new mod modClrScheme chgLayout">
        <pc:chgData name="水 源" userId="fd45220bc3861b84" providerId="LiveId" clId="{BD70A492-C5EB-46BE-822F-C5F1D22D9D28}" dt="2022-10-21T13:44:16.220" v="3430" actId="948"/>
        <pc:sldMkLst>
          <pc:docMk/>
          <pc:sldMk cId="3677412868" sldId="316"/>
        </pc:sldMkLst>
        <pc:spChg chg="del mod ord">
          <ac:chgData name="水 源" userId="fd45220bc3861b84" providerId="LiveId" clId="{BD70A492-C5EB-46BE-822F-C5F1D22D9D28}" dt="2022-10-21T13:03:12.966" v="1096" actId="700"/>
          <ac:spMkLst>
            <pc:docMk/>
            <pc:sldMk cId="3677412868" sldId="316"/>
            <ac:spMk id="2" creationId="{A17703CC-10E2-3FC2-5842-1A7E188878A8}"/>
          </ac:spMkLst>
        </pc:spChg>
        <pc:spChg chg="del mod ord">
          <ac:chgData name="水 源" userId="fd45220bc3861b84" providerId="LiveId" clId="{BD70A492-C5EB-46BE-822F-C5F1D22D9D28}" dt="2022-10-21T13:03:12.966" v="1096" actId="700"/>
          <ac:spMkLst>
            <pc:docMk/>
            <pc:sldMk cId="3677412868" sldId="316"/>
            <ac:spMk id="3" creationId="{0EA139BB-07B7-FC91-7D1B-6A9F52F3AE4A}"/>
          </ac:spMkLst>
        </pc:spChg>
        <pc:spChg chg="add mod ord">
          <ac:chgData name="水 源" userId="fd45220bc3861b84" providerId="LiveId" clId="{BD70A492-C5EB-46BE-822F-C5F1D22D9D28}" dt="2022-10-21T13:44:16.188" v="3422" actId="948"/>
          <ac:spMkLst>
            <pc:docMk/>
            <pc:sldMk cId="3677412868" sldId="316"/>
            <ac:spMk id="4" creationId="{E71CD6EB-6DE5-564F-0271-49C9456124E9}"/>
          </ac:spMkLst>
        </pc:spChg>
        <pc:spChg chg="add mod ord">
          <ac:chgData name="水 源" userId="fd45220bc3861b84" providerId="LiveId" clId="{BD70A492-C5EB-46BE-822F-C5F1D22D9D28}" dt="2022-10-21T13:44:16.220" v="3430" actId="948"/>
          <ac:spMkLst>
            <pc:docMk/>
            <pc:sldMk cId="3677412868" sldId="316"/>
            <ac:spMk id="5" creationId="{D2D6FF29-073C-D5EF-8B00-CE1FF1A148BC}"/>
          </ac:spMkLst>
        </pc:spChg>
        <pc:spChg chg="add mod ord">
          <ac:chgData name="水 源" userId="fd45220bc3861b84" providerId="LiveId" clId="{BD70A492-C5EB-46BE-822F-C5F1D22D9D28}" dt="2022-10-21T13:44:16.218" v="3429" actId="948"/>
          <ac:spMkLst>
            <pc:docMk/>
            <pc:sldMk cId="3677412868" sldId="316"/>
            <ac:spMk id="6" creationId="{6EB3CA66-A2F4-B12D-7F68-BD464CAA0925}"/>
          </ac:spMkLst>
        </pc:spChg>
      </pc:sldChg>
      <pc:sldChg chg="add del">
        <pc:chgData name="水 源" userId="fd45220bc3861b84" providerId="LiveId" clId="{BD70A492-C5EB-46BE-822F-C5F1D22D9D28}" dt="2022-10-21T12:26:35.696" v="839" actId="2696"/>
        <pc:sldMkLst>
          <pc:docMk/>
          <pc:sldMk cId="449842272" sldId="317"/>
        </pc:sldMkLst>
      </pc:sldChg>
      <pc:sldChg chg="modSp add del mod">
        <pc:chgData name="水 源" userId="fd45220bc3861b84" providerId="LiveId" clId="{BD70A492-C5EB-46BE-822F-C5F1D22D9D28}" dt="2022-10-21T13:12:44.289" v="2646" actId="47"/>
        <pc:sldMkLst>
          <pc:docMk/>
          <pc:sldMk cId="1342715583" sldId="317"/>
        </pc:sldMkLst>
        <pc:spChg chg="mod">
          <ac:chgData name="水 源" userId="fd45220bc3861b84" providerId="LiveId" clId="{BD70A492-C5EB-46BE-822F-C5F1D22D9D28}" dt="2022-10-21T13:11:53.296" v="2414" actId="947"/>
          <ac:spMkLst>
            <pc:docMk/>
            <pc:sldMk cId="1342715583" sldId="317"/>
            <ac:spMk id="4" creationId="{E71CD6EB-6DE5-564F-0271-49C9456124E9}"/>
          </ac:spMkLst>
        </pc:spChg>
        <pc:spChg chg="mod">
          <ac:chgData name="水 源" userId="fd45220bc3861b84" providerId="LiveId" clId="{BD70A492-C5EB-46BE-822F-C5F1D22D9D28}" dt="2022-10-21T13:11:53.316" v="2420" actId="947"/>
          <ac:spMkLst>
            <pc:docMk/>
            <pc:sldMk cId="1342715583" sldId="317"/>
            <ac:spMk id="5" creationId="{D2D6FF29-073C-D5EF-8B00-CE1FF1A148BC}"/>
          </ac:spMkLst>
        </pc:spChg>
        <pc:spChg chg="mod">
          <ac:chgData name="水 源" userId="fd45220bc3861b84" providerId="LiveId" clId="{BD70A492-C5EB-46BE-822F-C5F1D22D9D28}" dt="2022-10-21T13:11:53.317" v="2422" actId="947"/>
          <ac:spMkLst>
            <pc:docMk/>
            <pc:sldMk cId="1342715583" sldId="317"/>
            <ac:spMk id="6" creationId="{6EB3CA66-A2F4-B12D-7F68-BD464CAA0925}"/>
          </ac:spMkLst>
        </pc:spChg>
      </pc:sldChg>
      <pc:sldChg chg="add del">
        <pc:chgData name="水 源" userId="fd45220bc3861b84" providerId="LiveId" clId="{BD70A492-C5EB-46BE-822F-C5F1D22D9D28}" dt="2022-10-21T13:03:56.592" v="1104"/>
        <pc:sldMkLst>
          <pc:docMk/>
          <pc:sldMk cId="2783269029" sldId="317"/>
        </pc:sldMkLst>
      </pc:sldChg>
      <pc:sldChg chg="modSp add del mod ord">
        <pc:chgData name="水 源" userId="fd45220bc3861b84" providerId="LiveId" clId="{BD70A492-C5EB-46BE-822F-C5F1D22D9D28}" dt="2022-10-21T13:37:58.017" v="2932" actId="2696"/>
        <pc:sldMkLst>
          <pc:docMk/>
          <pc:sldMk cId="2789837982" sldId="317"/>
        </pc:sldMkLst>
        <pc:spChg chg="mod">
          <ac:chgData name="水 源" userId="fd45220bc3861b84" providerId="LiveId" clId="{BD70A492-C5EB-46BE-822F-C5F1D22D9D28}" dt="2022-10-21T13:30:18.197" v="2919" actId="20577"/>
          <ac:spMkLst>
            <pc:docMk/>
            <pc:sldMk cId="2789837982" sldId="317"/>
            <ac:spMk id="3" creationId="{27A58C06-F9FE-662B-7426-54B5F88C834B}"/>
          </ac:spMkLst>
        </pc:spChg>
      </pc:sldChg>
      <pc:sldChg chg="add del">
        <pc:chgData name="水 源" userId="fd45220bc3861b84" providerId="LiveId" clId="{BD70A492-C5EB-46BE-822F-C5F1D22D9D28}" dt="2022-10-21T12:41:20.513" v="978" actId="2696"/>
        <pc:sldMkLst>
          <pc:docMk/>
          <pc:sldMk cId="3968025288" sldId="317"/>
        </pc:sldMkLst>
      </pc:sldChg>
      <pc:sldChg chg="modSp add mod">
        <pc:chgData name="水 源" userId="fd45220bc3861b84" providerId="LiveId" clId="{BD70A492-C5EB-46BE-822F-C5F1D22D9D28}" dt="2022-10-21T13:44:16.650" v="3562" actId="948"/>
        <pc:sldMkLst>
          <pc:docMk/>
          <pc:sldMk cId="1884824629" sldId="318"/>
        </pc:sldMkLst>
        <pc:spChg chg="mod">
          <ac:chgData name="水 源" userId="fd45220bc3861b84" providerId="LiveId" clId="{BD70A492-C5EB-46BE-822F-C5F1D22D9D28}" dt="2022-10-21T13:44:16.626" v="3558" actId="948"/>
          <ac:spMkLst>
            <pc:docMk/>
            <pc:sldMk cId="1884824629" sldId="318"/>
            <ac:spMk id="2" creationId="{45DEA035-7000-F2EC-944D-5827F93CC007}"/>
          </ac:spMkLst>
        </pc:spChg>
        <pc:spChg chg="mod">
          <ac:chgData name="水 源" userId="fd45220bc3861b84" providerId="LiveId" clId="{BD70A492-C5EB-46BE-822F-C5F1D22D9D28}" dt="2022-10-21T13:44:16.650" v="3562" actId="948"/>
          <ac:spMkLst>
            <pc:docMk/>
            <pc:sldMk cId="1884824629" sldId="318"/>
            <ac:spMk id="3" creationId="{27A58C06-F9FE-662B-7426-54B5F88C834B}"/>
          </ac:spMkLst>
        </pc:spChg>
      </pc:sldChg>
      <pc:sldChg chg="add del">
        <pc:chgData name="水 源" userId="fd45220bc3861b84" providerId="LiveId" clId="{BD70A492-C5EB-46BE-822F-C5F1D22D9D28}" dt="2022-10-21T12:26:35.696" v="839" actId="2696"/>
        <pc:sldMkLst>
          <pc:docMk/>
          <pc:sldMk cId="3818596894" sldId="318"/>
        </pc:sldMkLst>
      </pc:sldChg>
      <pc:sldChg chg="modSp add mod">
        <pc:chgData name="水 源" userId="fd45220bc3861b84" providerId="LiveId" clId="{BD70A492-C5EB-46BE-822F-C5F1D22D9D28}" dt="2022-10-21T13:44:16.702" v="3574" actId="948"/>
        <pc:sldMkLst>
          <pc:docMk/>
          <pc:sldMk cId="810278383" sldId="319"/>
        </pc:sldMkLst>
        <pc:spChg chg="mod">
          <ac:chgData name="水 源" userId="fd45220bc3861b84" providerId="LiveId" clId="{BD70A492-C5EB-46BE-822F-C5F1D22D9D28}" dt="2022-10-21T13:44:16.675" v="3566" actId="948"/>
          <ac:spMkLst>
            <pc:docMk/>
            <pc:sldMk cId="810278383" sldId="319"/>
            <ac:spMk id="4" creationId="{E71CD6EB-6DE5-564F-0271-49C9456124E9}"/>
          </ac:spMkLst>
        </pc:spChg>
        <pc:spChg chg="mod">
          <ac:chgData name="水 源" userId="fd45220bc3861b84" providerId="LiveId" clId="{BD70A492-C5EB-46BE-822F-C5F1D22D9D28}" dt="2022-10-21T13:44:16.702" v="3574" actId="948"/>
          <ac:spMkLst>
            <pc:docMk/>
            <pc:sldMk cId="810278383" sldId="319"/>
            <ac:spMk id="5" creationId="{D2D6FF29-073C-D5EF-8B00-CE1FF1A148BC}"/>
          </ac:spMkLst>
        </pc:spChg>
        <pc:spChg chg="mod">
          <ac:chgData name="水 源" userId="fd45220bc3861b84" providerId="LiveId" clId="{BD70A492-C5EB-46BE-822F-C5F1D22D9D28}" dt="2022-10-21T13:44:16.699" v="3572" actId="948"/>
          <ac:spMkLst>
            <pc:docMk/>
            <pc:sldMk cId="810278383" sldId="319"/>
            <ac:spMk id="6" creationId="{6EB3CA66-A2F4-B12D-7F68-BD464CAA0925}"/>
          </ac:spMkLst>
        </pc:spChg>
      </pc:sldChg>
      <pc:sldChg chg="modSp add mod">
        <pc:chgData name="水 源" userId="fd45220bc3861b84" providerId="LiveId" clId="{BD70A492-C5EB-46BE-822F-C5F1D22D9D28}" dt="2022-10-21T13:44:16.765" v="3586" actId="948"/>
        <pc:sldMkLst>
          <pc:docMk/>
          <pc:sldMk cId="2309267906" sldId="320"/>
        </pc:sldMkLst>
        <pc:spChg chg="mod">
          <ac:chgData name="水 源" userId="fd45220bc3861b84" providerId="LiveId" clId="{BD70A492-C5EB-46BE-822F-C5F1D22D9D28}" dt="2022-10-21T13:44:16.729" v="3578" actId="948"/>
          <ac:spMkLst>
            <pc:docMk/>
            <pc:sldMk cId="2309267906" sldId="320"/>
            <ac:spMk id="4" creationId="{E71CD6EB-6DE5-564F-0271-49C9456124E9}"/>
          </ac:spMkLst>
        </pc:spChg>
        <pc:spChg chg="mod">
          <ac:chgData name="水 源" userId="fd45220bc3861b84" providerId="LiveId" clId="{BD70A492-C5EB-46BE-822F-C5F1D22D9D28}" dt="2022-10-21T13:44:16.765" v="3586" actId="948"/>
          <ac:spMkLst>
            <pc:docMk/>
            <pc:sldMk cId="2309267906" sldId="320"/>
            <ac:spMk id="5" creationId="{D2D6FF29-073C-D5EF-8B00-CE1FF1A148BC}"/>
          </ac:spMkLst>
        </pc:spChg>
        <pc:spChg chg="mod">
          <ac:chgData name="水 源" userId="fd45220bc3861b84" providerId="LiveId" clId="{BD70A492-C5EB-46BE-822F-C5F1D22D9D28}" dt="2022-10-21T13:44:16.762" v="3585" actId="948"/>
          <ac:spMkLst>
            <pc:docMk/>
            <pc:sldMk cId="2309267906" sldId="320"/>
            <ac:spMk id="6" creationId="{6EB3CA66-A2F4-B12D-7F68-BD464CAA0925}"/>
          </ac:spMkLst>
        </pc:spChg>
      </pc:sldChg>
      <pc:sldChg chg="new del">
        <pc:chgData name="水 源" userId="fd45220bc3861b84" providerId="LiveId" clId="{BD70A492-C5EB-46BE-822F-C5F1D22D9D28}" dt="2022-10-21T13:38:16.235" v="2934" actId="680"/>
        <pc:sldMkLst>
          <pc:docMk/>
          <pc:sldMk cId="1838207330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EC52-E638-41A0-53C4-8C17652B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53E26-C311-3044-A92E-EC371FFB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CB92-1268-5D1B-2AAB-D5261DC7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DF65F-4A71-DFD3-2873-E8B8D2B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87F98-B074-261D-3B59-AFE09D8F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0B508-FA90-47A0-FC25-FE49586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A0DDA-B040-88CF-3FE2-8509EF88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3F808-D092-898B-104A-8B15C283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5497B-3007-E9A9-2F77-CF9023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DD81A-9A1D-D3D8-D7D3-5B6F7D9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8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8F388-B515-11CC-BBA2-5D7BAFEC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BD82D-EEC4-B43C-0249-FBF70D5E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8D19C-F6E1-447B-2D56-9CB1C27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7DED9-4608-24FA-3AA7-2343BD5E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D222E-5C0E-B8CE-F23A-605F2B4B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A41C-A87A-7252-8B32-2822184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3D5E9-8ADF-E688-60F7-8C16665C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3D1F1-4378-6EB2-12C0-42E7FF4A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E27F5-4639-E829-1B47-8FF96774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6E42B-31D9-2769-4105-75A649EE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36C60-272C-72A0-B082-76A46AC6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0E244-EABB-7E2B-819B-805AC0A5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EFDDE-330D-D1FB-B69C-BF382C64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7C06A-EF28-178B-AE5E-1BCA4C0E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3DC39-6296-B450-B52F-9FB9F823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A120D-F8CC-A4CA-4E2F-7B31A47D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49CE5-1100-F255-4C4A-E211CF83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21DFD-909B-DCA5-B0E7-83CB6C85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C2642-618F-E127-0C28-6AA9081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49AE4-58B2-6B89-DFCF-64D9FBF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1B317-F6A1-AD23-9D3C-9543A8C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3B168-D3B8-2314-AD99-3D55C8C9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B19D3-8FFA-F614-1249-9920CC7CC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9ADC7-A28F-79DC-EEB2-0E6D5A3D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F4A72-BFC9-F5FF-91FF-EF912532F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19DF3-929A-9D5E-7543-03546031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D36BCB-681A-DEA8-0913-4E20ADD0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F12A6-16D5-182B-13F4-6293E269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0B3EE-0448-413C-953F-2F286FA4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AE3A3-E8AF-A075-3CA7-689E3F0A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6A112-8270-9792-3B84-E213E8BA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672A6-99E2-DCB8-46A3-2EA8FC72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C8639-E6A7-8F90-CC0D-09FDBB7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8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89FFD-304C-9E43-E071-C97E9AF4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76ACC-3491-D2A0-A1A4-81A3E122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9F542-B0B6-3E9D-EF67-220A7FE8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0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DDEB-C650-AF26-C6B9-283417D5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D28B-69E5-3AA2-BCBC-A745F411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86FB4-C97E-66BC-6EC2-EB76B69A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F7F58-8675-12FF-F7DC-3C009EAF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108AA-A5D7-79C4-B8DB-C5958FB6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29401-95FF-9ED6-91E3-3E55BA37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35F6-B205-2EF1-4ADB-E0FF074B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DEE2D-3824-DCDE-A68E-0F03FA405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E9653-3847-9E3B-E41D-2743D460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238A3-B07A-0A76-7236-E79B3429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B5C1B-18A3-66BB-93AB-F60E8E8F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3043D-75B4-B5F9-D9BF-4C02EDA4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5B2B67-86E6-955F-30FD-B3DE0AB9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7C69-B91C-069D-4DFA-EB39F2EC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1A7F-07DA-2230-D478-8BF3947F9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03C2-CD5D-486A-9E96-8978751E65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566C-53D4-11FA-49B5-3E81F8A8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80E1-F9D5-8442-2299-1CCF54D9C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260C-D66E-49C5-BAAC-16AFBE592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business.cornell.edu/faculty-research/faculty/vita/cm794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business.cornell.edu/faculty-research/faculty/vita/cm794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17D19-81B1-AE73-1579-68503A925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Chinese-context Research</a:t>
            </a:r>
            <a:endParaRPr lang="zh-CN" altLang="en-US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95E93-108F-ABB3-341B-1A8F4144C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endParaRPr lang="en-US" altLang="zh-CN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SHUI Yuan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Saturday Reading Group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22-Oct-2022</a:t>
            </a:r>
            <a:endParaRPr lang="zh-CN" altLang="en-US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2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876FB9-3B45-E2E0-738D-5287B75B4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39366"/>
              </p:ext>
            </p:extLst>
          </p:nvPr>
        </p:nvGraphicFramePr>
        <p:xfrm>
          <a:off x="838200" y="1825625"/>
          <a:ext cx="10515600" cy="4116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88773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08301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491053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48051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348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Qiao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>
                          <a:sym typeface="Book Antiqua" panose="02040602050305030304" pitchFamily="18" charset="0"/>
                        </a:rPr>
                        <a:t>ASQ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n-US" altLang="zh-CN" dirty="0">
                          <a:sym typeface="Book Antiqua" panose="02040602050305030304" pitchFamily="18" charset="0"/>
                        </a:rPr>
                        <a:t>imprinting theory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Communist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ideological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imprint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internationalization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processes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>
                          <a:sym typeface="Book Antiqua" panose="02040602050305030304" pitchFamily="18" charset="0"/>
                        </a:rPr>
                        <a:t>Wang, Du,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2019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>
                          <a:sym typeface="Book Antiqua" panose="02040602050305030304" pitchFamily="18" charset="0"/>
                        </a:rPr>
                        <a:t>AMJ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political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ideology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mayor’s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communist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ideology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n-US" altLang="zh-CN" dirty="0">
                          <a:sym typeface="Book Antiqua" panose="02040602050305030304" pitchFamily="18" charset="0"/>
                        </a:rPr>
                        <a:t>political appointment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Bird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2018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>
                          <a:sym typeface="Book Antiqua" panose="02040602050305030304" pitchFamily="18" charset="0"/>
                        </a:rPr>
                        <a:t>OS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civic</a:t>
                      </a:r>
                      <a:r>
                        <a:rPr lang="es-ES_tradnl" altLang="zh-CN" dirty="0">
                          <a:sym typeface="Book Antiqua" panose="02040602050305030304" pitchFamily="18" charset="0"/>
                        </a:rPr>
                        <a:t> </a:t>
                      </a:r>
                      <a:r>
                        <a:rPr lang="es-ES_tradnl" altLang="zh-CN" dirty="0" err="1">
                          <a:sym typeface="Book Antiqua" panose="02040602050305030304" pitchFamily="18" charset="0"/>
                        </a:rPr>
                        <a:t>activism</a:t>
                      </a: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9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Luo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Zhang,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2016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>
                          <a:sym typeface="Book Antiqua" panose="02040602050305030304" pitchFamily="18" charset="0"/>
                        </a:rPr>
                        <a:t>AMJ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5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>
                          <a:sym typeface="Book Antiqua" panose="02040602050305030304" pitchFamily="18" charset="0"/>
                        </a:rPr>
                        <a:t>Zhang,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Qiao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2016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>
                          <a:sym typeface="Book Antiqua" panose="02040602050305030304" pitchFamily="18" charset="0"/>
                        </a:rPr>
                        <a:t>OS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Marquis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 and </a:t>
                      </a:r>
                      <a:r>
                        <a:rPr lang="es-ES_tradnl" dirty="0" err="1">
                          <a:sym typeface="Book Antiqua" panose="02040602050305030304" pitchFamily="18" charset="0"/>
                        </a:rPr>
                        <a:t>Qian</a:t>
                      </a:r>
                      <a:r>
                        <a:rPr lang="es-ES_tradnl" dirty="0">
                          <a:sym typeface="Book Antiqua" panose="02040602050305030304" pitchFamily="18" charset="0"/>
                        </a:rPr>
                        <a:t>, 2014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es-ES_tradnl" dirty="0">
                          <a:sym typeface="Book Antiqua" panose="02040602050305030304" pitchFamily="18" charset="0"/>
                        </a:rPr>
                        <a:t>OS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zh-CN" altLang="en-US" dirty="0">
                        <a:sym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8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1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s-ES_tradnl" altLang="zh-CN" sz="22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Christopher MARQUIS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s-ES_tradnl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</a:t>
            </a: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and </a:t>
            </a:r>
            <a:r>
              <a:rPr lang="es-ES_tradnl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Qiao</a:t>
            </a: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2020 (ASQ):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imprinting theory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ideological imprinting, political ideology and organizations, internationalization of Chinese firms, entrepreneurship in China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Wang, Du, and </a:t>
            </a:r>
            <a:r>
              <a:rPr lang="es-ES_tradnl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</a:t>
            </a: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2019 (AMJ): </a:t>
            </a:r>
            <a:r>
              <a:rPr lang="es-ES_tradnl" altLang="zh-CN" sz="1800" b="1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political</a:t>
            </a:r>
            <a:r>
              <a:rPr lang="es-ES_tradnl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</a:t>
            </a:r>
            <a:r>
              <a:rPr lang="es-ES_tradnl" altLang="zh-CN" sz="1800" b="1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ideology</a:t>
            </a:r>
            <a:endParaRPr lang="es-ES_tradnl" altLang="zh-CN" sz="1800" b="1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s-ES_tradnl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</a:t>
            </a: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and </a:t>
            </a:r>
            <a:r>
              <a:rPr lang="es-ES_tradnl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Bird</a:t>
            </a:r>
            <a:r>
              <a:rPr lang="es-ES_tradnl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2018 (OS):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civic activism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authoritarianism, China, regulation, corporate sustainability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Luo, Zhang, and Marquis, 2016 (AMJ):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Internet activism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Zhang, Marquis, and </a:t>
            </a:r>
            <a:r>
              <a:rPr lang="en-US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Qiao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2016 (OS):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political</a:t>
            </a:r>
            <a:r>
              <a:rPr lang="fr-FR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connections;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corporate</a:t>
            </a:r>
            <a:r>
              <a:rPr lang="fr-FR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charitable donation;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resource</a:t>
            </a:r>
            <a:r>
              <a:rPr lang="fr-FR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dependence</a:t>
            </a:r>
            <a:r>
              <a:rPr lang="fr-FR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;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institutional</a:t>
            </a:r>
            <a:r>
              <a:rPr lang="fr-FR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</a:t>
            </a:r>
            <a:r>
              <a:rPr lang="fr-FR" altLang="zh-CN" sz="1800" kern="100" dirty="0" err="1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environment</a:t>
            </a:r>
            <a:endParaRPr lang="fr-FR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and Qian, 2014 (OS): institutional theory; political strategy; nonmarket strategy; emerging markets; China; corporate social responsibility</a:t>
            </a:r>
            <a:endParaRPr lang="es-ES_tradnl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CD6EB-6DE5-564F-0271-49C9456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715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D6FF29-073C-D5EF-8B00-CE1FF1A1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480"/>
            <a:ext cx="6852920" cy="4876483"/>
          </a:xfrm>
        </p:spPr>
        <p:txBody>
          <a:bodyPr>
            <a:noAutofit/>
          </a:bodyPr>
          <a:lstStyle/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Kunyuan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Qiao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Danqing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Wang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Yanhua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Bird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Xiaowei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Rose Luo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Jianjun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Zhang</a:t>
            </a:r>
          </a:p>
          <a:p>
            <a:pPr marL="304800" indent="-30480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Cuili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 Qian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3CA66-A2F4-B12D-7F68-BD464CAA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9080" y="1300480"/>
            <a:ext cx="3474720" cy="48764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s-ES_tradnl" altLang="zh-CN" sz="12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CD6EB-6DE5-564F-0271-49C9456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715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D6FF29-073C-D5EF-8B00-CE1FF1A1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480"/>
            <a:ext cx="6852920" cy="48764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kumimoji="0" lang="es-ES_tradn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  <a:hlinkClick r:id="rId2"/>
              </a:rPr>
              <a:t>Christopher MARQUIS</a:t>
            </a:r>
            <a:endParaRPr lang="en-US" altLang="zh-CN" sz="1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Professor, Sustainable Global Enterprise at the Cornell SC Johnson College of Business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EMPLOYMENT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Cambridge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Cornell University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Harvard University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EDUCATION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Michigan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PhD in Sociology &amp; Business Administration, 2005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MA in Sociology, 2002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Pittsburgh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MBA in Finance, 1994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MA in History (focus on Chinese history), 1993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3CA66-A2F4-B12D-7F68-BD464CAA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9080" y="1300480"/>
            <a:ext cx="3474720" cy="48764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s-ES_tradnl" altLang="zh-CN" sz="12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s-ES_tradnl" altLang="zh-CN" sz="12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s-ES_tradnl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RESEARCH TOPICS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Chris studies how the interaction between civil society, governments, and corporations leads to socially and environmentally beneficial outcomes, with a particular emphasis on how these processes unfold in China.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kumimoji="0" lang="en-US" altLang="zh-CN" sz="12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EDITORIAL BOARD MEMBER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b="1" dirty="0">
              <a:solidFill>
                <a:srgbClr val="7030A0"/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8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Scholars studying the Chinese context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6" y="880533"/>
            <a:ext cx="9436548" cy="5702830"/>
          </a:xfrm>
        </p:spPr>
      </p:pic>
    </p:spTree>
    <p:extLst>
      <p:ext uri="{BB962C8B-B14F-4D97-AF65-F5344CB8AC3E}">
        <p14:creationId xmlns:p14="http://schemas.microsoft.com/office/powerpoint/2010/main" val="51003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1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4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5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5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4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5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26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1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5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818" y="-6273800"/>
            <a:ext cx="56664439" cy="3424426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Christopher MARQUIS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2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6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8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2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91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13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7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1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zh-CN" altLang="en-US" sz="2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5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58C06-F9FE-662B-7426-54B5F88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s-ES_tradnl" altLang="zh-CN" sz="22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Christopher MARQUIS</a:t>
            </a: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fr-CA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fr-CA" altLang="zh-CN" sz="1800" b="1" kern="100" dirty="0" err="1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Qiao</a:t>
            </a:r>
            <a:r>
              <a:rPr lang="fr-CA" altLang="zh-CN" sz="1800" b="1" kern="100" dirty="0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K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2020. 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Waking from Mao’s dream: Communist ideological imprinting and the internationalization of entrepreneurial ventures in China. </a:t>
            </a:r>
            <a:r>
              <a:rPr lang="fr-CA" altLang="zh-CN" sz="1800" b="1" i="1" kern="1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Administrative Science </a:t>
            </a:r>
            <a:r>
              <a:rPr lang="fr-CA" altLang="zh-CN" sz="1800" b="1" i="1" kern="100" dirty="0" err="1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Quarterly</a:t>
            </a:r>
            <a:r>
              <a:rPr lang="fr-CA" altLang="zh-CN" sz="1800" b="1" kern="1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</a:t>
            </a:r>
            <a:r>
              <a:rPr lang="fr-CA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65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(3): 831–833.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fr-CA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Wang D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fr-CA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Du F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fr-CA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fr-CA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2019. 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Defending Mao’s dream: How politicians’ ideological imprinting affects firms’ political appointment in China. </a:t>
            </a:r>
            <a:r>
              <a:rPr lang="en-US" altLang="zh-CN" sz="1800" b="1" i="1" kern="100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Academy of Management Journal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62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(4): 1111–1136.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Bird Y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2018. The paradox of responsive authoritarianism: How civic activism spurs environmental penalties in China. </a:t>
            </a:r>
            <a:r>
              <a:rPr lang="en-US" altLang="zh-CN" sz="1800" b="1" i="1" kern="100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Organization Science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29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(5): 948–968.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Luo X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Zhang J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2016. Mobilization in the internet age: Internet activism and corporate response. </a:t>
            </a:r>
            <a:r>
              <a:rPr lang="en-US" altLang="zh-CN" sz="1800" b="1" i="1" kern="100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Academy of Management Journal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59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(6): 2045–2068.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Zhang J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b="1" kern="100" dirty="0" err="1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Qiao</a:t>
            </a: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K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2016. Do political connections buffer firms from or bind firms to the government? A study of corporate charitable donations of Chinese firms. </a:t>
            </a:r>
            <a:r>
              <a:rPr lang="en-US" altLang="zh-CN" sz="1800" b="1" i="1" kern="100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Organization Science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27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(5): 1307–1324.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304800" indent="-304800">
              <a:lnSpc>
                <a:spcPct val="14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800" kern="100" dirty="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Marquis C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, </a:t>
            </a:r>
            <a:r>
              <a:rPr lang="en-US" altLang="zh-CN" sz="1800" b="1" kern="100" dirty="0">
                <a:solidFill>
                  <a:srgbClr val="00B05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Qian C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. 2014. 4Corporate social responsibility reporting in China: Symbol or substance? </a:t>
            </a:r>
            <a:r>
              <a:rPr lang="en-US" altLang="zh-CN" sz="1800" b="1" i="1" kern="100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Organization Science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 </a:t>
            </a:r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25</a:t>
            </a:r>
            <a:r>
              <a:rPr lang="en-US" altLang="zh-CN" sz="18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(1): 127–148.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53370" y="-20227930"/>
            <a:ext cx="61021898" cy="3687762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Nan JIA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03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4018" y="-18465711"/>
            <a:ext cx="54008036" cy="3263891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Han JIANG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4306" y="-13886387"/>
            <a:ext cx="55608359" cy="3360604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Wei SHI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02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48915" y="-7722203"/>
            <a:ext cx="44595194" cy="2695040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Helen Wei HU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1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035-7000-F2EC-944D-5827F93C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"/>
              </a:spcAft>
            </a:pPr>
            <a:r>
              <a:rPr lang="en-US" altLang="zh-CN" sz="28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Scholars studying the Chinese context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pic>
        <p:nvPicPr>
          <p:cNvPr id="9" name="内容占位符 8" descr="散点图&#10;&#10;低可信度描述已自动生成">
            <a:extLst>
              <a:ext uri="{FF2B5EF4-FFF2-40B4-BE49-F238E27FC236}">
                <a16:creationId xmlns:a16="http://schemas.microsoft.com/office/drawing/2014/main" id="{20BF5EC4-885A-0C5B-ECA2-ADECDC5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6" y="880533"/>
            <a:ext cx="9436548" cy="5702830"/>
          </a:xfrm>
        </p:spPr>
      </p:pic>
    </p:spTree>
    <p:extLst>
      <p:ext uri="{BB962C8B-B14F-4D97-AF65-F5344CB8AC3E}">
        <p14:creationId xmlns:p14="http://schemas.microsoft.com/office/powerpoint/2010/main" val="2185396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CD6EB-6DE5-564F-0271-49C9456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715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1. 2015-2020</a:t>
            </a:r>
            <a:endParaRPr lang="zh-CN" altLang="en-US" sz="2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D6FF29-073C-D5EF-8B00-CE1FF1A1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480"/>
            <a:ext cx="6852920" cy="48764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kumimoji="0" lang="es-ES_tradn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  <a:hlinkClick r:id="rId2"/>
              </a:rPr>
              <a:t>Christopher MARQUIS</a:t>
            </a:r>
            <a:endParaRPr lang="en-US" altLang="zh-CN" sz="18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Professor, Sustainable Global Enterprise at the Cornell SC Johnson College of Business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EMPLOYMENT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Cambridge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Cornell University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Harvard University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EDUCATION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Michigan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PhD in Sociology &amp; Business Administration, 2005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MA in Sociology, 2002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University of Pittsburgh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MBA in Finance, 1994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dirty="0"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MA in History (focus on Chinese history), 1993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3CA66-A2F4-B12D-7F68-BD464CAA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9080" y="1300480"/>
            <a:ext cx="3474720" cy="48764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s-ES_tradnl" altLang="zh-CN" sz="12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s-ES_tradnl" altLang="zh-CN" sz="1200" b="1" dirty="0"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s-ES_tradnl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RESEARCH TOPICS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"/>
              </a:spcAft>
            </a:pPr>
            <a:r>
              <a:rPr lang="en-US" altLang="zh-CN" sz="1200" kern="1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Book Antiqua" panose="02040602050305030304" pitchFamily="18" charset="0"/>
              </a:rPr>
              <a:t>Chris studies how the interaction between civil society, governments, and corporations leads to socially and environmentally beneficial outcomes, with a particular emphasis on how these processes unfold in China.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kumimoji="0" lang="en-US" altLang="zh-CN" sz="12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  <a:sym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r>
              <a:rPr lang="en-US" altLang="zh-CN" sz="1200" b="1" dirty="0">
                <a:solidFill>
                  <a:srgbClr val="7030A0"/>
                </a:solidFill>
                <a:latin typeface="Book Antiqua" panose="02040602050305030304" pitchFamily="18" charset="0"/>
                <a:ea typeface="宋体" panose="02010600030101010101" pitchFamily="2" charset="-122"/>
                <a:sym typeface="Book Antiqua" panose="02040602050305030304" pitchFamily="18" charset="0"/>
              </a:rPr>
              <a:t>EDITORIAL BOARD MEMBER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"/>
              </a:spcAft>
              <a:buNone/>
            </a:pPr>
            <a:endParaRPr lang="en-US" altLang="zh-CN" sz="1200" b="1" dirty="0">
              <a:solidFill>
                <a:srgbClr val="7030A0"/>
              </a:solidFill>
              <a:latin typeface="Book Antiqua" panose="02040602050305030304" pitchFamily="18" charset="0"/>
              <a:ea typeface="宋体" panose="02010600030101010101" pitchFamily="2" charset="-122"/>
              <a:sym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2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8b55c1d-e404-4719-a851-601eec9edf18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630</Words>
  <Application>Microsoft Office PowerPoint</Application>
  <PresentationFormat>宽屏</PresentationFormat>
  <Paragraphs>101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Book Antiqua</vt:lpstr>
      <vt:lpstr>Office 主题​​</vt:lpstr>
      <vt:lpstr>Chinese-context Research</vt:lpstr>
      <vt:lpstr>Scholars studying the Chinese context</vt:lpstr>
      <vt:lpstr>Christopher MARQUIS</vt:lpstr>
      <vt:lpstr>Nan JIA</vt:lpstr>
      <vt:lpstr>Han JIANG</vt:lpstr>
      <vt:lpstr>Wei SHI</vt:lpstr>
      <vt:lpstr>Helen Wei HU</vt:lpstr>
      <vt:lpstr>Scholars studying the Chinese context</vt:lpstr>
      <vt:lpstr>1. 2015-2020</vt:lpstr>
      <vt:lpstr>1. 2015-2020</vt:lpstr>
      <vt:lpstr>1. 2015-2020</vt:lpstr>
      <vt:lpstr>1. 2015-2020</vt:lpstr>
      <vt:lpstr>1. 2015-2020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2015-2020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Shui (MGT)</dc:creator>
  <cp:lastModifiedBy>Yuan Shui (MGT)</cp:lastModifiedBy>
  <cp:revision>1</cp:revision>
  <dcterms:created xsi:type="dcterms:W3CDTF">2022-10-21T11:08:41Z</dcterms:created>
  <dcterms:modified xsi:type="dcterms:W3CDTF">2022-10-21T13:46:53Z</dcterms:modified>
</cp:coreProperties>
</file>