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4296" autoAdjust="0"/>
  </p:normalViewPr>
  <p:slideViewPr>
    <p:cSldViewPr>
      <p:cViewPr varScale="1">
        <p:scale>
          <a:sx n="54" d="100"/>
          <a:sy n="5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Adejonge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 – it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selfcontained</a:t>
            </a:r>
            <a:r>
              <a:rPr lang="en-US" baseline="0" dirty="0" smtClean="0"/>
              <a:t> webserver which servers </a:t>
            </a:r>
            <a:r>
              <a:rPr lang="en-US" baseline="0" dirty="0" err="1" smtClean="0"/>
              <a:t>onepage</a:t>
            </a:r>
            <a:r>
              <a:rPr lang="en-US" baseline="0" dirty="0" smtClean="0"/>
              <a:t> on port 8080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cento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377" y="1524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3313"/>
            <a:ext cx="8610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</a:t>
            </a:r>
            <a:r>
              <a:rPr lang="en-US" b="1" dirty="0" smtClean="0"/>
              <a:t>Virtual Interface (</a:t>
            </a:r>
            <a:r>
              <a:rPr lang="en-US" b="1" dirty="0"/>
              <a:t>Docker0:172.16.0.1</a:t>
            </a:r>
            <a:r>
              <a:rPr lang="en-US" b="1" dirty="0" smtClean="0"/>
              <a:t>) </a:t>
            </a:r>
            <a:r>
              <a:rPr lang="en-US" dirty="0" smtClean="0"/>
              <a:t>is created when you have a </a:t>
            </a:r>
            <a:r>
              <a:rPr lang="en-US" dirty="0" err="1" smtClean="0"/>
              <a:t>docker</a:t>
            </a:r>
            <a:r>
              <a:rPr lang="en-US" dirty="0" smtClean="0"/>
              <a:t> installed and then a </a:t>
            </a:r>
            <a:r>
              <a:rPr lang="en-US" b="1" dirty="0" smtClean="0"/>
              <a:t>Bridge Networked (Virtual </a:t>
            </a:r>
            <a:r>
              <a:rPr lang="en-US" b="1" dirty="0" err="1" smtClean="0"/>
              <a:t>EtherNet</a:t>
            </a:r>
            <a:r>
              <a:rPr lang="en-US" b="1" dirty="0" smtClean="0"/>
              <a:t> Port - </a:t>
            </a:r>
            <a:r>
              <a:rPr lang="en-US" b="1" dirty="0" err="1"/>
              <a:t>VetnXXX</a:t>
            </a:r>
            <a:r>
              <a:rPr lang="en-US" b="1" dirty="0" smtClean="0"/>
              <a:t>)</a:t>
            </a:r>
            <a:r>
              <a:rPr lang="en-US" dirty="0" smtClean="0"/>
              <a:t> is created for every running container and an IP Address is allocated.</a:t>
            </a:r>
          </a:p>
          <a:p>
            <a:r>
              <a:rPr lang="en-US" dirty="0" smtClean="0"/>
              <a:t>Finding the IP: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Check your host with 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ifconfig</a:t>
            </a:r>
            <a:r>
              <a:rPr lang="en-US" b="1" i="1" dirty="0" smtClean="0"/>
              <a:t>   </a:t>
            </a:r>
          </a:p>
          <a:p>
            <a:r>
              <a:rPr lang="en-US" dirty="0" smtClean="0"/>
              <a:t>You would find an eht0 and docker0 but not </a:t>
            </a:r>
            <a:r>
              <a:rPr lang="en-US" b="1" dirty="0" err="1"/>
              <a:t>VetnXXX</a:t>
            </a:r>
            <a:r>
              <a:rPr lang="en-US" dirty="0" smtClean="0"/>
              <a:t>.(Note: without any running container.)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Run this container in daemon mode.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run –d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</a:t>
            </a:r>
            <a:r>
              <a:rPr lang="en-US" dirty="0"/>
              <a:t>it is a </a:t>
            </a:r>
            <a:r>
              <a:rPr lang="en-US" dirty="0" err="1"/>
              <a:t>selfcontained</a:t>
            </a:r>
            <a:r>
              <a:rPr lang="en-US" dirty="0"/>
              <a:t> webserver which servers </a:t>
            </a:r>
            <a:r>
              <a:rPr lang="en-US" dirty="0" smtClean="0"/>
              <a:t>one page </a:t>
            </a:r>
            <a:r>
              <a:rPr lang="en-US" dirty="0"/>
              <a:t>on port </a:t>
            </a:r>
            <a:r>
              <a:rPr lang="en-US" dirty="0" smtClean="0"/>
              <a:t>8080 but need to know the IP address of this container</a:t>
            </a:r>
            <a:r>
              <a:rPr lang="en-US" b="1" i="1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3 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Finding the </a:t>
            </a:r>
            <a:r>
              <a:rPr lang="en-US" dirty="0" smtClean="0"/>
              <a:t>IP of this </a:t>
            </a:r>
            <a:r>
              <a:rPr lang="en-US" dirty="0" err="1" smtClean="0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inspect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en-US" b="1" i="1" dirty="0" smtClean="0"/>
              <a:t>(“</a:t>
            </a:r>
            <a:r>
              <a:rPr lang="en-US" b="1" i="1" dirty="0"/>
              <a:t>check for the </a:t>
            </a:r>
            <a:r>
              <a:rPr lang="en-US" b="1" i="1" dirty="0" smtClean="0"/>
              <a:t>container information”)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&lt;</a:t>
            </a:r>
            <a:r>
              <a:rPr lang="en-US" b="1" i="1" dirty="0" err="1"/>
              <a:t>Cont.Name</a:t>
            </a:r>
            <a:r>
              <a:rPr lang="en-US" b="1" i="1" dirty="0"/>
              <a:t> or Cont.ID&gt;</a:t>
            </a:r>
            <a:r>
              <a:rPr lang="en-US" dirty="0"/>
              <a:t> </a:t>
            </a:r>
            <a:r>
              <a:rPr lang="en-US" dirty="0" smtClean="0"/>
              <a:t>| grep IP</a:t>
            </a:r>
          </a:p>
          <a:p>
            <a:r>
              <a:rPr lang="en-US" dirty="0" smtClean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but </a:t>
            </a:r>
            <a:r>
              <a:rPr lang="en-US" dirty="0" smtClean="0"/>
              <a:t>and </a:t>
            </a:r>
            <a:r>
              <a:rPr lang="en-US" b="1" dirty="0" err="1" smtClean="0"/>
              <a:t>VetnXXX</a:t>
            </a:r>
            <a:r>
              <a:rPr lang="en-US" b="1" dirty="0" smtClean="0"/>
              <a:t>. This is the </a:t>
            </a:r>
            <a:r>
              <a:rPr lang="en-US" b="1" dirty="0"/>
              <a:t>Bridge Networked </a:t>
            </a:r>
            <a:r>
              <a:rPr lang="en-US" b="1" dirty="0" smtClean="0"/>
              <a:t>Virtual </a:t>
            </a:r>
            <a:r>
              <a:rPr lang="en-US" b="1" dirty="0" err="1"/>
              <a:t>EtherNet</a:t>
            </a:r>
            <a:r>
              <a:rPr lang="en-US" b="1" dirty="0"/>
              <a:t> </a:t>
            </a:r>
            <a:r>
              <a:rPr lang="en-US" b="1" dirty="0" smtClean="0"/>
              <a:t>Port that  exposes IP </a:t>
            </a:r>
            <a:r>
              <a:rPr lang="en-US" b="1" dirty="0" err="1" smtClean="0"/>
              <a:t>fo</a:t>
            </a:r>
            <a:r>
              <a:rPr lang="en-US" b="1" dirty="0" smtClean="0"/>
              <a:t> the container to rest of the Network.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Step 4: </a:t>
            </a:r>
          </a:p>
          <a:p>
            <a:pPr algn="ctr"/>
            <a:r>
              <a:rPr lang="en-US" sz="2800" b="1" dirty="0" smtClean="0"/>
              <a:t>GOTO BROWSER and type : www.&lt;Container IP </a:t>
            </a:r>
            <a:r>
              <a:rPr lang="en-US" sz="2800" b="1" dirty="0" err="1" smtClean="0"/>
              <a:t>Adderss</a:t>
            </a:r>
            <a:r>
              <a:rPr lang="en-US" sz="2800" b="1" dirty="0" smtClean="0"/>
              <a:t>&gt;: 8080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Advanced 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8731"/>
            <a:ext cx="8610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 Mapping .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Redirecting.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Host Networking.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Run the container for mapping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-p stand for </a:t>
            </a:r>
            <a:r>
              <a:rPr lang="en-US" dirty="0" err="1" smtClean="0"/>
              <a:t>pubish</a:t>
            </a:r>
            <a:r>
              <a:rPr lang="en-US" dirty="0"/>
              <a:t> </a:t>
            </a:r>
            <a:r>
              <a:rPr lang="en-US" dirty="0" smtClean="0"/>
              <a:t>port)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host browser and : www.&lt;locathost IP&gt;:32769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Run this container in </a:t>
            </a:r>
            <a:r>
              <a:rPr lang="en-US" dirty="0" smtClean="0"/>
              <a:t>Redirecting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9009:8080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(With this command one can assign your </a:t>
            </a:r>
            <a:r>
              <a:rPr lang="en-US" b="1" i="1" dirty="0" err="1" smtClean="0"/>
              <a:t>prefered</a:t>
            </a:r>
            <a:r>
              <a:rPr lang="en-US" b="1" i="1" dirty="0" smtClean="0"/>
              <a:t> port number rather than random number by Docker engine)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 : </a:t>
            </a:r>
            <a:r>
              <a:rPr lang="en-US" dirty="0" smtClean="0"/>
              <a:t>Sharing the HOST IP for </a:t>
            </a:r>
            <a:r>
              <a:rPr lang="en-US" dirty="0"/>
              <a:t>this </a:t>
            </a:r>
            <a:r>
              <a:rPr lang="en-US" dirty="0" err="1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–d - -net= host	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b="1" i="1" dirty="0" smtClean="0"/>
              <a:t>(This would share the host IP and DOES NOT use BRIDGE NETWORKING  and Hence no V-</a:t>
            </a:r>
            <a:r>
              <a:rPr lang="en-US" b="1" i="1" dirty="0" err="1" smtClean="0"/>
              <a:t>etherNET</a:t>
            </a:r>
            <a:r>
              <a:rPr lang="en-US" b="1" i="1" dirty="0" smtClean="0"/>
              <a:t>.)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| grep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</a:t>
            </a:r>
            <a:r>
              <a:rPr lang="en-US" dirty="0" smtClean="0"/>
              <a:t>but NOT </a:t>
            </a:r>
            <a:r>
              <a:rPr lang="en-US" b="1" dirty="0" err="1"/>
              <a:t>VetnXXX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0"/>
            <a:ext cx="868679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3" y="5531082"/>
            <a:ext cx="3429001" cy="10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5599" r="4667" b="16029"/>
          <a:stretch/>
        </p:blipFill>
        <p:spPr bwMode="auto">
          <a:xfrm>
            <a:off x="311422" y="685800"/>
            <a:ext cx="8481144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98" y="1397000"/>
            <a:ext cx="2133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3962400" y="1397000"/>
            <a:ext cx="2286000" cy="2667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9" name="Bevel 18"/>
          <p:cNvSpPr/>
          <p:nvPr/>
        </p:nvSpPr>
        <p:spPr>
          <a:xfrm>
            <a:off x="627228" y="4968209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0" name="Bevel 19"/>
          <p:cNvSpPr/>
          <p:nvPr/>
        </p:nvSpPr>
        <p:spPr>
          <a:xfrm>
            <a:off x="36576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64389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3859780">
            <a:off x="2631819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672317" y="4267199"/>
            <a:ext cx="347695" cy="62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366039">
            <a:off x="7027053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3225867" y="2559226"/>
            <a:ext cx="347695" cy="82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446241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file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Nginx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 smtClean="0"/>
              <a:t>Php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Java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sv-SE" dirty="0">
                <a:hlinkClick r:id="rId2"/>
              </a:rPr>
              <a:t>https://docs.docker.com/engine/installation/linux/centos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 </a:t>
            </a:r>
          </a:p>
          <a:p>
            <a:endParaRPr lang="sv-SE" dirty="0"/>
          </a:p>
          <a:p>
            <a:r>
              <a:rPr lang="sv-SE" dirty="0" smtClean="0"/>
              <a:t>Follow the steps to install CE (community edition)</a:t>
            </a:r>
            <a:endParaRPr lang="sv-SE" dirty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--version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Step 3</a:t>
            </a:r>
            <a:r>
              <a:rPr lang="en-US" dirty="0" smtClean="0"/>
              <a:t>: 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-d centos /bin….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</a:t>
            </a:r>
            <a:r>
              <a:rPr lang="en-US" b="1" i="1" dirty="0" smtClean="0"/>
              <a:t>)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logs &lt;Cont. Name/Cont.ID&gt;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stop &lt;Cont. Name/Cont.ID&gt;</a:t>
            </a:r>
          </a:p>
          <a:p>
            <a:r>
              <a:rPr lang="en-US" b="1" i="1" dirty="0"/>
              <a:t>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-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9691"/>
            <a:ext cx="8763000" cy="7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7" y="799021"/>
            <a:ext cx="7708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how to </a:t>
            </a:r>
          </a:p>
          <a:p>
            <a:r>
              <a:rPr lang="en-US" dirty="0" smtClean="0"/>
              <a:t>1. Updating and deleting Imaged.</a:t>
            </a:r>
          </a:p>
          <a:p>
            <a:r>
              <a:rPr lang="en-US" dirty="0" smtClean="0"/>
              <a:t>2. Start, Stop and remove containers and Images.</a:t>
            </a:r>
          </a:p>
          <a:p>
            <a:endParaRPr lang="en-US" dirty="0"/>
          </a:p>
          <a:p>
            <a:r>
              <a:rPr lang="en-US" dirty="0" smtClean="0"/>
              <a:t>First of all check the Images in your environment.</a:t>
            </a:r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/>
              <a:t> </a:t>
            </a:r>
            <a:r>
              <a:rPr lang="en-US" b="1" i="1" smtClean="0"/>
              <a:t>images ls</a:t>
            </a:r>
            <a:endParaRPr lang="en-US" b="1" i="1" dirty="0" smtClean="0"/>
          </a:p>
          <a:p>
            <a:r>
              <a:rPr lang="en-US" b="1" i="1" dirty="0" smtClean="0"/>
              <a:t> </a:t>
            </a:r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search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(“check for the image in Docker HUB”)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pull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(pull and download the image from Docker hub)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rmi</a:t>
            </a:r>
            <a:r>
              <a:rPr lang="en-US" b="1" i="1" dirty="0" smtClean="0"/>
              <a:t> &lt;image name&gt;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pull &lt;image name&gt; (to update the existing image or download the latest)</a:t>
            </a:r>
            <a:endParaRPr lang="en-US" b="1" i="1" dirty="0"/>
          </a:p>
          <a:p>
            <a:r>
              <a:rPr lang="en-US" b="1" i="1" dirty="0"/>
              <a:t>Check for </a:t>
            </a:r>
            <a:r>
              <a:rPr lang="en-US" b="1" i="1" dirty="0" smtClean="0"/>
              <a:t>the running or stopped Container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-a  (running and </a:t>
            </a:r>
            <a:r>
              <a:rPr lang="en-US" b="1" i="1" dirty="0" err="1" smtClean="0"/>
              <a:t>stoped</a:t>
            </a:r>
            <a:r>
              <a:rPr lang="en-US" b="1" i="1" dirty="0" smtClean="0"/>
              <a:t> container)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rm</a:t>
            </a:r>
            <a:r>
              <a:rPr lang="en-US" b="1" i="1" dirty="0" smtClean="0"/>
              <a:t> –f  &lt;</a:t>
            </a:r>
            <a:r>
              <a:rPr lang="en-US" b="1" i="1" dirty="0" err="1" smtClean="0"/>
              <a:t>Cont.Name</a:t>
            </a:r>
            <a:r>
              <a:rPr lang="en-US" b="1" i="1" dirty="0"/>
              <a:t> </a:t>
            </a:r>
            <a:r>
              <a:rPr lang="en-US" b="1" i="1" dirty="0" smtClean="0"/>
              <a:t>or Cont.ID&gt;</a:t>
            </a:r>
            <a:endParaRPr lang="en-US" b="1" i="1" dirty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157" y="271790"/>
            <a:ext cx="40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Download,Update</a:t>
            </a:r>
            <a:r>
              <a:rPr lang="en-US" sz="2800" dirty="0" smtClean="0"/>
              <a:t> remove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" y="2542770"/>
            <a:ext cx="8500421" cy="42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376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 </a:t>
              </a:r>
              <a:r>
                <a:rPr lang="en-US" b="1" dirty="0" smtClean="0"/>
                <a:t>(Virtual Interface)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</a:p>
            <a:p>
              <a:r>
                <a:rPr lang="en-US" sz="1600" b="1" dirty="0" smtClean="0"/>
                <a:t>(</a:t>
              </a:r>
              <a:r>
                <a:rPr lang="en-US" sz="1600" b="1" dirty="0" err="1" smtClean="0"/>
                <a:t>Vir.ethernetAdapter</a:t>
              </a:r>
              <a:r>
                <a:rPr lang="en-US" sz="1600" b="1" dirty="0" smtClean="0"/>
                <a:t>)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800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54</cp:revision>
  <dcterms:created xsi:type="dcterms:W3CDTF">2017-04-06T13:37:47Z</dcterms:created>
  <dcterms:modified xsi:type="dcterms:W3CDTF">2017-07-25T15:09:41Z</dcterms:modified>
</cp:coreProperties>
</file>