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2E03-D59A-48C1-9705-FE8878B1E99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48AE-0F4B-4E8E-B5B0-37776BC9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atic.amido.com/wp-content/uploads/2016/01/25134117/HOW-DEVOPS-CAN-DELIVER-BUSINESS-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324"/>
            <a:ext cx="9144000" cy="370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lsoftinc.com/wp-content/uploads/2016/06/devops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"/>
            <a:ext cx="719137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</dc:title>
  <dc:creator>mujahid</dc:creator>
  <cp:lastModifiedBy>mujahid</cp:lastModifiedBy>
  <cp:revision>7</cp:revision>
  <dcterms:created xsi:type="dcterms:W3CDTF">2017-04-19T04:14:42Z</dcterms:created>
  <dcterms:modified xsi:type="dcterms:W3CDTF">2017-07-21T12:22:56Z</dcterms:modified>
</cp:coreProperties>
</file>