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4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59" autoAdjust="0"/>
  </p:normalViewPr>
  <p:slideViewPr>
    <p:cSldViewPr>
      <p:cViewPr>
        <p:scale>
          <a:sx n="87" d="100"/>
          <a:sy n="87" d="100"/>
        </p:scale>
        <p:origin x="-72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EF84-E0B7-4657-B659-9AB3748AF2E1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8628A-FD6E-4723-BF14-39076A7F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5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any changes to the file and you can track all the changes of the file if you are maintaining any version control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track changes in files and folders.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as well revert back and forth if you find that the changes made to the file has caused problem from the previous file.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Multiple people</a:t>
            </a:r>
            <a:r>
              <a:rPr lang="en-US" baseline="0" dirty="0" smtClean="0"/>
              <a:t> works of the same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</a:t>
            </a:r>
            <a:r>
              <a:rPr lang="en-US" baseline="0" dirty="0" err="1" smtClean="0"/>
              <a:t>checksout</a:t>
            </a:r>
            <a:r>
              <a:rPr lang="en-US" baseline="0" dirty="0" smtClean="0"/>
              <a:t> the same file and makes changes.</a:t>
            </a:r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Wrk</a:t>
            </a:r>
            <a:r>
              <a:rPr lang="en-US" baseline="0" dirty="0" err="1" smtClean="0"/>
              <a:t>stn</a:t>
            </a:r>
            <a:r>
              <a:rPr lang="en-US" baseline="0" dirty="0" smtClean="0"/>
              <a:t> 1 – 2 and 3 work on the same repository and the.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Disadvantage.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the central </a:t>
            </a:r>
            <a:r>
              <a:rPr lang="en-US" baseline="0" dirty="0" err="1" smtClean="0"/>
              <a:t>repsoitory</a:t>
            </a:r>
            <a:r>
              <a:rPr lang="en-US" baseline="0" dirty="0" smtClean="0"/>
              <a:t> fails then the whole project is lost.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Contected</a:t>
            </a:r>
            <a:r>
              <a:rPr lang="en-US" baseline="0" dirty="0" smtClean="0"/>
              <a:t> always and have to be online all the time. To collaborate.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Keep working offline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Need to be connected only when PUSH and PULL is required.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GIT </a:t>
            </a:r>
            <a:r>
              <a:rPr lang="en-US" dirty="0" smtClean="0"/>
              <a:t>HUB</a:t>
            </a:r>
            <a:r>
              <a:rPr lang="en-US" baseline="0" dirty="0" smtClean="0"/>
              <a:t> is the website to upload repo. Online.  Or BITBUKET etc.</a:t>
            </a:r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r>
              <a:rPr lang="en-US" baseline="0" dirty="0" smtClean="0"/>
              <a:t> to </a:t>
            </a:r>
            <a:r>
              <a:rPr lang="en-US" baseline="0" smtClean="0"/>
              <a:t>Install GIT </a:t>
            </a:r>
            <a:r>
              <a:rPr lang="en-US" baseline="0" dirty="0" smtClean="0"/>
              <a:t>on </a:t>
            </a:r>
            <a:r>
              <a:rPr lang="en-US" baseline="0" dirty="0" err="1" smtClean="0"/>
              <a:t>Redhat</a:t>
            </a:r>
            <a:r>
              <a:rPr lang="en-US" baseline="0" dirty="0" smtClean="0"/>
              <a:t>/Centos and Scientific Linux</a:t>
            </a:r>
          </a:p>
          <a:p>
            <a:endParaRPr lang="en-US" baseline="0" dirty="0" smtClean="0"/>
          </a:p>
          <a:p>
            <a:r>
              <a:rPr lang="en-US" baseline="0" smtClean="0"/>
              <a:t>https://git-scm.com/download/linux </a:t>
            </a:r>
            <a:endParaRPr lang="en-US" baseline="0" dirty="0" smtClean="0"/>
          </a:p>
          <a:p>
            <a:r>
              <a:rPr lang="en-US" baseline="0" dirty="0" smtClean="0"/>
              <a:t>http</a:t>
            </a:r>
            <a:r>
              <a:rPr lang="en-US" baseline="0" smtClean="0"/>
              <a:t>://stackoverflow.com/questions/21820715/how-to-install-latest-version-of-git-on-centos-6-x-7- </a:t>
            </a:r>
            <a:endParaRPr lang="en-US" baseline="0" dirty="0" smtClean="0"/>
          </a:p>
          <a:p>
            <a:r>
              <a:rPr lang="en-US" dirty="0" smtClean="0"/>
              <a:t>https</a:t>
            </a:r>
            <a:r>
              <a:rPr lang="en-US" smtClean="0"/>
              <a:t>://tecadmin.net/install-git-2-x-on-centos-rhel-and-fedora</a:t>
            </a:r>
            <a:r>
              <a:rPr lang="en-US" dirty="0" smtClean="0"/>
              <a:t>/#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28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8628A-FD6E-4723-BF14-39076A7F6BD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0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5538-2B5C-47D5-AABA-39B0C9F2042E}" type="datetimeFigureOut">
              <a:rPr lang="en-US" smtClean="0"/>
              <a:t>7/23/2017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132D-5FE8-4F20-80C7-4F47F1AA7D2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tocat/Spoon-Knif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.git" TargetMode="External"/><Relationship Id="rId2" Type="http://schemas.openxmlformats.org/officeDocument/2006/relationships/hyperlink" Target="https://github.com/YOUR-USERNAME/Spoon-Knif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lp.github.com/articles/fork-a-repo/" TargetMode="External"/><Relationship Id="rId5" Type="http://schemas.openxmlformats.org/officeDocument/2006/relationships/hyperlink" Target="https://help.github.com/articles/about-pull-requests" TargetMode="External"/><Relationship Id="rId4" Type="http://schemas.openxmlformats.org/officeDocument/2006/relationships/hyperlink" Target="https://help.github.com/articles/creating-and-deleting-branches-within-your-repository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Taggin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about/free-and-open-source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usiness" TargetMode="External"/><Relationship Id="rId4" Type="http://schemas.openxmlformats.org/officeDocument/2006/relationships/hyperlink" Target="https://github.com/open-sourc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33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solidFill>
                  <a:srgbClr val="F7421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Version Control System</a:t>
            </a:r>
            <a:endParaRPr lang="en-IN" b="1" dirty="0">
              <a:ln w="1905"/>
              <a:solidFill>
                <a:srgbClr val="F7421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290" name="Picture 2" descr="G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9124"/>
            <a:ext cx="3810000" cy="1593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Step </a:t>
            </a:r>
            <a:r>
              <a:rPr lang="en-US" dirty="0"/>
              <a:t>1 : </a:t>
            </a:r>
            <a:endParaRPr lang="en-US" dirty="0" smtClean="0"/>
          </a:p>
          <a:p>
            <a:pPr algn="ctr"/>
            <a:r>
              <a:rPr lang="en-US" dirty="0" smtClean="0"/>
              <a:t>Check </a:t>
            </a:r>
            <a:r>
              <a:rPr lang="en-US" dirty="0"/>
              <a:t>if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already installed.</a:t>
            </a:r>
          </a:p>
          <a:p>
            <a:pPr algn="ctr"/>
            <a:r>
              <a:rPr lang="en-US" dirty="0"/>
              <a:t>terminal 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--version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Step 2 : </a:t>
            </a:r>
            <a:endParaRPr lang="en-US" dirty="0" smtClean="0"/>
          </a:p>
          <a:p>
            <a:pPr algn="ctr"/>
            <a:r>
              <a:rPr lang="en-US" dirty="0" smtClean="0"/>
              <a:t>Download </a:t>
            </a:r>
            <a:r>
              <a:rPr lang="en-US" dirty="0"/>
              <a:t>and install </a:t>
            </a:r>
            <a:r>
              <a:rPr lang="en-US" dirty="0" err="1" smtClean="0"/>
              <a:t>git:https</a:t>
            </a:r>
            <a:r>
              <a:rPr lang="en-US" dirty="0" smtClean="0"/>
              <a:t>://git-scm.com/download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$ yum install </a:t>
            </a:r>
            <a:r>
              <a:rPr lang="en-US" dirty="0" err="1" smtClean="0"/>
              <a:t>git</a:t>
            </a:r>
            <a:r>
              <a:rPr lang="en-US" dirty="0" smtClean="0"/>
              <a:t> (for </a:t>
            </a:r>
            <a:r>
              <a:rPr lang="en-US" dirty="0" err="1" smtClean="0"/>
              <a:t>linux</a:t>
            </a:r>
            <a:r>
              <a:rPr lang="en-US" dirty="0" smtClean="0"/>
              <a:t> installation)</a:t>
            </a:r>
            <a:r>
              <a:rPr lang="en-US" dirty="0"/>
              <a:t> </a:t>
            </a:r>
          </a:p>
          <a:p>
            <a:pPr algn="ctr"/>
            <a:r>
              <a:rPr lang="en-US" dirty="0"/>
              <a:t>Step 3 : </a:t>
            </a:r>
            <a:endParaRPr lang="en-US" dirty="0" smtClean="0"/>
          </a:p>
          <a:p>
            <a:pPr algn="ctr"/>
            <a:r>
              <a:rPr lang="en-US" dirty="0" smtClean="0"/>
              <a:t>Signup </a:t>
            </a:r>
            <a:r>
              <a:rPr lang="en-US" dirty="0"/>
              <a:t>and create a account on </a:t>
            </a:r>
            <a:r>
              <a:rPr lang="en-US" dirty="0" err="1" smtClean="0"/>
              <a:t>GitHub:</a:t>
            </a:r>
            <a:r>
              <a:rPr lang="en-US" dirty="0" err="1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://github.com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Step 4 </a:t>
            </a:r>
            <a:r>
              <a:rPr lang="en-US" dirty="0" smtClean="0"/>
              <a:t>:</a:t>
            </a:r>
          </a:p>
          <a:p>
            <a:r>
              <a:rPr lang="en-US" dirty="0" smtClean="0"/>
              <a:t>Add </a:t>
            </a:r>
            <a:r>
              <a:rPr lang="en-US" dirty="0"/>
              <a:t>your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email and username to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"</a:t>
            </a:r>
            <a:r>
              <a:rPr lang="en-US" dirty="0" smtClean="0"/>
              <a:t>yourGitHub@email.com</a:t>
            </a:r>
            <a:r>
              <a:rPr lang="en-US" dirty="0"/>
              <a:t>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</a:t>
            </a:r>
            <a:r>
              <a:rPr lang="en-US" dirty="0" err="1" smtClean="0"/>
              <a:t>yourGitHubusername</a:t>
            </a:r>
            <a:r>
              <a:rPr lang="en-US" dirty="0"/>
              <a:t>"</a:t>
            </a:r>
          </a:p>
          <a:p>
            <a:pPr algn="ctr"/>
            <a:r>
              <a:rPr lang="en-US" dirty="0"/>
              <a:t>  </a:t>
            </a:r>
          </a:p>
          <a:p>
            <a:pPr algn="ctr"/>
            <a:r>
              <a:rPr lang="en-US" dirty="0"/>
              <a:t>Step 5 : Add file/folders to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tracking</a:t>
            </a:r>
            <a:r>
              <a:rPr lang="en-US" dirty="0"/>
              <a:t> </a:t>
            </a:r>
          </a:p>
          <a:p>
            <a:pPr algn="ctr"/>
            <a:r>
              <a:rPr lang="en-US" dirty="0"/>
              <a:t>Step 6 : Commands</a:t>
            </a:r>
          </a:p>
          <a:p>
            <a:r>
              <a:rPr lang="en-US" dirty="0"/>
              <a:t>- terminal - </a:t>
            </a:r>
            <a:r>
              <a:rPr lang="en-US" dirty="0" err="1"/>
              <a:t>goto</a:t>
            </a:r>
            <a:r>
              <a:rPr lang="en-US" dirty="0"/>
              <a:t> the location of the folder/project 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status</a:t>
            </a:r>
          </a:p>
          <a:p>
            <a:r>
              <a:rPr lang="en-US" dirty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adds .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“…..”</a:t>
            </a:r>
          </a:p>
          <a:p>
            <a:r>
              <a:rPr lang="en-US" dirty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“location of remote repo”</a:t>
            </a:r>
          </a:p>
          <a:p>
            <a:r>
              <a:rPr lang="en-US" dirty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</a:p>
          <a:p>
            <a:r>
              <a:rPr lang="en-US" dirty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log and 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--help</a:t>
            </a:r>
          </a:p>
        </p:txBody>
      </p:sp>
    </p:spTree>
    <p:extLst>
      <p:ext uri="{BB962C8B-B14F-4D97-AF65-F5344CB8AC3E}">
        <p14:creationId xmlns:p14="http://schemas.microsoft.com/office/powerpoint/2010/main" val="37525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3825" y="304800"/>
            <a:ext cx="3149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 Branching and Merging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52" y="776404"/>
            <a:ext cx="9143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What are branches</a:t>
            </a:r>
          </a:p>
          <a:p>
            <a:r>
              <a:rPr lang="en-US" dirty="0"/>
              <a:t>2. How to create branch</a:t>
            </a:r>
          </a:p>
          <a:p>
            <a:r>
              <a:rPr lang="en-US" dirty="0"/>
              <a:t>3. How to checkout branch</a:t>
            </a:r>
          </a:p>
          <a:p>
            <a:r>
              <a:rPr lang="en-US" dirty="0"/>
              <a:t>4. How to merge branch to master</a:t>
            </a:r>
          </a:p>
          <a:p>
            <a:r>
              <a:rPr lang="en-US" dirty="0"/>
              <a:t>5. How to delete branch (local and remote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_________________________________________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1 : </a:t>
            </a:r>
            <a:r>
              <a:rPr lang="en-US" dirty="0"/>
              <a:t>Create branch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“branch name”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 : </a:t>
            </a:r>
            <a:r>
              <a:rPr lang="en-US" dirty="0"/>
              <a:t>Checkout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“branch name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Make changes in the “branch” and follow [</a:t>
            </a:r>
            <a:r>
              <a:rPr lang="en-US" dirty="0" err="1" smtClean="0"/>
              <a:t>git</a:t>
            </a:r>
            <a:r>
              <a:rPr lang="en-US" dirty="0" smtClean="0"/>
              <a:t> add . ] then [</a:t>
            </a:r>
            <a:r>
              <a:rPr lang="en-US" dirty="0" err="1" smtClean="0"/>
              <a:t>git</a:t>
            </a:r>
            <a:r>
              <a:rPr lang="en-US" dirty="0" smtClean="0"/>
              <a:t> commit –m “xxx”] then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–u origin “branch name” : To push the changes to the remote origin 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 : </a:t>
            </a:r>
            <a:r>
              <a:rPr lang="en-US" dirty="0"/>
              <a:t>Merge new branch in master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“branch name</a:t>
            </a:r>
            <a:r>
              <a:rPr lang="en-US" dirty="0" smtClean="0"/>
              <a:t>”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–u origin </a:t>
            </a:r>
            <a:r>
              <a:rPr lang="en-US" dirty="0" smtClean="0"/>
              <a:t>master </a:t>
            </a:r>
            <a:r>
              <a:rPr lang="en-US" dirty="0"/>
              <a:t>: To push the changes to the remote origin</a:t>
            </a:r>
            <a:endParaRPr lang="en-US" dirty="0" smtClean="0"/>
          </a:p>
          <a:p>
            <a:r>
              <a:rPr lang="en-US" dirty="0" smtClean="0"/>
              <a:t>Note: To do so make sure you have already checked out to master 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4 : </a:t>
            </a:r>
            <a:r>
              <a:rPr lang="en-US" dirty="0"/>
              <a:t>Delete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-d “branch name” — delete from local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origin —delete “branch name” — delete from remote</a:t>
            </a:r>
          </a:p>
        </p:txBody>
      </p:sp>
    </p:spTree>
    <p:extLst>
      <p:ext uri="{BB962C8B-B14F-4D97-AF65-F5344CB8AC3E}">
        <p14:creationId xmlns:p14="http://schemas.microsoft.com/office/powerpoint/2010/main" val="3281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2317" y="304800"/>
            <a:ext cx="2692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dirty="0" smtClean="0"/>
              <a:t>Forking and Pulling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53869"/>
            <a:ext cx="792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fork</a:t>
            </a:r>
            <a:r>
              <a:rPr lang="en-US" dirty="0"/>
              <a:t> is a copy of a repository. Forking a repository allows you to freely experiment with changes without affecting the original project..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Propose changes to someone else's project</a:t>
            </a:r>
          </a:p>
          <a:p>
            <a:r>
              <a:rPr lang="en-US" dirty="0"/>
              <a:t>A great example of using forks to propose changes is for bug fixes. Rather than logging an issue for a bug you've found, you can: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Fork the repository.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 the fix.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Submit a </a:t>
            </a:r>
            <a:r>
              <a:rPr lang="en-US" i="1" dirty="0"/>
              <a:t>pull request</a:t>
            </a:r>
            <a:r>
              <a:rPr lang="en-US" dirty="0"/>
              <a:t> to the project owner.</a:t>
            </a:r>
          </a:p>
          <a:p>
            <a:r>
              <a:rPr lang="en-US" dirty="0"/>
              <a:t>If the project owner likes your work, they might pull your fix into the original repository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b="1" dirty="0"/>
              <a:t>Fork an example repository</a:t>
            </a:r>
            <a:endParaRPr lang="en-US" dirty="0"/>
          </a:p>
          <a:p>
            <a:r>
              <a:rPr lang="en-US" dirty="0"/>
              <a:t>Forking a repository is a simple two-step process. We've created a repository for you to practice with!</a:t>
            </a:r>
          </a:p>
          <a:p>
            <a:pPr fontAlgn="ctr"/>
            <a:r>
              <a:rPr lang="en-US"/>
              <a:t>On </a:t>
            </a:r>
            <a:r>
              <a:rPr lang="en-US" smtClean="0"/>
              <a:t>GitHub</a:t>
            </a:r>
            <a:r>
              <a:rPr lang="en-US" dirty="0"/>
              <a:t>, navigate to the </a:t>
            </a:r>
            <a:r>
              <a:rPr lang="en-US" dirty="0" err="1">
                <a:hlinkClick r:id="rId2"/>
              </a:rPr>
              <a:t>octocat</a:t>
            </a:r>
            <a:r>
              <a:rPr lang="en-US" dirty="0">
                <a:hlinkClick r:id="rId2"/>
              </a:rPr>
              <a:t>/Spoon-Knife</a:t>
            </a:r>
            <a:r>
              <a:rPr lang="en-US" dirty="0"/>
              <a:t> repository.</a:t>
            </a:r>
          </a:p>
          <a:p>
            <a:pPr fontAlgn="ctr"/>
            <a:r>
              <a:rPr lang="en-US" dirty="0"/>
              <a:t>In the top-right corner of the page, click </a:t>
            </a:r>
            <a:r>
              <a:rPr lang="en-US" b="1" dirty="0"/>
              <a:t>Fork</a:t>
            </a:r>
            <a:r>
              <a:rPr lang="en-US" dirty="0"/>
              <a:t>. </a:t>
            </a:r>
          </a:p>
          <a:p>
            <a:r>
              <a:rPr lang="en-US" dirty="0"/>
              <a:t>That's it! Now, you have a </a:t>
            </a:r>
            <a:r>
              <a:rPr lang="en-US" i="1" dirty="0"/>
              <a:t>fork</a:t>
            </a:r>
            <a:r>
              <a:rPr lang="en-US" dirty="0"/>
              <a:t> of the original </a:t>
            </a:r>
            <a:r>
              <a:rPr lang="en-US" dirty="0" err="1"/>
              <a:t>octocat</a:t>
            </a:r>
            <a:r>
              <a:rPr lang="en-US" dirty="0"/>
              <a:t>/Spoon-Knife repository.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7040" y="304800"/>
            <a:ext cx="3542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dirty="0" smtClean="0"/>
              <a:t>Forking and Pulling </a:t>
            </a:r>
            <a:r>
              <a:rPr lang="en-US" sz="2400" dirty="0" err="1" smtClean="0"/>
              <a:t>cont</a:t>
            </a:r>
            <a:r>
              <a:rPr lang="en-US" sz="2400" dirty="0" smtClean="0"/>
              <a:t>…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8600" y="885646"/>
            <a:ext cx="8458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1. </a:t>
            </a:r>
            <a:r>
              <a:rPr lang="en-US" b="1" dirty="0" smtClean="0"/>
              <a:t>Clone a FORKED repo.</a:t>
            </a:r>
          </a:p>
          <a:p>
            <a:r>
              <a:rPr lang="en-US" smtClean="0"/>
              <a:t>Type git </a:t>
            </a:r>
            <a:r>
              <a:rPr lang="en-US" dirty="0"/>
              <a:t>clone, and then paste the URL you </a:t>
            </a:r>
            <a:r>
              <a:rPr lang="en-US" dirty="0" smtClean="0"/>
              <a:t>copied. </a:t>
            </a:r>
            <a:r>
              <a:rPr lang="en-US" dirty="0"/>
              <a:t>It will look like this, with </a:t>
            </a:r>
            <a:r>
              <a:rPr lang="en-US"/>
              <a:t>your </a:t>
            </a:r>
            <a:r>
              <a:rPr lang="en-US" smtClean="0"/>
              <a:t>GitHub </a:t>
            </a:r>
            <a:r>
              <a:rPr lang="en-US" dirty="0"/>
              <a:t>username instead of YOUR-USERNAME:</a:t>
            </a:r>
            <a:br>
              <a:rPr lang="en-US" dirty="0"/>
            </a:br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/>
              <a:t>clone </a:t>
            </a:r>
            <a:r>
              <a:rPr lang="en-US">
                <a:hlinkClick r:id="rId2"/>
              </a:rPr>
              <a:t>https</a:t>
            </a:r>
            <a:r>
              <a:rPr lang="en-US" smtClean="0">
                <a:hlinkClick r:id="rId2"/>
              </a:rPr>
              <a:t>://github.com/</a:t>
            </a:r>
            <a:r>
              <a:rPr lang="en-US" i="1" smtClean="0">
                <a:hlinkClick r:id="rId2"/>
              </a:rPr>
              <a:t>YOUR-USERNAME</a:t>
            </a:r>
            <a:r>
              <a:rPr lang="en-US" smtClean="0">
                <a:hlinkClick r:id="rId2"/>
              </a:rPr>
              <a:t>/Spoon-Knife</a:t>
            </a:r>
            <a:endParaRPr lang="en-US" dirty="0" smtClean="0"/>
          </a:p>
          <a:p>
            <a:r>
              <a:rPr lang="en-US" dirty="0" smtClean="0"/>
              <a:t>Step 2: </a:t>
            </a:r>
            <a:r>
              <a:rPr lang="en-US" b="1"/>
              <a:t>Configure </a:t>
            </a:r>
            <a:r>
              <a:rPr lang="en-US" b="1" smtClean="0"/>
              <a:t>Git </a:t>
            </a:r>
            <a:r>
              <a:rPr lang="en-US" b="1" dirty="0"/>
              <a:t>to sync your fork with the original </a:t>
            </a:r>
            <a:r>
              <a:rPr lang="en-US" b="1" dirty="0" smtClean="0"/>
              <a:t>Spoon-Knife repository</a:t>
            </a:r>
          </a:p>
          <a:p>
            <a:r>
              <a:rPr lang="en-US" dirty="0" smtClean="0"/>
              <a:t>	</a:t>
            </a:r>
            <a:r>
              <a:rPr lang="en-US" smtClean="0"/>
              <a:t>$ git </a:t>
            </a:r>
            <a:r>
              <a:rPr lang="en-US" dirty="0"/>
              <a:t>remote </a:t>
            </a:r>
            <a:r>
              <a:rPr lang="en-US" dirty="0" smtClean="0"/>
              <a:t>–v </a:t>
            </a:r>
            <a:r>
              <a:rPr lang="en-US" b="1" dirty="0" smtClean="0"/>
              <a:t>OR </a:t>
            </a:r>
            <a:r>
              <a:rPr lang="en-US"/>
              <a:t>$ </a:t>
            </a:r>
            <a:r>
              <a:rPr lang="en-US" smtClean="0"/>
              <a:t>git </a:t>
            </a:r>
            <a:r>
              <a:rPr lang="en-US" dirty="0" smtClean="0"/>
              <a:t>remote (will show the remote repos associated)</a:t>
            </a:r>
            <a:endParaRPr lang="en-US" b="1" dirty="0" smtClean="0"/>
          </a:p>
          <a:p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/>
              <a:t>remote add upstream </a:t>
            </a:r>
            <a:r>
              <a:rPr lang="en-US">
                <a:hlinkClick r:id="rId3"/>
              </a:rPr>
              <a:t>https</a:t>
            </a:r>
            <a:r>
              <a:rPr lang="en-US" smtClean="0">
                <a:hlinkClick r:id="rId3"/>
              </a:rPr>
              <a:t>://github.com/octocat/Spoon-Knife.git</a:t>
            </a:r>
            <a:endParaRPr lang="en-US" dirty="0" smtClean="0"/>
          </a:p>
          <a:p>
            <a:r>
              <a:rPr lang="en-US" dirty="0" smtClean="0"/>
              <a:t>Step 3: </a:t>
            </a:r>
            <a:r>
              <a:rPr lang="en-US" b="1" dirty="0" smtClean="0"/>
              <a:t>Fetch updates from the ORIGINAL to update the FORKED.</a:t>
            </a:r>
          </a:p>
          <a:p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 smtClean="0"/>
              <a:t>fetch upstream </a:t>
            </a:r>
          </a:p>
          <a:p>
            <a:r>
              <a:rPr lang="en-US" dirty="0" smtClean="0"/>
              <a:t>Step 4: Make changes in the local Forked repo and update/push.</a:t>
            </a:r>
          </a:p>
          <a:p>
            <a:r>
              <a:rPr lang="en-US" dirty="0"/>
              <a:t>	</a:t>
            </a:r>
            <a:r>
              <a:rPr lang="en-US" dirty="0" smtClean="0"/>
              <a:t>Make some changes.</a:t>
            </a:r>
          </a:p>
          <a:p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 smtClean="0"/>
              <a:t>add . </a:t>
            </a:r>
            <a:r>
              <a:rPr lang="en-US" smtClean="0"/>
              <a:t>; git </a:t>
            </a:r>
            <a:r>
              <a:rPr lang="en-US" dirty="0" smtClean="0"/>
              <a:t>commit –m “made changes” </a:t>
            </a:r>
          </a:p>
          <a:p>
            <a:r>
              <a:rPr lang="en-US" dirty="0"/>
              <a:t>	</a:t>
            </a:r>
            <a:r>
              <a:rPr lang="en-US" smtClean="0"/>
              <a:t>$ git </a:t>
            </a:r>
            <a:r>
              <a:rPr lang="en-US" dirty="0" smtClean="0"/>
              <a:t>push origin master</a:t>
            </a:r>
          </a:p>
          <a:p>
            <a:r>
              <a:rPr lang="en-US" dirty="0"/>
              <a:t>The sky's the limit with the changes you can make to a fork, including:</a:t>
            </a:r>
          </a:p>
          <a:p>
            <a:r>
              <a:rPr lang="en-US" b="1" dirty="0"/>
              <a:t>Creating branches:</a:t>
            </a:r>
            <a:r>
              <a:rPr lang="en-US" dirty="0"/>
              <a:t> </a:t>
            </a:r>
            <a:r>
              <a:rPr lang="en-US" i="1" dirty="0">
                <a:hlinkClick r:id="rId4"/>
              </a:rPr>
              <a:t>Branches</a:t>
            </a:r>
            <a:r>
              <a:rPr lang="en-US" dirty="0"/>
              <a:t> allow you to build new features or test out ideas without putting your main project at risk.</a:t>
            </a:r>
          </a:p>
          <a:p>
            <a:r>
              <a:rPr lang="en-US" b="1" dirty="0"/>
              <a:t>Opening pull requests:</a:t>
            </a:r>
            <a:r>
              <a:rPr lang="en-US" dirty="0"/>
              <a:t> If you are hoping to contribute back to the original repository, you can send a request to the original author to pull your fork into their repository by submitting a </a:t>
            </a:r>
            <a:r>
              <a:rPr lang="en-US" dirty="0">
                <a:hlinkClick r:id="rId5"/>
              </a:rPr>
              <a:t>pull request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sz="1400" dirty="0"/>
              <a:t>Reference: </a:t>
            </a:r>
            <a:r>
              <a:rPr lang="en-US" sz="1400" dirty="0">
                <a:hlinkClick r:id="rId6"/>
              </a:rPr>
              <a:t>https</a:t>
            </a:r>
            <a:r>
              <a:rPr lang="en-US" sz="1400">
                <a:hlinkClick r:id="rId6"/>
              </a:rPr>
              <a:t>://</a:t>
            </a:r>
            <a:r>
              <a:rPr lang="en-US" sz="1400" smtClean="0">
                <a:hlinkClick r:id="rId6"/>
              </a:rPr>
              <a:t>help.github.com/articles/fork-a-repo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1684" y="304800"/>
            <a:ext cx="49736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400" dirty="0" smtClean="0"/>
              <a:t>Tags and Tagging</a:t>
            </a:r>
          </a:p>
          <a:p>
            <a:pPr algn="ctr"/>
            <a:r>
              <a:rPr lang="en-US" sz="2400" smtClean="0"/>
              <a:t>Git </a:t>
            </a:r>
            <a:r>
              <a:rPr lang="en-US" sz="2400" dirty="0"/>
              <a:t>TAGS - What | Why | When | How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26164" y="1225689"/>
            <a:ext cx="79844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are tags / </a:t>
            </a:r>
            <a:r>
              <a:rPr lang="en-US" b="1" dirty="0" smtClean="0"/>
              <a:t>releases</a:t>
            </a:r>
          </a:p>
          <a:p>
            <a:endParaRPr lang="en-US" dirty="0" smtClean="0"/>
          </a:p>
          <a:p>
            <a:r>
              <a:rPr lang="en-US" b="1" dirty="0"/>
              <a:t>Tags</a:t>
            </a:r>
            <a:r>
              <a:rPr lang="en-US" dirty="0"/>
              <a:t> in </a:t>
            </a:r>
            <a:r>
              <a:rPr lang="en-US" b="1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are lightweight references that point to an SHA hash of a commit. Unlike branches, they are not mutable and once created should not be deleted. </a:t>
            </a:r>
            <a:r>
              <a:rPr lang="en-US" b="1" dirty="0"/>
              <a:t>Tags</a:t>
            </a:r>
            <a:r>
              <a:rPr lang="en-US" dirty="0"/>
              <a:t> may be lightweight (in which case they refer to the commit directly) or annotated (in which case they point to a </a:t>
            </a:r>
            <a:r>
              <a:rPr lang="en-US" b="1" dirty="0"/>
              <a:t>tag</a:t>
            </a:r>
            <a:r>
              <a:rPr lang="en-US" dirty="0"/>
              <a:t> object which points to the commit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 smtClean="0"/>
              <a:t>2</a:t>
            </a:r>
            <a:r>
              <a:rPr lang="en-US" b="1" dirty="0"/>
              <a:t>. Why should </a:t>
            </a:r>
            <a:r>
              <a:rPr lang="en-US" b="1" dirty="0" err="1"/>
              <a:t>i</a:t>
            </a:r>
            <a:r>
              <a:rPr lang="en-US" b="1" dirty="0"/>
              <a:t> create </a:t>
            </a:r>
            <a:r>
              <a:rPr lang="en-US" b="1" dirty="0" smtClean="0"/>
              <a:t>TAGs</a:t>
            </a:r>
          </a:p>
          <a:p>
            <a:endParaRPr lang="en-US" b="1" dirty="0" smtClean="0"/>
          </a:p>
          <a:p>
            <a:r>
              <a:rPr lang="en-US" dirty="0"/>
              <a:t>Like most VCSs,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has the ability to tag specific points in history as being important. Typically people use this functionality to mark release points (v1.0, and so on).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3</a:t>
            </a:r>
            <a:r>
              <a:rPr lang="en-US" b="1" dirty="0"/>
              <a:t>. When to create </a:t>
            </a:r>
            <a:r>
              <a:rPr lang="en-US" b="1" dirty="0" smtClean="0"/>
              <a:t>TAGs</a:t>
            </a:r>
          </a:p>
          <a:p>
            <a:endParaRPr lang="en-US" b="1" dirty="0" smtClean="0"/>
          </a:p>
          <a:p>
            <a:r>
              <a:rPr lang="en-US" dirty="0"/>
              <a:t>Typically people use this functionality to mark release points (v1.0, and so on).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14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23454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How </a:t>
            </a:r>
            <a:r>
              <a:rPr lang="en-US" sz="2400" b="1" dirty="0"/>
              <a:t>to create TAGs in 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create | show | publish | delete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952" y="990745"/>
            <a:ext cx="4267200" cy="56323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1:</a:t>
            </a:r>
          </a:p>
          <a:p>
            <a:r>
              <a:rPr lang="en-US" b="1" dirty="0"/>
              <a:t>Checkout the branch where you want to create the tag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checkout "branch name"</a:t>
            </a:r>
          </a:p>
          <a:p>
            <a:r>
              <a:rPr lang="en-US" dirty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master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Step 2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/>
              <a:t>Two Types of </a:t>
            </a:r>
            <a:r>
              <a:rPr lang="en-US" b="1" dirty="0"/>
              <a:t>TAGS (lightweight and annotated)</a:t>
            </a:r>
          </a:p>
          <a:p>
            <a:r>
              <a:rPr lang="en-US" dirty="0"/>
              <a:t>Create tag with some name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"tag name"</a:t>
            </a:r>
          </a:p>
          <a:p>
            <a:r>
              <a:rPr lang="en-US" dirty="0"/>
              <a:t>example 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tag v1.0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-a v1.0 -m "</a:t>
            </a:r>
            <a:r>
              <a:rPr lang="en-US" i="1" dirty="0" err="1"/>
              <a:t>ver</a:t>
            </a:r>
            <a:r>
              <a:rPr lang="en-US" i="1" dirty="0"/>
              <a:t> 1 of .."</a:t>
            </a:r>
            <a:r>
              <a:rPr lang="en-US" dirty="0"/>
              <a:t> </a:t>
            </a:r>
            <a:r>
              <a:rPr lang="en-US" b="1" dirty="0"/>
              <a:t>(to create annotated tags) 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Step 3:</a:t>
            </a:r>
          </a:p>
          <a:p>
            <a:r>
              <a:rPr lang="en-US" b="1" dirty="0"/>
              <a:t>Display or Show tags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tag</a:t>
            </a:r>
          </a:p>
          <a:p>
            <a:r>
              <a:rPr lang="en-US" i="1" dirty="0" smtClean="0"/>
              <a:t>   $</a:t>
            </a:r>
            <a:r>
              <a:rPr lang="en-US" i="1" dirty="0" err="1" smtClean="0"/>
              <a:t>git</a:t>
            </a:r>
            <a:r>
              <a:rPr lang="en-US" i="1" dirty="0" smtClean="0"/>
              <a:t> show v1.0</a:t>
            </a:r>
          </a:p>
          <a:p>
            <a:r>
              <a:rPr lang="en-US" i="1" dirty="0" smtClean="0"/>
              <a:t>   $</a:t>
            </a:r>
            <a:r>
              <a:rPr lang="en-US" i="1" dirty="0" err="1" smtClean="0"/>
              <a:t>git</a:t>
            </a:r>
            <a:r>
              <a:rPr lang="en-US" i="1" dirty="0" smtClean="0"/>
              <a:t> tag -l “v1.*”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7152" y="968829"/>
            <a:ext cx="4267200" cy="56323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4:</a:t>
            </a:r>
          </a:p>
          <a:p>
            <a:r>
              <a:rPr lang="en-US" b="1" dirty="0"/>
              <a:t>Push tags to remote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push origin v1.0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push origin --tags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push --tags </a:t>
            </a:r>
          </a:p>
          <a:p>
            <a:r>
              <a:rPr lang="en-US" dirty="0" smtClean="0"/>
              <a:t>(to push all tags at once)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Step 5:</a:t>
            </a:r>
          </a:p>
          <a:p>
            <a:r>
              <a:rPr lang="en-US" b="1" dirty="0"/>
              <a:t>Delete tags (if required only)</a:t>
            </a:r>
          </a:p>
          <a:p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delete tags from local :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-d v1.0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--delete </a:t>
            </a:r>
            <a:r>
              <a:rPr lang="en-US" i="1" dirty="0" smtClean="0"/>
              <a:t>v1.0</a:t>
            </a:r>
          </a:p>
          <a:p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delete tags from remote :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origin -d v1.0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origin --delete v1.0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origin :v1.0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delete multiple tags at once:</a:t>
            </a:r>
          </a:p>
          <a:p>
            <a:r>
              <a:rPr lang="en-US" dirty="0" smtClean="0"/>
              <a:t>    </a:t>
            </a:r>
            <a:r>
              <a:rPr lang="en-US" i="1" dirty="0" smtClean="0"/>
              <a:t>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-d v1.0 v1.1 (local)</a:t>
            </a:r>
          </a:p>
          <a:p>
            <a:r>
              <a:rPr lang="en-US" i="1" dirty="0" smtClean="0"/>
              <a:t>    $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push origin -d v1.0 v1.1 (remote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4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23454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Checking out TAGS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901148" y="32004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Creating TAGS from past commits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295400"/>
            <a:ext cx="6324600" cy="12003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We cannot checkout tags in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We can create a branch from a tag and checkout the branch</a:t>
            </a:r>
          </a:p>
          <a:p>
            <a:r>
              <a:rPr lang="en-US" dirty="0" err="1"/>
              <a:t>git</a:t>
            </a:r>
            <a:r>
              <a:rPr lang="en-US" dirty="0"/>
              <a:t> checkout -b "branch name" "tag name"</a:t>
            </a:r>
          </a:p>
          <a:p>
            <a:r>
              <a:rPr lang="en-US" dirty="0"/>
              <a:t>example : </a:t>
            </a:r>
            <a:r>
              <a:rPr lang="en-US" dirty="0" err="1"/>
              <a:t>git</a:t>
            </a:r>
            <a:r>
              <a:rPr lang="en-US" dirty="0"/>
              <a:t> checkout -b ReleaseVer1 v1.0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267200"/>
            <a:ext cx="64770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tag "tag name" "reference of commit"</a:t>
            </a:r>
          </a:p>
          <a:p>
            <a:r>
              <a:rPr lang="en-US" dirty="0"/>
              <a:t>example : </a:t>
            </a:r>
            <a:r>
              <a:rPr lang="en-US" dirty="0" err="1"/>
              <a:t>git</a:t>
            </a:r>
            <a:r>
              <a:rPr lang="en-US" dirty="0"/>
              <a:t> tag v1.2 5fcdb03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6019800"/>
            <a:ext cx="670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Reference: </a:t>
            </a:r>
            <a:r>
              <a:rPr lang="en-US" sz="1400" dirty="0">
                <a:hlinkClick r:id="rId2"/>
              </a:rPr>
              <a:t>https://git-scm.com/book/en/v2/Git-Basics-Tagging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8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vops\Devops_Tutorial\Devops_Tutorial\GIT\Cheat_Sh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69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What </a:t>
            </a:r>
            <a:r>
              <a:rPr lang="en-IN"/>
              <a:t>is </a:t>
            </a:r>
            <a:r>
              <a:rPr lang="en-IN" smtClean="0"/>
              <a:t>GIT?</a:t>
            </a:r>
            <a:endParaRPr lang="en-IN" dirty="0" smtClean="0"/>
          </a:p>
          <a:p>
            <a:r>
              <a:rPr lang="en-IN" smtClean="0"/>
              <a:t>Git </a:t>
            </a:r>
            <a:r>
              <a:rPr lang="en-IN" dirty="0" smtClean="0"/>
              <a:t>is a Version control system. </a:t>
            </a:r>
          </a:p>
          <a:p>
            <a:r>
              <a:rPr lang="en-IN" dirty="0" smtClean="0"/>
              <a:t>To track the changes to our files and folders.</a:t>
            </a:r>
          </a:p>
          <a:p>
            <a:r>
              <a:rPr lang="en-IN" dirty="0" smtClean="0"/>
              <a:t>To </a:t>
            </a:r>
            <a:r>
              <a:rPr lang="en-IN" dirty="0" err="1" smtClean="0"/>
              <a:t>collabrate</a:t>
            </a:r>
            <a:r>
              <a:rPr lang="en-IN" dirty="0" smtClean="0"/>
              <a:t> in Team</a:t>
            </a:r>
          </a:p>
          <a:p>
            <a:r>
              <a:rPr lang="en-IN" dirty="0" smtClean="0"/>
              <a:t>Two </a:t>
            </a:r>
            <a:r>
              <a:rPr lang="en-IN" dirty="0" err="1" smtClean="0"/>
              <a:t>tyes</a:t>
            </a:r>
            <a:r>
              <a:rPr lang="en-IN" dirty="0" smtClean="0"/>
              <a:t> of VCS </a:t>
            </a:r>
          </a:p>
          <a:p>
            <a:r>
              <a:rPr lang="en-IN" dirty="0" smtClean="0"/>
              <a:t>Centralizes and Distributed.</a:t>
            </a:r>
          </a:p>
          <a:p>
            <a:r>
              <a:rPr lang="en-IN">
                <a:hlinkClick r:id="rId2"/>
              </a:rPr>
              <a:t>https</a:t>
            </a:r>
            <a:r>
              <a:rPr lang="en-IN" smtClean="0">
                <a:hlinkClick r:id="rId2"/>
              </a:rPr>
              <a:t>://git-scm.com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</a:p>
          <a:p>
            <a:r>
              <a:rPr lang="en-US" smtClean="0"/>
              <a:t>Git </a:t>
            </a:r>
            <a:r>
              <a:rPr lang="en-US" dirty="0"/>
              <a:t>is a </a:t>
            </a:r>
            <a:r>
              <a:rPr lang="en-US" dirty="0">
                <a:hlinkClick r:id="rId3"/>
              </a:rPr>
              <a:t>free and open source</a:t>
            </a:r>
            <a:r>
              <a:rPr lang="en-US" dirty="0"/>
              <a:t> distributed version control system designed to handle everything from small to very large projects with speed and efficiency. </a:t>
            </a:r>
            <a:endParaRPr lang="en-IN" dirty="0"/>
          </a:p>
          <a:p>
            <a:r>
              <a:rPr lang="en-IN" dirty="0"/>
              <a:t>2. What </a:t>
            </a:r>
            <a:r>
              <a:rPr lang="en-IN"/>
              <a:t>is </a:t>
            </a:r>
            <a:r>
              <a:rPr lang="en-IN" smtClean="0"/>
              <a:t>GIT </a:t>
            </a:r>
            <a:r>
              <a:rPr lang="en-IN" dirty="0"/>
              <a:t>HUB</a:t>
            </a:r>
          </a:p>
          <a:p>
            <a:r>
              <a:rPr lang="en-IN" dirty="0"/>
              <a:t>3. </a:t>
            </a:r>
            <a:r>
              <a:rPr lang="en-IN"/>
              <a:t>Is </a:t>
            </a:r>
            <a:r>
              <a:rPr lang="en-IN" smtClean="0"/>
              <a:t>GIT </a:t>
            </a:r>
            <a:r>
              <a:rPr lang="en-IN" dirty="0"/>
              <a:t>related </a:t>
            </a:r>
            <a:r>
              <a:rPr lang="en-IN"/>
              <a:t>to </a:t>
            </a:r>
            <a:r>
              <a:rPr lang="en-IN" smtClean="0"/>
              <a:t>GIT </a:t>
            </a:r>
            <a:r>
              <a:rPr lang="en-IN" dirty="0"/>
              <a:t>HUB</a:t>
            </a:r>
          </a:p>
          <a:p>
            <a:r>
              <a:rPr lang="en-IN" dirty="0"/>
              <a:t>4. A simple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685800"/>
            <a:ext cx="5715000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SESSION 1</a:t>
            </a:r>
            <a:endParaRPr lang="en-IN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09600"/>
            <a:ext cx="660474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81050"/>
            <a:ext cx="7620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Devops_Tutorial\GIT\Centralized-Version-Control-System-Workflow-What-Is-Git-Edure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90678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Devops_Tutorial\GIT\Distributed-Version-Control-System-Workflow-What-Is-Git-Edurek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09600"/>
            <a:ext cx="7787964" cy="5150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390" y="1066800"/>
            <a:ext cx="75968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GIT HUB</a:t>
            </a:r>
          </a:p>
          <a:p>
            <a:r>
              <a:rPr lang="en-IN" dirty="0" smtClean="0"/>
              <a:t>What </a:t>
            </a:r>
            <a:r>
              <a:rPr lang="en-IN" dirty="0"/>
              <a:t>is </a:t>
            </a:r>
            <a:r>
              <a:rPr lang="en-IN" dirty="0" smtClean="0"/>
              <a:t>GIT HUB</a:t>
            </a:r>
          </a:p>
          <a:p>
            <a:r>
              <a:rPr lang="en-IN" dirty="0">
                <a:hlinkClick r:id="rId3"/>
              </a:rPr>
              <a:t>https</a:t>
            </a:r>
            <a:r>
              <a:rPr lang="en-IN" dirty="0" smtClean="0">
                <a:hlinkClick r:id="rId3"/>
              </a:rPr>
              <a:t>://github.com/</a:t>
            </a:r>
            <a:r>
              <a:rPr lang="en-IN" dirty="0" smtClean="0"/>
              <a:t> </a:t>
            </a:r>
          </a:p>
          <a:p>
            <a:r>
              <a:rPr lang="en-US" dirty="0" smtClean="0"/>
              <a:t>GitHub </a:t>
            </a:r>
            <a:r>
              <a:rPr lang="en-US" dirty="0"/>
              <a:t>is a development platform inspired by the way you work. From </a:t>
            </a:r>
            <a:r>
              <a:rPr lang="en-US" dirty="0">
                <a:hlinkClick r:id="rId4"/>
              </a:rPr>
              <a:t>open source</a:t>
            </a:r>
            <a:r>
              <a:rPr lang="en-US" dirty="0"/>
              <a:t> to </a:t>
            </a:r>
            <a:r>
              <a:rPr lang="en-US" dirty="0">
                <a:hlinkClick r:id="rId5"/>
              </a:rPr>
              <a:t>business</a:t>
            </a:r>
            <a:r>
              <a:rPr lang="en-US" dirty="0"/>
              <a:t>, you can host and review code, manage projects, and build software alongside millions of other developers. 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 	- Website/remote location to upload repositories online.</a:t>
            </a:r>
          </a:p>
          <a:p>
            <a:r>
              <a:rPr lang="en-IN" dirty="0"/>
              <a:t>	</a:t>
            </a:r>
            <a:r>
              <a:rPr lang="en-IN" dirty="0" smtClean="0"/>
              <a:t>- Provide Backup</a:t>
            </a:r>
          </a:p>
          <a:p>
            <a:r>
              <a:rPr lang="en-IN" dirty="0"/>
              <a:t>	</a:t>
            </a:r>
            <a:r>
              <a:rPr lang="en-IN" dirty="0" smtClean="0"/>
              <a:t>- Provide Visual interface to your repo.</a:t>
            </a:r>
          </a:p>
          <a:p>
            <a:r>
              <a:rPr lang="en-IN" dirty="0"/>
              <a:t>	</a:t>
            </a:r>
            <a:r>
              <a:rPr lang="en-IN" dirty="0" smtClean="0"/>
              <a:t>- Makes Collaboration easier</a:t>
            </a:r>
          </a:p>
          <a:p>
            <a:endParaRPr lang="en-IN" dirty="0"/>
          </a:p>
          <a:p>
            <a:r>
              <a:rPr lang="en-IN" dirty="0" smtClean="0"/>
              <a:t>Is GIT </a:t>
            </a:r>
            <a:r>
              <a:rPr lang="en-IN" dirty="0"/>
              <a:t>related to </a:t>
            </a:r>
            <a:r>
              <a:rPr lang="en-IN" dirty="0" smtClean="0"/>
              <a:t>GIT HUB</a:t>
            </a:r>
          </a:p>
          <a:p>
            <a:r>
              <a:rPr lang="en-IN" dirty="0" smtClean="0"/>
              <a:t>	- No. </a:t>
            </a:r>
          </a:p>
          <a:p>
            <a:r>
              <a:rPr lang="en-IN" dirty="0" smtClean="0"/>
              <a:t>GIT is a Version Control System (VCS) and GITHUB is a website based remote location to upload your repositories.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Devops_Tutorial\GIT\git-basicw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035" y="2398643"/>
            <a:ext cx="8684757" cy="164306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43200" y="113817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A </a:t>
            </a:r>
            <a:r>
              <a:rPr lang="en-IN" sz="2800" b="1" dirty="0"/>
              <a:t>simple </a:t>
            </a:r>
            <a:r>
              <a:rPr lang="en-IN" sz="2800" b="1" dirty="0" smtClean="0"/>
              <a:t>workflow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14" y="381000"/>
            <a:ext cx="525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Get Started </a:t>
            </a:r>
            <a:r>
              <a:rPr lang="en-US" sz="3600" dirty="0" smtClean="0"/>
              <a:t>with</a:t>
            </a:r>
            <a:r>
              <a:rPr lang="en-US" sz="3200" dirty="0" smtClean="0"/>
              <a:t> </a:t>
            </a:r>
            <a:r>
              <a:rPr lang="en-US" sz="3200" smtClean="0"/>
              <a:t>installing GIT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 and Install GIT.</a:t>
            </a:r>
          </a:p>
          <a:p>
            <a:pPr marL="342900" indent="-342900">
              <a:buAutoNum type="arabicPeriod"/>
            </a:pPr>
            <a:r>
              <a:rPr lang="en-US" dirty="0" smtClean="0"/>
              <a:t>Signup and Create a account on GITHUB.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a file/folder to GIT.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Track and Commit Changes.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the repository on GITHUB.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1021</Words>
  <Application>Microsoft Office PowerPoint</Application>
  <PresentationFormat>On-screen Show (4:3)</PresentationFormat>
  <Paragraphs>207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Version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ACER</dc:creator>
  <cp:lastModifiedBy>mujahid</cp:lastModifiedBy>
  <cp:revision>54</cp:revision>
  <dcterms:created xsi:type="dcterms:W3CDTF">2017-04-02T14:33:00Z</dcterms:created>
  <dcterms:modified xsi:type="dcterms:W3CDTF">2017-07-23T12:19:14Z</dcterms:modified>
</cp:coreProperties>
</file>