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0" r:id="rId6"/>
    <p:sldId id="264" r:id="rId7"/>
    <p:sldId id="265" r:id="rId8"/>
    <p:sldId id="266" r:id="rId9"/>
    <p:sldId id="261" r:id="rId10"/>
    <p:sldId id="267" r:id="rId11"/>
    <p:sldId id="268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0282" autoAdjust="0"/>
  </p:normalViewPr>
  <p:slideViewPr>
    <p:cSldViewPr>
      <p:cViewPr varScale="1">
        <p:scale>
          <a:sx n="59" d="100"/>
          <a:sy n="59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2271A-8C73-4D86-BAB6-7E0DDB3CE90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2E1DA-36CC-448F-BF8E-DCA58C2CD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5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</a:p>
          <a:p>
            <a:endParaRPr lang="en-US" dirty="0" smtClean="0"/>
          </a:p>
          <a:p>
            <a:r>
              <a:rPr lang="en-US" baseline="0" dirty="0" smtClean="0"/>
              <a:t>                            Virtualization 				Containerization</a:t>
            </a:r>
          </a:p>
          <a:p>
            <a:r>
              <a:rPr lang="en-US" baseline="0" dirty="0" smtClean="0"/>
              <a:t>	&gt; Mixed OS’s					&gt; efficient</a:t>
            </a:r>
          </a:p>
          <a:p>
            <a:pPr marL="1085850" lvl="2" indent="-171450">
              <a:buFont typeface="Wingdings"/>
              <a:buChar char="Ø"/>
            </a:pPr>
            <a:r>
              <a:rPr lang="en-US" baseline="0" dirty="0" smtClean="0"/>
              <a:t>More Flexible				&gt; Less OS Maintenance</a:t>
            </a:r>
          </a:p>
          <a:p>
            <a:pPr marL="1085850" lvl="2" indent="-171450">
              <a:buFont typeface="Wingdings"/>
              <a:buChar char="Ø"/>
            </a:pPr>
            <a:r>
              <a:rPr lang="en-US" baseline="0" dirty="0" smtClean="0"/>
              <a:t>Very Mature 				&gt; Fast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2E1DA-36CC-448F-BF8E-DCA58C2CD5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4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Adejonge</a:t>
            </a:r>
            <a:r>
              <a:rPr lang="en-US" dirty="0" smtClean="0"/>
              <a:t>/</a:t>
            </a:r>
            <a:r>
              <a:rPr lang="en-US" dirty="0" err="1" smtClean="0"/>
              <a:t>helloworld</a:t>
            </a:r>
            <a:r>
              <a:rPr lang="en-US" dirty="0" smtClean="0"/>
              <a:t> – it</a:t>
            </a:r>
            <a:r>
              <a:rPr lang="en-US" baseline="0" dirty="0" smtClean="0"/>
              <a:t> is a </a:t>
            </a:r>
            <a:r>
              <a:rPr lang="en-US" baseline="0" dirty="0" err="1" smtClean="0"/>
              <a:t>selfcontained</a:t>
            </a:r>
            <a:r>
              <a:rPr lang="en-US" baseline="0" dirty="0" smtClean="0"/>
              <a:t> webserver which servers </a:t>
            </a:r>
            <a:r>
              <a:rPr lang="en-US" baseline="0" dirty="0" err="1" smtClean="0"/>
              <a:t>onepage</a:t>
            </a:r>
            <a:r>
              <a:rPr lang="en-US" baseline="0" dirty="0" smtClean="0"/>
              <a:t> on port 8080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2E1DA-36CC-448F-BF8E-DCA58C2CD5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7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1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9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7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9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8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93A-BDE8-4DA1-A758-DF79A4A926A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5993A-BDE8-4DA1-A758-DF79A4A926A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36139-6427-4007-862F-AF031D3D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6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centos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hub.docker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2546" y="510540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Containerization Technology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https://d3nmt5vlzunoa1.cloudfront.net/phpstorm/files/2015/10/large_v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-381000"/>
            <a:ext cx="6363835" cy="567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0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2377" y="152400"/>
            <a:ext cx="56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NETWORKING IN DOCKER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93313"/>
            <a:ext cx="86106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Hence the </a:t>
            </a:r>
            <a:r>
              <a:rPr lang="en-US" b="1" dirty="0" smtClean="0"/>
              <a:t>Virtual Interface (</a:t>
            </a:r>
            <a:r>
              <a:rPr lang="en-US" b="1" dirty="0"/>
              <a:t>Docker0:172.16.0.1</a:t>
            </a:r>
            <a:r>
              <a:rPr lang="en-US" b="1" dirty="0" smtClean="0"/>
              <a:t>) </a:t>
            </a:r>
            <a:r>
              <a:rPr lang="en-US" dirty="0" smtClean="0"/>
              <a:t>is created when you have a </a:t>
            </a:r>
            <a:r>
              <a:rPr lang="en-US" dirty="0" err="1" smtClean="0"/>
              <a:t>docker</a:t>
            </a:r>
            <a:r>
              <a:rPr lang="en-US" dirty="0" smtClean="0"/>
              <a:t> installed and then a </a:t>
            </a:r>
            <a:r>
              <a:rPr lang="en-US" b="1" dirty="0" smtClean="0"/>
              <a:t>Bridge Networked (Virtual </a:t>
            </a:r>
            <a:r>
              <a:rPr lang="en-US" b="1" dirty="0" err="1" smtClean="0"/>
              <a:t>EtherNet</a:t>
            </a:r>
            <a:r>
              <a:rPr lang="en-US" b="1" dirty="0" smtClean="0"/>
              <a:t> Port - </a:t>
            </a:r>
            <a:r>
              <a:rPr lang="en-US" b="1" dirty="0" err="1"/>
              <a:t>VetnXXX</a:t>
            </a:r>
            <a:r>
              <a:rPr lang="en-US" b="1" dirty="0" smtClean="0"/>
              <a:t>)</a:t>
            </a:r>
            <a:r>
              <a:rPr lang="en-US" dirty="0" smtClean="0"/>
              <a:t> is created for every running container and an IP Address is allocated.</a:t>
            </a:r>
          </a:p>
          <a:p>
            <a:r>
              <a:rPr lang="en-US" dirty="0" smtClean="0"/>
              <a:t>Finding the IP: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Step 1: </a:t>
            </a:r>
            <a:r>
              <a:rPr lang="en-US" dirty="0" smtClean="0"/>
              <a:t>Check your host with </a:t>
            </a:r>
          </a:p>
          <a:p>
            <a:r>
              <a:rPr lang="en-US" b="1" i="1" dirty="0" smtClean="0"/>
              <a:t>$ </a:t>
            </a:r>
            <a:r>
              <a:rPr lang="en-US" b="1" i="1" dirty="0" err="1" smtClean="0"/>
              <a:t>ifconfig</a:t>
            </a:r>
            <a:r>
              <a:rPr lang="en-US" b="1" i="1" dirty="0" smtClean="0"/>
              <a:t>   </a:t>
            </a:r>
          </a:p>
          <a:p>
            <a:r>
              <a:rPr lang="en-US" dirty="0" smtClean="0"/>
              <a:t>You would find an eht0 and docker0 but not </a:t>
            </a:r>
            <a:r>
              <a:rPr lang="en-US" b="1" dirty="0" err="1"/>
              <a:t>VetnXXX</a:t>
            </a:r>
            <a:r>
              <a:rPr lang="en-US" dirty="0" smtClean="0"/>
              <a:t>.(Note: without any running container.)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Step 2: </a:t>
            </a:r>
            <a:r>
              <a:rPr lang="en-US" dirty="0" smtClean="0"/>
              <a:t>Run this container in daemon mode.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 smtClean="0"/>
              <a:t>docker</a:t>
            </a:r>
            <a:r>
              <a:rPr lang="en-US" b="1" i="1" dirty="0" smtClean="0"/>
              <a:t> run –d </a:t>
            </a:r>
            <a:r>
              <a:rPr lang="en-US" b="1" i="1" dirty="0" err="1" smtClean="0"/>
              <a:t>adejonge</a:t>
            </a:r>
            <a:r>
              <a:rPr lang="en-US" b="1" i="1" dirty="0" smtClean="0"/>
              <a:t>/</a:t>
            </a:r>
            <a:r>
              <a:rPr lang="en-US" b="1" i="1" dirty="0" err="1" smtClean="0"/>
              <a:t>helloworld</a:t>
            </a:r>
            <a:r>
              <a:rPr lang="en-US" b="1" i="1" dirty="0" smtClean="0"/>
              <a:t> (</a:t>
            </a:r>
            <a:r>
              <a:rPr lang="en-US" dirty="0"/>
              <a:t>it is a </a:t>
            </a:r>
            <a:r>
              <a:rPr lang="en-US" dirty="0" err="1"/>
              <a:t>selfcontained</a:t>
            </a:r>
            <a:r>
              <a:rPr lang="en-US" dirty="0"/>
              <a:t> webserver which servers </a:t>
            </a:r>
            <a:r>
              <a:rPr lang="en-US" dirty="0" smtClean="0"/>
              <a:t>one page </a:t>
            </a:r>
            <a:r>
              <a:rPr lang="en-US" dirty="0"/>
              <a:t>on port </a:t>
            </a:r>
            <a:r>
              <a:rPr lang="en-US" dirty="0" smtClean="0"/>
              <a:t>8080 but need to know the IP address of this container</a:t>
            </a:r>
            <a:r>
              <a:rPr lang="en-US" b="1" i="1" dirty="0" smtClean="0"/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Step 3 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Finding the </a:t>
            </a:r>
            <a:r>
              <a:rPr lang="en-US" dirty="0" smtClean="0"/>
              <a:t>IP of this </a:t>
            </a:r>
            <a:r>
              <a:rPr lang="en-US" dirty="0" err="1" smtClean="0"/>
              <a:t>contianer</a:t>
            </a:r>
            <a:r>
              <a:rPr lang="en-US" dirty="0" smtClean="0"/>
              <a:t>.</a:t>
            </a:r>
            <a:endParaRPr lang="en-US" b="1" i="1" dirty="0"/>
          </a:p>
          <a:p>
            <a:r>
              <a:rPr lang="en-US" b="1" i="1" dirty="0" smtClean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inspect </a:t>
            </a:r>
            <a:r>
              <a:rPr lang="en-US" b="1" i="1" dirty="0"/>
              <a:t>&lt;</a:t>
            </a:r>
            <a:r>
              <a:rPr lang="en-US" b="1" i="1" dirty="0" err="1"/>
              <a:t>Cont.Name</a:t>
            </a:r>
            <a:r>
              <a:rPr lang="en-US" b="1" i="1" dirty="0"/>
              <a:t> or Cont.ID</a:t>
            </a:r>
            <a:r>
              <a:rPr lang="en-US" b="1" i="1" dirty="0" smtClean="0"/>
              <a:t>&gt;</a:t>
            </a:r>
            <a:r>
              <a:rPr lang="en-US" dirty="0" smtClean="0"/>
              <a:t> </a:t>
            </a:r>
            <a:r>
              <a:rPr lang="en-US" b="1" i="1" dirty="0" smtClean="0"/>
              <a:t>(“</a:t>
            </a:r>
            <a:r>
              <a:rPr lang="en-US" b="1" i="1" dirty="0"/>
              <a:t>check for the </a:t>
            </a:r>
            <a:r>
              <a:rPr lang="en-US" b="1" i="1" dirty="0" smtClean="0"/>
              <a:t>container information”)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inspect &lt;</a:t>
            </a:r>
            <a:r>
              <a:rPr lang="en-US" b="1" i="1" dirty="0" err="1"/>
              <a:t>Cont.Name</a:t>
            </a:r>
            <a:r>
              <a:rPr lang="en-US" b="1" i="1" dirty="0"/>
              <a:t> or Cont.ID&gt;</a:t>
            </a:r>
            <a:r>
              <a:rPr lang="en-US" dirty="0"/>
              <a:t> </a:t>
            </a:r>
            <a:r>
              <a:rPr lang="en-US" dirty="0" smtClean="0"/>
              <a:t>| grep IP</a:t>
            </a:r>
          </a:p>
          <a:p>
            <a:r>
              <a:rPr lang="en-US" dirty="0" smtClean="0"/>
              <a:t>Exactly here check for 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ifconfig</a:t>
            </a:r>
            <a:r>
              <a:rPr lang="en-US" b="1" i="1" dirty="0"/>
              <a:t>   </a:t>
            </a:r>
          </a:p>
          <a:p>
            <a:r>
              <a:rPr lang="en-US" dirty="0"/>
              <a:t>You would find an eht0 and docker0 but </a:t>
            </a:r>
            <a:r>
              <a:rPr lang="en-US" dirty="0" smtClean="0"/>
              <a:t>and </a:t>
            </a:r>
            <a:r>
              <a:rPr lang="en-US" b="1" dirty="0" err="1" smtClean="0"/>
              <a:t>VetnXXX</a:t>
            </a:r>
            <a:r>
              <a:rPr lang="en-US" b="1" dirty="0" smtClean="0"/>
              <a:t>. This is the </a:t>
            </a:r>
            <a:r>
              <a:rPr lang="en-US" b="1" dirty="0"/>
              <a:t>Bridge Networked </a:t>
            </a:r>
            <a:r>
              <a:rPr lang="en-US" b="1" dirty="0" smtClean="0"/>
              <a:t>Virtual </a:t>
            </a:r>
            <a:r>
              <a:rPr lang="en-US" b="1" dirty="0" err="1"/>
              <a:t>EtherNet</a:t>
            </a:r>
            <a:r>
              <a:rPr lang="en-US" b="1" dirty="0"/>
              <a:t> </a:t>
            </a:r>
            <a:r>
              <a:rPr lang="en-US" b="1" dirty="0" smtClean="0"/>
              <a:t>Port that  exposes IP </a:t>
            </a:r>
            <a:r>
              <a:rPr lang="en-US" b="1" dirty="0" err="1" smtClean="0"/>
              <a:t>fo</a:t>
            </a:r>
            <a:r>
              <a:rPr lang="en-US" b="1" dirty="0" smtClean="0"/>
              <a:t> the container to rest of the Network.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Step 4: </a:t>
            </a:r>
          </a:p>
          <a:p>
            <a:pPr algn="ctr"/>
            <a:r>
              <a:rPr lang="en-US" sz="2800" b="1" dirty="0" smtClean="0"/>
              <a:t>GOTO BROWSER and type : www.&lt;Container IP </a:t>
            </a:r>
            <a:r>
              <a:rPr lang="en-US" sz="2800" b="1" dirty="0" err="1" smtClean="0"/>
              <a:t>Adderss</a:t>
            </a:r>
            <a:r>
              <a:rPr lang="en-US" sz="2800" b="1" dirty="0" smtClean="0"/>
              <a:t>&gt;: 8080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69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1" y="1524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Advanced NETWORKING IN DOCKER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98731"/>
            <a:ext cx="86105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Port Mapping .</a:t>
            </a:r>
          </a:p>
          <a:p>
            <a:pPr marL="342900" indent="-342900">
              <a:buAutoNum type="arabicPeriod"/>
            </a:pPr>
            <a:r>
              <a:rPr lang="en-US" dirty="0" smtClean="0"/>
              <a:t>Port Redirecting.</a:t>
            </a:r>
          </a:p>
          <a:p>
            <a:pPr marL="342900" indent="-342900">
              <a:buAutoNum type="arabicPeriod"/>
            </a:pPr>
            <a:r>
              <a:rPr lang="en-US" dirty="0" smtClean="0"/>
              <a:t>Host Networking.</a:t>
            </a:r>
          </a:p>
          <a:p>
            <a:r>
              <a:rPr lang="en-US" b="1" dirty="0">
                <a:solidFill>
                  <a:srgbClr val="C00000"/>
                </a:solidFill>
              </a:rPr>
              <a:t>Step 1: </a:t>
            </a:r>
            <a:r>
              <a:rPr lang="en-US" dirty="0" smtClean="0"/>
              <a:t>Run the container for mapping the port.</a:t>
            </a:r>
            <a:endParaRPr lang="en-US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run –d </a:t>
            </a:r>
            <a:r>
              <a:rPr lang="en-US" b="1" i="1" dirty="0" smtClean="0"/>
              <a:t>–p 8080 </a:t>
            </a:r>
            <a:r>
              <a:rPr lang="en-US" b="1" i="1" dirty="0" err="1" smtClean="0"/>
              <a:t>adejonge</a:t>
            </a:r>
            <a:r>
              <a:rPr lang="en-US" b="1" i="1" dirty="0" smtClean="0"/>
              <a:t>/</a:t>
            </a:r>
            <a:r>
              <a:rPr lang="en-US" b="1" i="1" dirty="0" err="1" smtClean="0"/>
              <a:t>helloworld</a:t>
            </a:r>
            <a:r>
              <a:rPr lang="en-US" b="1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Note</a:t>
            </a:r>
            <a:r>
              <a:rPr lang="en-US" dirty="0" smtClean="0"/>
              <a:t>:</a:t>
            </a:r>
            <a:r>
              <a:rPr lang="en-US" b="1" i="1" dirty="0" smtClean="0"/>
              <a:t> </a:t>
            </a:r>
            <a:r>
              <a:rPr lang="en-US" dirty="0" smtClean="0"/>
              <a:t>-p stand for </a:t>
            </a:r>
            <a:r>
              <a:rPr lang="en-US" dirty="0" err="1" smtClean="0"/>
              <a:t>pubish</a:t>
            </a:r>
            <a:r>
              <a:rPr lang="en-US" dirty="0"/>
              <a:t> </a:t>
            </a:r>
            <a:r>
              <a:rPr lang="en-US" dirty="0" smtClean="0"/>
              <a:t>port)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Goto</a:t>
            </a:r>
            <a:r>
              <a:rPr lang="en-US" dirty="0" smtClean="0"/>
              <a:t> host browser and : www.&lt;locathost IP&gt;:32769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Step 2: </a:t>
            </a:r>
            <a:r>
              <a:rPr lang="en-US" dirty="0"/>
              <a:t>Run this container in </a:t>
            </a:r>
            <a:r>
              <a:rPr lang="en-US" dirty="0" smtClean="0"/>
              <a:t>Redirecting the port.</a:t>
            </a:r>
            <a:endParaRPr lang="en-US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run –d </a:t>
            </a:r>
            <a:r>
              <a:rPr lang="en-US" b="1" i="1" dirty="0" smtClean="0"/>
              <a:t>–p 9009:8080 </a:t>
            </a:r>
            <a:r>
              <a:rPr lang="en-US" b="1" i="1" dirty="0" err="1" smtClean="0"/>
              <a:t>adejonge</a:t>
            </a:r>
            <a:r>
              <a:rPr lang="en-US" b="1" i="1" dirty="0" smtClean="0"/>
              <a:t>/</a:t>
            </a:r>
            <a:r>
              <a:rPr lang="en-US" b="1" i="1" dirty="0" err="1" smtClean="0"/>
              <a:t>helloworld</a:t>
            </a:r>
            <a:r>
              <a:rPr lang="en-US" b="1" i="1" dirty="0" smtClean="0"/>
              <a:t> (With this command one can assign your </a:t>
            </a:r>
            <a:r>
              <a:rPr lang="en-US" b="1" i="1" dirty="0" err="1" smtClean="0"/>
              <a:t>prefered</a:t>
            </a:r>
            <a:r>
              <a:rPr lang="en-US" b="1" i="1" dirty="0" smtClean="0"/>
              <a:t> port number rather than random number by Docker engine)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Step </a:t>
            </a:r>
            <a:r>
              <a:rPr lang="en-US" b="1" dirty="0">
                <a:solidFill>
                  <a:srgbClr val="C00000"/>
                </a:solidFill>
              </a:rPr>
              <a:t>3 : </a:t>
            </a:r>
            <a:r>
              <a:rPr lang="en-US" dirty="0" smtClean="0"/>
              <a:t>Sharing the HOST IP for </a:t>
            </a:r>
            <a:r>
              <a:rPr lang="en-US" dirty="0"/>
              <a:t>this </a:t>
            </a:r>
            <a:r>
              <a:rPr lang="en-US" dirty="0" err="1"/>
              <a:t>contianer</a:t>
            </a:r>
            <a:r>
              <a:rPr lang="en-US" dirty="0" smtClean="0"/>
              <a:t>.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–d - -net= host	</a:t>
            </a:r>
            <a:r>
              <a:rPr lang="en-US" b="1" i="1" dirty="0" err="1" smtClean="0"/>
              <a:t>adejonge</a:t>
            </a:r>
            <a:r>
              <a:rPr lang="en-US" b="1" i="1" dirty="0" smtClean="0"/>
              <a:t>/</a:t>
            </a:r>
            <a:r>
              <a:rPr lang="en-US" b="1" i="1" dirty="0" err="1" smtClean="0"/>
              <a:t>helloworld</a:t>
            </a:r>
            <a:r>
              <a:rPr lang="en-US" dirty="0" smtClean="0"/>
              <a:t> </a:t>
            </a:r>
            <a:r>
              <a:rPr lang="en-US" b="1" i="1" dirty="0" smtClean="0"/>
              <a:t>(This would share the host IP and DOES NOT use BRIDGE NETWORKING  and Hence no V-</a:t>
            </a:r>
            <a:r>
              <a:rPr lang="en-US" b="1" i="1" dirty="0" err="1" smtClean="0"/>
              <a:t>etherNET</a:t>
            </a:r>
            <a:r>
              <a:rPr lang="en-US" b="1" i="1" dirty="0" smtClean="0"/>
              <a:t>.)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inspect </a:t>
            </a:r>
            <a:r>
              <a:rPr lang="en-US" b="1" i="1" dirty="0" err="1" smtClean="0"/>
              <a:t>adejonge</a:t>
            </a:r>
            <a:r>
              <a:rPr lang="en-US" b="1" i="1" dirty="0" smtClean="0"/>
              <a:t>/</a:t>
            </a:r>
            <a:r>
              <a:rPr lang="en-US" b="1" i="1" dirty="0" err="1" smtClean="0"/>
              <a:t>helloworld</a:t>
            </a:r>
            <a:r>
              <a:rPr lang="en-US" dirty="0" smtClean="0"/>
              <a:t> </a:t>
            </a:r>
            <a:r>
              <a:rPr lang="en-US" dirty="0"/>
              <a:t>| grep </a:t>
            </a:r>
            <a:r>
              <a:rPr lang="en-US" dirty="0" smtClean="0"/>
              <a:t>IP</a:t>
            </a:r>
            <a:endParaRPr lang="en-US" dirty="0"/>
          </a:p>
          <a:p>
            <a:r>
              <a:rPr lang="en-US" dirty="0"/>
              <a:t>Exactly here check for 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ifconfig</a:t>
            </a:r>
            <a:r>
              <a:rPr lang="en-US" b="1" i="1" dirty="0"/>
              <a:t>   </a:t>
            </a:r>
          </a:p>
          <a:p>
            <a:r>
              <a:rPr lang="en-US" dirty="0"/>
              <a:t>You would find an eht0 and docker0 </a:t>
            </a:r>
            <a:r>
              <a:rPr lang="en-US" dirty="0" smtClean="0"/>
              <a:t>but NOT </a:t>
            </a:r>
            <a:r>
              <a:rPr lang="en-US" b="1" dirty="0" err="1"/>
              <a:t>VetnXXX</a:t>
            </a:r>
            <a:r>
              <a:rPr lang="en-US" b="1" dirty="0"/>
              <a:t>. 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286000"/>
            <a:ext cx="8686799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493" y="5531082"/>
            <a:ext cx="3429001" cy="109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7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" t="5599" r="4667" b="16029"/>
          <a:stretch/>
        </p:blipFill>
        <p:spPr bwMode="auto">
          <a:xfrm>
            <a:off x="311422" y="685800"/>
            <a:ext cx="8481144" cy="455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2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blog.jayway.com/wp-content/uploads/2015/03/vm-vs-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68697"/>
            <a:ext cx="7239000" cy="325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7971" y="434602"/>
            <a:ext cx="822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Virtualization and Containerization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537971" y="4771072"/>
            <a:ext cx="8220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image describes the difference between a VM and Docker. Instead of a hypervisor with Guest OSes on top, Docker uses a Docker engine and containers on top. Does this really tell us anything? What is the difference between a "hypervisor" and the "Docker engine"? A nice way of illustrating this difference is through listing the running processes on the Host.</a:t>
            </a:r>
          </a:p>
        </p:txBody>
      </p:sp>
    </p:spTree>
    <p:extLst>
      <p:ext uri="{BB962C8B-B14F-4D97-AF65-F5344CB8AC3E}">
        <p14:creationId xmlns:p14="http://schemas.microsoft.com/office/powerpoint/2010/main" val="22106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04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Differences In a Nutshell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5562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 descr="http://blog.jayway.com/wp-content/uploads/2015/03/vm-vs-docker-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52" y="1219200"/>
            <a:ext cx="6705600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53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7900" y="3810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How Dockers Works?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/>
          </a:p>
          <a:p>
            <a:pPr lvl="0">
              <a:buChar char="•"/>
            </a:pPr>
            <a:endParaRPr lang="en-US"/>
          </a:p>
          <a:p>
            <a:pPr lvl="0">
              <a:buChar char="•"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6798" y="1397000"/>
            <a:ext cx="21336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ube 17"/>
          <p:cNvSpPr/>
          <p:nvPr/>
        </p:nvSpPr>
        <p:spPr>
          <a:xfrm>
            <a:off x="3962400" y="1397000"/>
            <a:ext cx="2286000" cy="2667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Dcoker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19" name="Bevel 18"/>
          <p:cNvSpPr/>
          <p:nvPr/>
        </p:nvSpPr>
        <p:spPr>
          <a:xfrm>
            <a:off x="627228" y="4968209"/>
            <a:ext cx="2362200" cy="914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20" name="Bevel 19"/>
          <p:cNvSpPr/>
          <p:nvPr/>
        </p:nvSpPr>
        <p:spPr>
          <a:xfrm>
            <a:off x="3657600" y="5003800"/>
            <a:ext cx="2362200" cy="914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21" name="Bevel 20"/>
          <p:cNvSpPr/>
          <p:nvPr/>
        </p:nvSpPr>
        <p:spPr>
          <a:xfrm>
            <a:off x="6438900" y="5003800"/>
            <a:ext cx="2362200" cy="914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 rot="3859780">
            <a:off x="2631819" y="3790391"/>
            <a:ext cx="347695" cy="1321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672317" y="4267199"/>
            <a:ext cx="347695" cy="627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8366039">
            <a:off x="7027053" y="3790391"/>
            <a:ext cx="347695" cy="1321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6200000">
            <a:off x="3225867" y="2559226"/>
            <a:ext cx="347695" cy="820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38200" y="1446241"/>
            <a:ext cx="175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Docker file</a:t>
            </a:r>
          </a:p>
          <a:p>
            <a:endParaRPr lang="en-US" dirty="0"/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Nginx</a:t>
            </a:r>
          </a:p>
          <a:p>
            <a:pPr marL="285750" indent="-285750">
              <a:buFont typeface="Wingdings"/>
              <a:buChar char="Ø"/>
            </a:pPr>
            <a:r>
              <a:rPr lang="en-US" dirty="0" err="1" smtClean="0"/>
              <a:t>Php</a:t>
            </a:r>
            <a:endParaRPr lang="en-US" dirty="0" smtClean="0"/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Java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…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…</a:t>
            </a:r>
          </a:p>
          <a:p>
            <a:pPr marL="285750" indent="-285750">
              <a:buFont typeface="Wingdings"/>
              <a:buChar char="Ø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61722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Docker File </a:t>
            </a:r>
            <a:r>
              <a:rPr lang="en-US" sz="2800" dirty="0" smtClean="0">
                <a:sym typeface="Wingdings" panose="05000000000000000000" pitchFamily="2" charset="2"/>
              </a:rPr>
              <a:t> Docker Image  Container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59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2" t="7396" r="13185" b="12055"/>
          <a:stretch/>
        </p:blipFill>
        <p:spPr bwMode="auto">
          <a:xfrm>
            <a:off x="533400" y="1219200"/>
            <a:ext cx="8153400" cy="4708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3048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Docker Community 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4495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Environment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480288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Office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71790"/>
            <a:ext cx="289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Docker Installation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44760" y="795010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not to do?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apt-cache search </a:t>
            </a:r>
            <a:r>
              <a:rPr lang="en-US" dirty="0" err="1" smtClean="0"/>
              <a:t>docker</a:t>
            </a:r>
            <a:r>
              <a:rPr lang="en-US" dirty="0" smtClean="0"/>
              <a:t> or yum list and do not prefer </a:t>
            </a:r>
          </a:p>
          <a:p>
            <a:r>
              <a:rPr lang="en-US" dirty="0" smtClean="0"/>
              <a:t>docker.io </a:t>
            </a:r>
          </a:p>
          <a:p>
            <a:r>
              <a:rPr lang="en-US" dirty="0" smtClean="0"/>
              <a:t>Or Do not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Yum install </a:t>
            </a:r>
            <a:r>
              <a:rPr lang="en-US" dirty="0" err="1" smtClean="0"/>
              <a:t>docker</a:t>
            </a:r>
            <a:r>
              <a:rPr lang="en-US" dirty="0" smtClean="0"/>
              <a:t> or</a:t>
            </a:r>
          </a:p>
          <a:p>
            <a:pPr marL="285750" indent="-285750">
              <a:buFont typeface="Wingdings"/>
              <a:buChar char="Ø"/>
            </a:pPr>
            <a:r>
              <a:rPr lang="en-US" dirty="0" smtClean="0"/>
              <a:t>Apt-get install </a:t>
            </a:r>
            <a:r>
              <a:rPr lang="en-US" dirty="0" err="1" smtClean="0"/>
              <a:t>docker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Install the correct way got use the Docker Installer platform 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STEP 1</a:t>
            </a:r>
            <a:r>
              <a:rPr lang="en-US" dirty="0" smtClean="0"/>
              <a:t>: got to </a:t>
            </a:r>
          </a:p>
          <a:p>
            <a:r>
              <a:rPr lang="sv-SE" dirty="0">
                <a:hlinkClick r:id="rId2"/>
              </a:rPr>
              <a:t>https://docs.docker.com/engine/installation/linux/centos</a:t>
            </a:r>
            <a:r>
              <a:rPr lang="sv-SE" dirty="0" smtClean="0">
                <a:hlinkClick r:id="rId2"/>
              </a:rPr>
              <a:t>/</a:t>
            </a:r>
            <a:r>
              <a:rPr lang="sv-SE" dirty="0" smtClean="0"/>
              <a:t>  </a:t>
            </a:r>
          </a:p>
          <a:p>
            <a:endParaRPr lang="sv-SE" dirty="0"/>
          </a:p>
          <a:p>
            <a:r>
              <a:rPr lang="sv-SE" dirty="0" smtClean="0"/>
              <a:t>Follow the steps to install CE (community edition)</a:t>
            </a:r>
            <a:endParaRPr lang="sv-SE" dirty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Step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: Check Docker version.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smtClean="0"/>
              <a:t> </a:t>
            </a:r>
            <a:r>
              <a:rPr lang="en-US" smtClean="0"/>
              <a:t>--version</a:t>
            </a:r>
            <a:endParaRPr lang="en-US" dirty="0" smtClean="0"/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Step 3</a:t>
            </a:r>
            <a:r>
              <a:rPr lang="en-US" dirty="0" smtClean="0"/>
              <a:t>: Check for Docker service is running </a:t>
            </a:r>
          </a:p>
          <a:p>
            <a:r>
              <a:rPr lang="en-US" dirty="0" smtClean="0"/>
              <a:t>$ service </a:t>
            </a:r>
            <a:r>
              <a:rPr lang="en-US" dirty="0" err="1" smtClean="0"/>
              <a:t>docker</a:t>
            </a:r>
            <a:r>
              <a:rPr lang="en-US" dirty="0" smtClean="0"/>
              <a:t> status/start/restart </a:t>
            </a:r>
          </a:p>
        </p:txBody>
      </p:sp>
    </p:spTree>
    <p:extLst>
      <p:ext uri="{BB962C8B-B14F-4D97-AF65-F5344CB8AC3E}">
        <p14:creationId xmlns:p14="http://schemas.microsoft.com/office/powerpoint/2010/main" val="286536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3518" y="271790"/>
            <a:ext cx="3608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Simple </a:t>
            </a:r>
            <a:r>
              <a:rPr lang="en-US" sz="2800" dirty="0" err="1" smtClean="0"/>
              <a:t>Dockerized</a:t>
            </a:r>
            <a:r>
              <a:rPr lang="en-US" sz="2800" dirty="0" smtClean="0"/>
              <a:t> App.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8305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What is Docker HUB?</a:t>
            </a:r>
          </a:p>
          <a:p>
            <a:pPr marL="342900" indent="-342900">
              <a:buAutoNum type="arabicPeriod"/>
            </a:pPr>
            <a:r>
              <a:rPr lang="en-US" dirty="0" smtClean="0"/>
              <a:t>How to download a Docker Image</a:t>
            </a:r>
          </a:p>
          <a:p>
            <a:pPr marL="342900" indent="-342900">
              <a:buAutoNum type="arabicPeriod"/>
            </a:pPr>
            <a:r>
              <a:rPr lang="en-US" dirty="0" smtClean="0"/>
              <a:t>Run the IMAGE and hence call it a container.</a:t>
            </a:r>
          </a:p>
          <a:p>
            <a:pPr marL="342900" indent="-342900">
              <a:buAutoNum type="arabicPeriod"/>
            </a:pPr>
            <a:r>
              <a:rPr lang="en-US" dirty="0" smtClean="0"/>
              <a:t>Check the log.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A Docker HUB is a DOCKER IMAGE repository. You can visit </a:t>
            </a:r>
            <a:r>
              <a:rPr lang="en-US" dirty="0" smtClean="0">
                <a:hlinkClick r:id="rId2"/>
              </a:rPr>
              <a:t>www.hub.docker.com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Try the below code in the </a:t>
            </a:r>
            <a:r>
              <a:rPr lang="en-US" dirty="0" err="1" smtClean="0"/>
              <a:t>docker</a:t>
            </a:r>
            <a:r>
              <a:rPr lang="en-US" dirty="0" smtClean="0"/>
              <a:t> image.</a:t>
            </a:r>
          </a:p>
          <a:p>
            <a:endParaRPr lang="en-US" dirty="0"/>
          </a:p>
          <a:p>
            <a:r>
              <a:rPr lang="en-US" dirty="0"/>
              <a:t>/bin/bash -c 'while true; do X=$[$X+1]; echo $X; sleep 1; done'</a:t>
            </a:r>
          </a:p>
          <a:p>
            <a:endParaRPr lang="en-US" dirty="0" smtClean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run -d centos /bin….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err="1"/>
              <a:t>ps</a:t>
            </a:r>
            <a:r>
              <a:rPr lang="en-US" b="1" i="1" dirty="0"/>
              <a:t>  (</a:t>
            </a:r>
            <a:r>
              <a:rPr lang="en-US" b="1" i="1" dirty="0" err="1"/>
              <a:t>docker</a:t>
            </a:r>
            <a:r>
              <a:rPr lang="en-US" b="1" i="1" dirty="0"/>
              <a:t> process running</a:t>
            </a:r>
            <a:r>
              <a:rPr lang="en-US" b="1" i="1" dirty="0" smtClean="0"/>
              <a:t>)</a:t>
            </a:r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logs &lt;Cont. Name/Cont.ID&gt;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stop &lt;Cont. Name/Cont.ID&gt;</a:t>
            </a:r>
          </a:p>
          <a:p>
            <a:r>
              <a:rPr lang="en-US" b="1" i="1" dirty="0"/>
              <a:t>Check for </a:t>
            </a:r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-</a:t>
            </a:r>
            <a:r>
              <a:rPr lang="en-US" b="1" i="1" dirty="0" err="1"/>
              <a:t>ps</a:t>
            </a:r>
            <a:r>
              <a:rPr lang="en-US" b="1" i="1" dirty="0"/>
              <a:t>  (</a:t>
            </a:r>
            <a:r>
              <a:rPr lang="en-US" b="1" i="1" dirty="0" err="1"/>
              <a:t>docker</a:t>
            </a:r>
            <a:r>
              <a:rPr lang="en-US" b="1" i="1" dirty="0"/>
              <a:t> process running)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29691"/>
            <a:ext cx="8763000" cy="78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29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6167" y="799021"/>
            <a:ext cx="77082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 how to </a:t>
            </a:r>
          </a:p>
          <a:p>
            <a:r>
              <a:rPr lang="en-US" dirty="0" smtClean="0"/>
              <a:t>1. Updating and deleting Imaged.</a:t>
            </a:r>
          </a:p>
          <a:p>
            <a:r>
              <a:rPr lang="en-US" dirty="0" smtClean="0"/>
              <a:t>2. Start, Stop and remove containers and Images.</a:t>
            </a:r>
          </a:p>
          <a:p>
            <a:endParaRPr lang="en-US" dirty="0"/>
          </a:p>
          <a:p>
            <a:r>
              <a:rPr lang="en-US" dirty="0" smtClean="0"/>
              <a:t>First of all check the Images in your environment.</a:t>
            </a:r>
          </a:p>
          <a:p>
            <a:r>
              <a:rPr lang="en-US" b="1" i="1" dirty="0" smtClean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images</a:t>
            </a:r>
          </a:p>
          <a:p>
            <a:r>
              <a:rPr lang="en-US" b="1" i="1" dirty="0" smtClean="0"/>
              <a:t> </a:t>
            </a:r>
          </a:p>
          <a:p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search </a:t>
            </a:r>
            <a:r>
              <a:rPr lang="en-US" b="1" i="1" dirty="0" err="1" smtClean="0"/>
              <a:t>php</a:t>
            </a:r>
            <a:r>
              <a:rPr lang="en-US" b="1" i="1" dirty="0" smtClean="0"/>
              <a:t> (“check for the image in Docker HUB”)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smtClean="0"/>
              <a:t>pull </a:t>
            </a:r>
            <a:r>
              <a:rPr lang="en-US" b="1" i="1" dirty="0" err="1" smtClean="0"/>
              <a:t>php</a:t>
            </a:r>
            <a:r>
              <a:rPr lang="en-US" b="1" i="1" dirty="0" smtClean="0"/>
              <a:t> (pull and download the image from Docker hub)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err="1" smtClean="0"/>
              <a:t>rmi</a:t>
            </a:r>
            <a:r>
              <a:rPr lang="en-US" b="1" i="1" dirty="0" smtClean="0"/>
              <a:t> &lt;image name&gt;</a:t>
            </a:r>
          </a:p>
          <a:p>
            <a:r>
              <a:rPr lang="en-US" b="1" i="1" dirty="0" smtClean="0"/>
              <a:t>$ </a:t>
            </a:r>
            <a:r>
              <a:rPr lang="en-US" b="1" i="1" dirty="0" err="1" smtClean="0"/>
              <a:t>sudo</a:t>
            </a:r>
            <a:r>
              <a:rPr lang="en-US" b="1" i="1" dirty="0" smtClean="0"/>
              <a:t> </a:t>
            </a:r>
            <a:r>
              <a:rPr lang="en-US" b="1" i="1" dirty="0" err="1" smtClean="0"/>
              <a:t>docker</a:t>
            </a:r>
            <a:r>
              <a:rPr lang="en-US" b="1" i="1" dirty="0" smtClean="0"/>
              <a:t> pull &lt;image name&gt; (to update the existing image or download the latest)</a:t>
            </a:r>
            <a:endParaRPr lang="en-US" b="1" i="1" dirty="0"/>
          </a:p>
          <a:p>
            <a:r>
              <a:rPr lang="en-US" b="1" i="1" dirty="0"/>
              <a:t>Check for </a:t>
            </a:r>
            <a:r>
              <a:rPr lang="en-US" b="1" i="1" dirty="0" smtClean="0"/>
              <a:t>the running or stopped Container</a:t>
            </a:r>
            <a:endParaRPr lang="en-US" b="1" i="1" dirty="0"/>
          </a:p>
          <a:p>
            <a:r>
              <a:rPr lang="en-US" b="1" i="1" dirty="0"/>
              <a:t>$ 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n-US" b="1" i="1" dirty="0" err="1"/>
              <a:t>docker</a:t>
            </a:r>
            <a:r>
              <a:rPr lang="en-US" b="1" i="1" dirty="0"/>
              <a:t> </a:t>
            </a:r>
            <a:r>
              <a:rPr lang="en-US" b="1" i="1" dirty="0" err="1" smtClean="0"/>
              <a:t>ps</a:t>
            </a:r>
            <a:r>
              <a:rPr lang="en-US" b="1" i="1" dirty="0" smtClean="0"/>
              <a:t> -a  (running and </a:t>
            </a:r>
            <a:r>
              <a:rPr lang="en-US" b="1" i="1" dirty="0" err="1" smtClean="0"/>
              <a:t>stoped</a:t>
            </a:r>
            <a:r>
              <a:rPr lang="en-US" b="1" i="1" dirty="0" smtClean="0"/>
              <a:t> container)</a:t>
            </a:r>
          </a:p>
          <a:p>
            <a:r>
              <a:rPr lang="en-US" b="1" i="1" dirty="0" smtClean="0"/>
              <a:t>$ </a:t>
            </a:r>
            <a:r>
              <a:rPr lang="en-US" b="1" i="1" dirty="0" err="1" smtClean="0"/>
              <a:t>sudo</a:t>
            </a:r>
            <a:r>
              <a:rPr lang="en-US" b="1" i="1" dirty="0" smtClean="0"/>
              <a:t> </a:t>
            </a:r>
            <a:r>
              <a:rPr lang="en-US" b="1" i="1" dirty="0" err="1" smtClean="0"/>
              <a:t>docker</a:t>
            </a:r>
            <a:r>
              <a:rPr lang="en-US" b="1" i="1" dirty="0" smtClean="0"/>
              <a:t> </a:t>
            </a:r>
            <a:r>
              <a:rPr lang="en-US" b="1" i="1" dirty="0" err="1" smtClean="0"/>
              <a:t>rm</a:t>
            </a:r>
            <a:r>
              <a:rPr lang="en-US" b="1" i="1" dirty="0" smtClean="0"/>
              <a:t> –f  &lt;</a:t>
            </a:r>
            <a:r>
              <a:rPr lang="en-US" b="1" i="1" dirty="0" err="1" smtClean="0"/>
              <a:t>Cont.Name</a:t>
            </a:r>
            <a:r>
              <a:rPr lang="en-US" b="1" i="1" dirty="0"/>
              <a:t> </a:t>
            </a:r>
            <a:r>
              <a:rPr lang="en-US" b="1" i="1" dirty="0" smtClean="0"/>
              <a:t>or Cont.ID&gt;</a:t>
            </a:r>
            <a:endParaRPr lang="en-US" b="1" i="1" dirty="0"/>
          </a:p>
          <a:p>
            <a:r>
              <a:rPr lang="en-US" dirty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6157" y="271790"/>
            <a:ext cx="402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Download,Update</a:t>
            </a:r>
            <a:r>
              <a:rPr lang="en-US" sz="2800" dirty="0" smtClean="0"/>
              <a:t> remove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8" y="2542770"/>
            <a:ext cx="8500421" cy="429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75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on 1 4"/>
          <p:cNvSpPr/>
          <p:nvPr/>
        </p:nvSpPr>
        <p:spPr>
          <a:xfrm>
            <a:off x="5105400" y="1676400"/>
            <a:ext cx="3886200" cy="3505200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85800" y="1752600"/>
            <a:ext cx="4038600" cy="4114800"/>
            <a:chOff x="762000" y="1143000"/>
            <a:chExt cx="4038600" cy="4114800"/>
          </a:xfrm>
        </p:grpSpPr>
        <p:sp>
          <p:nvSpPr>
            <p:cNvPr id="9" name="Flowchart: Process 8"/>
            <p:cNvSpPr/>
            <p:nvPr/>
          </p:nvSpPr>
          <p:spPr>
            <a:xfrm>
              <a:off x="2199812" y="3159050"/>
              <a:ext cx="1723846" cy="557381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62000" y="1143000"/>
              <a:ext cx="4038600" cy="4114800"/>
              <a:chOff x="762000" y="457200"/>
              <a:chExt cx="4038600" cy="41148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762000" y="990600"/>
                <a:ext cx="4038600" cy="3581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lowchart: Process 3"/>
              <p:cNvSpPr/>
              <p:nvPr/>
            </p:nvSpPr>
            <p:spPr>
              <a:xfrm>
                <a:off x="990600" y="457200"/>
                <a:ext cx="1219200" cy="53340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022377" y="3708811"/>
              <a:ext cx="2605561" cy="144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4181" y="1258054"/>
              <a:ext cx="1052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0600" y="1972270"/>
              <a:ext cx="376090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Eth0: 192.168.0.X</a:t>
              </a:r>
            </a:p>
            <a:p>
              <a:r>
                <a:rPr lang="en-US" dirty="0" smtClean="0"/>
                <a:t>Docker0:172.16.0.1 </a:t>
              </a:r>
              <a:r>
                <a:rPr lang="en-US" b="1" dirty="0" smtClean="0"/>
                <a:t>(Virtual Interface)</a:t>
              </a:r>
            </a:p>
            <a:p>
              <a:r>
                <a:rPr lang="en-US" dirty="0" err="1" smtClean="0"/>
                <a:t>VetnXXX</a:t>
              </a:r>
              <a:r>
                <a:rPr lang="en-US" dirty="0" smtClean="0"/>
                <a:t>: </a:t>
              </a:r>
              <a:r>
                <a:rPr lang="en-US" dirty="0" err="1" smtClean="0"/>
                <a:t>BridgeNet</a:t>
              </a:r>
              <a:r>
                <a:rPr lang="en-US" dirty="0" smtClean="0"/>
                <a:t>.</a:t>
              </a:r>
            </a:p>
            <a:p>
              <a:r>
                <a:rPr lang="en-US" sz="1600" b="1" dirty="0" smtClean="0"/>
                <a:t>(</a:t>
              </a:r>
              <a:r>
                <a:rPr lang="en-US" sz="1600" b="1" dirty="0" err="1" smtClean="0"/>
                <a:t>Vir.ethernetAdapter</a:t>
              </a:r>
              <a:r>
                <a:rPr lang="en-US" sz="1600" b="1" dirty="0" smtClean="0"/>
                <a:t>)</a:t>
              </a:r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08735" y="3268314"/>
              <a:ext cx="1278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CONTAINER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8735" y="4032899"/>
              <a:ext cx="1781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Eth0:172.16.0.12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77000" y="3347099"/>
            <a:ext cx="11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22377" y="457200"/>
            <a:ext cx="56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NETWORKING IN DOCKER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75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799</Words>
  <Application>Microsoft Office PowerPoint</Application>
  <PresentationFormat>On-screen Show (4:3)</PresentationFormat>
  <Paragraphs>133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mujahid</dc:creator>
  <cp:lastModifiedBy>mujahid</cp:lastModifiedBy>
  <cp:revision>53</cp:revision>
  <dcterms:created xsi:type="dcterms:W3CDTF">2017-04-06T13:37:47Z</dcterms:created>
  <dcterms:modified xsi:type="dcterms:W3CDTF">2017-07-25T13:10:34Z</dcterms:modified>
</cp:coreProperties>
</file>