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99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990" y="-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3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B861-3862-4A34-9CFA-1DB30AA653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1B05-8E44-4B72-97EF-EE708FB5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A2E0A3-B04A-4AF0-8326-0A56EB8B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線の上を走る</a:t>
            </a:r>
            <a:endParaRPr lang="en-US" dirty="0"/>
          </a:p>
        </p:txBody>
      </p:sp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473F487-7741-49AC-8EA7-0EFC80C00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7" y="3338287"/>
            <a:ext cx="548716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4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3D1542F-859D-4DE1-A87D-EB2020214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1"/>
          <a:stretch/>
        </p:blipFill>
        <p:spPr>
          <a:xfrm>
            <a:off x="1427871" y="2442107"/>
            <a:ext cx="4002258" cy="2720340"/>
          </a:xfrm>
          <a:prstGeom prst="rect">
            <a:avLst/>
          </a:prstGeom>
        </p:spPr>
      </p:pic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15E5A16-6F9C-406A-91A0-41D0F7C74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1427871" y="5434219"/>
            <a:ext cx="2743200" cy="2720340"/>
          </a:xfrm>
          <a:prstGeom prst="rect">
            <a:avLst/>
          </a:prstGeom>
        </p:spPr>
      </p:pic>
      <p:sp>
        <p:nvSpPr>
          <p:cNvPr id="7" name="タイトル 6">
            <a:extLst>
              <a:ext uri="{FF2B5EF4-FFF2-40B4-BE49-F238E27FC236}">
                <a16:creationId xmlns:a16="http://schemas.microsoft.com/office/drawing/2014/main" id="{A6AA335E-0ADD-4C74-B066-D05DC0D3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障害物で止まる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9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5729396-64BE-44F1-BD7A-5A487431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523"/>
            <a:ext cx="6858000" cy="5817181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DFFD1692-6176-4263-B33F-77ADA63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障害物をよける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4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11</Words>
  <Application>Microsoft Office PowerPoint</Application>
  <PresentationFormat>A4 210 x 297 mm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線の上を走る</vt:lpstr>
      <vt:lpstr>障害物で止まる</vt:lpstr>
      <vt:lpstr>障害物をよける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岡田 宏之</dc:creator>
  <cp:lastModifiedBy>岡田 宏之</cp:lastModifiedBy>
  <cp:revision>3</cp:revision>
  <dcterms:created xsi:type="dcterms:W3CDTF">2021-10-09T11:47:11Z</dcterms:created>
  <dcterms:modified xsi:type="dcterms:W3CDTF">2021-10-09T14:24:31Z</dcterms:modified>
</cp:coreProperties>
</file>