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4"/>
  </p:sldMasterIdLst>
  <p:notesMasterIdLst>
    <p:notesMasterId r:id="rId20"/>
  </p:notesMasterIdLst>
  <p:handoutMasterIdLst>
    <p:handoutMasterId r:id="rId21"/>
  </p:handoutMasterIdLst>
  <p:sldIdLst>
    <p:sldId id="278" r:id="rId5"/>
    <p:sldId id="28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88" autoAdjust="0"/>
  </p:normalViewPr>
  <p:slideViewPr>
    <p:cSldViewPr snapToGrid="0">
      <p:cViewPr>
        <p:scale>
          <a:sx n="95" d="100"/>
          <a:sy n="95" d="100"/>
        </p:scale>
        <p:origin x="206" y="10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43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5F4DCF1-ECAF-F7A7-2FE7-5E8E893BC4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1330B0-5BAC-7408-8C3C-78D833684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BC71B-6527-4638-937B-C93EB849CB02}" type="datetimeFigureOut">
              <a:rPr lang="en-US" smtClean="0"/>
              <a:t>5/30/2025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7EEB3-E0A5-7440-F7ED-F59975ED1E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48D11-7466-6432-3BF5-64A1A1FA59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70580-B89C-4157-871D-6B9318EE5F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15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30T17:26:06.0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5 6739,'2'0'1441,"-4"0"79,0 0-1664,4 2-208,-2-1-688,-2-1 431,4-1-15,0-1-416,-4 1 720,4 1-273,-2-2-223,1 0-545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30T18:40:41.7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465A2-8C9C-419F-9FD8-234480873777}" type="datetimeFigureOut">
              <a:rPr lang="en-US" smtClean="0"/>
              <a:t>5/30/2025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F00E9-A49D-4007-B3B9-A3783809E5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69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223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2202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7043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6347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8379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5790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156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649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254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514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766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931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416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545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744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62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30566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93063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18020" y="662937"/>
            <a:ext cx="4624442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88CE9D0-E6DB-A38D-ED84-A53D0493E6D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26745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411926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3C4A872-A473-BFD2-150E-387250C2B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5C8D53B-A579-BCFA-58E8-C386DABC92CD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3A34CAC-4A03-ADDB-E97F-8675E68FC0B3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C733506-2F0D-8F31-52D1-5244F04A706B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9356E3D-E14C-9C43-7CE4-A7156B1E10DB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itle 19">
            <a:extLst>
              <a:ext uri="{FF2B5EF4-FFF2-40B4-BE49-F238E27FC236}">
                <a16:creationId xmlns:a16="http://schemas.microsoft.com/office/drawing/2014/main" id="{85C652DA-55F6-9691-4254-344E0A4E9A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3924"/>
            <a:ext cx="11090275" cy="168405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4DB7AC4F-2818-7F0D-AC6A-736D5F2C739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0863" y="2419350"/>
            <a:ext cx="11090274" cy="39131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C61DF04-D7CB-2B19-8BB9-3E90A6619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10824" y="1514007"/>
            <a:ext cx="734257" cy="760506"/>
            <a:chOff x="5243759" y="1363788"/>
            <a:chExt cx="734257" cy="760506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5DE1CC00-F893-E215-8086-65B6605C5F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6EBF50D9-F9B8-ADB3-8B4A-AF19564EE6E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80BE1060-7183-58F8-EEBF-64135EE82BC5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597A3BE-0D13-9033-E3FD-78202DB79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68304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867D9A-3F3B-94C3-244B-0006226AE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063019" y="3199533"/>
            <a:ext cx="3597052" cy="2615018"/>
            <a:chOff x="4541453" y="3199533"/>
            <a:chExt cx="3597052" cy="2615018"/>
          </a:xfrm>
        </p:grpSpPr>
        <p:sp>
          <p:nvSpPr>
            <p:cNvPr id="13" name="Freeform: Shape 38">
              <a:extLst>
                <a:ext uri="{FF2B5EF4-FFF2-40B4-BE49-F238E27FC236}">
                  <a16:creationId xmlns:a16="http://schemas.microsoft.com/office/drawing/2014/main" id="{955FC3D1-6227-A188-CCDB-11D573FD807A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E6BE70E-C41E-449D-A48C-4EB6BB7DC20D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5" name="Freeform: Shape 32">
                <a:extLst>
                  <a:ext uri="{FF2B5EF4-FFF2-40B4-BE49-F238E27FC236}">
                    <a16:creationId xmlns:a16="http://schemas.microsoft.com/office/drawing/2014/main" id="{B7C0B12B-49BE-7855-18FB-8583C8DD9617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7C78A37-D378-70D3-D6E3-AB9400EB583E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2491172-466F-19CC-B639-A1C3CAB1D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90545" y="4100655"/>
            <a:ext cx="1335600" cy="1262947"/>
            <a:chOff x="10145015" y="2343978"/>
            <a:chExt cx="1335600" cy="1262947"/>
          </a:xfrm>
        </p:grpSpPr>
        <p:sp>
          <p:nvSpPr>
            <p:cNvPr id="18" name="Freeform: Shape 25">
              <a:extLst>
                <a:ext uri="{FF2B5EF4-FFF2-40B4-BE49-F238E27FC236}">
                  <a16:creationId xmlns:a16="http://schemas.microsoft.com/office/drawing/2014/main" id="{45EC885D-265C-397B-5DAF-57A66CDA30B5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01DB21-D937-2F89-DC26-063DFC7800C8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07653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23463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5650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89351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85868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413379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67432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48230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67354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0587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customXml" Target="../ink/ink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842" y="662937"/>
            <a:ext cx="5462336" cy="5542025"/>
          </a:xfrm>
          <a:noFill/>
        </p:spPr>
        <p:txBody>
          <a:bodyPr anchor="ctr">
            <a:noAutofit/>
          </a:bodyPr>
          <a:lstStyle/>
          <a:p>
            <a:r>
              <a:rPr lang="en-US" sz="2800" b="1" u="sng" dirty="0">
                <a:latin typeface="Arial Black" panose="020B0A04020102020204" pitchFamily="34" charset="0"/>
              </a:rPr>
              <a:t>Presented By:</a:t>
            </a:r>
            <a:br>
              <a:rPr lang="en-US" sz="2400" dirty="0"/>
            </a:b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1.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Mushfiq Al Jamim(0432320005101013)</a:t>
            </a:r>
            <a:b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2.Khadija Akter(0432320005101011)</a:t>
            </a:r>
            <a:b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3.Sayada Sazia Alam(0432320005101045)</a:t>
            </a:r>
            <a:b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4.Shawon Khan(0432320005101040)</a:t>
            </a:r>
            <a:b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b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b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2000" b="1" dirty="0">
                <a:latin typeface="Arial Black" panose="020B0A04020102020204" pitchFamily="34" charset="0"/>
                <a:ea typeface="Cambria Math" panose="02040503050406030204" pitchFamily="18" charset="0"/>
              </a:rPr>
              <a:t>Department : 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ea typeface="Cambria Math" panose="02040503050406030204" pitchFamily="18" charset="0"/>
              </a:rPr>
              <a:t>CSE</a:t>
            </a:r>
            <a:br>
              <a:rPr lang="en-US" sz="2000" b="1" dirty="0">
                <a:latin typeface="Arial Black" panose="020B0A04020102020204" pitchFamily="34" charset="0"/>
                <a:ea typeface="Cambria Math" panose="02040503050406030204" pitchFamily="18" charset="0"/>
              </a:rPr>
            </a:br>
            <a:br>
              <a:rPr lang="en-US" sz="2000" b="1" dirty="0">
                <a:latin typeface="Arial Black" panose="020B0A04020102020204" pitchFamily="34" charset="0"/>
                <a:ea typeface="Cambria Math" panose="02040503050406030204" pitchFamily="18" charset="0"/>
              </a:rPr>
            </a:br>
            <a:r>
              <a:rPr lang="en-US" sz="2000" b="1" dirty="0">
                <a:latin typeface="Arial Black" panose="020B0A04020102020204" pitchFamily="34" charset="0"/>
                <a:ea typeface="Cambria Math" panose="02040503050406030204" pitchFamily="18" charset="0"/>
              </a:rPr>
              <a:t>Date : 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ea typeface="Cambria Math" panose="02040503050406030204" pitchFamily="18" charset="0"/>
              </a:rPr>
              <a:t>01-06-2025</a:t>
            </a:r>
            <a:br>
              <a:rPr lang="en-US" sz="2000" b="1" dirty="0">
                <a:latin typeface="Arial Black" panose="020B0A04020102020204" pitchFamily="34" charset="0"/>
                <a:ea typeface="Cambria Math" panose="02040503050406030204" pitchFamily="18" charset="0"/>
              </a:rPr>
            </a:br>
            <a:br>
              <a:rPr lang="en-US" sz="2000" b="1" dirty="0">
                <a:latin typeface="Arial Black" panose="020B0A04020102020204" pitchFamily="34" charset="0"/>
                <a:ea typeface="Cambria Math" panose="02040503050406030204" pitchFamily="18" charset="0"/>
              </a:rPr>
            </a:b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8" name="Picture Placeholder 13" descr="Data points digital background">
            <a:extLst>
              <a:ext uri="{FF2B5EF4-FFF2-40B4-BE49-F238E27FC236}">
                <a16:creationId xmlns:a16="http://schemas.microsoft.com/office/drawing/2014/main" id="{53227D59-33F9-9DDB-1C5C-A938A989EE5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6" r="7936"/>
          <a:stretch/>
        </p:blipFill>
        <p:spPr/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EBCFC04-09D9-F5D6-DA85-AA8E4DF34FD9}"/>
              </a:ext>
            </a:extLst>
          </p:cNvPr>
          <p:cNvSpPr txBox="1"/>
          <p:nvPr/>
        </p:nvSpPr>
        <p:spPr>
          <a:xfrm>
            <a:off x="1" y="0"/>
            <a:ext cx="12192000" cy="1015663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🚇Dhaka Metro Service software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AE22C4E-8E79-9320-40BA-BC05B2AC3A0E}"/>
                  </a:ext>
                </a:extLst>
              </p14:cNvPr>
              <p14:cNvContentPartPr/>
              <p14:nvPr/>
            </p14:nvContentPartPr>
            <p14:xfrm>
              <a:off x="6333160" y="422458"/>
              <a:ext cx="2160" cy="32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AE22C4E-8E79-9320-40BA-BC05B2AC3A0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27040" y="416338"/>
                <a:ext cx="14400" cy="1548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Minus Sign 12">
            <a:extLst>
              <a:ext uri="{FF2B5EF4-FFF2-40B4-BE49-F238E27FC236}">
                <a16:creationId xmlns:a16="http://schemas.microsoft.com/office/drawing/2014/main" id="{25434DBA-81B5-0B2F-EA2B-E29B0927B3E2}"/>
              </a:ext>
            </a:extLst>
          </p:cNvPr>
          <p:cNvSpPr/>
          <p:nvPr/>
        </p:nvSpPr>
        <p:spPr>
          <a:xfrm>
            <a:off x="5197807" y="465498"/>
            <a:ext cx="8063837" cy="1440120"/>
          </a:xfrm>
          <a:prstGeom prst="mathMinus">
            <a:avLst/>
          </a:prstGeom>
          <a:ln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>
                <a:solidFill>
                  <a:srgbClr val="FFFF00"/>
                </a:solidFill>
                <a:latin typeface="Consolas" panose="020B0609020204030204" pitchFamily="49" charset="0"/>
              </a:rPr>
              <a:t>An Interactive Metro Route &amp; Fare System in C++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6465ED9-B3C6-44BE-F7D4-F4B3FCE988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5" y="1198539"/>
            <a:ext cx="5966126" cy="517330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6B21067-63BB-6B2C-68F9-D9D7690C85D5}"/>
              </a:ext>
            </a:extLst>
          </p:cNvPr>
          <p:cNvSpPr txBox="1"/>
          <p:nvPr/>
        </p:nvSpPr>
        <p:spPr>
          <a:xfrm>
            <a:off x="2524627" y="1130807"/>
            <a:ext cx="61000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accent6">
                    <a:lumMod val="75000"/>
                  </a:schemeClr>
                </a:solidFill>
              </a:rPr>
              <a:t>🚉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B0DEED-0FB7-C85A-EBE8-54A558909965}"/>
              </a:ext>
            </a:extLst>
          </p:cNvPr>
          <p:cNvSpPr txBox="1"/>
          <p:nvPr/>
        </p:nvSpPr>
        <p:spPr>
          <a:xfrm>
            <a:off x="3553649" y="1665842"/>
            <a:ext cx="1203158" cy="33855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FARMGATE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604BD3-D0C3-1BF5-A01C-D1128947F055}"/>
              </a:ext>
            </a:extLst>
          </p:cNvPr>
          <p:cNvSpPr txBox="1"/>
          <p:nvPr/>
        </p:nvSpPr>
        <p:spPr>
          <a:xfrm>
            <a:off x="915400" y="2394400"/>
            <a:ext cx="59816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🚉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137655-812F-AE4B-7304-91ED74589D1D}"/>
              </a:ext>
            </a:extLst>
          </p:cNvPr>
          <p:cNvSpPr txBox="1"/>
          <p:nvPr/>
        </p:nvSpPr>
        <p:spPr>
          <a:xfrm>
            <a:off x="417095" y="2486526"/>
            <a:ext cx="609600" cy="37699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TSC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AC7DA9-6F53-6CE8-AFC3-2181903FF0AB}"/>
              </a:ext>
            </a:extLst>
          </p:cNvPr>
          <p:cNvSpPr txBox="1"/>
          <p:nvPr/>
        </p:nvSpPr>
        <p:spPr>
          <a:xfrm>
            <a:off x="3532437" y="2808306"/>
            <a:ext cx="61000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🚉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EAC0AA-36A0-B2B5-9ADB-D84BFF5C4FE9}"/>
              </a:ext>
            </a:extLst>
          </p:cNvPr>
          <p:cNvSpPr txBox="1"/>
          <p:nvPr/>
        </p:nvSpPr>
        <p:spPr>
          <a:xfrm>
            <a:off x="2725154" y="4545823"/>
            <a:ext cx="610001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accent6">
                    <a:lumMod val="75000"/>
                  </a:schemeClr>
                </a:solidFill>
              </a:rPr>
              <a:t>🚉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1267BA-F024-EF50-1FD0-9CA007284011}"/>
              </a:ext>
            </a:extLst>
          </p:cNvPr>
          <p:cNvSpPr txBox="1"/>
          <p:nvPr/>
        </p:nvSpPr>
        <p:spPr>
          <a:xfrm>
            <a:off x="5424237" y="4080326"/>
            <a:ext cx="61000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🚉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D445A55-24B6-BF11-4838-72A1A58DA8C5}"/>
              </a:ext>
            </a:extLst>
          </p:cNvPr>
          <p:cNvSpPr txBox="1"/>
          <p:nvPr/>
        </p:nvSpPr>
        <p:spPr>
          <a:xfrm>
            <a:off x="-101333" y="3982079"/>
            <a:ext cx="61000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accent6">
                    <a:lumMod val="75000"/>
                  </a:schemeClr>
                </a:solidFill>
              </a:rPr>
              <a:t>🚉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239E22D-4A63-43AF-FEB6-2F45BFC5EC9C}"/>
              </a:ext>
            </a:extLst>
          </p:cNvPr>
          <p:cNvSpPr txBox="1"/>
          <p:nvPr/>
        </p:nvSpPr>
        <p:spPr>
          <a:xfrm>
            <a:off x="915400" y="5796882"/>
            <a:ext cx="62644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🚉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99BC0F5-4EB7-8D8B-2DAC-0A178616B2FC}"/>
              </a:ext>
            </a:extLst>
          </p:cNvPr>
          <p:cNvSpPr txBox="1"/>
          <p:nvPr/>
        </p:nvSpPr>
        <p:spPr>
          <a:xfrm>
            <a:off x="4313374" y="2963002"/>
            <a:ext cx="1110863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MIRPUR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DDE265-C19A-A84E-433F-45DA8C5FF5B8}"/>
              </a:ext>
            </a:extLst>
          </p:cNvPr>
          <p:cNvSpPr txBox="1"/>
          <p:nvPr/>
        </p:nvSpPr>
        <p:spPr>
          <a:xfrm>
            <a:off x="4966844" y="4628683"/>
            <a:ext cx="775716" cy="3077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TONGI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FF3746A-AF5B-2897-85D1-C7CCDA1A7BFA}"/>
              </a:ext>
            </a:extLst>
          </p:cNvPr>
          <p:cNvSpPr txBox="1"/>
          <p:nvPr/>
        </p:nvSpPr>
        <p:spPr>
          <a:xfrm>
            <a:off x="2695965" y="5332744"/>
            <a:ext cx="1250393" cy="276999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7335B">
                    <a:lumMod val="75000"/>
                  </a:srgb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ABDULLAHPUR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5F3F60-5BE6-8592-2DCB-046AB916F509}"/>
              </a:ext>
            </a:extLst>
          </p:cNvPr>
          <p:cNvSpPr txBox="1"/>
          <p:nvPr/>
        </p:nvSpPr>
        <p:spPr>
          <a:xfrm>
            <a:off x="-6042" y="4848762"/>
            <a:ext cx="799201" cy="276999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Gill Sans MT"/>
              </a:rPr>
              <a:t>BASHUNDHARA</a:t>
            </a:r>
            <a:endParaRPr lang="en-US" sz="700" b="1" dirty="0">
              <a:solidFill>
                <a:schemeClr val="bg1">
                  <a:lumMod val="85000"/>
                  <a:lumOff val="15000"/>
                </a:schemeClr>
              </a:solidFill>
              <a:latin typeface="Gill Sans M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104AB43-18EF-71AC-E7AC-87BEBDDF5618}"/>
              </a:ext>
            </a:extLst>
          </p:cNvPr>
          <p:cNvSpPr txBox="1"/>
          <p:nvPr/>
        </p:nvSpPr>
        <p:spPr>
          <a:xfrm>
            <a:off x="1659357" y="5965240"/>
            <a:ext cx="865270" cy="307777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7335B">
                    <a:lumMod val="75000"/>
                  </a:srgb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UTTARA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F955A511-8797-2674-CE57-48977BFCE616}"/>
                  </a:ext>
                </a:extLst>
              </p14:cNvPr>
              <p14:cNvContentPartPr/>
              <p14:nvPr/>
            </p14:nvContentPartPr>
            <p14:xfrm>
              <a:off x="432632" y="4908505"/>
              <a:ext cx="360" cy="3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F955A511-8797-2674-CE57-48977BFCE61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6512" y="4902385"/>
                <a:ext cx="12600" cy="12600"/>
              </a:xfrm>
              <a:prstGeom prst="rect">
                <a:avLst/>
              </a:prstGeom>
            </p:spPr>
          </p:pic>
        </mc:Fallback>
      </mc:AlternateContent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D8EE643-90DE-CDFA-6690-6097E18D9E1F}"/>
              </a:ext>
            </a:extLst>
          </p:cNvPr>
          <p:cNvCxnSpPr/>
          <p:nvPr/>
        </p:nvCxnSpPr>
        <p:spPr>
          <a:xfrm flipV="1">
            <a:off x="1479720" y="1636873"/>
            <a:ext cx="1345495" cy="876416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9" name="Minus Sign 48">
            <a:extLst>
              <a:ext uri="{FF2B5EF4-FFF2-40B4-BE49-F238E27FC236}">
                <a16:creationId xmlns:a16="http://schemas.microsoft.com/office/drawing/2014/main" id="{3A213170-46B7-AC71-7615-572888A072AE}"/>
              </a:ext>
            </a:extLst>
          </p:cNvPr>
          <p:cNvSpPr/>
          <p:nvPr/>
        </p:nvSpPr>
        <p:spPr>
          <a:xfrm rot="19603399">
            <a:off x="1114366" y="1905204"/>
            <a:ext cx="2140058" cy="354899"/>
          </a:xfrm>
          <a:prstGeom prst="mathMinus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0" name="Minus Sign 49">
            <a:extLst>
              <a:ext uri="{FF2B5EF4-FFF2-40B4-BE49-F238E27FC236}">
                <a16:creationId xmlns:a16="http://schemas.microsoft.com/office/drawing/2014/main" id="{75325D10-2CCC-9D49-BADD-98C4234EE3AA}"/>
              </a:ext>
            </a:extLst>
          </p:cNvPr>
          <p:cNvSpPr/>
          <p:nvPr/>
        </p:nvSpPr>
        <p:spPr>
          <a:xfrm rot="3811825">
            <a:off x="2950387" y="2255933"/>
            <a:ext cx="1447017" cy="354899"/>
          </a:xfrm>
          <a:prstGeom prst="mathMinus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1" name="Minus Sign 50">
            <a:extLst>
              <a:ext uri="{FF2B5EF4-FFF2-40B4-BE49-F238E27FC236}">
                <a16:creationId xmlns:a16="http://schemas.microsoft.com/office/drawing/2014/main" id="{34BEFC88-525A-4A30-E443-B0FD4591820F}"/>
              </a:ext>
            </a:extLst>
          </p:cNvPr>
          <p:cNvSpPr/>
          <p:nvPr/>
        </p:nvSpPr>
        <p:spPr>
          <a:xfrm rot="590909">
            <a:off x="1144004" y="2721252"/>
            <a:ext cx="2987382" cy="309152"/>
          </a:xfrm>
          <a:prstGeom prst="mathMinus">
            <a:avLst>
              <a:gd name="adj1" fmla="val 21165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2" name="Minus Sign 51">
            <a:extLst>
              <a:ext uri="{FF2B5EF4-FFF2-40B4-BE49-F238E27FC236}">
                <a16:creationId xmlns:a16="http://schemas.microsoft.com/office/drawing/2014/main" id="{2FF94C45-484B-A9F6-DA62-6CCE45499F48}"/>
              </a:ext>
            </a:extLst>
          </p:cNvPr>
          <p:cNvSpPr/>
          <p:nvPr/>
        </p:nvSpPr>
        <p:spPr>
          <a:xfrm rot="6750964">
            <a:off x="45265" y="3404094"/>
            <a:ext cx="1835991" cy="357056"/>
          </a:xfrm>
          <a:prstGeom prst="mathMinus">
            <a:avLst>
              <a:gd name="adj1" fmla="val 21165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3" name="Minus Sign 52">
            <a:extLst>
              <a:ext uri="{FF2B5EF4-FFF2-40B4-BE49-F238E27FC236}">
                <a16:creationId xmlns:a16="http://schemas.microsoft.com/office/drawing/2014/main" id="{F1E399EC-B873-9326-6625-691C3BE32BDF}"/>
              </a:ext>
            </a:extLst>
          </p:cNvPr>
          <p:cNvSpPr/>
          <p:nvPr/>
        </p:nvSpPr>
        <p:spPr>
          <a:xfrm rot="6587597">
            <a:off x="2669799" y="3874948"/>
            <a:ext cx="1985144" cy="291906"/>
          </a:xfrm>
          <a:prstGeom prst="mathMinus">
            <a:avLst>
              <a:gd name="adj1" fmla="val 21165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4" name="Minus Sign 53">
            <a:extLst>
              <a:ext uri="{FF2B5EF4-FFF2-40B4-BE49-F238E27FC236}">
                <a16:creationId xmlns:a16="http://schemas.microsoft.com/office/drawing/2014/main" id="{1D632BB8-9071-308C-0DB2-AEC89AAB9B41}"/>
              </a:ext>
            </a:extLst>
          </p:cNvPr>
          <p:cNvSpPr/>
          <p:nvPr/>
        </p:nvSpPr>
        <p:spPr>
          <a:xfrm rot="590909">
            <a:off x="448322" y="4620108"/>
            <a:ext cx="2987382" cy="309152"/>
          </a:xfrm>
          <a:prstGeom prst="mathMinus">
            <a:avLst>
              <a:gd name="adj1" fmla="val 21165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5" name="Minus Sign 54">
            <a:extLst>
              <a:ext uri="{FF2B5EF4-FFF2-40B4-BE49-F238E27FC236}">
                <a16:creationId xmlns:a16="http://schemas.microsoft.com/office/drawing/2014/main" id="{AB38305F-1376-A32D-9B32-DA1CAA1124D7}"/>
              </a:ext>
            </a:extLst>
          </p:cNvPr>
          <p:cNvSpPr/>
          <p:nvPr/>
        </p:nvSpPr>
        <p:spPr>
          <a:xfrm rot="2296462">
            <a:off x="3620605" y="3676725"/>
            <a:ext cx="2577248" cy="170466"/>
          </a:xfrm>
          <a:prstGeom prst="mathMinus">
            <a:avLst>
              <a:gd name="adj1" fmla="val 21165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6" name="Minus Sign 55">
            <a:extLst>
              <a:ext uri="{FF2B5EF4-FFF2-40B4-BE49-F238E27FC236}">
                <a16:creationId xmlns:a16="http://schemas.microsoft.com/office/drawing/2014/main" id="{824C97D8-AAFA-6EB7-4367-BAFC0EC47749}"/>
              </a:ext>
            </a:extLst>
          </p:cNvPr>
          <p:cNvSpPr/>
          <p:nvPr/>
        </p:nvSpPr>
        <p:spPr>
          <a:xfrm rot="20894578">
            <a:off x="3135599" y="4510452"/>
            <a:ext cx="2987382" cy="309152"/>
          </a:xfrm>
          <a:prstGeom prst="mathMinus">
            <a:avLst>
              <a:gd name="adj1" fmla="val 21165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7" name="Minus Sign 56">
            <a:extLst>
              <a:ext uri="{FF2B5EF4-FFF2-40B4-BE49-F238E27FC236}">
                <a16:creationId xmlns:a16="http://schemas.microsoft.com/office/drawing/2014/main" id="{567084AA-88C5-4B87-CE82-BB9BFA7C1588}"/>
              </a:ext>
            </a:extLst>
          </p:cNvPr>
          <p:cNvSpPr/>
          <p:nvPr/>
        </p:nvSpPr>
        <p:spPr>
          <a:xfrm rot="3669351">
            <a:off x="137861" y="5215411"/>
            <a:ext cx="1685525" cy="271867"/>
          </a:xfrm>
          <a:prstGeom prst="mathMinus">
            <a:avLst>
              <a:gd name="adj1" fmla="val 21165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8" name="Minus Sign 57">
            <a:extLst>
              <a:ext uri="{FF2B5EF4-FFF2-40B4-BE49-F238E27FC236}">
                <a16:creationId xmlns:a16="http://schemas.microsoft.com/office/drawing/2014/main" id="{CB6F1729-8DC5-EB96-BC63-226744F9283A}"/>
              </a:ext>
            </a:extLst>
          </p:cNvPr>
          <p:cNvSpPr/>
          <p:nvPr/>
        </p:nvSpPr>
        <p:spPr>
          <a:xfrm rot="19616932">
            <a:off x="1013061" y="5500087"/>
            <a:ext cx="2558426" cy="153524"/>
          </a:xfrm>
          <a:prstGeom prst="mathMinus">
            <a:avLst>
              <a:gd name="adj1" fmla="val 21165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03092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5BE93-0252-3CC3-B567-14EC47EB8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758" y="441156"/>
            <a:ext cx="11090275" cy="881953"/>
          </a:xfrm>
        </p:spPr>
        <p:txBody>
          <a:bodyPr/>
          <a:lstStyle/>
          <a:p>
            <a:r>
              <a:rPr lang="en-US" sz="4000" dirty="0">
                <a:highlight>
                  <a:srgbClr val="0000FF"/>
                </a:highlight>
                <a:latin typeface="Bahnschrift" panose="020B0502040204020203" pitchFamily="34" charset="0"/>
              </a:rPr>
              <a:t>🚇</a:t>
            </a:r>
            <a:r>
              <a:rPr lang="en-US" dirty="0">
                <a:highlight>
                  <a:srgbClr val="0000FF"/>
                </a:highlight>
                <a:latin typeface="Bahnschrift" panose="020B0502040204020203" pitchFamily="34" charset="0"/>
              </a:rPr>
              <a:t>Payment Simulation</a:t>
            </a:r>
            <a:endParaRPr lang="en-US" sz="4000" dirty="0">
              <a:highlight>
                <a:srgbClr val="0000FF"/>
              </a:highlight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CA07C-1908-B1EB-82FA-EC63DAAF4C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0758" y="1777665"/>
            <a:ext cx="10462042" cy="4935956"/>
          </a:xfrm>
          <a:custGeom>
            <a:avLst/>
            <a:gdLst>
              <a:gd name="connsiteX0" fmla="*/ 0 w 10462042"/>
              <a:gd name="connsiteY0" fmla="*/ 0 h 4935956"/>
              <a:gd name="connsiteX1" fmla="*/ 371984 w 10462042"/>
              <a:gd name="connsiteY1" fmla="*/ 0 h 4935956"/>
              <a:gd name="connsiteX2" fmla="*/ 743967 w 10462042"/>
              <a:gd name="connsiteY2" fmla="*/ 0 h 4935956"/>
              <a:gd name="connsiteX3" fmla="*/ 1011331 w 10462042"/>
              <a:gd name="connsiteY3" fmla="*/ 0 h 4935956"/>
              <a:gd name="connsiteX4" fmla="*/ 1592555 w 10462042"/>
              <a:gd name="connsiteY4" fmla="*/ 0 h 4935956"/>
              <a:gd name="connsiteX5" fmla="*/ 2383021 w 10462042"/>
              <a:gd name="connsiteY5" fmla="*/ 0 h 4935956"/>
              <a:gd name="connsiteX6" fmla="*/ 2859625 w 10462042"/>
              <a:gd name="connsiteY6" fmla="*/ 0 h 4935956"/>
              <a:gd name="connsiteX7" fmla="*/ 3231609 w 10462042"/>
              <a:gd name="connsiteY7" fmla="*/ 0 h 4935956"/>
              <a:gd name="connsiteX8" fmla="*/ 3917454 w 10462042"/>
              <a:gd name="connsiteY8" fmla="*/ 0 h 4935956"/>
              <a:gd name="connsiteX9" fmla="*/ 4184817 w 10462042"/>
              <a:gd name="connsiteY9" fmla="*/ 0 h 4935956"/>
              <a:gd name="connsiteX10" fmla="*/ 4556801 w 10462042"/>
              <a:gd name="connsiteY10" fmla="*/ 0 h 4935956"/>
              <a:gd name="connsiteX11" fmla="*/ 5242645 w 10462042"/>
              <a:gd name="connsiteY11" fmla="*/ 0 h 4935956"/>
              <a:gd name="connsiteX12" fmla="*/ 5719250 w 10462042"/>
              <a:gd name="connsiteY12" fmla="*/ 0 h 4935956"/>
              <a:gd name="connsiteX13" fmla="*/ 6405095 w 10462042"/>
              <a:gd name="connsiteY13" fmla="*/ 0 h 4935956"/>
              <a:gd name="connsiteX14" fmla="*/ 6777078 w 10462042"/>
              <a:gd name="connsiteY14" fmla="*/ 0 h 4935956"/>
              <a:gd name="connsiteX15" fmla="*/ 7253682 w 10462042"/>
              <a:gd name="connsiteY15" fmla="*/ 0 h 4935956"/>
              <a:gd name="connsiteX16" fmla="*/ 7521046 w 10462042"/>
              <a:gd name="connsiteY16" fmla="*/ 0 h 4935956"/>
              <a:gd name="connsiteX17" fmla="*/ 7788409 w 10462042"/>
              <a:gd name="connsiteY17" fmla="*/ 0 h 4935956"/>
              <a:gd name="connsiteX18" fmla="*/ 8369634 w 10462042"/>
              <a:gd name="connsiteY18" fmla="*/ 0 h 4935956"/>
              <a:gd name="connsiteX19" fmla="*/ 9055479 w 10462042"/>
              <a:gd name="connsiteY19" fmla="*/ 0 h 4935956"/>
              <a:gd name="connsiteX20" fmla="*/ 9322842 w 10462042"/>
              <a:gd name="connsiteY20" fmla="*/ 0 h 4935956"/>
              <a:gd name="connsiteX21" fmla="*/ 9904066 w 10462042"/>
              <a:gd name="connsiteY21" fmla="*/ 0 h 4935956"/>
              <a:gd name="connsiteX22" fmla="*/ 10462042 w 10462042"/>
              <a:gd name="connsiteY22" fmla="*/ 0 h 4935956"/>
              <a:gd name="connsiteX23" fmla="*/ 10462042 w 10462042"/>
              <a:gd name="connsiteY23" fmla="*/ 400361 h 4935956"/>
              <a:gd name="connsiteX24" fmla="*/ 10462042 w 10462042"/>
              <a:gd name="connsiteY24" fmla="*/ 998160 h 4935956"/>
              <a:gd name="connsiteX25" fmla="*/ 10462042 w 10462042"/>
              <a:gd name="connsiteY25" fmla="*/ 1497240 h 4935956"/>
              <a:gd name="connsiteX26" fmla="*/ 10462042 w 10462042"/>
              <a:gd name="connsiteY26" fmla="*/ 2045680 h 4935956"/>
              <a:gd name="connsiteX27" fmla="*/ 10462042 w 10462042"/>
              <a:gd name="connsiteY27" fmla="*/ 2692838 h 4935956"/>
              <a:gd name="connsiteX28" fmla="*/ 10462042 w 10462042"/>
              <a:gd name="connsiteY28" fmla="*/ 3241278 h 4935956"/>
              <a:gd name="connsiteX29" fmla="*/ 10462042 w 10462042"/>
              <a:gd name="connsiteY29" fmla="*/ 3690998 h 4935956"/>
              <a:gd name="connsiteX30" fmla="*/ 10462042 w 10462042"/>
              <a:gd name="connsiteY30" fmla="*/ 4190078 h 4935956"/>
              <a:gd name="connsiteX31" fmla="*/ 10462042 w 10462042"/>
              <a:gd name="connsiteY31" fmla="*/ 4935956 h 4935956"/>
              <a:gd name="connsiteX32" fmla="*/ 9880817 w 10462042"/>
              <a:gd name="connsiteY32" fmla="*/ 4935956 h 4935956"/>
              <a:gd name="connsiteX33" fmla="*/ 9299593 w 10462042"/>
              <a:gd name="connsiteY33" fmla="*/ 4935956 h 4935956"/>
              <a:gd name="connsiteX34" fmla="*/ 8613748 w 10462042"/>
              <a:gd name="connsiteY34" fmla="*/ 4935956 h 4935956"/>
              <a:gd name="connsiteX35" fmla="*/ 8032523 w 10462042"/>
              <a:gd name="connsiteY35" fmla="*/ 4935956 h 4935956"/>
              <a:gd name="connsiteX36" fmla="*/ 7451299 w 10462042"/>
              <a:gd name="connsiteY36" fmla="*/ 4935956 h 4935956"/>
              <a:gd name="connsiteX37" fmla="*/ 6870074 w 10462042"/>
              <a:gd name="connsiteY37" fmla="*/ 4935956 h 4935956"/>
              <a:gd name="connsiteX38" fmla="*/ 6602711 w 10462042"/>
              <a:gd name="connsiteY38" fmla="*/ 4935956 h 4935956"/>
              <a:gd name="connsiteX39" fmla="*/ 6335348 w 10462042"/>
              <a:gd name="connsiteY39" fmla="*/ 4935956 h 4935956"/>
              <a:gd name="connsiteX40" fmla="*/ 5544882 w 10462042"/>
              <a:gd name="connsiteY40" fmla="*/ 4935956 h 4935956"/>
              <a:gd name="connsiteX41" fmla="*/ 4963658 w 10462042"/>
              <a:gd name="connsiteY41" fmla="*/ 4935956 h 4935956"/>
              <a:gd name="connsiteX42" fmla="*/ 4382433 w 10462042"/>
              <a:gd name="connsiteY42" fmla="*/ 4935956 h 4935956"/>
              <a:gd name="connsiteX43" fmla="*/ 3591968 w 10462042"/>
              <a:gd name="connsiteY43" fmla="*/ 4935956 h 4935956"/>
              <a:gd name="connsiteX44" fmla="*/ 2801502 w 10462042"/>
              <a:gd name="connsiteY44" fmla="*/ 4935956 h 4935956"/>
              <a:gd name="connsiteX45" fmla="*/ 2429519 w 10462042"/>
              <a:gd name="connsiteY45" fmla="*/ 4935956 h 4935956"/>
              <a:gd name="connsiteX46" fmla="*/ 1743674 w 10462042"/>
              <a:gd name="connsiteY46" fmla="*/ 4935956 h 4935956"/>
              <a:gd name="connsiteX47" fmla="*/ 1057829 w 10462042"/>
              <a:gd name="connsiteY47" fmla="*/ 4935956 h 4935956"/>
              <a:gd name="connsiteX48" fmla="*/ 0 w 10462042"/>
              <a:gd name="connsiteY48" fmla="*/ 4935956 h 4935956"/>
              <a:gd name="connsiteX49" fmla="*/ 0 w 10462042"/>
              <a:gd name="connsiteY49" fmla="*/ 4338157 h 4935956"/>
              <a:gd name="connsiteX50" fmla="*/ 0 w 10462042"/>
              <a:gd name="connsiteY50" fmla="*/ 3888436 h 4935956"/>
              <a:gd name="connsiteX51" fmla="*/ 0 w 10462042"/>
              <a:gd name="connsiteY51" fmla="*/ 3488076 h 4935956"/>
              <a:gd name="connsiteX52" fmla="*/ 0 w 10462042"/>
              <a:gd name="connsiteY52" fmla="*/ 2890276 h 4935956"/>
              <a:gd name="connsiteX53" fmla="*/ 0 w 10462042"/>
              <a:gd name="connsiteY53" fmla="*/ 2391196 h 4935956"/>
              <a:gd name="connsiteX54" fmla="*/ 0 w 10462042"/>
              <a:gd name="connsiteY54" fmla="*/ 1842757 h 4935956"/>
              <a:gd name="connsiteX55" fmla="*/ 0 w 10462042"/>
              <a:gd name="connsiteY55" fmla="*/ 1393036 h 4935956"/>
              <a:gd name="connsiteX56" fmla="*/ 0 w 10462042"/>
              <a:gd name="connsiteY56" fmla="*/ 893956 h 4935956"/>
              <a:gd name="connsiteX57" fmla="*/ 0 w 10462042"/>
              <a:gd name="connsiteY57" fmla="*/ 0 h 4935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0462042" h="4935956" fill="none" extrusionOk="0">
                <a:moveTo>
                  <a:pt x="0" y="0"/>
                </a:moveTo>
                <a:cubicBezTo>
                  <a:pt x="77177" y="-41133"/>
                  <a:pt x="238506" y="8378"/>
                  <a:pt x="371984" y="0"/>
                </a:cubicBezTo>
                <a:cubicBezTo>
                  <a:pt x="505462" y="-8378"/>
                  <a:pt x="582111" y="19719"/>
                  <a:pt x="743967" y="0"/>
                </a:cubicBezTo>
                <a:cubicBezTo>
                  <a:pt x="905823" y="-19719"/>
                  <a:pt x="943814" y="4886"/>
                  <a:pt x="1011331" y="0"/>
                </a:cubicBezTo>
                <a:cubicBezTo>
                  <a:pt x="1078848" y="-4886"/>
                  <a:pt x="1475255" y="54945"/>
                  <a:pt x="1592555" y="0"/>
                </a:cubicBezTo>
                <a:cubicBezTo>
                  <a:pt x="1709855" y="-54945"/>
                  <a:pt x="2013503" y="8359"/>
                  <a:pt x="2383021" y="0"/>
                </a:cubicBezTo>
                <a:cubicBezTo>
                  <a:pt x="2752539" y="-8359"/>
                  <a:pt x="2625594" y="26378"/>
                  <a:pt x="2859625" y="0"/>
                </a:cubicBezTo>
                <a:cubicBezTo>
                  <a:pt x="3093656" y="-26378"/>
                  <a:pt x="3101566" y="32732"/>
                  <a:pt x="3231609" y="0"/>
                </a:cubicBezTo>
                <a:cubicBezTo>
                  <a:pt x="3361652" y="-32732"/>
                  <a:pt x="3698039" y="73169"/>
                  <a:pt x="3917454" y="0"/>
                </a:cubicBezTo>
                <a:cubicBezTo>
                  <a:pt x="4136869" y="-73169"/>
                  <a:pt x="4078725" y="9097"/>
                  <a:pt x="4184817" y="0"/>
                </a:cubicBezTo>
                <a:cubicBezTo>
                  <a:pt x="4290909" y="-9097"/>
                  <a:pt x="4474329" y="20699"/>
                  <a:pt x="4556801" y="0"/>
                </a:cubicBezTo>
                <a:cubicBezTo>
                  <a:pt x="4639273" y="-20699"/>
                  <a:pt x="5025749" y="62853"/>
                  <a:pt x="5242645" y="0"/>
                </a:cubicBezTo>
                <a:cubicBezTo>
                  <a:pt x="5459541" y="-62853"/>
                  <a:pt x="5518987" y="5248"/>
                  <a:pt x="5719250" y="0"/>
                </a:cubicBezTo>
                <a:cubicBezTo>
                  <a:pt x="5919514" y="-5248"/>
                  <a:pt x="6116309" y="44253"/>
                  <a:pt x="6405095" y="0"/>
                </a:cubicBezTo>
                <a:cubicBezTo>
                  <a:pt x="6693881" y="-44253"/>
                  <a:pt x="6654052" y="17246"/>
                  <a:pt x="6777078" y="0"/>
                </a:cubicBezTo>
                <a:cubicBezTo>
                  <a:pt x="6900104" y="-17246"/>
                  <a:pt x="7138317" y="47160"/>
                  <a:pt x="7253682" y="0"/>
                </a:cubicBezTo>
                <a:cubicBezTo>
                  <a:pt x="7369047" y="-47160"/>
                  <a:pt x="7438473" y="30475"/>
                  <a:pt x="7521046" y="0"/>
                </a:cubicBezTo>
                <a:cubicBezTo>
                  <a:pt x="7603619" y="-30475"/>
                  <a:pt x="7733155" y="17918"/>
                  <a:pt x="7788409" y="0"/>
                </a:cubicBezTo>
                <a:cubicBezTo>
                  <a:pt x="7843663" y="-17918"/>
                  <a:pt x="8080890" y="46093"/>
                  <a:pt x="8369634" y="0"/>
                </a:cubicBezTo>
                <a:cubicBezTo>
                  <a:pt x="8658378" y="-46093"/>
                  <a:pt x="8757957" y="24589"/>
                  <a:pt x="9055479" y="0"/>
                </a:cubicBezTo>
                <a:cubicBezTo>
                  <a:pt x="9353001" y="-24589"/>
                  <a:pt x="9206085" y="15402"/>
                  <a:pt x="9322842" y="0"/>
                </a:cubicBezTo>
                <a:cubicBezTo>
                  <a:pt x="9439599" y="-15402"/>
                  <a:pt x="9658621" y="5347"/>
                  <a:pt x="9904066" y="0"/>
                </a:cubicBezTo>
                <a:cubicBezTo>
                  <a:pt x="10149511" y="-5347"/>
                  <a:pt x="10227445" y="29696"/>
                  <a:pt x="10462042" y="0"/>
                </a:cubicBezTo>
                <a:cubicBezTo>
                  <a:pt x="10471679" y="161393"/>
                  <a:pt x="10445838" y="279093"/>
                  <a:pt x="10462042" y="400361"/>
                </a:cubicBezTo>
                <a:cubicBezTo>
                  <a:pt x="10478246" y="521629"/>
                  <a:pt x="10411564" y="794054"/>
                  <a:pt x="10462042" y="998160"/>
                </a:cubicBezTo>
                <a:cubicBezTo>
                  <a:pt x="10512520" y="1202266"/>
                  <a:pt x="10437641" y="1300310"/>
                  <a:pt x="10462042" y="1497240"/>
                </a:cubicBezTo>
                <a:cubicBezTo>
                  <a:pt x="10486443" y="1694170"/>
                  <a:pt x="10399403" y="1920229"/>
                  <a:pt x="10462042" y="2045680"/>
                </a:cubicBezTo>
                <a:cubicBezTo>
                  <a:pt x="10524681" y="2171131"/>
                  <a:pt x="10405486" y="2510131"/>
                  <a:pt x="10462042" y="2692838"/>
                </a:cubicBezTo>
                <a:cubicBezTo>
                  <a:pt x="10518598" y="2875545"/>
                  <a:pt x="10442726" y="3126761"/>
                  <a:pt x="10462042" y="3241278"/>
                </a:cubicBezTo>
                <a:cubicBezTo>
                  <a:pt x="10481358" y="3355795"/>
                  <a:pt x="10448777" y="3575669"/>
                  <a:pt x="10462042" y="3690998"/>
                </a:cubicBezTo>
                <a:cubicBezTo>
                  <a:pt x="10475307" y="3806327"/>
                  <a:pt x="10410246" y="4067625"/>
                  <a:pt x="10462042" y="4190078"/>
                </a:cubicBezTo>
                <a:cubicBezTo>
                  <a:pt x="10513838" y="4312531"/>
                  <a:pt x="10420526" y="4693467"/>
                  <a:pt x="10462042" y="4935956"/>
                </a:cubicBezTo>
                <a:cubicBezTo>
                  <a:pt x="10197579" y="4963291"/>
                  <a:pt x="10122368" y="4929399"/>
                  <a:pt x="9880817" y="4935956"/>
                </a:cubicBezTo>
                <a:cubicBezTo>
                  <a:pt x="9639267" y="4942513"/>
                  <a:pt x="9589845" y="4867965"/>
                  <a:pt x="9299593" y="4935956"/>
                </a:cubicBezTo>
                <a:cubicBezTo>
                  <a:pt x="9009341" y="5003947"/>
                  <a:pt x="8859376" y="4883050"/>
                  <a:pt x="8613748" y="4935956"/>
                </a:cubicBezTo>
                <a:cubicBezTo>
                  <a:pt x="8368121" y="4988862"/>
                  <a:pt x="8195711" y="4880224"/>
                  <a:pt x="8032523" y="4935956"/>
                </a:cubicBezTo>
                <a:cubicBezTo>
                  <a:pt x="7869335" y="4991688"/>
                  <a:pt x="7646595" y="4889588"/>
                  <a:pt x="7451299" y="4935956"/>
                </a:cubicBezTo>
                <a:cubicBezTo>
                  <a:pt x="7256003" y="4982324"/>
                  <a:pt x="7111389" y="4931517"/>
                  <a:pt x="6870074" y="4935956"/>
                </a:cubicBezTo>
                <a:cubicBezTo>
                  <a:pt x="6628759" y="4940395"/>
                  <a:pt x="6732310" y="4934741"/>
                  <a:pt x="6602711" y="4935956"/>
                </a:cubicBezTo>
                <a:cubicBezTo>
                  <a:pt x="6473112" y="4937171"/>
                  <a:pt x="6438035" y="4924495"/>
                  <a:pt x="6335348" y="4935956"/>
                </a:cubicBezTo>
                <a:cubicBezTo>
                  <a:pt x="6232661" y="4947417"/>
                  <a:pt x="5792618" y="4917964"/>
                  <a:pt x="5544882" y="4935956"/>
                </a:cubicBezTo>
                <a:cubicBezTo>
                  <a:pt x="5297146" y="4953948"/>
                  <a:pt x="5222418" y="4902385"/>
                  <a:pt x="4963658" y="4935956"/>
                </a:cubicBezTo>
                <a:cubicBezTo>
                  <a:pt x="4704898" y="4969527"/>
                  <a:pt x="4622465" y="4912598"/>
                  <a:pt x="4382433" y="4935956"/>
                </a:cubicBezTo>
                <a:cubicBezTo>
                  <a:pt x="4142401" y="4959314"/>
                  <a:pt x="3935341" y="4891283"/>
                  <a:pt x="3591968" y="4935956"/>
                </a:cubicBezTo>
                <a:cubicBezTo>
                  <a:pt x="3248596" y="4980629"/>
                  <a:pt x="3096423" y="4896367"/>
                  <a:pt x="2801502" y="4935956"/>
                </a:cubicBezTo>
                <a:cubicBezTo>
                  <a:pt x="2506581" y="4975545"/>
                  <a:pt x="2540057" y="4932051"/>
                  <a:pt x="2429519" y="4935956"/>
                </a:cubicBezTo>
                <a:cubicBezTo>
                  <a:pt x="2318981" y="4939861"/>
                  <a:pt x="1993588" y="4874698"/>
                  <a:pt x="1743674" y="4935956"/>
                </a:cubicBezTo>
                <a:cubicBezTo>
                  <a:pt x="1493760" y="4997214"/>
                  <a:pt x="1260643" y="4923476"/>
                  <a:pt x="1057829" y="4935956"/>
                </a:cubicBezTo>
                <a:cubicBezTo>
                  <a:pt x="855016" y="4948436"/>
                  <a:pt x="472457" y="4878389"/>
                  <a:pt x="0" y="4935956"/>
                </a:cubicBezTo>
                <a:cubicBezTo>
                  <a:pt x="-11328" y="4770583"/>
                  <a:pt x="61358" y="4543347"/>
                  <a:pt x="0" y="4338157"/>
                </a:cubicBezTo>
                <a:cubicBezTo>
                  <a:pt x="-61358" y="4132967"/>
                  <a:pt x="10831" y="4018600"/>
                  <a:pt x="0" y="3888436"/>
                </a:cubicBezTo>
                <a:cubicBezTo>
                  <a:pt x="-10831" y="3758272"/>
                  <a:pt x="42813" y="3636531"/>
                  <a:pt x="0" y="3488076"/>
                </a:cubicBezTo>
                <a:cubicBezTo>
                  <a:pt x="-42813" y="3339621"/>
                  <a:pt x="43949" y="3012097"/>
                  <a:pt x="0" y="2890276"/>
                </a:cubicBezTo>
                <a:cubicBezTo>
                  <a:pt x="-43949" y="2768455"/>
                  <a:pt x="55706" y="2563621"/>
                  <a:pt x="0" y="2391196"/>
                </a:cubicBezTo>
                <a:cubicBezTo>
                  <a:pt x="-55706" y="2218771"/>
                  <a:pt x="63936" y="2000736"/>
                  <a:pt x="0" y="1842757"/>
                </a:cubicBezTo>
                <a:cubicBezTo>
                  <a:pt x="-63936" y="1684778"/>
                  <a:pt x="14464" y="1548378"/>
                  <a:pt x="0" y="1393036"/>
                </a:cubicBezTo>
                <a:cubicBezTo>
                  <a:pt x="-14464" y="1237694"/>
                  <a:pt x="44471" y="1011135"/>
                  <a:pt x="0" y="893956"/>
                </a:cubicBezTo>
                <a:cubicBezTo>
                  <a:pt x="-44471" y="776777"/>
                  <a:pt x="106104" y="330947"/>
                  <a:pt x="0" y="0"/>
                </a:cubicBezTo>
                <a:close/>
              </a:path>
              <a:path w="10462042" h="4935956" stroke="0" extrusionOk="0">
                <a:moveTo>
                  <a:pt x="0" y="0"/>
                </a:moveTo>
                <a:cubicBezTo>
                  <a:pt x="124725" y="-20454"/>
                  <a:pt x="171151" y="18333"/>
                  <a:pt x="267363" y="0"/>
                </a:cubicBezTo>
                <a:cubicBezTo>
                  <a:pt x="363575" y="-18333"/>
                  <a:pt x="870590" y="3224"/>
                  <a:pt x="1057829" y="0"/>
                </a:cubicBezTo>
                <a:cubicBezTo>
                  <a:pt x="1245068" y="-3224"/>
                  <a:pt x="1454964" y="15044"/>
                  <a:pt x="1848294" y="0"/>
                </a:cubicBezTo>
                <a:cubicBezTo>
                  <a:pt x="2241625" y="-15044"/>
                  <a:pt x="2343784" y="1527"/>
                  <a:pt x="2638759" y="0"/>
                </a:cubicBezTo>
                <a:cubicBezTo>
                  <a:pt x="2933734" y="-1527"/>
                  <a:pt x="3087735" y="30388"/>
                  <a:pt x="3219984" y="0"/>
                </a:cubicBezTo>
                <a:cubicBezTo>
                  <a:pt x="3352233" y="-30388"/>
                  <a:pt x="3836995" y="69055"/>
                  <a:pt x="4010449" y="0"/>
                </a:cubicBezTo>
                <a:cubicBezTo>
                  <a:pt x="4183904" y="-69055"/>
                  <a:pt x="4350355" y="38872"/>
                  <a:pt x="4487054" y="0"/>
                </a:cubicBezTo>
                <a:cubicBezTo>
                  <a:pt x="4623754" y="-38872"/>
                  <a:pt x="5070610" y="31979"/>
                  <a:pt x="5277519" y="0"/>
                </a:cubicBezTo>
                <a:cubicBezTo>
                  <a:pt x="5484429" y="-31979"/>
                  <a:pt x="5821445" y="50513"/>
                  <a:pt x="6067984" y="0"/>
                </a:cubicBezTo>
                <a:cubicBezTo>
                  <a:pt x="6314524" y="-50513"/>
                  <a:pt x="6382145" y="41833"/>
                  <a:pt x="6544588" y="0"/>
                </a:cubicBezTo>
                <a:cubicBezTo>
                  <a:pt x="6707031" y="-41833"/>
                  <a:pt x="6977063" y="21002"/>
                  <a:pt x="7230433" y="0"/>
                </a:cubicBezTo>
                <a:cubicBezTo>
                  <a:pt x="7483804" y="-21002"/>
                  <a:pt x="7852857" y="18739"/>
                  <a:pt x="8020899" y="0"/>
                </a:cubicBezTo>
                <a:cubicBezTo>
                  <a:pt x="8188941" y="-18739"/>
                  <a:pt x="8282489" y="33202"/>
                  <a:pt x="8497503" y="0"/>
                </a:cubicBezTo>
                <a:cubicBezTo>
                  <a:pt x="8712517" y="-33202"/>
                  <a:pt x="8969683" y="22437"/>
                  <a:pt x="9287968" y="0"/>
                </a:cubicBezTo>
                <a:cubicBezTo>
                  <a:pt x="9606253" y="-22437"/>
                  <a:pt x="9520879" y="18198"/>
                  <a:pt x="9659952" y="0"/>
                </a:cubicBezTo>
                <a:cubicBezTo>
                  <a:pt x="9799025" y="-18198"/>
                  <a:pt x="9807923" y="1254"/>
                  <a:pt x="9927315" y="0"/>
                </a:cubicBezTo>
                <a:cubicBezTo>
                  <a:pt x="10046707" y="-1254"/>
                  <a:pt x="10199257" y="27183"/>
                  <a:pt x="10462042" y="0"/>
                </a:cubicBezTo>
                <a:cubicBezTo>
                  <a:pt x="10514226" y="164463"/>
                  <a:pt x="10426581" y="246004"/>
                  <a:pt x="10462042" y="449720"/>
                </a:cubicBezTo>
                <a:cubicBezTo>
                  <a:pt x="10497503" y="653436"/>
                  <a:pt x="10421031" y="802982"/>
                  <a:pt x="10462042" y="998160"/>
                </a:cubicBezTo>
                <a:cubicBezTo>
                  <a:pt x="10503053" y="1193338"/>
                  <a:pt x="10392433" y="1311216"/>
                  <a:pt x="10462042" y="1595959"/>
                </a:cubicBezTo>
                <a:cubicBezTo>
                  <a:pt x="10531651" y="1880702"/>
                  <a:pt x="10436380" y="1935640"/>
                  <a:pt x="10462042" y="2243118"/>
                </a:cubicBezTo>
                <a:cubicBezTo>
                  <a:pt x="10487704" y="2550596"/>
                  <a:pt x="10438053" y="2530223"/>
                  <a:pt x="10462042" y="2643479"/>
                </a:cubicBezTo>
                <a:cubicBezTo>
                  <a:pt x="10486031" y="2756735"/>
                  <a:pt x="10440353" y="2870326"/>
                  <a:pt x="10462042" y="3043840"/>
                </a:cubicBezTo>
                <a:cubicBezTo>
                  <a:pt x="10483731" y="3217354"/>
                  <a:pt x="10454334" y="3385958"/>
                  <a:pt x="10462042" y="3542920"/>
                </a:cubicBezTo>
                <a:cubicBezTo>
                  <a:pt x="10469750" y="3699882"/>
                  <a:pt x="10447521" y="3844926"/>
                  <a:pt x="10462042" y="3992640"/>
                </a:cubicBezTo>
                <a:cubicBezTo>
                  <a:pt x="10476563" y="4140354"/>
                  <a:pt x="10371056" y="4557631"/>
                  <a:pt x="10462042" y="4935956"/>
                </a:cubicBezTo>
                <a:cubicBezTo>
                  <a:pt x="10319612" y="4954045"/>
                  <a:pt x="10128353" y="4888361"/>
                  <a:pt x="9880817" y="4935956"/>
                </a:cubicBezTo>
                <a:cubicBezTo>
                  <a:pt x="9633281" y="4983551"/>
                  <a:pt x="9251992" y="4891247"/>
                  <a:pt x="9090352" y="4935956"/>
                </a:cubicBezTo>
                <a:cubicBezTo>
                  <a:pt x="8928712" y="4980665"/>
                  <a:pt x="8737943" y="4873968"/>
                  <a:pt x="8404507" y="4935956"/>
                </a:cubicBezTo>
                <a:cubicBezTo>
                  <a:pt x="8071072" y="4997944"/>
                  <a:pt x="8249382" y="4922972"/>
                  <a:pt x="8137144" y="4935956"/>
                </a:cubicBezTo>
                <a:cubicBezTo>
                  <a:pt x="8024906" y="4948940"/>
                  <a:pt x="7632139" y="4930202"/>
                  <a:pt x="7346678" y="4935956"/>
                </a:cubicBezTo>
                <a:cubicBezTo>
                  <a:pt x="7061217" y="4941710"/>
                  <a:pt x="7090447" y="4921490"/>
                  <a:pt x="6974695" y="4935956"/>
                </a:cubicBezTo>
                <a:cubicBezTo>
                  <a:pt x="6858943" y="4950422"/>
                  <a:pt x="6639243" y="4923299"/>
                  <a:pt x="6498091" y="4935956"/>
                </a:cubicBezTo>
                <a:cubicBezTo>
                  <a:pt x="6356939" y="4948613"/>
                  <a:pt x="6027267" y="4903122"/>
                  <a:pt x="5812246" y="4935956"/>
                </a:cubicBezTo>
                <a:cubicBezTo>
                  <a:pt x="5597225" y="4968790"/>
                  <a:pt x="5432434" y="4914977"/>
                  <a:pt x="5231021" y="4935956"/>
                </a:cubicBezTo>
                <a:cubicBezTo>
                  <a:pt x="5029608" y="4956935"/>
                  <a:pt x="4799880" y="4885346"/>
                  <a:pt x="4545176" y="4935956"/>
                </a:cubicBezTo>
                <a:cubicBezTo>
                  <a:pt x="4290472" y="4986566"/>
                  <a:pt x="4296604" y="4900657"/>
                  <a:pt x="4173192" y="4935956"/>
                </a:cubicBezTo>
                <a:cubicBezTo>
                  <a:pt x="4049780" y="4971255"/>
                  <a:pt x="3758823" y="4874834"/>
                  <a:pt x="3591968" y="4935956"/>
                </a:cubicBezTo>
                <a:cubicBezTo>
                  <a:pt x="3425113" y="4997078"/>
                  <a:pt x="3371605" y="4930381"/>
                  <a:pt x="3219984" y="4935956"/>
                </a:cubicBezTo>
                <a:cubicBezTo>
                  <a:pt x="3068363" y="4941531"/>
                  <a:pt x="2944440" y="4922355"/>
                  <a:pt x="2848000" y="4935956"/>
                </a:cubicBezTo>
                <a:cubicBezTo>
                  <a:pt x="2751560" y="4949557"/>
                  <a:pt x="2320194" y="4927993"/>
                  <a:pt x="2057535" y="4935956"/>
                </a:cubicBezTo>
                <a:cubicBezTo>
                  <a:pt x="1794877" y="4943919"/>
                  <a:pt x="1719458" y="4932234"/>
                  <a:pt x="1580931" y="4935956"/>
                </a:cubicBezTo>
                <a:cubicBezTo>
                  <a:pt x="1442404" y="4939678"/>
                  <a:pt x="1210445" y="4897058"/>
                  <a:pt x="999706" y="4935956"/>
                </a:cubicBezTo>
                <a:cubicBezTo>
                  <a:pt x="788967" y="4974854"/>
                  <a:pt x="244101" y="4914999"/>
                  <a:pt x="0" y="4935956"/>
                </a:cubicBezTo>
                <a:cubicBezTo>
                  <a:pt x="-32131" y="4764427"/>
                  <a:pt x="8613" y="4610649"/>
                  <a:pt x="0" y="4338157"/>
                </a:cubicBezTo>
                <a:cubicBezTo>
                  <a:pt x="-8613" y="4065665"/>
                  <a:pt x="29684" y="4101696"/>
                  <a:pt x="0" y="3888436"/>
                </a:cubicBezTo>
                <a:cubicBezTo>
                  <a:pt x="-29684" y="3675176"/>
                  <a:pt x="36234" y="3587001"/>
                  <a:pt x="0" y="3488076"/>
                </a:cubicBezTo>
                <a:cubicBezTo>
                  <a:pt x="-36234" y="3389151"/>
                  <a:pt x="57863" y="3233624"/>
                  <a:pt x="0" y="2988996"/>
                </a:cubicBezTo>
                <a:cubicBezTo>
                  <a:pt x="-57863" y="2744368"/>
                  <a:pt x="15950" y="2605790"/>
                  <a:pt x="0" y="2489916"/>
                </a:cubicBezTo>
                <a:cubicBezTo>
                  <a:pt x="-15950" y="2374042"/>
                  <a:pt x="16446" y="2197065"/>
                  <a:pt x="0" y="1941476"/>
                </a:cubicBezTo>
                <a:cubicBezTo>
                  <a:pt x="-16446" y="1685887"/>
                  <a:pt x="13551" y="1702758"/>
                  <a:pt x="0" y="1541115"/>
                </a:cubicBezTo>
                <a:cubicBezTo>
                  <a:pt x="-13551" y="1379472"/>
                  <a:pt x="55318" y="1236642"/>
                  <a:pt x="0" y="992676"/>
                </a:cubicBezTo>
                <a:cubicBezTo>
                  <a:pt x="-55318" y="748710"/>
                  <a:pt x="20057" y="712480"/>
                  <a:pt x="0" y="542955"/>
                </a:cubicBezTo>
                <a:cubicBezTo>
                  <a:pt x="-20057" y="373430"/>
                  <a:pt x="25148" y="175538"/>
                  <a:pt x="0" y="0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 w="31750" cmpd="sng">
            <a:solidFill>
              <a:srgbClr val="FFFF00"/>
            </a:solidFill>
            <a:prstDash val="sysDot"/>
            <a:extLst>
              <a:ext uri="{C807C97D-BFC1-408E-A445-0C87EB9F89A2}">
                <ask:lineSketchStyleProps xmlns:ask="http://schemas.microsoft.com/office/drawing/2018/sketchyshapes" sd="3458215085">
                  <ask:type>
                    <ask:lineSketchScribble/>
                  </ask:type>
                </ask:lineSketchStyleProps>
              </a:ext>
            </a:extLst>
          </a:ln>
        </p:spPr>
        <p:txBody>
          <a:bodyPr>
            <a:normAutofit/>
          </a:bodyPr>
          <a:lstStyle/>
          <a:p>
            <a:pPr algn="ctr"/>
            <a:r>
              <a:rPr lang="en-US" sz="2800" b="1" u="sng" dirty="0">
                <a:highlight>
                  <a:srgbClr val="008080"/>
                </a:highlight>
              </a:rPr>
              <a:t>    Payment and change Calculations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highlight>
                  <a:srgbClr val="808000"/>
                </a:highlight>
              </a:rPr>
              <a:t>User Inputs Amount Paid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highlight>
                  <a:srgbClr val="808000"/>
                </a:highlight>
              </a:rPr>
              <a:t>System breaks down the change in available currency </a:t>
            </a:r>
            <a:br>
              <a:rPr lang="en-US" dirty="0">
                <a:highlight>
                  <a:srgbClr val="808000"/>
                </a:highlight>
              </a:rPr>
            </a:br>
            <a:r>
              <a:rPr lang="en-US" dirty="0">
                <a:highlight>
                  <a:srgbClr val="808000"/>
                </a:highlight>
              </a:rPr>
              <a:t>denominations.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highlight>
                  <a:srgbClr val="808000"/>
                </a:highlight>
              </a:rPr>
              <a:t>Simulates real-world transection.</a:t>
            </a:r>
            <a:br>
              <a:rPr lang="en-US" dirty="0">
                <a:highlight>
                  <a:srgbClr val="808000"/>
                </a:highlight>
              </a:rPr>
            </a:br>
            <a:br>
              <a:rPr lang="en-US" dirty="0">
                <a:highlight>
                  <a:srgbClr val="808000"/>
                </a:highlight>
              </a:rPr>
            </a:br>
            <a:endParaRPr lang="en-US" dirty="0">
              <a:highlight>
                <a:srgbClr val="808000"/>
              </a:highlight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highlight>
                <a:srgbClr val="808000"/>
              </a:highlight>
            </a:endParaRPr>
          </a:p>
          <a:p>
            <a:endParaRPr lang="en-US" dirty="0">
              <a:highlight>
                <a:srgbClr val="808000"/>
              </a:highlight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highlight>
                <a:srgbClr val="808000"/>
              </a:highlight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highlight>
                <a:srgbClr val="808000"/>
              </a:highlight>
            </a:endParaRPr>
          </a:p>
          <a:p>
            <a:endParaRPr lang="en-US" dirty="0">
              <a:highlight>
                <a:srgbClr val="808000"/>
              </a:highligh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1C1651-7F9C-23B0-8BF0-153D17C43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421" y="2475648"/>
            <a:ext cx="3342687" cy="75683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7B91BE-BF4A-C17D-ACDC-D85C1F5B4A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1786" y="3925088"/>
            <a:ext cx="3350322" cy="239550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127767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5BE93-0252-3CC3-B567-14EC47EB8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758" y="441156"/>
            <a:ext cx="11090275" cy="881953"/>
          </a:xfrm>
        </p:spPr>
        <p:txBody>
          <a:bodyPr/>
          <a:lstStyle/>
          <a:p>
            <a:r>
              <a:rPr lang="en-US" sz="4000" dirty="0">
                <a:highlight>
                  <a:srgbClr val="0000FF"/>
                </a:highlight>
                <a:latin typeface="Bahnschrift" panose="020B0502040204020203" pitchFamily="34" charset="0"/>
              </a:rPr>
              <a:t>🚇</a:t>
            </a:r>
            <a:r>
              <a:rPr lang="en-US" dirty="0">
                <a:highlight>
                  <a:srgbClr val="0000FF"/>
                </a:highlight>
                <a:latin typeface="Bahnschrift" panose="020B0502040204020203" pitchFamily="34" charset="0"/>
              </a:rPr>
              <a:t>Demo/Output Screens</a:t>
            </a:r>
            <a:endParaRPr lang="en-US" sz="4000" dirty="0">
              <a:highlight>
                <a:srgbClr val="0000FF"/>
              </a:highlight>
              <a:latin typeface="Bahnschrift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44B481-F9B7-3A27-0AB9-C5A49A3339F6}"/>
              </a:ext>
            </a:extLst>
          </p:cNvPr>
          <p:cNvSpPr/>
          <p:nvPr/>
        </p:nvSpPr>
        <p:spPr>
          <a:xfrm>
            <a:off x="510759" y="1467853"/>
            <a:ext cx="11601030" cy="5069304"/>
          </a:xfrm>
          <a:prstGeom prst="rect">
            <a:avLst/>
          </a:prstGeom>
          <a:ln>
            <a:solidFill>
              <a:srgbClr val="FFFF00"/>
            </a:solidFill>
            <a:prstDash val="sys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D985A6-76DF-B2C0-5131-1ADBCCA8330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2987"/>
          <a:stretch/>
        </p:blipFill>
        <p:spPr>
          <a:xfrm>
            <a:off x="671372" y="1664368"/>
            <a:ext cx="5785575" cy="467627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C37B93-3114-03C8-4EBA-AB2BF7FDAB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2526" y="1664367"/>
            <a:ext cx="4920041" cy="467627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288420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5BE93-0252-3CC3-B567-14EC47EB8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758" y="441156"/>
            <a:ext cx="11090275" cy="881953"/>
          </a:xfrm>
        </p:spPr>
        <p:txBody>
          <a:bodyPr/>
          <a:lstStyle/>
          <a:p>
            <a:r>
              <a:rPr lang="en-US" sz="4000" dirty="0">
                <a:highlight>
                  <a:srgbClr val="0000FF"/>
                </a:highlight>
                <a:latin typeface="Bahnschrift" panose="020B0502040204020203" pitchFamily="34" charset="0"/>
              </a:rPr>
              <a:t>🚇</a:t>
            </a:r>
            <a:r>
              <a:rPr lang="en-US" dirty="0">
                <a:highlight>
                  <a:srgbClr val="0000FF"/>
                </a:highlight>
                <a:latin typeface="Bahnschrift" panose="020B0502040204020203" pitchFamily="34" charset="0"/>
              </a:rPr>
              <a:t>Challenges Faced</a:t>
            </a:r>
            <a:endParaRPr lang="en-US" sz="4000" dirty="0">
              <a:highlight>
                <a:srgbClr val="0000FF"/>
              </a:highlight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CA07C-1908-B1EB-82FA-EC63DAAF4C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0758" y="1777665"/>
            <a:ext cx="10462042" cy="4935956"/>
          </a:xfrm>
          <a:custGeom>
            <a:avLst/>
            <a:gdLst>
              <a:gd name="connsiteX0" fmla="*/ 0 w 10462042"/>
              <a:gd name="connsiteY0" fmla="*/ 0 h 4935956"/>
              <a:gd name="connsiteX1" fmla="*/ 371984 w 10462042"/>
              <a:gd name="connsiteY1" fmla="*/ 0 h 4935956"/>
              <a:gd name="connsiteX2" fmla="*/ 743967 w 10462042"/>
              <a:gd name="connsiteY2" fmla="*/ 0 h 4935956"/>
              <a:gd name="connsiteX3" fmla="*/ 1011331 w 10462042"/>
              <a:gd name="connsiteY3" fmla="*/ 0 h 4935956"/>
              <a:gd name="connsiteX4" fmla="*/ 1592555 w 10462042"/>
              <a:gd name="connsiteY4" fmla="*/ 0 h 4935956"/>
              <a:gd name="connsiteX5" fmla="*/ 2383021 w 10462042"/>
              <a:gd name="connsiteY5" fmla="*/ 0 h 4935956"/>
              <a:gd name="connsiteX6" fmla="*/ 2859625 w 10462042"/>
              <a:gd name="connsiteY6" fmla="*/ 0 h 4935956"/>
              <a:gd name="connsiteX7" fmla="*/ 3231609 w 10462042"/>
              <a:gd name="connsiteY7" fmla="*/ 0 h 4935956"/>
              <a:gd name="connsiteX8" fmla="*/ 3917454 w 10462042"/>
              <a:gd name="connsiteY8" fmla="*/ 0 h 4935956"/>
              <a:gd name="connsiteX9" fmla="*/ 4184817 w 10462042"/>
              <a:gd name="connsiteY9" fmla="*/ 0 h 4935956"/>
              <a:gd name="connsiteX10" fmla="*/ 4556801 w 10462042"/>
              <a:gd name="connsiteY10" fmla="*/ 0 h 4935956"/>
              <a:gd name="connsiteX11" fmla="*/ 5242645 w 10462042"/>
              <a:gd name="connsiteY11" fmla="*/ 0 h 4935956"/>
              <a:gd name="connsiteX12" fmla="*/ 5719250 w 10462042"/>
              <a:gd name="connsiteY12" fmla="*/ 0 h 4935956"/>
              <a:gd name="connsiteX13" fmla="*/ 6405095 w 10462042"/>
              <a:gd name="connsiteY13" fmla="*/ 0 h 4935956"/>
              <a:gd name="connsiteX14" fmla="*/ 6777078 w 10462042"/>
              <a:gd name="connsiteY14" fmla="*/ 0 h 4935956"/>
              <a:gd name="connsiteX15" fmla="*/ 7253682 w 10462042"/>
              <a:gd name="connsiteY15" fmla="*/ 0 h 4935956"/>
              <a:gd name="connsiteX16" fmla="*/ 7521046 w 10462042"/>
              <a:gd name="connsiteY16" fmla="*/ 0 h 4935956"/>
              <a:gd name="connsiteX17" fmla="*/ 7788409 w 10462042"/>
              <a:gd name="connsiteY17" fmla="*/ 0 h 4935956"/>
              <a:gd name="connsiteX18" fmla="*/ 8369634 w 10462042"/>
              <a:gd name="connsiteY18" fmla="*/ 0 h 4935956"/>
              <a:gd name="connsiteX19" fmla="*/ 9055479 w 10462042"/>
              <a:gd name="connsiteY19" fmla="*/ 0 h 4935956"/>
              <a:gd name="connsiteX20" fmla="*/ 9322842 w 10462042"/>
              <a:gd name="connsiteY20" fmla="*/ 0 h 4935956"/>
              <a:gd name="connsiteX21" fmla="*/ 9904066 w 10462042"/>
              <a:gd name="connsiteY21" fmla="*/ 0 h 4935956"/>
              <a:gd name="connsiteX22" fmla="*/ 10462042 w 10462042"/>
              <a:gd name="connsiteY22" fmla="*/ 0 h 4935956"/>
              <a:gd name="connsiteX23" fmla="*/ 10462042 w 10462042"/>
              <a:gd name="connsiteY23" fmla="*/ 400361 h 4935956"/>
              <a:gd name="connsiteX24" fmla="*/ 10462042 w 10462042"/>
              <a:gd name="connsiteY24" fmla="*/ 998160 h 4935956"/>
              <a:gd name="connsiteX25" fmla="*/ 10462042 w 10462042"/>
              <a:gd name="connsiteY25" fmla="*/ 1497240 h 4935956"/>
              <a:gd name="connsiteX26" fmla="*/ 10462042 w 10462042"/>
              <a:gd name="connsiteY26" fmla="*/ 2045680 h 4935956"/>
              <a:gd name="connsiteX27" fmla="*/ 10462042 w 10462042"/>
              <a:gd name="connsiteY27" fmla="*/ 2692838 h 4935956"/>
              <a:gd name="connsiteX28" fmla="*/ 10462042 w 10462042"/>
              <a:gd name="connsiteY28" fmla="*/ 3241278 h 4935956"/>
              <a:gd name="connsiteX29" fmla="*/ 10462042 w 10462042"/>
              <a:gd name="connsiteY29" fmla="*/ 3690998 h 4935956"/>
              <a:gd name="connsiteX30" fmla="*/ 10462042 w 10462042"/>
              <a:gd name="connsiteY30" fmla="*/ 4190078 h 4935956"/>
              <a:gd name="connsiteX31" fmla="*/ 10462042 w 10462042"/>
              <a:gd name="connsiteY31" fmla="*/ 4935956 h 4935956"/>
              <a:gd name="connsiteX32" fmla="*/ 9880817 w 10462042"/>
              <a:gd name="connsiteY32" fmla="*/ 4935956 h 4935956"/>
              <a:gd name="connsiteX33" fmla="*/ 9299593 w 10462042"/>
              <a:gd name="connsiteY33" fmla="*/ 4935956 h 4935956"/>
              <a:gd name="connsiteX34" fmla="*/ 8613748 w 10462042"/>
              <a:gd name="connsiteY34" fmla="*/ 4935956 h 4935956"/>
              <a:gd name="connsiteX35" fmla="*/ 8032523 w 10462042"/>
              <a:gd name="connsiteY35" fmla="*/ 4935956 h 4935956"/>
              <a:gd name="connsiteX36" fmla="*/ 7451299 w 10462042"/>
              <a:gd name="connsiteY36" fmla="*/ 4935956 h 4935956"/>
              <a:gd name="connsiteX37" fmla="*/ 6870074 w 10462042"/>
              <a:gd name="connsiteY37" fmla="*/ 4935956 h 4935956"/>
              <a:gd name="connsiteX38" fmla="*/ 6602711 w 10462042"/>
              <a:gd name="connsiteY38" fmla="*/ 4935956 h 4935956"/>
              <a:gd name="connsiteX39" fmla="*/ 6335348 w 10462042"/>
              <a:gd name="connsiteY39" fmla="*/ 4935956 h 4935956"/>
              <a:gd name="connsiteX40" fmla="*/ 5544882 w 10462042"/>
              <a:gd name="connsiteY40" fmla="*/ 4935956 h 4935956"/>
              <a:gd name="connsiteX41" fmla="*/ 4963658 w 10462042"/>
              <a:gd name="connsiteY41" fmla="*/ 4935956 h 4935956"/>
              <a:gd name="connsiteX42" fmla="*/ 4382433 w 10462042"/>
              <a:gd name="connsiteY42" fmla="*/ 4935956 h 4935956"/>
              <a:gd name="connsiteX43" fmla="*/ 3591968 w 10462042"/>
              <a:gd name="connsiteY43" fmla="*/ 4935956 h 4935956"/>
              <a:gd name="connsiteX44" fmla="*/ 2801502 w 10462042"/>
              <a:gd name="connsiteY44" fmla="*/ 4935956 h 4935956"/>
              <a:gd name="connsiteX45" fmla="*/ 2429519 w 10462042"/>
              <a:gd name="connsiteY45" fmla="*/ 4935956 h 4935956"/>
              <a:gd name="connsiteX46" fmla="*/ 1743674 w 10462042"/>
              <a:gd name="connsiteY46" fmla="*/ 4935956 h 4935956"/>
              <a:gd name="connsiteX47" fmla="*/ 1057829 w 10462042"/>
              <a:gd name="connsiteY47" fmla="*/ 4935956 h 4935956"/>
              <a:gd name="connsiteX48" fmla="*/ 0 w 10462042"/>
              <a:gd name="connsiteY48" fmla="*/ 4935956 h 4935956"/>
              <a:gd name="connsiteX49" fmla="*/ 0 w 10462042"/>
              <a:gd name="connsiteY49" fmla="*/ 4338157 h 4935956"/>
              <a:gd name="connsiteX50" fmla="*/ 0 w 10462042"/>
              <a:gd name="connsiteY50" fmla="*/ 3888436 h 4935956"/>
              <a:gd name="connsiteX51" fmla="*/ 0 w 10462042"/>
              <a:gd name="connsiteY51" fmla="*/ 3488076 h 4935956"/>
              <a:gd name="connsiteX52" fmla="*/ 0 w 10462042"/>
              <a:gd name="connsiteY52" fmla="*/ 2890276 h 4935956"/>
              <a:gd name="connsiteX53" fmla="*/ 0 w 10462042"/>
              <a:gd name="connsiteY53" fmla="*/ 2391196 h 4935956"/>
              <a:gd name="connsiteX54" fmla="*/ 0 w 10462042"/>
              <a:gd name="connsiteY54" fmla="*/ 1842757 h 4935956"/>
              <a:gd name="connsiteX55" fmla="*/ 0 w 10462042"/>
              <a:gd name="connsiteY55" fmla="*/ 1393036 h 4935956"/>
              <a:gd name="connsiteX56" fmla="*/ 0 w 10462042"/>
              <a:gd name="connsiteY56" fmla="*/ 893956 h 4935956"/>
              <a:gd name="connsiteX57" fmla="*/ 0 w 10462042"/>
              <a:gd name="connsiteY57" fmla="*/ 0 h 4935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0462042" h="4935956" fill="none" extrusionOk="0">
                <a:moveTo>
                  <a:pt x="0" y="0"/>
                </a:moveTo>
                <a:cubicBezTo>
                  <a:pt x="77177" y="-41133"/>
                  <a:pt x="238506" y="8378"/>
                  <a:pt x="371984" y="0"/>
                </a:cubicBezTo>
                <a:cubicBezTo>
                  <a:pt x="505462" y="-8378"/>
                  <a:pt x="582111" y="19719"/>
                  <a:pt x="743967" y="0"/>
                </a:cubicBezTo>
                <a:cubicBezTo>
                  <a:pt x="905823" y="-19719"/>
                  <a:pt x="943814" y="4886"/>
                  <a:pt x="1011331" y="0"/>
                </a:cubicBezTo>
                <a:cubicBezTo>
                  <a:pt x="1078848" y="-4886"/>
                  <a:pt x="1475255" y="54945"/>
                  <a:pt x="1592555" y="0"/>
                </a:cubicBezTo>
                <a:cubicBezTo>
                  <a:pt x="1709855" y="-54945"/>
                  <a:pt x="2013503" y="8359"/>
                  <a:pt x="2383021" y="0"/>
                </a:cubicBezTo>
                <a:cubicBezTo>
                  <a:pt x="2752539" y="-8359"/>
                  <a:pt x="2625594" y="26378"/>
                  <a:pt x="2859625" y="0"/>
                </a:cubicBezTo>
                <a:cubicBezTo>
                  <a:pt x="3093656" y="-26378"/>
                  <a:pt x="3101566" y="32732"/>
                  <a:pt x="3231609" y="0"/>
                </a:cubicBezTo>
                <a:cubicBezTo>
                  <a:pt x="3361652" y="-32732"/>
                  <a:pt x="3698039" y="73169"/>
                  <a:pt x="3917454" y="0"/>
                </a:cubicBezTo>
                <a:cubicBezTo>
                  <a:pt x="4136869" y="-73169"/>
                  <a:pt x="4078725" y="9097"/>
                  <a:pt x="4184817" y="0"/>
                </a:cubicBezTo>
                <a:cubicBezTo>
                  <a:pt x="4290909" y="-9097"/>
                  <a:pt x="4474329" y="20699"/>
                  <a:pt x="4556801" y="0"/>
                </a:cubicBezTo>
                <a:cubicBezTo>
                  <a:pt x="4639273" y="-20699"/>
                  <a:pt x="5025749" y="62853"/>
                  <a:pt x="5242645" y="0"/>
                </a:cubicBezTo>
                <a:cubicBezTo>
                  <a:pt x="5459541" y="-62853"/>
                  <a:pt x="5518987" y="5248"/>
                  <a:pt x="5719250" y="0"/>
                </a:cubicBezTo>
                <a:cubicBezTo>
                  <a:pt x="5919514" y="-5248"/>
                  <a:pt x="6116309" y="44253"/>
                  <a:pt x="6405095" y="0"/>
                </a:cubicBezTo>
                <a:cubicBezTo>
                  <a:pt x="6693881" y="-44253"/>
                  <a:pt x="6654052" y="17246"/>
                  <a:pt x="6777078" y="0"/>
                </a:cubicBezTo>
                <a:cubicBezTo>
                  <a:pt x="6900104" y="-17246"/>
                  <a:pt x="7138317" y="47160"/>
                  <a:pt x="7253682" y="0"/>
                </a:cubicBezTo>
                <a:cubicBezTo>
                  <a:pt x="7369047" y="-47160"/>
                  <a:pt x="7438473" y="30475"/>
                  <a:pt x="7521046" y="0"/>
                </a:cubicBezTo>
                <a:cubicBezTo>
                  <a:pt x="7603619" y="-30475"/>
                  <a:pt x="7733155" y="17918"/>
                  <a:pt x="7788409" y="0"/>
                </a:cubicBezTo>
                <a:cubicBezTo>
                  <a:pt x="7843663" y="-17918"/>
                  <a:pt x="8080890" y="46093"/>
                  <a:pt x="8369634" y="0"/>
                </a:cubicBezTo>
                <a:cubicBezTo>
                  <a:pt x="8658378" y="-46093"/>
                  <a:pt x="8757957" y="24589"/>
                  <a:pt x="9055479" y="0"/>
                </a:cubicBezTo>
                <a:cubicBezTo>
                  <a:pt x="9353001" y="-24589"/>
                  <a:pt x="9206085" y="15402"/>
                  <a:pt x="9322842" y="0"/>
                </a:cubicBezTo>
                <a:cubicBezTo>
                  <a:pt x="9439599" y="-15402"/>
                  <a:pt x="9658621" y="5347"/>
                  <a:pt x="9904066" y="0"/>
                </a:cubicBezTo>
                <a:cubicBezTo>
                  <a:pt x="10149511" y="-5347"/>
                  <a:pt x="10227445" y="29696"/>
                  <a:pt x="10462042" y="0"/>
                </a:cubicBezTo>
                <a:cubicBezTo>
                  <a:pt x="10471679" y="161393"/>
                  <a:pt x="10445838" y="279093"/>
                  <a:pt x="10462042" y="400361"/>
                </a:cubicBezTo>
                <a:cubicBezTo>
                  <a:pt x="10478246" y="521629"/>
                  <a:pt x="10411564" y="794054"/>
                  <a:pt x="10462042" y="998160"/>
                </a:cubicBezTo>
                <a:cubicBezTo>
                  <a:pt x="10512520" y="1202266"/>
                  <a:pt x="10437641" y="1300310"/>
                  <a:pt x="10462042" y="1497240"/>
                </a:cubicBezTo>
                <a:cubicBezTo>
                  <a:pt x="10486443" y="1694170"/>
                  <a:pt x="10399403" y="1920229"/>
                  <a:pt x="10462042" y="2045680"/>
                </a:cubicBezTo>
                <a:cubicBezTo>
                  <a:pt x="10524681" y="2171131"/>
                  <a:pt x="10405486" y="2510131"/>
                  <a:pt x="10462042" y="2692838"/>
                </a:cubicBezTo>
                <a:cubicBezTo>
                  <a:pt x="10518598" y="2875545"/>
                  <a:pt x="10442726" y="3126761"/>
                  <a:pt x="10462042" y="3241278"/>
                </a:cubicBezTo>
                <a:cubicBezTo>
                  <a:pt x="10481358" y="3355795"/>
                  <a:pt x="10448777" y="3575669"/>
                  <a:pt x="10462042" y="3690998"/>
                </a:cubicBezTo>
                <a:cubicBezTo>
                  <a:pt x="10475307" y="3806327"/>
                  <a:pt x="10410246" y="4067625"/>
                  <a:pt x="10462042" y="4190078"/>
                </a:cubicBezTo>
                <a:cubicBezTo>
                  <a:pt x="10513838" y="4312531"/>
                  <a:pt x="10420526" y="4693467"/>
                  <a:pt x="10462042" y="4935956"/>
                </a:cubicBezTo>
                <a:cubicBezTo>
                  <a:pt x="10197579" y="4963291"/>
                  <a:pt x="10122368" y="4929399"/>
                  <a:pt x="9880817" y="4935956"/>
                </a:cubicBezTo>
                <a:cubicBezTo>
                  <a:pt x="9639267" y="4942513"/>
                  <a:pt x="9589845" y="4867965"/>
                  <a:pt x="9299593" y="4935956"/>
                </a:cubicBezTo>
                <a:cubicBezTo>
                  <a:pt x="9009341" y="5003947"/>
                  <a:pt x="8859376" y="4883050"/>
                  <a:pt x="8613748" y="4935956"/>
                </a:cubicBezTo>
                <a:cubicBezTo>
                  <a:pt x="8368121" y="4988862"/>
                  <a:pt x="8195711" y="4880224"/>
                  <a:pt x="8032523" y="4935956"/>
                </a:cubicBezTo>
                <a:cubicBezTo>
                  <a:pt x="7869335" y="4991688"/>
                  <a:pt x="7646595" y="4889588"/>
                  <a:pt x="7451299" y="4935956"/>
                </a:cubicBezTo>
                <a:cubicBezTo>
                  <a:pt x="7256003" y="4982324"/>
                  <a:pt x="7111389" y="4931517"/>
                  <a:pt x="6870074" y="4935956"/>
                </a:cubicBezTo>
                <a:cubicBezTo>
                  <a:pt x="6628759" y="4940395"/>
                  <a:pt x="6732310" y="4934741"/>
                  <a:pt x="6602711" y="4935956"/>
                </a:cubicBezTo>
                <a:cubicBezTo>
                  <a:pt x="6473112" y="4937171"/>
                  <a:pt x="6438035" y="4924495"/>
                  <a:pt x="6335348" y="4935956"/>
                </a:cubicBezTo>
                <a:cubicBezTo>
                  <a:pt x="6232661" y="4947417"/>
                  <a:pt x="5792618" y="4917964"/>
                  <a:pt x="5544882" y="4935956"/>
                </a:cubicBezTo>
                <a:cubicBezTo>
                  <a:pt x="5297146" y="4953948"/>
                  <a:pt x="5222418" y="4902385"/>
                  <a:pt x="4963658" y="4935956"/>
                </a:cubicBezTo>
                <a:cubicBezTo>
                  <a:pt x="4704898" y="4969527"/>
                  <a:pt x="4622465" y="4912598"/>
                  <a:pt x="4382433" y="4935956"/>
                </a:cubicBezTo>
                <a:cubicBezTo>
                  <a:pt x="4142401" y="4959314"/>
                  <a:pt x="3935341" y="4891283"/>
                  <a:pt x="3591968" y="4935956"/>
                </a:cubicBezTo>
                <a:cubicBezTo>
                  <a:pt x="3248596" y="4980629"/>
                  <a:pt x="3096423" y="4896367"/>
                  <a:pt x="2801502" y="4935956"/>
                </a:cubicBezTo>
                <a:cubicBezTo>
                  <a:pt x="2506581" y="4975545"/>
                  <a:pt x="2540057" y="4932051"/>
                  <a:pt x="2429519" y="4935956"/>
                </a:cubicBezTo>
                <a:cubicBezTo>
                  <a:pt x="2318981" y="4939861"/>
                  <a:pt x="1993588" y="4874698"/>
                  <a:pt x="1743674" y="4935956"/>
                </a:cubicBezTo>
                <a:cubicBezTo>
                  <a:pt x="1493760" y="4997214"/>
                  <a:pt x="1260643" y="4923476"/>
                  <a:pt x="1057829" y="4935956"/>
                </a:cubicBezTo>
                <a:cubicBezTo>
                  <a:pt x="855016" y="4948436"/>
                  <a:pt x="472457" y="4878389"/>
                  <a:pt x="0" y="4935956"/>
                </a:cubicBezTo>
                <a:cubicBezTo>
                  <a:pt x="-11328" y="4770583"/>
                  <a:pt x="61358" y="4543347"/>
                  <a:pt x="0" y="4338157"/>
                </a:cubicBezTo>
                <a:cubicBezTo>
                  <a:pt x="-61358" y="4132967"/>
                  <a:pt x="10831" y="4018600"/>
                  <a:pt x="0" y="3888436"/>
                </a:cubicBezTo>
                <a:cubicBezTo>
                  <a:pt x="-10831" y="3758272"/>
                  <a:pt x="42813" y="3636531"/>
                  <a:pt x="0" y="3488076"/>
                </a:cubicBezTo>
                <a:cubicBezTo>
                  <a:pt x="-42813" y="3339621"/>
                  <a:pt x="43949" y="3012097"/>
                  <a:pt x="0" y="2890276"/>
                </a:cubicBezTo>
                <a:cubicBezTo>
                  <a:pt x="-43949" y="2768455"/>
                  <a:pt x="55706" y="2563621"/>
                  <a:pt x="0" y="2391196"/>
                </a:cubicBezTo>
                <a:cubicBezTo>
                  <a:pt x="-55706" y="2218771"/>
                  <a:pt x="63936" y="2000736"/>
                  <a:pt x="0" y="1842757"/>
                </a:cubicBezTo>
                <a:cubicBezTo>
                  <a:pt x="-63936" y="1684778"/>
                  <a:pt x="14464" y="1548378"/>
                  <a:pt x="0" y="1393036"/>
                </a:cubicBezTo>
                <a:cubicBezTo>
                  <a:pt x="-14464" y="1237694"/>
                  <a:pt x="44471" y="1011135"/>
                  <a:pt x="0" y="893956"/>
                </a:cubicBezTo>
                <a:cubicBezTo>
                  <a:pt x="-44471" y="776777"/>
                  <a:pt x="106104" y="330947"/>
                  <a:pt x="0" y="0"/>
                </a:cubicBezTo>
                <a:close/>
              </a:path>
              <a:path w="10462042" h="4935956" stroke="0" extrusionOk="0">
                <a:moveTo>
                  <a:pt x="0" y="0"/>
                </a:moveTo>
                <a:cubicBezTo>
                  <a:pt x="124725" y="-20454"/>
                  <a:pt x="171151" y="18333"/>
                  <a:pt x="267363" y="0"/>
                </a:cubicBezTo>
                <a:cubicBezTo>
                  <a:pt x="363575" y="-18333"/>
                  <a:pt x="870590" y="3224"/>
                  <a:pt x="1057829" y="0"/>
                </a:cubicBezTo>
                <a:cubicBezTo>
                  <a:pt x="1245068" y="-3224"/>
                  <a:pt x="1454964" y="15044"/>
                  <a:pt x="1848294" y="0"/>
                </a:cubicBezTo>
                <a:cubicBezTo>
                  <a:pt x="2241625" y="-15044"/>
                  <a:pt x="2343784" y="1527"/>
                  <a:pt x="2638759" y="0"/>
                </a:cubicBezTo>
                <a:cubicBezTo>
                  <a:pt x="2933734" y="-1527"/>
                  <a:pt x="3087735" y="30388"/>
                  <a:pt x="3219984" y="0"/>
                </a:cubicBezTo>
                <a:cubicBezTo>
                  <a:pt x="3352233" y="-30388"/>
                  <a:pt x="3836995" y="69055"/>
                  <a:pt x="4010449" y="0"/>
                </a:cubicBezTo>
                <a:cubicBezTo>
                  <a:pt x="4183904" y="-69055"/>
                  <a:pt x="4350355" y="38872"/>
                  <a:pt x="4487054" y="0"/>
                </a:cubicBezTo>
                <a:cubicBezTo>
                  <a:pt x="4623754" y="-38872"/>
                  <a:pt x="5070610" y="31979"/>
                  <a:pt x="5277519" y="0"/>
                </a:cubicBezTo>
                <a:cubicBezTo>
                  <a:pt x="5484429" y="-31979"/>
                  <a:pt x="5821445" y="50513"/>
                  <a:pt x="6067984" y="0"/>
                </a:cubicBezTo>
                <a:cubicBezTo>
                  <a:pt x="6314524" y="-50513"/>
                  <a:pt x="6382145" y="41833"/>
                  <a:pt x="6544588" y="0"/>
                </a:cubicBezTo>
                <a:cubicBezTo>
                  <a:pt x="6707031" y="-41833"/>
                  <a:pt x="6977063" y="21002"/>
                  <a:pt x="7230433" y="0"/>
                </a:cubicBezTo>
                <a:cubicBezTo>
                  <a:pt x="7483804" y="-21002"/>
                  <a:pt x="7852857" y="18739"/>
                  <a:pt x="8020899" y="0"/>
                </a:cubicBezTo>
                <a:cubicBezTo>
                  <a:pt x="8188941" y="-18739"/>
                  <a:pt x="8282489" y="33202"/>
                  <a:pt x="8497503" y="0"/>
                </a:cubicBezTo>
                <a:cubicBezTo>
                  <a:pt x="8712517" y="-33202"/>
                  <a:pt x="8969683" y="22437"/>
                  <a:pt x="9287968" y="0"/>
                </a:cubicBezTo>
                <a:cubicBezTo>
                  <a:pt x="9606253" y="-22437"/>
                  <a:pt x="9520879" y="18198"/>
                  <a:pt x="9659952" y="0"/>
                </a:cubicBezTo>
                <a:cubicBezTo>
                  <a:pt x="9799025" y="-18198"/>
                  <a:pt x="9807923" y="1254"/>
                  <a:pt x="9927315" y="0"/>
                </a:cubicBezTo>
                <a:cubicBezTo>
                  <a:pt x="10046707" y="-1254"/>
                  <a:pt x="10199257" y="27183"/>
                  <a:pt x="10462042" y="0"/>
                </a:cubicBezTo>
                <a:cubicBezTo>
                  <a:pt x="10514226" y="164463"/>
                  <a:pt x="10426581" y="246004"/>
                  <a:pt x="10462042" y="449720"/>
                </a:cubicBezTo>
                <a:cubicBezTo>
                  <a:pt x="10497503" y="653436"/>
                  <a:pt x="10421031" y="802982"/>
                  <a:pt x="10462042" y="998160"/>
                </a:cubicBezTo>
                <a:cubicBezTo>
                  <a:pt x="10503053" y="1193338"/>
                  <a:pt x="10392433" y="1311216"/>
                  <a:pt x="10462042" y="1595959"/>
                </a:cubicBezTo>
                <a:cubicBezTo>
                  <a:pt x="10531651" y="1880702"/>
                  <a:pt x="10436380" y="1935640"/>
                  <a:pt x="10462042" y="2243118"/>
                </a:cubicBezTo>
                <a:cubicBezTo>
                  <a:pt x="10487704" y="2550596"/>
                  <a:pt x="10438053" y="2530223"/>
                  <a:pt x="10462042" y="2643479"/>
                </a:cubicBezTo>
                <a:cubicBezTo>
                  <a:pt x="10486031" y="2756735"/>
                  <a:pt x="10440353" y="2870326"/>
                  <a:pt x="10462042" y="3043840"/>
                </a:cubicBezTo>
                <a:cubicBezTo>
                  <a:pt x="10483731" y="3217354"/>
                  <a:pt x="10454334" y="3385958"/>
                  <a:pt x="10462042" y="3542920"/>
                </a:cubicBezTo>
                <a:cubicBezTo>
                  <a:pt x="10469750" y="3699882"/>
                  <a:pt x="10447521" y="3844926"/>
                  <a:pt x="10462042" y="3992640"/>
                </a:cubicBezTo>
                <a:cubicBezTo>
                  <a:pt x="10476563" y="4140354"/>
                  <a:pt x="10371056" y="4557631"/>
                  <a:pt x="10462042" y="4935956"/>
                </a:cubicBezTo>
                <a:cubicBezTo>
                  <a:pt x="10319612" y="4954045"/>
                  <a:pt x="10128353" y="4888361"/>
                  <a:pt x="9880817" y="4935956"/>
                </a:cubicBezTo>
                <a:cubicBezTo>
                  <a:pt x="9633281" y="4983551"/>
                  <a:pt x="9251992" y="4891247"/>
                  <a:pt x="9090352" y="4935956"/>
                </a:cubicBezTo>
                <a:cubicBezTo>
                  <a:pt x="8928712" y="4980665"/>
                  <a:pt x="8737943" y="4873968"/>
                  <a:pt x="8404507" y="4935956"/>
                </a:cubicBezTo>
                <a:cubicBezTo>
                  <a:pt x="8071072" y="4997944"/>
                  <a:pt x="8249382" y="4922972"/>
                  <a:pt x="8137144" y="4935956"/>
                </a:cubicBezTo>
                <a:cubicBezTo>
                  <a:pt x="8024906" y="4948940"/>
                  <a:pt x="7632139" y="4930202"/>
                  <a:pt x="7346678" y="4935956"/>
                </a:cubicBezTo>
                <a:cubicBezTo>
                  <a:pt x="7061217" y="4941710"/>
                  <a:pt x="7090447" y="4921490"/>
                  <a:pt x="6974695" y="4935956"/>
                </a:cubicBezTo>
                <a:cubicBezTo>
                  <a:pt x="6858943" y="4950422"/>
                  <a:pt x="6639243" y="4923299"/>
                  <a:pt x="6498091" y="4935956"/>
                </a:cubicBezTo>
                <a:cubicBezTo>
                  <a:pt x="6356939" y="4948613"/>
                  <a:pt x="6027267" y="4903122"/>
                  <a:pt x="5812246" y="4935956"/>
                </a:cubicBezTo>
                <a:cubicBezTo>
                  <a:pt x="5597225" y="4968790"/>
                  <a:pt x="5432434" y="4914977"/>
                  <a:pt x="5231021" y="4935956"/>
                </a:cubicBezTo>
                <a:cubicBezTo>
                  <a:pt x="5029608" y="4956935"/>
                  <a:pt x="4799880" y="4885346"/>
                  <a:pt x="4545176" y="4935956"/>
                </a:cubicBezTo>
                <a:cubicBezTo>
                  <a:pt x="4290472" y="4986566"/>
                  <a:pt x="4296604" y="4900657"/>
                  <a:pt x="4173192" y="4935956"/>
                </a:cubicBezTo>
                <a:cubicBezTo>
                  <a:pt x="4049780" y="4971255"/>
                  <a:pt x="3758823" y="4874834"/>
                  <a:pt x="3591968" y="4935956"/>
                </a:cubicBezTo>
                <a:cubicBezTo>
                  <a:pt x="3425113" y="4997078"/>
                  <a:pt x="3371605" y="4930381"/>
                  <a:pt x="3219984" y="4935956"/>
                </a:cubicBezTo>
                <a:cubicBezTo>
                  <a:pt x="3068363" y="4941531"/>
                  <a:pt x="2944440" y="4922355"/>
                  <a:pt x="2848000" y="4935956"/>
                </a:cubicBezTo>
                <a:cubicBezTo>
                  <a:pt x="2751560" y="4949557"/>
                  <a:pt x="2320194" y="4927993"/>
                  <a:pt x="2057535" y="4935956"/>
                </a:cubicBezTo>
                <a:cubicBezTo>
                  <a:pt x="1794877" y="4943919"/>
                  <a:pt x="1719458" y="4932234"/>
                  <a:pt x="1580931" y="4935956"/>
                </a:cubicBezTo>
                <a:cubicBezTo>
                  <a:pt x="1442404" y="4939678"/>
                  <a:pt x="1210445" y="4897058"/>
                  <a:pt x="999706" y="4935956"/>
                </a:cubicBezTo>
                <a:cubicBezTo>
                  <a:pt x="788967" y="4974854"/>
                  <a:pt x="244101" y="4914999"/>
                  <a:pt x="0" y="4935956"/>
                </a:cubicBezTo>
                <a:cubicBezTo>
                  <a:pt x="-32131" y="4764427"/>
                  <a:pt x="8613" y="4610649"/>
                  <a:pt x="0" y="4338157"/>
                </a:cubicBezTo>
                <a:cubicBezTo>
                  <a:pt x="-8613" y="4065665"/>
                  <a:pt x="29684" y="4101696"/>
                  <a:pt x="0" y="3888436"/>
                </a:cubicBezTo>
                <a:cubicBezTo>
                  <a:pt x="-29684" y="3675176"/>
                  <a:pt x="36234" y="3587001"/>
                  <a:pt x="0" y="3488076"/>
                </a:cubicBezTo>
                <a:cubicBezTo>
                  <a:pt x="-36234" y="3389151"/>
                  <a:pt x="57863" y="3233624"/>
                  <a:pt x="0" y="2988996"/>
                </a:cubicBezTo>
                <a:cubicBezTo>
                  <a:pt x="-57863" y="2744368"/>
                  <a:pt x="15950" y="2605790"/>
                  <a:pt x="0" y="2489916"/>
                </a:cubicBezTo>
                <a:cubicBezTo>
                  <a:pt x="-15950" y="2374042"/>
                  <a:pt x="16446" y="2197065"/>
                  <a:pt x="0" y="1941476"/>
                </a:cubicBezTo>
                <a:cubicBezTo>
                  <a:pt x="-16446" y="1685887"/>
                  <a:pt x="13551" y="1702758"/>
                  <a:pt x="0" y="1541115"/>
                </a:cubicBezTo>
                <a:cubicBezTo>
                  <a:pt x="-13551" y="1379472"/>
                  <a:pt x="55318" y="1236642"/>
                  <a:pt x="0" y="992676"/>
                </a:cubicBezTo>
                <a:cubicBezTo>
                  <a:pt x="-55318" y="748710"/>
                  <a:pt x="20057" y="712480"/>
                  <a:pt x="0" y="542955"/>
                </a:cubicBezTo>
                <a:cubicBezTo>
                  <a:pt x="-20057" y="373430"/>
                  <a:pt x="25148" y="175538"/>
                  <a:pt x="0" y="0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 w="31750" cmpd="sng">
            <a:solidFill>
              <a:srgbClr val="FFFF00"/>
            </a:solidFill>
            <a:prstDash val="sysDot"/>
            <a:extLst>
              <a:ext uri="{C807C97D-BFC1-408E-A445-0C87EB9F89A2}">
                <ask:lineSketchStyleProps xmlns:ask="http://schemas.microsoft.com/office/drawing/2018/sketchyshapes" sd="3458215085">
                  <ask:type>
                    <ask:lineSketchScribble/>
                  </ask:type>
                </ask:lineSketchStyleProps>
              </a:ext>
            </a:extLst>
          </a:ln>
        </p:spPr>
        <p:txBody>
          <a:bodyPr>
            <a:normAutofit/>
          </a:bodyPr>
          <a:lstStyle/>
          <a:p>
            <a:pPr algn="ctr"/>
            <a:r>
              <a:rPr lang="en-US" sz="2800" b="1" u="sng" dirty="0">
                <a:highlight>
                  <a:srgbClr val="008080"/>
                </a:highlight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highlight>
                  <a:srgbClr val="808000"/>
                </a:highlight>
              </a:rPr>
              <a:t>Handling string case sensitivity (e.g. “Mirpur” vs  “ MirpuR” 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highlight>
                  <a:srgbClr val="808000"/>
                </a:highlight>
              </a:rPr>
              <a:t>Managing an intuitive interactive Console Flow.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highlight>
                  <a:srgbClr val="808000"/>
                </a:highlight>
              </a:rPr>
              <a:t>Graph Representation accuracy.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highlight>
                  <a:srgbClr val="808000"/>
                </a:highlight>
              </a:rPr>
              <a:t>Edge cases in input handling.</a:t>
            </a:r>
            <a:br>
              <a:rPr lang="en-US" dirty="0">
                <a:highlight>
                  <a:srgbClr val="808000"/>
                </a:highlight>
              </a:rPr>
            </a:br>
            <a:br>
              <a:rPr lang="en-US" dirty="0">
                <a:highlight>
                  <a:srgbClr val="808000"/>
                </a:highlight>
              </a:rPr>
            </a:br>
            <a:endParaRPr lang="en-US" dirty="0">
              <a:highlight>
                <a:srgbClr val="808000"/>
              </a:highlight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highlight>
                <a:srgbClr val="808000"/>
              </a:highlight>
            </a:endParaRPr>
          </a:p>
          <a:p>
            <a:endParaRPr lang="en-US" dirty="0">
              <a:highlight>
                <a:srgbClr val="808000"/>
              </a:highlight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highlight>
                <a:srgbClr val="808000"/>
              </a:highlight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highlight>
                <a:srgbClr val="808000"/>
              </a:highlight>
            </a:endParaRPr>
          </a:p>
          <a:p>
            <a:endParaRPr lang="en-US" dirty="0">
              <a:highlight>
                <a:srgbClr val="8080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7140BF-B500-C069-17EF-DF6B6F87E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526" y="3429000"/>
            <a:ext cx="5821442" cy="234615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530345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5BE93-0252-3CC3-B567-14EC47EB8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758" y="441156"/>
            <a:ext cx="11090275" cy="881953"/>
          </a:xfrm>
        </p:spPr>
        <p:txBody>
          <a:bodyPr/>
          <a:lstStyle/>
          <a:p>
            <a:r>
              <a:rPr lang="en-US" sz="4000" dirty="0">
                <a:highlight>
                  <a:srgbClr val="0000FF"/>
                </a:highlight>
                <a:latin typeface="Bahnschrift" panose="020B0502040204020203" pitchFamily="34" charset="0"/>
              </a:rPr>
              <a:t>🚇</a:t>
            </a:r>
            <a:r>
              <a:rPr lang="en-US" dirty="0">
                <a:highlight>
                  <a:srgbClr val="0000FF"/>
                </a:highlight>
                <a:latin typeface="Bahnschrift" panose="020B0502040204020203" pitchFamily="34" charset="0"/>
              </a:rPr>
              <a:t>Conclusion</a:t>
            </a:r>
            <a:endParaRPr lang="en-US" sz="4000" dirty="0">
              <a:highlight>
                <a:srgbClr val="0000FF"/>
              </a:highlight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CA07C-1908-B1EB-82FA-EC63DAAF4C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0758" y="1777665"/>
            <a:ext cx="6836526" cy="3291640"/>
          </a:xfrm>
          <a:custGeom>
            <a:avLst/>
            <a:gdLst>
              <a:gd name="connsiteX0" fmla="*/ 0 w 6836526"/>
              <a:gd name="connsiteY0" fmla="*/ 0 h 3291640"/>
              <a:gd name="connsiteX1" fmla="*/ 569711 w 6836526"/>
              <a:gd name="connsiteY1" fmla="*/ 0 h 3291640"/>
              <a:gd name="connsiteX2" fmla="*/ 1002690 w 6836526"/>
              <a:gd name="connsiteY2" fmla="*/ 0 h 3291640"/>
              <a:gd name="connsiteX3" fmla="*/ 1367305 w 6836526"/>
              <a:gd name="connsiteY3" fmla="*/ 0 h 3291640"/>
              <a:gd name="connsiteX4" fmla="*/ 1868650 w 6836526"/>
              <a:gd name="connsiteY4" fmla="*/ 0 h 3291640"/>
              <a:gd name="connsiteX5" fmla="*/ 2506726 w 6836526"/>
              <a:gd name="connsiteY5" fmla="*/ 0 h 3291640"/>
              <a:gd name="connsiteX6" fmla="*/ 3144802 w 6836526"/>
              <a:gd name="connsiteY6" fmla="*/ 0 h 3291640"/>
              <a:gd name="connsiteX7" fmla="*/ 3851243 w 6836526"/>
              <a:gd name="connsiteY7" fmla="*/ 0 h 3291640"/>
              <a:gd name="connsiteX8" fmla="*/ 4489319 w 6836526"/>
              <a:gd name="connsiteY8" fmla="*/ 0 h 3291640"/>
              <a:gd name="connsiteX9" fmla="*/ 4990664 w 6836526"/>
              <a:gd name="connsiteY9" fmla="*/ 0 h 3291640"/>
              <a:gd name="connsiteX10" fmla="*/ 5355279 w 6836526"/>
              <a:gd name="connsiteY10" fmla="*/ 0 h 3291640"/>
              <a:gd name="connsiteX11" fmla="*/ 5924989 w 6836526"/>
              <a:gd name="connsiteY11" fmla="*/ 0 h 3291640"/>
              <a:gd name="connsiteX12" fmla="*/ 6836526 w 6836526"/>
              <a:gd name="connsiteY12" fmla="*/ 0 h 3291640"/>
              <a:gd name="connsiteX13" fmla="*/ 6836526 w 6836526"/>
              <a:gd name="connsiteY13" fmla="*/ 581523 h 3291640"/>
              <a:gd name="connsiteX14" fmla="*/ 6836526 w 6836526"/>
              <a:gd name="connsiteY14" fmla="*/ 1163046 h 3291640"/>
              <a:gd name="connsiteX15" fmla="*/ 6836526 w 6836526"/>
              <a:gd name="connsiteY15" fmla="*/ 1612904 h 3291640"/>
              <a:gd name="connsiteX16" fmla="*/ 6836526 w 6836526"/>
              <a:gd name="connsiteY16" fmla="*/ 2095677 h 3291640"/>
              <a:gd name="connsiteX17" fmla="*/ 6836526 w 6836526"/>
              <a:gd name="connsiteY17" fmla="*/ 2710117 h 3291640"/>
              <a:gd name="connsiteX18" fmla="*/ 6836526 w 6836526"/>
              <a:gd name="connsiteY18" fmla="*/ 3291640 h 3291640"/>
              <a:gd name="connsiteX19" fmla="*/ 6130085 w 6836526"/>
              <a:gd name="connsiteY19" fmla="*/ 3291640 h 3291640"/>
              <a:gd name="connsiteX20" fmla="*/ 5628740 w 6836526"/>
              <a:gd name="connsiteY20" fmla="*/ 3291640 h 3291640"/>
              <a:gd name="connsiteX21" fmla="*/ 5195760 w 6836526"/>
              <a:gd name="connsiteY21" fmla="*/ 3291640 h 3291640"/>
              <a:gd name="connsiteX22" fmla="*/ 4557684 w 6836526"/>
              <a:gd name="connsiteY22" fmla="*/ 3291640 h 3291640"/>
              <a:gd name="connsiteX23" fmla="*/ 4124704 w 6836526"/>
              <a:gd name="connsiteY23" fmla="*/ 3291640 h 3291640"/>
              <a:gd name="connsiteX24" fmla="*/ 3691724 w 6836526"/>
              <a:gd name="connsiteY24" fmla="*/ 3291640 h 3291640"/>
              <a:gd name="connsiteX25" fmla="*/ 3327109 w 6836526"/>
              <a:gd name="connsiteY25" fmla="*/ 3291640 h 3291640"/>
              <a:gd name="connsiteX26" fmla="*/ 2894129 w 6836526"/>
              <a:gd name="connsiteY26" fmla="*/ 3291640 h 3291640"/>
              <a:gd name="connsiteX27" fmla="*/ 2187688 w 6836526"/>
              <a:gd name="connsiteY27" fmla="*/ 3291640 h 3291640"/>
              <a:gd name="connsiteX28" fmla="*/ 1686343 w 6836526"/>
              <a:gd name="connsiteY28" fmla="*/ 3291640 h 3291640"/>
              <a:gd name="connsiteX29" fmla="*/ 1048267 w 6836526"/>
              <a:gd name="connsiteY29" fmla="*/ 3291640 h 3291640"/>
              <a:gd name="connsiteX30" fmla="*/ 546922 w 6836526"/>
              <a:gd name="connsiteY30" fmla="*/ 3291640 h 3291640"/>
              <a:gd name="connsiteX31" fmla="*/ 0 w 6836526"/>
              <a:gd name="connsiteY31" fmla="*/ 3291640 h 3291640"/>
              <a:gd name="connsiteX32" fmla="*/ 0 w 6836526"/>
              <a:gd name="connsiteY32" fmla="*/ 2841783 h 3291640"/>
              <a:gd name="connsiteX33" fmla="*/ 0 w 6836526"/>
              <a:gd name="connsiteY33" fmla="*/ 2326092 h 3291640"/>
              <a:gd name="connsiteX34" fmla="*/ 0 w 6836526"/>
              <a:gd name="connsiteY34" fmla="*/ 1876235 h 3291640"/>
              <a:gd name="connsiteX35" fmla="*/ 0 w 6836526"/>
              <a:gd name="connsiteY35" fmla="*/ 1426377 h 3291640"/>
              <a:gd name="connsiteX36" fmla="*/ 0 w 6836526"/>
              <a:gd name="connsiteY36" fmla="*/ 877771 h 3291640"/>
              <a:gd name="connsiteX37" fmla="*/ 0 w 6836526"/>
              <a:gd name="connsiteY37" fmla="*/ 0 h 329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6836526" h="3291640" fill="none" extrusionOk="0">
                <a:moveTo>
                  <a:pt x="0" y="0"/>
                </a:moveTo>
                <a:cubicBezTo>
                  <a:pt x="133942" y="-43240"/>
                  <a:pt x="363734" y="47300"/>
                  <a:pt x="569711" y="0"/>
                </a:cubicBezTo>
                <a:cubicBezTo>
                  <a:pt x="775688" y="-47300"/>
                  <a:pt x="864000" y="15868"/>
                  <a:pt x="1002690" y="0"/>
                </a:cubicBezTo>
                <a:cubicBezTo>
                  <a:pt x="1141380" y="-15868"/>
                  <a:pt x="1189894" y="36049"/>
                  <a:pt x="1367305" y="0"/>
                </a:cubicBezTo>
                <a:cubicBezTo>
                  <a:pt x="1544716" y="-36049"/>
                  <a:pt x="1694845" y="27788"/>
                  <a:pt x="1868650" y="0"/>
                </a:cubicBezTo>
                <a:cubicBezTo>
                  <a:pt x="2042456" y="-27788"/>
                  <a:pt x="2344074" y="34698"/>
                  <a:pt x="2506726" y="0"/>
                </a:cubicBezTo>
                <a:cubicBezTo>
                  <a:pt x="2669378" y="-34698"/>
                  <a:pt x="3013141" y="31548"/>
                  <a:pt x="3144802" y="0"/>
                </a:cubicBezTo>
                <a:cubicBezTo>
                  <a:pt x="3276463" y="-31548"/>
                  <a:pt x="3687715" y="4030"/>
                  <a:pt x="3851243" y="0"/>
                </a:cubicBezTo>
                <a:cubicBezTo>
                  <a:pt x="4014771" y="-4030"/>
                  <a:pt x="4268529" y="14837"/>
                  <a:pt x="4489319" y="0"/>
                </a:cubicBezTo>
                <a:cubicBezTo>
                  <a:pt x="4710109" y="-14837"/>
                  <a:pt x="4838771" y="42200"/>
                  <a:pt x="4990664" y="0"/>
                </a:cubicBezTo>
                <a:cubicBezTo>
                  <a:pt x="5142557" y="-42200"/>
                  <a:pt x="5188852" y="5527"/>
                  <a:pt x="5355279" y="0"/>
                </a:cubicBezTo>
                <a:cubicBezTo>
                  <a:pt x="5521707" y="-5527"/>
                  <a:pt x="5726331" y="42751"/>
                  <a:pt x="5924989" y="0"/>
                </a:cubicBezTo>
                <a:cubicBezTo>
                  <a:pt x="6123647" y="-42751"/>
                  <a:pt x="6592432" y="16069"/>
                  <a:pt x="6836526" y="0"/>
                </a:cubicBezTo>
                <a:cubicBezTo>
                  <a:pt x="6896605" y="234661"/>
                  <a:pt x="6774106" y="447941"/>
                  <a:pt x="6836526" y="581523"/>
                </a:cubicBezTo>
                <a:cubicBezTo>
                  <a:pt x="6898946" y="715105"/>
                  <a:pt x="6829340" y="961294"/>
                  <a:pt x="6836526" y="1163046"/>
                </a:cubicBezTo>
                <a:cubicBezTo>
                  <a:pt x="6843712" y="1364798"/>
                  <a:pt x="6823537" y="1477009"/>
                  <a:pt x="6836526" y="1612904"/>
                </a:cubicBezTo>
                <a:cubicBezTo>
                  <a:pt x="6849515" y="1748799"/>
                  <a:pt x="6798043" y="1877264"/>
                  <a:pt x="6836526" y="2095677"/>
                </a:cubicBezTo>
                <a:cubicBezTo>
                  <a:pt x="6875009" y="2314090"/>
                  <a:pt x="6778116" y="2500322"/>
                  <a:pt x="6836526" y="2710117"/>
                </a:cubicBezTo>
                <a:cubicBezTo>
                  <a:pt x="6894936" y="2919912"/>
                  <a:pt x="6789019" y="3088656"/>
                  <a:pt x="6836526" y="3291640"/>
                </a:cubicBezTo>
                <a:cubicBezTo>
                  <a:pt x="6507151" y="3332021"/>
                  <a:pt x="6367567" y="3223857"/>
                  <a:pt x="6130085" y="3291640"/>
                </a:cubicBezTo>
                <a:cubicBezTo>
                  <a:pt x="5892603" y="3359423"/>
                  <a:pt x="5814751" y="3264982"/>
                  <a:pt x="5628740" y="3291640"/>
                </a:cubicBezTo>
                <a:cubicBezTo>
                  <a:pt x="5442730" y="3318298"/>
                  <a:pt x="5374715" y="3282128"/>
                  <a:pt x="5195760" y="3291640"/>
                </a:cubicBezTo>
                <a:cubicBezTo>
                  <a:pt x="5016805" y="3301152"/>
                  <a:pt x="4726685" y="3282511"/>
                  <a:pt x="4557684" y="3291640"/>
                </a:cubicBezTo>
                <a:cubicBezTo>
                  <a:pt x="4388683" y="3300769"/>
                  <a:pt x="4255003" y="3244991"/>
                  <a:pt x="4124704" y="3291640"/>
                </a:cubicBezTo>
                <a:cubicBezTo>
                  <a:pt x="3994405" y="3338289"/>
                  <a:pt x="3879632" y="3245677"/>
                  <a:pt x="3691724" y="3291640"/>
                </a:cubicBezTo>
                <a:cubicBezTo>
                  <a:pt x="3503816" y="3337603"/>
                  <a:pt x="3447698" y="3264209"/>
                  <a:pt x="3327109" y="3291640"/>
                </a:cubicBezTo>
                <a:cubicBezTo>
                  <a:pt x="3206520" y="3319071"/>
                  <a:pt x="3041415" y="3257143"/>
                  <a:pt x="2894129" y="3291640"/>
                </a:cubicBezTo>
                <a:cubicBezTo>
                  <a:pt x="2746843" y="3326137"/>
                  <a:pt x="2450264" y="3288556"/>
                  <a:pt x="2187688" y="3291640"/>
                </a:cubicBezTo>
                <a:cubicBezTo>
                  <a:pt x="1925112" y="3294724"/>
                  <a:pt x="1798743" y="3265276"/>
                  <a:pt x="1686343" y="3291640"/>
                </a:cubicBezTo>
                <a:cubicBezTo>
                  <a:pt x="1573943" y="3318004"/>
                  <a:pt x="1308536" y="3215729"/>
                  <a:pt x="1048267" y="3291640"/>
                </a:cubicBezTo>
                <a:cubicBezTo>
                  <a:pt x="787998" y="3367551"/>
                  <a:pt x="796241" y="3288075"/>
                  <a:pt x="546922" y="3291640"/>
                </a:cubicBezTo>
                <a:cubicBezTo>
                  <a:pt x="297604" y="3295205"/>
                  <a:pt x="273121" y="3280420"/>
                  <a:pt x="0" y="3291640"/>
                </a:cubicBezTo>
                <a:cubicBezTo>
                  <a:pt x="-52200" y="3081490"/>
                  <a:pt x="51594" y="2999314"/>
                  <a:pt x="0" y="2841783"/>
                </a:cubicBezTo>
                <a:cubicBezTo>
                  <a:pt x="-51594" y="2684252"/>
                  <a:pt x="54801" y="2493060"/>
                  <a:pt x="0" y="2326092"/>
                </a:cubicBezTo>
                <a:cubicBezTo>
                  <a:pt x="-54801" y="2159124"/>
                  <a:pt x="17452" y="1976707"/>
                  <a:pt x="0" y="1876235"/>
                </a:cubicBezTo>
                <a:cubicBezTo>
                  <a:pt x="-17452" y="1775763"/>
                  <a:pt x="26418" y="1605465"/>
                  <a:pt x="0" y="1426377"/>
                </a:cubicBezTo>
                <a:cubicBezTo>
                  <a:pt x="-26418" y="1247289"/>
                  <a:pt x="58103" y="1003221"/>
                  <a:pt x="0" y="877771"/>
                </a:cubicBezTo>
                <a:cubicBezTo>
                  <a:pt x="-58103" y="752321"/>
                  <a:pt x="56029" y="338334"/>
                  <a:pt x="0" y="0"/>
                </a:cubicBezTo>
                <a:close/>
              </a:path>
              <a:path w="6836526" h="3291640" stroke="0" extrusionOk="0">
                <a:moveTo>
                  <a:pt x="0" y="0"/>
                </a:moveTo>
                <a:cubicBezTo>
                  <a:pt x="89534" y="-28730"/>
                  <a:pt x="185922" y="27376"/>
                  <a:pt x="364615" y="0"/>
                </a:cubicBezTo>
                <a:cubicBezTo>
                  <a:pt x="543308" y="-27376"/>
                  <a:pt x="923854" y="42409"/>
                  <a:pt x="1071056" y="0"/>
                </a:cubicBezTo>
                <a:cubicBezTo>
                  <a:pt x="1218258" y="-42409"/>
                  <a:pt x="1515599" y="15574"/>
                  <a:pt x="1777497" y="0"/>
                </a:cubicBezTo>
                <a:cubicBezTo>
                  <a:pt x="2039395" y="-15574"/>
                  <a:pt x="2172988" y="80487"/>
                  <a:pt x="2483938" y="0"/>
                </a:cubicBezTo>
                <a:cubicBezTo>
                  <a:pt x="2794888" y="-80487"/>
                  <a:pt x="2847590" y="13008"/>
                  <a:pt x="3053648" y="0"/>
                </a:cubicBezTo>
                <a:cubicBezTo>
                  <a:pt x="3259706" y="-13008"/>
                  <a:pt x="3585117" y="1243"/>
                  <a:pt x="3760089" y="0"/>
                </a:cubicBezTo>
                <a:cubicBezTo>
                  <a:pt x="3935061" y="-1243"/>
                  <a:pt x="4037762" y="27926"/>
                  <a:pt x="4261435" y="0"/>
                </a:cubicBezTo>
                <a:cubicBezTo>
                  <a:pt x="4485108" y="-27926"/>
                  <a:pt x="4823924" y="19890"/>
                  <a:pt x="4967876" y="0"/>
                </a:cubicBezTo>
                <a:cubicBezTo>
                  <a:pt x="5111828" y="-19890"/>
                  <a:pt x="5328862" y="14487"/>
                  <a:pt x="5674317" y="0"/>
                </a:cubicBezTo>
                <a:cubicBezTo>
                  <a:pt x="6019772" y="-14487"/>
                  <a:pt x="6041413" y="57492"/>
                  <a:pt x="6175662" y="0"/>
                </a:cubicBezTo>
                <a:cubicBezTo>
                  <a:pt x="6309911" y="-57492"/>
                  <a:pt x="6665688" y="32936"/>
                  <a:pt x="6836526" y="0"/>
                </a:cubicBezTo>
                <a:cubicBezTo>
                  <a:pt x="6892810" y="281375"/>
                  <a:pt x="6781017" y="372943"/>
                  <a:pt x="6836526" y="614439"/>
                </a:cubicBezTo>
                <a:cubicBezTo>
                  <a:pt x="6892035" y="855935"/>
                  <a:pt x="6788567" y="882270"/>
                  <a:pt x="6836526" y="1130130"/>
                </a:cubicBezTo>
                <a:cubicBezTo>
                  <a:pt x="6884485" y="1377990"/>
                  <a:pt x="6772744" y="1511203"/>
                  <a:pt x="6836526" y="1744569"/>
                </a:cubicBezTo>
                <a:cubicBezTo>
                  <a:pt x="6900308" y="1977935"/>
                  <a:pt x="6798498" y="2191463"/>
                  <a:pt x="6836526" y="2359009"/>
                </a:cubicBezTo>
                <a:cubicBezTo>
                  <a:pt x="6874554" y="2526555"/>
                  <a:pt x="6726862" y="3031796"/>
                  <a:pt x="6836526" y="3291640"/>
                </a:cubicBezTo>
                <a:cubicBezTo>
                  <a:pt x="6617307" y="3299980"/>
                  <a:pt x="6503577" y="3232399"/>
                  <a:pt x="6266816" y="3291640"/>
                </a:cubicBezTo>
                <a:cubicBezTo>
                  <a:pt x="6030055" y="3350881"/>
                  <a:pt x="5976553" y="3257647"/>
                  <a:pt x="5833836" y="3291640"/>
                </a:cubicBezTo>
                <a:cubicBezTo>
                  <a:pt x="5691119" y="3325633"/>
                  <a:pt x="5284979" y="3260322"/>
                  <a:pt x="5127395" y="3291640"/>
                </a:cubicBezTo>
                <a:cubicBezTo>
                  <a:pt x="4969811" y="3322958"/>
                  <a:pt x="4768877" y="3255994"/>
                  <a:pt x="4557684" y="3291640"/>
                </a:cubicBezTo>
                <a:cubicBezTo>
                  <a:pt x="4346491" y="3327286"/>
                  <a:pt x="4227125" y="3250436"/>
                  <a:pt x="3987974" y="3291640"/>
                </a:cubicBezTo>
                <a:cubicBezTo>
                  <a:pt x="3748823" y="3332844"/>
                  <a:pt x="3631930" y="3262674"/>
                  <a:pt x="3349898" y="3291640"/>
                </a:cubicBezTo>
                <a:cubicBezTo>
                  <a:pt x="3067866" y="3320606"/>
                  <a:pt x="3085877" y="3274356"/>
                  <a:pt x="2916918" y="3291640"/>
                </a:cubicBezTo>
                <a:cubicBezTo>
                  <a:pt x="2747959" y="3308924"/>
                  <a:pt x="2477878" y="3246176"/>
                  <a:pt x="2278842" y="3291640"/>
                </a:cubicBezTo>
                <a:cubicBezTo>
                  <a:pt x="2079806" y="3337104"/>
                  <a:pt x="1990374" y="3279196"/>
                  <a:pt x="1845862" y="3291640"/>
                </a:cubicBezTo>
                <a:cubicBezTo>
                  <a:pt x="1701350" y="3304084"/>
                  <a:pt x="1521158" y="3246436"/>
                  <a:pt x="1412882" y="3291640"/>
                </a:cubicBezTo>
                <a:cubicBezTo>
                  <a:pt x="1304606" y="3336844"/>
                  <a:pt x="1103031" y="3240848"/>
                  <a:pt x="979902" y="3291640"/>
                </a:cubicBezTo>
                <a:cubicBezTo>
                  <a:pt x="856773" y="3342432"/>
                  <a:pt x="215188" y="3255332"/>
                  <a:pt x="0" y="3291640"/>
                </a:cubicBezTo>
                <a:cubicBezTo>
                  <a:pt x="-17516" y="3121334"/>
                  <a:pt x="11416" y="2995337"/>
                  <a:pt x="0" y="2710117"/>
                </a:cubicBezTo>
                <a:cubicBezTo>
                  <a:pt x="-11416" y="2424897"/>
                  <a:pt x="34506" y="2397334"/>
                  <a:pt x="0" y="2095677"/>
                </a:cubicBezTo>
                <a:cubicBezTo>
                  <a:pt x="-34506" y="1794020"/>
                  <a:pt x="41342" y="1788258"/>
                  <a:pt x="0" y="1514154"/>
                </a:cubicBezTo>
                <a:cubicBezTo>
                  <a:pt x="-41342" y="1240050"/>
                  <a:pt x="44632" y="1157985"/>
                  <a:pt x="0" y="965548"/>
                </a:cubicBezTo>
                <a:cubicBezTo>
                  <a:pt x="-44632" y="773111"/>
                  <a:pt x="14111" y="662567"/>
                  <a:pt x="0" y="482774"/>
                </a:cubicBezTo>
                <a:cubicBezTo>
                  <a:pt x="-14111" y="302981"/>
                  <a:pt x="40386" y="227159"/>
                  <a:pt x="0" y="0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 w="31750" cmpd="sng">
            <a:solidFill>
              <a:srgbClr val="FFFF00"/>
            </a:solidFill>
            <a:prstDash val="sysDot"/>
            <a:extLst>
              <a:ext uri="{C807C97D-BFC1-408E-A445-0C87EB9F89A2}">
                <ask:lineSketchStyleProps xmlns:ask="http://schemas.microsoft.com/office/drawing/2018/sketchyshapes" sd="3458215085">
                  <ask:type>
                    <ask:lineSketchScribble/>
                  </ask:type>
                </ask:lineSketchStyleProps>
              </a:ext>
            </a:extLst>
          </a:ln>
        </p:spPr>
        <p:txBody>
          <a:bodyPr>
            <a:normAutofit lnSpcReduction="10000"/>
          </a:bodyPr>
          <a:lstStyle/>
          <a:p>
            <a:pPr algn="ctr"/>
            <a:r>
              <a:rPr lang="en-US" sz="2800" b="1" u="sng" dirty="0">
                <a:highlight>
                  <a:srgbClr val="008080"/>
                </a:highlight>
              </a:rPr>
              <a:t> summary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highlight>
                  <a:srgbClr val="808000"/>
                </a:highlight>
              </a:rPr>
              <a:t>Successfully simulated Dhaka metro System.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highlight>
                  <a:srgbClr val="808000"/>
                </a:highlight>
              </a:rPr>
              <a:t>Implemented Dijkstra for Efficient Routing.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highlight>
                  <a:srgbClr val="808000"/>
                </a:highlight>
              </a:rPr>
              <a:t>Integrated fare system , time scheduling and payment simulation.  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highlight>
                  <a:srgbClr val="808000"/>
                </a:highlight>
              </a:rPr>
              <a:t>Ready for real-world use Cases.</a:t>
            </a:r>
            <a:br>
              <a:rPr lang="en-US" dirty="0">
                <a:highlight>
                  <a:srgbClr val="808000"/>
                </a:highlight>
              </a:rPr>
            </a:br>
            <a:br>
              <a:rPr lang="en-US" dirty="0">
                <a:highlight>
                  <a:srgbClr val="808000"/>
                </a:highlight>
              </a:rPr>
            </a:br>
            <a:endParaRPr lang="en-US" dirty="0">
              <a:highlight>
                <a:srgbClr val="808000"/>
              </a:highlight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highlight>
                <a:srgbClr val="808000"/>
              </a:highlight>
            </a:endParaRPr>
          </a:p>
          <a:p>
            <a:endParaRPr lang="en-US" dirty="0">
              <a:highlight>
                <a:srgbClr val="808000"/>
              </a:highlight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highlight>
                <a:srgbClr val="808000"/>
              </a:highlight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highlight>
                <a:srgbClr val="808000"/>
              </a:highlight>
            </a:endParaRPr>
          </a:p>
          <a:p>
            <a:endParaRPr lang="en-US" dirty="0">
              <a:highlight>
                <a:srgbClr val="808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35045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5BE93-0252-3CC3-B567-14EC47EB8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758" y="441156"/>
            <a:ext cx="11090275" cy="881953"/>
          </a:xfrm>
        </p:spPr>
        <p:txBody>
          <a:bodyPr/>
          <a:lstStyle/>
          <a:p>
            <a:r>
              <a:rPr lang="en-US" sz="4000" dirty="0">
                <a:highlight>
                  <a:srgbClr val="0000FF"/>
                </a:highlight>
                <a:latin typeface="Bahnschrift" panose="020B0502040204020203" pitchFamily="34" charset="0"/>
              </a:rPr>
              <a:t>🚇References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CA07C-1908-B1EB-82FA-EC63DAAF4C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0757" y="1777664"/>
            <a:ext cx="10790905" cy="4895851"/>
          </a:xfrm>
          <a:custGeom>
            <a:avLst/>
            <a:gdLst>
              <a:gd name="connsiteX0" fmla="*/ 0 w 10790905"/>
              <a:gd name="connsiteY0" fmla="*/ 0 h 4895851"/>
              <a:gd name="connsiteX1" fmla="*/ 383677 w 10790905"/>
              <a:gd name="connsiteY1" fmla="*/ 0 h 4895851"/>
              <a:gd name="connsiteX2" fmla="*/ 767353 w 10790905"/>
              <a:gd name="connsiteY2" fmla="*/ 0 h 4895851"/>
              <a:gd name="connsiteX3" fmla="*/ 1043121 w 10790905"/>
              <a:gd name="connsiteY3" fmla="*/ 0 h 4895851"/>
              <a:gd name="connsiteX4" fmla="*/ 1642616 w 10790905"/>
              <a:gd name="connsiteY4" fmla="*/ 0 h 4895851"/>
              <a:gd name="connsiteX5" fmla="*/ 2457928 w 10790905"/>
              <a:gd name="connsiteY5" fmla="*/ 0 h 4895851"/>
              <a:gd name="connsiteX6" fmla="*/ 2949514 w 10790905"/>
              <a:gd name="connsiteY6" fmla="*/ 0 h 4895851"/>
              <a:gd name="connsiteX7" fmla="*/ 3333191 w 10790905"/>
              <a:gd name="connsiteY7" fmla="*/ 0 h 4895851"/>
              <a:gd name="connsiteX8" fmla="*/ 4040594 w 10790905"/>
              <a:gd name="connsiteY8" fmla="*/ 0 h 4895851"/>
              <a:gd name="connsiteX9" fmla="*/ 4316362 w 10790905"/>
              <a:gd name="connsiteY9" fmla="*/ 0 h 4895851"/>
              <a:gd name="connsiteX10" fmla="*/ 4700039 w 10790905"/>
              <a:gd name="connsiteY10" fmla="*/ 0 h 4895851"/>
              <a:gd name="connsiteX11" fmla="*/ 5407442 w 10790905"/>
              <a:gd name="connsiteY11" fmla="*/ 0 h 4895851"/>
              <a:gd name="connsiteX12" fmla="*/ 5899028 w 10790905"/>
              <a:gd name="connsiteY12" fmla="*/ 0 h 4895851"/>
              <a:gd name="connsiteX13" fmla="*/ 6606432 w 10790905"/>
              <a:gd name="connsiteY13" fmla="*/ 0 h 4895851"/>
              <a:gd name="connsiteX14" fmla="*/ 6990108 w 10790905"/>
              <a:gd name="connsiteY14" fmla="*/ 0 h 4895851"/>
              <a:gd name="connsiteX15" fmla="*/ 7481694 w 10790905"/>
              <a:gd name="connsiteY15" fmla="*/ 0 h 4895851"/>
              <a:gd name="connsiteX16" fmla="*/ 7757462 w 10790905"/>
              <a:gd name="connsiteY16" fmla="*/ 0 h 4895851"/>
              <a:gd name="connsiteX17" fmla="*/ 8033229 w 10790905"/>
              <a:gd name="connsiteY17" fmla="*/ 0 h 4895851"/>
              <a:gd name="connsiteX18" fmla="*/ 8632724 w 10790905"/>
              <a:gd name="connsiteY18" fmla="*/ 0 h 4895851"/>
              <a:gd name="connsiteX19" fmla="*/ 9340128 w 10790905"/>
              <a:gd name="connsiteY19" fmla="*/ 0 h 4895851"/>
              <a:gd name="connsiteX20" fmla="*/ 9615895 w 10790905"/>
              <a:gd name="connsiteY20" fmla="*/ 0 h 4895851"/>
              <a:gd name="connsiteX21" fmla="*/ 10215390 w 10790905"/>
              <a:gd name="connsiteY21" fmla="*/ 0 h 4895851"/>
              <a:gd name="connsiteX22" fmla="*/ 10790905 w 10790905"/>
              <a:gd name="connsiteY22" fmla="*/ 0 h 4895851"/>
              <a:gd name="connsiteX23" fmla="*/ 10790905 w 10790905"/>
              <a:gd name="connsiteY23" fmla="*/ 397108 h 4895851"/>
              <a:gd name="connsiteX24" fmla="*/ 10790905 w 10790905"/>
              <a:gd name="connsiteY24" fmla="*/ 990050 h 4895851"/>
              <a:gd name="connsiteX25" fmla="*/ 10790905 w 10790905"/>
              <a:gd name="connsiteY25" fmla="*/ 1485075 h 4895851"/>
              <a:gd name="connsiteX26" fmla="*/ 10790905 w 10790905"/>
              <a:gd name="connsiteY26" fmla="*/ 2029058 h 4895851"/>
              <a:gd name="connsiteX27" fmla="*/ 10790905 w 10790905"/>
              <a:gd name="connsiteY27" fmla="*/ 2670959 h 4895851"/>
              <a:gd name="connsiteX28" fmla="*/ 10790905 w 10790905"/>
              <a:gd name="connsiteY28" fmla="*/ 3214942 h 4895851"/>
              <a:gd name="connsiteX29" fmla="*/ 10790905 w 10790905"/>
              <a:gd name="connsiteY29" fmla="*/ 3661009 h 4895851"/>
              <a:gd name="connsiteX30" fmla="*/ 10790905 w 10790905"/>
              <a:gd name="connsiteY30" fmla="*/ 4156034 h 4895851"/>
              <a:gd name="connsiteX31" fmla="*/ 10790905 w 10790905"/>
              <a:gd name="connsiteY31" fmla="*/ 4895851 h 4895851"/>
              <a:gd name="connsiteX32" fmla="*/ 10191410 w 10790905"/>
              <a:gd name="connsiteY32" fmla="*/ 4895851 h 4895851"/>
              <a:gd name="connsiteX33" fmla="*/ 9591916 w 10790905"/>
              <a:gd name="connsiteY33" fmla="*/ 4895851 h 4895851"/>
              <a:gd name="connsiteX34" fmla="*/ 8884512 w 10790905"/>
              <a:gd name="connsiteY34" fmla="*/ 4895851 h 4895851"/>
              <a:gd name="connsiteX35" fmla="*/ 8285017 w 10790905"/>
              <a:gd name="connsiteY35" fmla="*/ 4895851 h 4895851"/>
              <a:gd name="connsiteX36" fmla="*/ 7685522 w 10790905"/>
              <a:gd name="connsiteY36" fmla="*/ 4895851 h 4895851"/>
              <a:gd name="connsiteX37" fmla="*/ 7086028 w 10790905"/>
              <a:gd name="connsiteY37" fmla="*/ 4895851 h 4895851"/>
              <a:gd name="connsiteX38" fmla="*/ 6810260 w 10790905"/>
              <a:gd name="connsiteY38" fmla="*/ 4895851 h 4895851"/>
              <a:gd name="connsiteX39" fmla="*/ 6534492 w 10790905"/>
              <a:gd name="connsiteY39" fmla="*/ 4895851 h 4895851"/>
              <a:gd name="connsiteX40" fmla="*/ 5719180 w 10790905"/>
              <a:gd name="connsiteY40" fmla="*/ 4895851 h 4895851"/>
              <a:gd name="connsiteX41" fmla="*/ 5119685 w 10790905"/>
              <a:gd name="connsiteY41" fmla="*/ 4895851 h 4895851"/>
              <a:gd name="connsiteX42" fmla="*/ 4520190 w 10790905"/>
              <a:gd name="connsiteY42" fmla="*/ 4895851 h 4895851"/>
              <a:gd name="connsiteX43" fmla="*/ 3704877 w 10790905"/>
              <a:gd name="connsiteY43" fmla="*/ 4895851 h 4895851"/>
              <a:gd name="connsiteX44" fmla="*/ 2889565 w 10790905"/>
              <a:gd name="connsiteY44" fmla="*/ 4895851 h 4895851"/>
              <a:gd name="connsiteX45" fmla="*/ 2505888 w 10790905"/>
              <a:gd name="connsiteY45" fmla="*/ 4895851 h 4895851"/>
              <a:gd name="connsiteX46" fmla="*/ 1798484 w 10790905"/>
              <a:gd name="connsiteY46" fmla="*/ 4895851 h 4895851"/>
              <a:gd name="connsiteX47" fmla="*/ 1091080 w 10790905"/>
              <a:gd name="connsiteY47" fmla="*/ 4895851 h 4895851"/>
              <a:gd name="connsiteX48" fmla="*/ 0 w 10790905"/>
              <a:gd name="connsiteY48" fmla="*/ 4895851 h 4895851"/>
              <a:gd name="connsiteX49" fmla="*/ 0 w 10790905"/>
              <a:gd name="connsiteY49" fmla="*/ 4302909 h 4895851"/>
              <a:gd name="connsiteX50" fmla="*/ 0 w 10790905"/>
              <a:gd name="connsiteY50" fmla="*/ 3856843 h 4895851"/>
              <a:gd name="connsiteX51" fmla="*/ 0 w 10790905"/>
              <a:gd name="connsiteY51" fmla="*/ 3459735 h 4895851"/>
              <a:gd name="connsiteX52" fmla="*/ 0 w 10790905"/>
              <a:gd name="connsiteY52" fmla="*/ 2866793 h 4895851"/>
              <a:gd name="connsiteX53" fmla="*/ 0 w 10790905"/>
              <a:gd name="connsiteY53" fmla="*/ 2371768 h 4895851"/>
              <a:gd name="connsiteX54" fmla="*/ 0 w 10790905"/>
              <a:gd name="connsiteY54" fmla="*/ 1827784 h 4895851"/>
              <a:gd name="connsiteX55" fmla="*/ 0 w 10790905"/>
              <a:gd name="connsiteY55" fmla="*/ 1381718 h 4895851"/>
              <a:gd name="connsiteX56" fmla="*/ 0 w 10790905"/>
              <a:gd name="connsiteY56" fmla="*/ 886693 h 4895851"/>
              <a:gd name="connsiteX57" fmla="*/ 0 w 10790905"/>
              <a:gd name="connsiteY57" fmla="*/ 0 h 4895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0790905" h="4895851" fill="none" extrusionOk="0">
                <a:moveTo>
                  <a:pt x="0" y="0"/>
                </a:moveTo>
                <a:cubicBezTo>
                  <a:pt x="120253" y="-37215"/>
                  <a:pt x="225934" y="42374"/>
                  <a:pt x="383677" y="0"/>
                </a:cubicBezTo>
                <a:cubicBezTo>
                  <a:pt x="541420" y="-42374"/>
                  <a:pt x="648291" y="42071"/>
                  <a:pt x="767353" y="0"/>
                </a:cubicBezTo>
                <a:cubicBezTo>
                  <a:pt x="886415" y="-42071"/>
                  <a:pt x="966121" y="24113"/>
                  <a:pt x="1043121" y="0"/>
                </a:cubicBezTo>
                <a:cubicBezTo>
                  <a:pt x="1120121" y="-24113"/>
                  <a:pt x="1476840" y="18427"/>
                  <a:pt x="1642616" y="0"/>
                </a:cubicBezTo>
                <a:cubicBezTo>
                  <a:pt x="1808393" y="-18427"/>
                  <a:pt x="2265799" y="83805"/>
                  <a:pt x="2457928" y="0"/>
                </a:cubicBezTo>
                <a:cubicBezTo>
                  <a:pt x="2650057" y="-83805"/>
                  <a:pt x="2755481" y="53484"/>
                  <a:pt x="2949514" y="0"/>
                </a:cubicBezTo>
                <a:cubicBezTo>
                  <a:pt x="3143547" y="-53484"/>
                  <a:pt x="3176696" y="23208"/>
                  <a:pt x="3333191" y="0"/>
                </a:cubicBezTo>
                <a:cubicBezTo>
                  <a:pt x="3489686" y="-23208"/>
                  <a:pt x="3738714" y="75001"/>
                  <a:pt x="4040594" y="0"/>
                </a:cubicBezTo>
                <a:cubicBezTo>
                  <a:pt x="4342474" y="-75001"/>
                  <a:pt x="4198492" y="1620"/>
                  <a:pt x="4316362" y="0"/>
                </a:cubicBezTo>
                <a:cubicBezTo>
                  <a:pt x="4434232" y="-1620"/>
                  <a:pt x="4536759" y="3788"/>
                  <a:pt x="4700039" y="0"/>
                </a:cubicBezTo>
                <a:cubicBezTo>
                  <a:pt x="4863319" y="-3788"/>
                  <a:pt x="5063139" y="40264"/>
                  <a:pt x="5407442" y="0"/>
                </a:cubicBezTo>
                <a:cubicBezTo>
                  <a:pt x="5751745" y="-40264"/>
                  <a:pt x="5733861" y="8514"/>
                  <a:pt x="5899028" y="0"/>
                </a:cubicBezTo>
                <a:cubicBezTo>
                  <a:pt x="6064195" y="-8514"/>
                  <a:pt x="6255212" y="47531"/>
                  <a:pt x="6606432" y="0"/>
                </a:cubicBezTo>
                <a:cubicBezTo>
                  <a:pt x="6957652" y="-47531"/>
                  <a:pt x="6885865" y="6116"/>
                  <a:pt x="6990108" y="0"/>
                </a:cubicBezTo>
                <a:cubicBezTo>
                  <a:pt x="7094351" y="-6116"/>
                  <a:pt x="7310537" y="5462"/>
                  <a:pt x="7481694" y="0"/>
                </a:cubicBezTo>
                <a:cubicBezTo>
                  <a:pt x="7652851" y="-5462"/>
                  <a:pt x="7655305" y="546"/>
                  <a:pt x="7757462" y="0"/>
                </a:cubicBezTo>
                <a:cubicBezTo>
                  <a:pt x="7859619" y="-546"/>
                  <a:pt x="7964000" y="32054"/>
                  <a:pt x="8033229" y="0"/>
                </a:cubicBezTo>
                <a:cubicBezTo>
                  <a:pt x="8102458" y="-32054"/>
                  <a:pt x="8502806" y="63423"/>
                  <a:pt x="8632724" y="0"/>
                </a:cubicBezTo>
                <a:cubicBezTo>
                  <a:pt x="8762642" y="-63423"/>
                  <a:pt x="9107538" y="65059"/>
                  <a:pt x="9340128" y="0"/>
                </a:cubicBezTo>
                <a:cubicBezTo>
                  <a:pt x="9572718" y="-65059"/>
                  <a:pt x="9503117" y="16641"/>
                  <a:pt x="9615895" y="0"/>
                </a:cubicBezTo>
                <a:cubicBezTo>
                  <a:pt x="9728673" y="-16641"/>
                  <a:pt x="10014718" y="40179"/>
                  <a:pt x="10215390" y="0"/>
                </a:cubicBezTo>
                <a:cubicBezTo>
                  <a:pt x="10416063" y="-40179"/>
                  <a:pt x="10505035" y="50429"/>
                  <a:pt x="10790905" y="0"/>
                </a:cubicBezTo>
                <a:cubicBezTo>
                  <a:pt x="10820704" y="143242"/>
                  <a:pt x="10782909" y="290249"/>
                  <a:pt x="10790905" y="397108"/>
                </a:cubicBezTo>
                <a:cubicBezTo>
                  <a:pt x="10798901" y="503967"/>
                  <a:pt x="10790548" y="838072"/>
                  <a:pt x="10790905" y="990050"/>
                </a:cubicBezTo>
                <a:cubicBezTo>
                  <a:pt x="10791262" y="1142028"/>
                  <a:pt x="10733417" y="1282790"/>
                  <a:pt x="10790905" y="1485075"/>
                </a:cubicBezTo>
                <a:cubicBezTo>
                  <a:pt x="10848393" y="1687361"/>
                  <a:pt x="10770503" y="1787487"/>
                  <a:pt x="10790905" y="2029058"/>
                </a:cubicBezTo>
                <a:cubicBezTo>
                  <a:pt x="10811307" y="2270629"/>
                  <a:pt x="10780445" y="2511896"/>
                  <a:pt x="10790905" y="2670959"/>
                </a:cubicBezTo>
                <a:cubicBezTo>
                  <a:pt x="10801365" y="2830022"/>
                  <a:pt x="10736925" y="3056058"/>
                  <a:pt x="10790905" y="3214942"/>
                </a:cubicBezTo>
                <a:cubicBezTo>
                  <a:pt x="10844885" y="3373826"/>
                  <a:pt x="10749256" y="3440351"/>
                  <a:pt x="10790905" y="3661009"/>
                </a:cubicBezTo>
                <a:cubicBezTo>
                  <a:pt x="10832554" y="3881667"/>
                  <a:pt x="10762452" y="4017941"/>
                  <a:pt x="10790905" y="4156034"/>
                </a:cubicBezTo>
                <a:cubicBezTo>
                  <a:pt x="10819358" y="4294127"/>
                  <a:pt x="10745989" y="4607877"/>
                  <a:pt x="10790905" y="4895851"/>
                </a:cubicBezTo>
                <a:cubicBezTo>
                  <a:pt x="10630197" y="4909152"/>
                  <a:pt x="10470486" y="4842748"/>
                  <a:pt x="10191410" y="4895851"/>
                </a:cubicBezTo>
                <a:cubicBezTo>
                  <a:pt x="9912335" y="4948954"/>
                  <a:pt x="9788172" y="4835298"/>
                  <a:pt x="9591916" y="4895851"/>
                </a:cubicBezTo>
                <a:cubicBezTo>
                  <a:pt x="9395660" y="4956404"/>
                  <a:pt x="9069482" y="4870710"/>
                  <a:pt x="8884512" y="4895851"/>
                </a:cubicBezTo>
                <a:cubicBezTo>
                  <a:pt x="8699542" y="4920992"/>
                  <a:pt x="8502401" y="4842706"/>
                  <a:pt x="8285017" y="4895851"/>
                </a:cubicBezTo>
                <a:cubicBezTo>
                  <a:pt x="8067633" y="4948996"/>
                  <a:pt x="7831640" y="4874057"/>
                  <a:pt x="7685522" y="4895851"/>
                </a:cubicBezTo>
                <a:cubicBezTo>
                  <a:pt x="7539404" y="4917645"/>
                  <a:pt x="7233792" y="4886934"/>
                  <a:pt x="7086028" y="4895851"/>
                </a:cubicBezTo>
                <a:cubicBezTo>
                  <a:pt x="6938264" y="4904768"/>
                  <a:pt x="6880877" y="4880928"/>
                  <a:pt x="6810260" y="4895851"/>
                </a:cubicBezTo>
                <a:cubicBezTo>
                  <a:pt x="6739643" y="4910774"/>
                  <a:pt x="6644028" y="4887321"/>
                  <a:pt x="6534492" y="4895851"/>
                </a:cubicBezTo>
                <a:cubicBezTo>
                  <a:pt x="6424956" y="4904381"/>
                  <a:pt x="6014355" y="4845136"/>
                  <a:pt x="5719180" y="4895851"/>
                </a:cubicBezTo>
                <a:cubicBezTo>
                  <a:pt x="5424005" y="4946566"/>
                  <a:pt x="5374085" y="4884502"/>
                  <a:pt x="5119685" y="4895851"/>
                </a:cubicBezTo>
                <a:cubicBezTo>
                  <a:pt x="4865285" y="4907200"/>
                  <a:pt x="4641112" y="4864758"/>
                  <a:pt x="4520190" y="4895851"/>
                </a:cubicBezTo>
                <a:cubicBezTo>
                  <a:pt x="4399269" y="4926944"/>
                  <a:pt x="4077607" y="4805728"/>
                  <a:pt x="3704877" y="4895851"/>
                </a:cubicBezTo>
                <a:cubicBezTo>
                  <a:pt x="3332147" y="4985974"/>
                  <a:pt x="3271203" y="4834773"/>
                  <a:pt x="2889565" y="4895851"/>
                </a:cubicBezTo>
                <a:cubicBezTo>
                  <a:pt x="2507927" y="4956929"/>
                  <a:pt x="2587836" y="4885412"/>
                  <a:pt x="2505888" y="4895851"/>
                </a:cubicBezTo>
                <a:cubicBezTo>
                  <a:pt x="2423940" y="4906290"/>
                  <a:pt x="2135961" y="4850722"/>
                  <a:pt x="1798484" y="4895851"/>
                </a:cubicBezTo>
                <a:cubicBezTo>
                  <a:pt x="1461007" y="4940980"/>
                  <a:pt x="1353889" y="4818584"/>
                  <a:pt x="1091080" y="4895851"/>
                </a:cubicBezTo>
                <a:cubicBezTo>
                  <a:pt x="828271" y="4973118"/>
                  <a:pt x="287041" y="4843243"/>
                  <a:pt x="0" y="4895851"/>
                </a:cubicBezTo>
                <a:cubicBezTo>
                  <a:pt x="-65453" y="4675569"/>
                  <a:pt x="46102" y="4525352"/>
                  <a:pt x="0" y="4302909"/>
                </a:cubicBezTo>
                <a:cubicBezTo>
                  <a:pt x="-46102" y="4080466"/>
                  <a:pt x="13858" y="4044599"/>
                  <a:pt x="0" y="3856843"/>
                </a:cubicBezTo>
                <a:cubicBezTo>
                  <a:pt x="-13858" y="3669087"/>
                  <a:pt x="5337" y="3634986"/>
                  <a:pt x="0" y="3459735"/>
                </a:cubicBezTo>
                <a:cubicBezTo>
                  <a:pt x="-5337" y="3284484"/>
                  <a:pt x="66990" y="3008360"/>
                  <a:pt x="0" y="2866793"/>
                </a:cubicBezTo>
                <a:cubicBezTo>
                  <a:pt x="-66990" y="2725226"/>
                  <a:pt x="37885" y="2575086"/>
                  <a:pt x="0" y="2371768"/>
                </a:cubicBezTo>
                <a:cubicBezTo>
                  <a:pt x="-37885" y="2168450"/>
                  <a:pt x="29569" y="2065253"/>
                  <a:pt x="0" y="1827784"/>
                </a:cubicBezTo>
                <a:cubicBezTo>
                  <a:pt x="-29569" y="1590315"/>
                  <a:pt x="9704" y="1525582"/>
                  <a:pt x="0" y="1381718"/>
                </a:cubicBezTo>
                <a:cubicBezTo>
                  <a:pt x="-9704" y="1237854"/>
                  <a:pt x="25725" y="987567"/>
                  <a:pt x="0" y="886693"/>
                </a:cubicBezTo>
                <a:cubicBezTo>
                  <a:pt x="-25725" y="785819"/>
                  <a:pt x="54316" y="177887"/>
                  <a:pt x="0" y="0"/>
                </a:cubicBezTo>
                <a:close/>
              </a:path>
              <a:path w="10790905" h="4895851" stroke="0" extrusionOk="0">
                <a:moveTo>
                  <a:pt x="0" y="0"/>
                </a:moveTo>
                <a:cubicBezTo>
                  <a:pt x="76019" y="-20541"/>
                  <a:pt x="188462" y="24274"/>
                  <a:pt x="275768" y="0"/>
                </a:cubicBezTo>
                <a:cubicBezTo>
                  <a:pt x="363074" y="-24274"/>
                  <a:pt x="881320" y="49273"/>
                  <a:pt x="1091080" y="0"/>
                </a:cubicBezTo>
                <a:cubicBezTo>
                  <a:pt x="1300840" y="-49273"/>
                  <a:pt x="1684397" y="69932"/>
                  <a:pt x="1906393" y="0"/>
                </a:cubicBezTo>
                <a:cubicBezTo>
                  <a:pt x="2128389" y="-69932"/>
                  <a:pt x="2539054" y="58938"/>
                  <a:pt x="2721706" y="0"/>
                </a:cubicBezTo>
                <a:cubicBezTo>
                  <a:pt x="2904358" y="-58938"/>
                  <a:pt x="3092362" y="17658"/>
                  <a:pt x="3321201" y="0"/>
                </a:cubicBezTo>
                <a:cubicBezTo>
                  <a:pt x="3550040" y="-17658"/>
                  <a:pt x="3956847" y="63851"/>
                  <a:pt x="4136514" y="0"/>
                </a:cubicBezTo>
                <a:cubicBezTo>
                  <a:pt x="4316181" y="-63851"/>
                  <a:pt x="4404442" y="24168"/>
                  <a:pt x="4628099" y="0"/>
                </a:cubicBezTo>
                <a:cubicBezTo>
                  <a:pt x="4851757" y="-24168"/>
                  <a:pt x="5136345" y="52237"/>
                  <a:pt x="5443412" y="0"/>
                </a:cubicBezTo>
                <a:cubicBezTo>
                  <a:pt x="5750479" y="-52237"/>
                  <a:pt x="5881138" y="62530"/>
                  <a:pt x="6258725" y="0"/>
                </a:cubicBezTo>
                <a:cubicBezTo>
                  <a:pt x="6636312" y="-62530"/>
                  <a:pt x="6523988" y="35708"/>
                  <a:pt x="6750311" y="0"/>
                </a:cubicBezTo>
                <a:cubicBezTo>
                  <a:pt x="6976634" y="-35708"/>
                  <a:pt x="7121543" y="38310"/>
                  <a:pt x="7457714" y="0"/>
                </a:cubicBezTo>
                <a:cubicBezTo>
                  <a:pt x="7793885" y="-38310"/>
                  <a:pt x="7952981" y="89781"/>
                  <a:pt x="8273027" y="0"/>
                </a:cubicBezTo>
                <a:cubicBezTo>
                  <a:pt x="8593073" y="-89781"/>
                  <a:pt x="8624400" y="50876"/>
                  <a:pt x="8764613" y="0"/>
                </a:cubicBezTo>
                <a:cubicBezTo>
                  <a:pt x="8904826" y="-50876"/>
                  <a:pt x="9359046" y="34684"/>
                  <a:pt x="9579926" y="0"/>
                </a:cubicBezTo>
                <a:cubicBezTo>
                  <a:pt x="9800806" y="-34684"/>
                  <a:pt x="9812863" y="34430"/>
                  <a:pt x="9963602" y="0"/>
                </a:cubicBezTo>
                <a:cubicBezTo>
                  <a:pt x="10114341" y="-34430"/>
                  <a:pt x="10156241" y="5175"/>
                  <a:pt x="10239370" y="0"/>
                </a:cubicBezTo>
                <a:cubicBezTo>
                  <a:pt x="10322499" y="-5175"/>
                  <a:pt x="10595017" y="39255"/>
                  <a:pt x="10790905" y="0"/>
                </a:cubicBezTo>
                <a:cubicBezTo>
                  <a:pt x="10831444" y="172317"/>
                  <a:pt x="10744238" y="327217"/>
                  <a:pt x="10790905" y="446066"/>
                </a:cubicBezTo>
                <a:cubicBezTo>
                  <a:pt x="10837572" y="564915"/>
                  <a:pt x="10778628" y="848572"/>
                  <a:pt x="10790905" y="990050"/>
                </a:cubicBezTo>
                <a:cubicBezTo>
                  <a:pt x="10803182" y="1131528"/>
                  <a:pt x="10789307" y="1390127"/>
                  <a:pt x="10790905" y="1582992"/>
                </a:cubicBezTo>
                <a:cubicBezTo>
                  <a:pt x="10792503" y="1775857"/>
                  <a:pt x="10756378" y="2010716"/>
                  <a:pt x="10790905" y="2224892"/>
                </a:cubicBezTo>
                <a:cubicBezTo>
                  <a:pt x="10825432" y="2439068"/>
                  <a:pt x="10744734" y="2514645"/>
                  <a:pt x="10790905" y="2622000"/>
                </a:cubicBezTo>
                <a:cubicBezTo>
                  <a:pt x="10837076" y="2729355"/>
                  <a:pt x="10751044" y="2859204"/>
                  <a:pt x="10790905" y="3019108"/>
                </a:cubicBezTo>
                <a:cubicBezTo>
                  <a:pt x="10830766" y="3179012"/>
                  <a:pt x="10743072" y="3296393"/>
                  <a:pt x="10790905" y="3514133"/>
                </a:cubicBezTo>
                <a:cubicBezTo>
                  <a:pt x="10838738" y="3731873"/>
                  <a:pt x="10763172" y="3793385"/>
                  <a:pt x="10790905" y="3960199"/>
                </a:cubicBezTo>
                <a:cubicBezTo>
                  <a:pt x="10818638" y="4127013"/>
                  <a:pt x="10764242" y="4471684"/>
                  <a:pt x="10790905" y="4895851"/>
                </a:cubicBezTo>
                <a:cubicBezTo>
                  <a:pt x="10524908" y="4907902"/>
                  <a:pt x="10484304" y="4847057"/>
                  <a:pt x="10191410" y="4895851"/>
                </a:cubicBezTo>
                <a:cubicBezTo>
                  <a:pt x="9898516" y="4944645"/>
                  <a:pt x="9619478" y="4849181"/>
                  <a:pt x="9376097" y="4895851"/>
                </a:cubicBezTo>
                <a:cubicBezTo>
                  <a:pt x="9132716" y="4942521"/>
                  <a:pt x="8894305" y="4867646"/>
                  <a:pt x="8668694" y="4895851"/>
                </a:cubicBezTo>
                <a:cubicBezTo>
                  <a:pt x="8443083" y="4924056"/>
                  <a:pt x="8479441" y="4876253"/>
                  <a:pt x="8392926" y="4895851"/>
                </a:cubicBezTo>
                <a:cubicBezTo>
                  <a:pt x="8306411" y="4915449"/>
                  <a:pt x="7909639" y="4829783"/>
                  <a:pt x="7577613" y="4895851"/>
                </a:cubicBezTo>
                <a:cubicBezTo>
                  <a:pt x="7245587" y="4961919"/>
                  <a:pt x="7347859" y="4866367"/>
                  <a:pt x="7193937" y="4895851"/>
                </a:cubicBezTo>
                <a:cubicBezTo>
                  <a:pt x="7040015" y="4925335"/>
                  <a:pt x="6847106" y="4865323"/>
                  <a:pt x="6702351" y="4895851"/>
                </a:cubicBezTo>
                <a:cubicBezTo>
                  <a:pt x="6557596" y="4926379"/>
                  <a:pt x="6229692" y="4827148"/>
                  <a:pt x="5994947" y="4895851"/>
                </a:cubicBezTo>
                <a:cubicBezTo>
                  <a:pt x="5760202" y="4964554"/>
                  <a:pt x="5587293" y="4840769"/>
                  <a:pt x="5395453" y="4895851"/>
                </a:cubicBezTo>
                <a:cubicBezTo>
                  <a:pt x="5203613" y="4950933"/>
                  <a:pt x="4934385" y="4848860"/>
                  <a:pt x="4688049" y="4895851"/>
                </a:cubicBezTo>
                <a:cubicBezTo>
                  <a:pt x="4441713" y="4942842"/>
                  <a:pt x="4449844" y="4892260"/>
                  <a:pt x="4304372" y="4895851"/>
                </a:cubicBezTo>
                <a:cubicBezTo>
                  <a:pt x="4158900" y="4899442"/>
                  <a:pt x="3875011" y="4870911"/>
                  <a:pt x="3704877" y="4895851"/>
                </a:cubicBezTo>
                <a:cubicBezTo>
                  <a:pt x="3534743" y="4920791"/>
                  <a:pt x="3431817" y="4877209"/>
                  <a:pt x="3321201" y="4895851"/>
                </a:cubicBezTo>
                <a:cubicBezTo>
                  <a:pt x="3210585" y="4914493"/>
                  <a:pt x="3066922" y="4895634"/>
                  <a:pt x="2937524" y="4895851"/>
                </a:cubicBezTo>
                <a:cubicBezTo>
                  <a:pt x="2808126" y="4896068"/>
                  <a:pt x="2386757" y="4857169"/>
                  <a:pt x="2122211" y="4895851"/>
                </a:cubicBezTo>
                <a:cubicBezTo>
                  <a:pt x="1857665" y="4934533"/>
                  <a:pt x="1834691" y="4890378"/>
                  <a:pt x="1630626" y="4895851"/>
                </a:cubicBezTo>
                <a:cubicBezTo>
                  <a:pt x="1426561" y="4901324"/>
                  <a:pt x="1329910" y="4862280"/>
                  <a:pt x="1031131" y="4895851"/>
                </a:cubicBezTo>
                <a:cubicBezTo>
                  <a:pt x="732352" y="4929422"/>
                  <a:pt x="366999" y="4793605"/>
                  <a:pt x="0" y="4895851"/>
                </a:cubicBezTo>
                <a:cubicBezTo>
                  <a:pt x="-56384" y="4733559"/>
                  <a:pt x="38504" y="4425474"/>
                  <a:pt x="0" y="4302909"/>
                </a:cubicBezTo>
                <a:cubicBezTo>
                  <a:pt x="-38504" y="4180344"/>
                  <a:pt x="11006" y="3968984"/>
                  <a:pt x="0" y="3856843"/>
                </a:cubicBezTo>
                <a:cubicBezTo>
                  <a:pt x="-11006" y="3744702"/>
                  <a:pt x="28613" y="3635746"/>
                  <a:pt x="0" y="3459735"/>
                </a:cubicBezTo>
                <a:cubicBezTo>
                  <a:pt x="-28613" y="3283724"/>
                  <a:pt x="31386" y="3133204"/>
                  <a:pt x="0" y="2964710"/>
                </a:cubicBezTo>
                <a:cubicBezTo>
                  <a:pt x="-31386" y="2796216"/>
                  <a:pt x="6744" y="2703094"/>
                  <a:pt x="0" y="2469685"/>
                </a:cubicBezTo>
                <a:cubicBezTo>
                  <a:pt x="-6744" y="2236276"/>
                  <a:pt x="23209" y="2121839"/>
                  <a:pt x="0" y="1925701"/>
                </a:cubicBezTo>
                <a:cubicBezTo>
                  <a:pt x="-23209" y="1729563"/>
                  <a:pt x="42327" y="1677790"/>
                  <a:pt x="0" y="1528593"/>
                </a:cubicBezTo>
                <a:cubicBezTo>
                  <a:pt x="-42327" y="1379396"/>
                  <a:pt x="11341" y="1180513"/>
                  <a:pt x="0" y="984610"/>
                </a:cubicBezTo>
                <a:cubicBezTo>
                  <a:pt x="-11341" y="788707"/>
                  <a:pt x="18318" y="669307"/>
                  <a:pt x="0" y="538544"/>
                </a:cubicBezTo>
                <a:cubicBezTo>
                  <a:pt x="-18318" y="407781"/>
                  <a:pt x="63437" y="186601"/>
                  <a:pt x="0" y="0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 w="31750" cmpd="sng">
            <a:solidFill>
              <a:srgbClr val="FFFF00"/>
            </a:solidFill>
            <a:prstDash val="sysDot"/>
            <a:extLst>
              <a:ext uri="{C807C97D-BFC1-408E-A445-0C87EB9F89A2}">
                <ask:lineSketchStyleProps xmlns:ask="http://schemas.microsoft.com/office/drawing/2018/sketchyshapes" sd="3458215085">
                  <ask:type>
                    <ask:lineSketchScribble/>
                  </ask:type>
                </ask:lineSketchStyleProps>
              </a:ext>
            </a:extLst>
          </a:ln>
        </p:spPr>
        <p:txBody>
          <a:bodyPr>
            <a:normAutofit fontScale="25000" lnSpcReduction="20000"/>
          </a:bodyPr>
          <a:lstStyle/>
          <a:p>
            <a:r>
              <a:rPr lang="en-US" sz="6400" b="1" u="sng" dirty="0">
                <a:highlight>
                  <a:srgbClr val="008080"/>
                </a:highlight>
              </a:rPr>
              <a:t> </a:t>
            </a:r>
            <a:r>
              <a:rPr lang="en-US" sz="5600" b="1" u="sng" dirty="0">
                <a:highlight>
                  <a:srgbClr val="008080"/>
                </a:highlight>
              </a:rPr>
              <a:t>Books and Algorithms 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4800" dirty="0">
                <a:highlight>
                  <a:srgbClr val="808000"/>
                </a:highlight>
              </a:rPr>
              <a:t>“</a:t>
            </a:r>
            <a:r>
              <a:rPr lang="en-US" sz="4800" i="1" dirty="0">
                <a:highlight>
                  <a:srgbClr val="808000"/>
                </a:highlight>
              </a:rPr>
              <a:t>Data structures and Algorithms Made Easy  by </a:t>
            </a:r>
            <a:r>
              <a:rPr lang="en-US" sz="5600" b="1" i="1" dirty="0">
                <a:highlight>
                  <a:srgbClr val="808000"/>
                </a:highlight>
              </a:rPr>
              <a:t>Narasimha </a:t>
            </a:r>
            <a:r>
              <a:rPr lang="en-US" sz="5600" b="1" i="1" dirty="0" err="1">
                <a:highlight>
                  <a:srgbClr val="808000"/>
                </a:highlight>
              </a:rPr>
              <a:t>Karumanchi</a:t>
            </a:r>
            <a:r>
              <a:rPr lang="en-US" sz="5600" b="1" i="1" dirty="0">
                <a:highlight>
                  <a:srgbClr val="808000"/>
                </a:highlight>
              </a:rPr>
              <a:t> </a:t>
            </a:r>
            <a:r>
              <a:rPr lang="en-US" sz="4800" dirty="0">
                <a:highlight>
                  <a:srgbClr val="808000"/>
                </a:highlight>
              </a:rPr>
              <a:t>”-Dijkstra’s Algorithm.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4800" dirty="0" err="1">
                <a:highlight>
                  <a:srgbClr val="808000"/>
                </a:highlight>
              </a:rPr>
              <a:t>GeeksforGeeks</a:t>
            </a:r>
            <a:r>
              <a:rPr lang="en-US" sz="4800" dirty="0">
                <a:highlight>
                  <a:srgbClr val="808000"/>
                </a:highlight>
              </a:rPr>
              <a:t> — Explanation and implementation of Dijkstra’s algorithm.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4800" dirty="0">
                <a:highlight>
                  <a:srgbClr val="808000"/>
                </a:highlight>
              </a:rPr>
              <a:t>CPPReference.com — Standard C++ Library Reference   </a:t>
            </a:r>
          </a:p>
          <a:p>
            <a:r>
              <a:rPr lang="en-US" sz="4800" b="1" u="sng" dirty="0">
                <a:highlight>
                  <a:srgbClr val="008080"/>
                </a:highlight>
              </a:rPr>
              <a:t> </a:t>
            </a:r>
            <a:r>
              <a:rPr lang="en-US" sz="5600" b="1" u="sng" dirty="0">
                <a:highlight>
                  <a:srgbClr val="008080"/>
                </a:highlight>
              </a:rPr>
              <a:t>Tools and Platforms  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4800" dirty="0">
                <a:highlight>
                  <a:srgbClr val="808000"/>
                </a:highlight>
              </a:rPr>
              <a:t>Code::Blocks-C++ development Environment.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4800" dirty="0">
                <a:highlight>
                  <a:srgbClr val="808000"/>
                </a:highlight>
              </a:rPr>
              <a:t>GCC(GNU Compiler Collection)– C++ compiler</a:t>
            </a:r>
          </a:p>
          <a:p>
            <a:r>
              <a:rPr lang="en-US" sz="4800" b="1" u="sng" dirty="0">
                <a:highlight>
                  <a:srgbClr val="008080"/>
                </a:highlight>
              </a:rPr>
              <a:t>Data and Context 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4800" u="sng" dirty="0">
                <a:highlight>
                  <a:srgbClr val="808000"/>
                </a:highlight>
              </a:rPr>
              <a:t>Wikipedia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4800" u="sng" dirty="0">
                <a:highlight>
                  <a:srgbClr val="808000"/>
                </a:highlight>
              </a:rPr>
              <a:t>Google Maps</a:t>
            </a:r>
          </a:p>
          <a:p>
            <a:r>
              <a:rPr lang="en-US" sz="4800" b="1" u="sng" dirty="0" err="1">
                <a:highlight>
                  <a:srgbClr val="800080"/>
                </a:highlight>
              </a:rPr>
              <a:t>Speacial</a:t>
            </a:r>
            <a:r>
              <a:rPr lang="en-US" sz="4800" b="1" u="sng" dirty="0">
                <a:highlight>
                  <a:srgbClr val="800080"/>
                </a:highlight>
              </a:rPr>
              <a:t> Thanks to OUR Instructor </a:t>
            </a:r>
            <a:r>
              <a:rPr lang="en-US" sz="6400" b="1" u="sng" dirty="0">
                <a:highlight>
                  <a:srgbClr val="800080"/>
                </a:highlight>
              </a:rPr>
              <a:t>Saima Siddique </a:t>
            </a:r>
            <a:r>
              <a:rPr lang="en-US" sz="6400" b="1" u="sng" dirty="0" err="1">
                <a:highlight>
                  <a:srgbClr val="800080"/>
                </a:highlight>
              </a:rPr>
              <a:t>Tashfia</a:t>
            </a:r>
            <a:r>
              <a:rPr lang="en-US" sz="6400" b="1" u="sng" dirty="0">
                <a:highlight>
                  <a:srgbClr val="800080"/>
                </a:highlight>
              </a:rPr>
              <a:t> </a:t>
            </a:r>
            <a:r>
              <a:rPr lang="en-US" sz="4800" b="1" u="sng" dirty="0">
                <a:highlight>
                  <a:srgbClr val="800080"/>
                </a:highlight>
              </a:rPr>
              <a:t>!!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u="sng" dirty="0">
              <a:highlight>
                <a:srgbClr val="008080"/>
              </a:highlight>
            </a:endParaRPr>
          </a:p>
          <a:p>
            <a:endParaRPr lang="en-US" b="1" u="sng" dirty="0">
              <a:highlight>
                <a:srgbClr val="008080"/>
              </a:highlight>
            </a:endParaRPr>
          </a:p>
          <a:p>
            <a:endParaRPr lang="en-US" b="1" u="sng" dirty="0">
              <a:highlight>
                <a:srgbClr val="008080"/>
              </a:highlight>
            </a:endParaRPr>
          </a:p>
          <a:p>
            <a:endParaRPr lang="en-US" b="1" u="sng" dirty="0">
              <a:highlight>
                <a:srgbClr val="008080"/>
              </a:highlight>
            </a:endParaRPr>
          </a:p>
          <a:p>
            <a:endParaRPr lang="en-US" b="1" u="sng" dirty="0">
              <a:highlight>
                <a:srgbClr val="008080"/>
              </a:highlight>
            </a:endParaRPr>
          </a:p>
          <a:p>
            <a:endParaRPr lang="en-US" b="1" u="sng" dirty="0">
              <a:highlight>
                <a:srgbClr val="008080"/>
              </a:highlight>
            </a:endParaRPr>
          </a:p>
          <a:p>
            <a:br>
              <a:rPr lang="en-US" dirty="0">
                <a:highlight>
                  <a:srgbClr val="808000"/>
                </a:highlight>
              </a:rPr>
            </a:br>
            <a:br>
              <a:rPr lang="en-US" dirty="0">
                <a:highlight>
                  <a:srgbClr val="808000"/>
                </a:highlight>
              </a:rPr>
            </a:br>
            <a:endParaRPr lang="en-US" dirty="0">
              <a:highlight>
                <a:srgbClr val="808000"/>
              </a:highlight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highlight>
                <a:srgbClr val="808000"/>
              </a:highlight>
            </a:endParaRPr>
          </a:p>
          <a:p>
            <a:endParaRPr lang="en-US" dirty="0">
              <a:highlight>
                <a:srgbClr val="808000"/>
              </a:highlight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highlight>
                <a:srgbClr val="808000"/>
              </a:highlight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highlight>
                <a:srgbClr val="808000"/>
              </a:highlight>
            </a:endParaRPr>
          </a:p>
          <a:p>
            <a:endParaRPr lang="en-US" dirty="0">
              <a:highlight>
                <a:srgbClr val="808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78727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5BE93-0252-3CC3-B567-14EC47EB8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758" y="441156"/>
            <a:ext cx="11090275" cy="881953"/>
          </a:xfrm>
        </p:spPr>
        <p:txBody>
          <a:bodyPr/>
          <a:lstStyle/>
          <a:p>
            <a:r>
              <a:rPr lang="en-US" sz="4000" dirty="0">
                <a:highlight>
                  <a:srgbClr val="0000FF"/>
                </a:highlight>
                <a:latin typeface="Bahnschrift" panose="020B0502040204020203" pitchFamily="34" charset="0"/>
              </a:rPr>
              <a:t>🚇GitHub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CA07C-1908-B1EB-82FA-EC63DAAF4C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0757" y="1520993"/>
            <a:ext cx="10790905" cy="4895851"/>
          </a:xfrm>
          <a:custGeom>
            <a:avLst/>
            <a:gdLst>
              <a:gd name="connsiteX0" fmla="*/ 0 w 10790905"/>
              <a:gd name="connsiteY0" fmla="*/ 0 h 4895851"/>
              <a:gd name="connsiteX1" fmla="*/ 383677 w 10790905"/>
              <a:gd name="connsiteY1" fmla="*/ 0 h 4895851"/>
              <a:gd name="connsiteX2" fmla="*/ 767353 w 10790905"/>
              <a:gd name="connsiteY2" fmla="*/ 0 h 4895851"/>
              <a:gd name="connsiteX3" fmla="*/ 1043121 w 10790905"/>
              <a:gd name="connsiteY3" fmla="*/ 0 h 4895851"/>
              <a:gd name="connsiteX4" fmla="*/ 1642616 w 10790905"/>
              <a:gd name="connsiteY4" fmla="*/ 0 h 4895851"/>
              <a:gd name="connsiteX5" fmla="*/ 2457928 w 10790905"/>
              <a:gd name="connsiteY5" fmla="*/ 0 h 4895851"/>
              <a:gd name="connsiteX6" fmla="*/ 2949514 w 10790905"/>
              <a:gd name="connsiteY6" fmla="*/ 0 h 4895851"/>
              <a:gd name="connsiteX7" fmla="*/ 3333191 w 10790905"/>
              <a:gd name="connsiteY7" fmla="*/ 0 h 4895851"/>
              <a:gd name="connsiteX8" fmla="*/ 4040594 w 10790905"/>
              <a:gd name="connsiteY8" fmla="*/ 0 h 4895851"/>
              <a:gd name="connsiteX9" fmla="*/ 4316362 w 10790905"/>
              <a:gd name="connsiteY9" fmla="*/ 0 h 4895851"/>
              <a:gd name="connsiteX10" fmla="*/ 4700039 w 10790905"/>
              <a:gd name="connsiteY10" fmla="*/ 0 h 4895851"/>
              <a:gd name="connsiteX11" fmla="*/ 5407442 w 10790905"/>
              <a:gd name="connsiteY11" fmla="*/ 0 h 4895851"/>
              <a:gd name="connsiteX12" fmla="*/ 5899028 w 10790905"/>
              <a:gd name="connsiteY12" fmla="*/ 0 h 4895851"/>
              <a:gd name="connsiteX13" fmla="*/ 6606432 w 10790905"/>
              <a:gd name="connsiteY13" fmla="*/ 0 h 4895851"/>
              <a:gd name="connsiteX14" fmla="*/ 6990108 w 10790905"/>
              <a:gd name="connsiteY14" fmla="*/ 0 h 4895851"/>
              <a:gd name="connsiteX15" fmla="*/ 7481694 w 10790905"/>
              <a:gd name="connsiteY15" fmla="*/ 0 h 4895851"/>
              <a:gd name="connsiteX16" fmla="*/ 7757462 w 10790905"/>
              <a:gd name="connsiteY16" fmla="*/ 0 h 4895851"/>
              <a:gd name="connsiteX17" fmla="*/ 8033229 w 10790905"/>
              <a:gd name="connsiteY17" fmla="*/ 0 h 4895851"/>
              <a:gd name="connsiteX18" fmla="*/ 8632724 w 10790905"/>
              <a:gd name="connsiteY18" fmla="*/ 0 h 4895851"/>
              <a:gd name="connsiteX19" fmla="*/ 9340128 w 10790905"/>
              <a:gd name="connsiteY19" fmla="*/ 0 h 4895851"/>
              <a:gd name="connsiteX20" fmla="*/ 9615895 w 10790905"/>
              <a:gd name="connsiteY20" fmla="*/ 0 h 4895851"/>
              <a:gd name="connsiteX21" fmla="*/ 10215390 w 10790905"/>
              <a:gd name="connsiteY21" fmla="*/ 0 h 4895851"/>
              <a:gd name="connsiteX22" fmla="*/ 10790905 w 10790905"/>
              <a:gd name="connsiteY22" fmla="*/ 0 h 4895851"/>
              <a:gd name="connsiteX23" fmla="*/ 10790905 w 10790905"/>
              <a:gd name="connsiteY23" fmla="*/ 397108 h 4895851"/>
              <a:gd name="connsiteX24" fmla="*/ 10790905 w 10790905"/>
              <a:gd name="connsiteY24" fmla="*/ 990050 h 4895851"/>
              <a:gd name="connsiteX25" fmla="*/ 10790905 w 10790905"/>
              <a:gd name="connsiteY25" fmla="*/ 1485075 h 4895851"/>
              <a:gd name="connsiteX26" fmla="*/ 10790905 w 10790905"/>
              <a:gd name="connsiteY26" fmla="*/ 2029058 h 4895851"/>
              <a:gd name="connsiteX27" fmla="*/ 10790905 w 10790905"/>
              <a:gd name="connsiteY27" fmla="*/ 2670959 h 4895851"/>
              <a:gd name="connsiteX28" fmla="*/ 10790905 w 10790905"/>
              <a:gd name="connsiteY28" fmla="*/ 3214942 h 4895851"/>
              <a:gd name="connsiteX29" fmla="*/ 10790905 w 10790905"/>
              <a:gd name="connsiteY29" fmla="*/ 3661009 h 4895851"/>
              <a:gd name="connsiteX30" fmla="*/ 10790905 w 10790905"/>
              <a:gd name="connsiteY30" fmla="*/ 4156034 h 4895851"/>
              <a:gd name="connsiteX31" fmla="*/ 10790905 w 10790905"/>
              <a:gd name="connsiteY31" fmla="*/ 4895851 h 4895851"/>
              <a:gd name="connsiteX32" fmla="*/ 10191410 w 10790905"/>
              <a:gd name="connsiteY32" fmla="*/ 4895851 h 4895851"/>
              <a:gd name="connsiteX33" fmla="*/ 9591916 w 10790905"/>
              <a:gd name="connsiteY33" fmla="*/ 4895851 h 4895851"/>
              <a:gd name="connsiteX34" fmla="*/ 8884512 w 10790905"/>
              <a:gd name="connsiteY34" fmla="*/ 4895851 h 4895851"/>
              <a:gd name="connsiteX35" fmla="*/ 8285017 w 10790905"/>
              <a:gd name="connsiteY35" fmla="*/ 4895851 h 4895851"/>
              <a:gd name="connsiteX36" fmla="*/ 7685522 w 10790905"/>
              <a:gd name="connsiteY36" fmla="*/ 4895851 h 4895851"/>
              <a:gd name="connsiteX37" fmla="*/ 7086028 w 10790905"/>
              <a:gd name="connsiteY37" fmla="*/ 4895851 h 4895851"/>
              <a:gd name="connsiteX38" fmla="*/ 6810260 w 10790905"/>
              <a:gd name="connsiteY38" fmla="*/ 4895851 h 4895851"/>
              <a:gd name="connsiteX39" fmla="*/ 6534492 w 10790905"/>
              <a:gd name="connsiteY39" fmla="*/ 4895851 h 4895851"/>
              <a:gd name="connsiteX40" fmla="*/ 5719180 w 10790905"/>
              <a:gd name="connsiteY40" fmla="*/ 4895851 h 4895851"/>
              <a:gd name="connsiteX41" fmla="*/ 5119685 w 10790905"/>
              <a:gd name="connsiteY41" fmla="*/ 4895851 h 4895851"/>
              <a:gd name="connsiteX42" fmla="*/ 4520190 w 10790905"/>
              <a:gd name="connsiteY42" fmla="*/ 4895851 h 4895851"/>
              <a:gd name="connsiteX43" fmla="*/ 3704877 w 10790905"/>
              <a:gd name="connsiteY43" fmla="*/ 4895851 h 4895851"/>
              <a:gd name="connsiteX44" fmla="*/ 2889565 w 10790905"/>
              <a:gd name="connsiteY44" fmla="*/ 4895851 h 4895851"/>
              <a:gd name="connsiteX45" fmla="*/ 2505888 w 10790905"/>
              <a:gd name="connsiteY45" fmla="*/ 4895851 h 4895851"/>
              <a:gd name="connsiteX46" fmla="*/ 1798484 w 10790905"/>
              <a:gd name="connsiteY46" fmla="*/ 4895851 h 4895851"/>
              <a:gd name="connsiteX47" fmla="*/ 1091080 w 10790905"/>
              <a:gd name="connsiteY47" fmla="*/ 4895851 h 4895851"/>
              <a:gd name="connsiteX48" fmla="*/ 0 w 10790905"/>
              <a:gd name="connsiteY48" fmla="*/ 4895851 h 4895851"/>
              <a:gd name="connsiteX49" fmla="*/ 0 w 10790905"/>
              <a:gd name="connsiteY49" fmla="*/ 4302909 h 4895851"/>
              <a:gd name="connsiteX50" fmla="*/ 0 w 10790905"/>
              <a:gd name="connsiteY50" fmla="*/ 3856843 h 4895851"/>
              <a:gd name="connsiteX51" fmla="*/ 0 w 10790905"/>
              <a:gd name="connsiteY51" fmla="*/ 3459735 h 4895851"/>
              <a:gd name="connsiteX52" fmla="*/ 0 w 10790905"/>
              <a:gd name="connsiteY52" fmla="*/ 2866793 h 4895851"/>
              <a:gd name="connsiteX53" fmla="*/ 0 w 10790905"/>
              <a:gd name="connsiteY53" fmla="*/ 2371768 h 4895851"/>
              <a:gd name="connsiteX54" fmla="*/ 0 w 10790905"/>
              <a:gd name="connsiteY54" fmla="*/ 1827784 h 4895851"/>
              <a:gd name="connsiteX55" fmla="*/ 0 w 10790905"/>
              <a:gd name="connsiteY55" fmla="*/ 1381718 h 4895851"/>
              <a:gd name="connsiteX56" fmla="*/ 0 w 10790905"/>
              <a:gd name="connsiteY56" fmla="*/ 886693 h 4895851"/>
              <a:gd name="connsiteX57" fmla="*/ 0 w 10790905"/>
              <a:gd name="connsiteY57" fmla="*/ 0 h 4895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0790905" h="4895851" fill="none" extrusionOk="0">
                <a:moveTo>
                  <a:pt x="0" y="0"/>
                </a:moveTo>
                <a:cubicBezTo>
                  <a:pt x="120253" y="-37215"/>
                  <a:pt x="225934" y="42374"/>
                  <a:pt x="383677" y="0"/>
                </a:cubicBezTo>
                <a:cubicBezTo>
                  <a:pt x="541420" y="-42374"/>
                  <a:pt x="648291" y="42071"/>
                  <a:pt x="767353" y="0"/>
                </a:cubicBezTo>
                <a:cubicBezTo>
                  <a:pt x="886415" y="-42071"/>
                  <a:pt x="966121" y="24113"/>
                  <a:pt x="1043121" y="0"/>
                </a:cubicBezTo>
                <a:cubicBezTo>
                  <a:pt x="1120121" y="-24113"/>
                  <a:pt x="1476840" y="18427"/>
                  <a:pt x="1642616" y="0"/>
                </a:cubicBezTo>
                <a:cubicBezTo>
                  <a:pt x="1808393" y="-18427"/>
                  <a:pt x="2265799" y="83805"/>
                  <a:pt x="2457928" y="0"/>
                </a:cubicBezTo>
                <a:cubicBezTo>
                  <a:pt x="2650057" y="-83805"/>
                  <a:pt x="2755481" y="53484"/>
                  <a:pt x="2949514" y="0"/>
                </a:cubicBezTo>
                <a:cubicBezTo>
                  <a:pt x="3143547" y="-53484"/>
                  <a:pt x="3176696" y="23208"/>
                  <a:pt x="3333191" y="0"/>
                </a:cubicBezTo>
                <a:cubicBezTo>
                  <a:pt x="3489686" y="-23208"/>
                  <a:pt x="3738714" y="75001"/>
                  <a:pt x="4040594" y="0"/>
                </a:cubicBezTo>
                <a:cubicBezTo>
                  <a:pt x="4342474" y="-75001"/>
                  <a:pt x="4198492" y="1620"/>
                  <a:pt x="4316362" y="0"/>
                </a:cubicBezTo>
                <a:cubicBezTo>
                  <a:pt x="4434232" y="-1620"/>
                  <a:pt x="4536759" y="3788"/>
                  <a:pt x="4700039" y="0"/>
                </a:cubicBezTo>
                <a:cubicBezTo>
                  <a:pt x="4863319" y="-3788"/>
                  <a:pt x="5063139" y="40264"/>
                  <a:pt x="5407442" y="0"/>
                </a:cubicBezTo>
                <a:cubicBezTo>
                  <a:pt x="5751745" y="-40264"/>
                  <a:pt x="5733861" y="8514"/>
                  <a:pt x="5899028" y="0"/>
                </a:cubicBezTo>
                <a:cubicBezTo>
                  <a:pt x="6064195" y="-8514"/>
                  <a:pt x="6255212" y="47531"/>
                  <a:pt x="6606432" y="0"/>
                </a:cubicBezTo>
                <a:cubicBezTo>
                  <a:pt x="6957652" y="-47531"/>
                  <a:pt x="6885865" y="6116"/>
                  <a:pt x="6990108" y="0"/>
                </a:cubicBezTo>
                <a:cubicBezTo>
                  <a:pt x="7094351" y="-6116"/>
                  <a:pt x="7310537" y="5462"/>
                  <a:pt x="7481694" y="0"/>
                </a:cubicBezTo>
                <a:cubicBezTo>
                  <a:pt x="7652851" y="-5462"/>
                  <a:pt x="7655305" y="546"/>
                  <a:pt x="7757462" y="0"/>
                </a:cubicBezTo>
                <a:cubicBezTo>
                  <a:pt x="7859619" y="-546"/>
                  <a:pt x="7964000" y="32054"/>
                  <a:pt x="8033229" y="0"/>
                </a:cubicBezTo>
                <a:cubicBezTo>
                  <a:pt x="8102458" y="-32054"/>
                  <a:pt x="8502806" y="63423"/>
                  <a:pt x="8632724" y="0"/>
                </a:cubicBezTo>
                <a:cubicBezTo>
                  <a:pt x="8762642" y="-63423"/>
                  <a:pt x="9107538" y="65059"/>
                  <a:pt x="9340128" y="0"/>
                </a:cubicBezTo>
                <a:cubicBezTo>
                  <a:pt x="9572718" y="-65059"/>
                  <a:pt x="9503117" y="16641"/>
                  <a:pt x="9615895" y="0"/>
                </a:cubicBezTo>
                <a:cubicBezTo>
                  <a:pt x="9728673" y="-16641"/>
                  <a:pt x="10014718" y="40179"/>
                  <a:pt x="10215390" y="0"/>
                </a:cubicBezTo>
                <a:cubicBezTo>
                  <a:pt x="10416063" y="-40179"/>
                  <a:pt x="10505035" y="50429"/>
                  <a:pt x="10790905" y="0"/>
                </a:cubicBezTo>
                <a:cubicBezTo>
                  <a:pt x="10820704" y="143242"/>
                  <a:pt x="10782909" y="290249"/>
                  <a:pt x="10790905" y="397108"/>
                </a:cubicBezTo>
                <a:cubicBezTo>
                  <a:pt x="10798901" y="503967"/>
                  <a:pt x="10790548" y="838072"/>
                  <a:pt x="10790905" y="990050"/>
                </a:cubicBezTo>
                <a:cubicBezTo>
                  <a:pt x="10791262" y="1142028"/>
                  <a:pt x="10733417" y="1282790"/>
                  <a:pt x="10790905" y="1485075"/>
                </a:cubicBezTo>
                <a:cubicBezTo>
                  <a:pt x="10848393" y="1687361"/>
                  <a:pt x="10770503" y="1787487"/>
                  <a:pt x="10790905" y="2029058"/>
                </a:cubicBezTo>
                <a:cubicBezTo>
                  <a:pt x="10811307" y="2270629"/>
                  <a:pt x="10780445" y="2511896"/>
                  <a:pt x="10790905" y="2670959"/>
                </a:cubicBezTo>
                <a:cubicBezTo>
                  <a:pt x="10801365" y="2830022"/>
                  <a:pt x="10736925" y="3056058"/>
                  <a:pt x="10790905" y="3214942"/>
                </a:cubicBezTo>
                <a:cubicBezTo>
                  <a:pt x="10844885" y="3373826"/>
                  <a:pt x="10749256" y="3440351"/>
                  <a:pt x="10790905" y="3661009"/>
                </a:cubicBezTo>
                <a:cubicBezTo>
                  <a:pt x="10832554" y="3881667"/>
                  <a:pt x="10762452" y="4017941"/>
                  <a:pt x="10790905" y="4156034"/>
                </a:cubicBezTo>
                <a:cubicBezTo>
                  <a:pt x="10819358" y="4294127"/>
                  <a:pt x="10745989" y="4607877"/>
                  <a:pt x="10790905" y="4895851"/>
                </a:cubicBezTo>
                <a:cubicBezTo>
                  <a:pt x="10630197" y="4909152"/>
                  <a:pt x="10470486" y="4842748"/>
                  <a:pt x="10191410" y="4895851"/>
                </a:cubicBezTo>
                <a:cubicBezTo>
                  <a:pt x="9912335" y="4948954"/>
                  <a:pt x="9788172" y="4835298"/>
                  <a:pt x="9591916" y="4895851"/>
                </a:cubicBezTo>
                <a:cubicBezTo>
                  <a:pt x="9395660" y="4956404"/>
                  <a:pt x="9069482" y="4870710"/>
                  <a:pt x="8884512" y="4895851"/>
                </a:cubicBezTo>
                <a:cubicBezTo>
                  <a:pt x="8699542" y="4920992"/>
                  <a:pt x="8502401" y="4842706"/>
                  <a:pt x="8285017" y="4895851"/>
                </a:cubicBezTo>
                <a:cubicBezTo>
                  <a:pt x="8067633" y="4948996"/>
                  <a:pt x="7831640" y="4874057"/>
                  <a:pt x="7685522" y="4895851"/>
                </a:cubicBezTo>
                <a:cubicBezTo>
                  <a:pt x="7539404" y="4917645"/>
                  <a:pt x="7233792" y="4886934"/>
                  <a:pt x="7086028" y="4895851"/>
                </a:cubicBezTo>
                <a:cubicBezTo>
                  <a:pt x="6938264" y="4904768"/>
                  <a:pt x="6880877" y="4880928"/>
                  <a:pt x="6810260" y="4895851"/>
                </a:cubicBezTo>
                <a:cubicBezTo>
                  <a:pt x="6739643" y="4910774"/>
                  <a:pt x="6644028" y="4887321"/>
                  <a:pt x="6534492" y="4895851"/>
                </a:cubicBezTo>
                <a:cubicBezTo>
                  <a:pt x="6424956" y="4904381"/>
                  <a:pt x="6014355" y="4845136"/>
                  <a:pt x="5719180" y="4895851"/>
                </a:cubicBezTo>
                <a:cubicBezTo>
                  <a:pt x="5424005" y="4946566"/>
                  <a:pt x="5374085" y="4884502"/>
                  <a:pt x="5119685" y="4895851"/>
                </a:cubicBezTo>
                <a:cubicBezTo>
                  <a:pt x="4865285" y="4907200"/>
                  <a:pt x="4641112" y="4864758"/>
                  <a:pt x="4520190" y="4895851"/>
                </a:cubicBezTo>
                <a:cubicBezTo>
                  <a:pt x="4399269" y="4926944"/>
                  <a:pt x="4077607" y="4805728"/>
                  <a:pt x="3704877" y="4895851"/>
                </a:cubicBezTo>
                <a:cubicBezTo>
                  <a:pt x="3332147" y="4985974"/>
                  <a:pt x="3271203" y="4834773"/>
                  <a:pt x="2889565" y="4895851"/>
                </a:cubicBezTo>
                <a:cubicBezTo>
                  <a:pt x="2507927" y="4956929"/>
                  <a:pt x="2587836" y="4885412"/>
                  <a:pt x="2505888" y="4895851"/>
                </a:cubicBezTo>
                <a:cubicBezTo>
                  <a:pt x="2423940" y="4906290"/>
                  <a:pt x="2135961" y="4850722"/>
                  <a:pt x="1798484" y="4895851"/>
                </a:cubicBezTo>
                <a:cubicBezTo>
                  <a:pt x="1461007" y="4940980"/>
                  <a:pt x="1353889" y="4818584"/>
                  <a:pt x="1091080" y="4895851"/>
                </a:cubicBezTo>
                <a:cubicBezTo>
                  <a:pt x="828271" y="4973118"/>
                  <a:pt x="287041" y="4843243"/>
                  <a:pt x="0" y="4895851"/>
                </a:cubicBezTo>
                <a:cubicBezTo>
                  <a:pt x="-65453" y="4675569"/>
                  <a:pt x="46102" y="4525352"/>
                  <a:pt x="0" y="4302909"/>
                </a:cubicBezTo>
                <a:cubicBezTo>
                  <a:pt x="-46102" y="4080466"/>
                  <a:pt x="13858" y="4044599"/>
                  <a:pt x="0" y="3856843"/>
                </a:cubicBezTo>
                <a:cubicBezTo>
                  <a:pt x="-13858" y="3669087"/>
                  <a:pt x="5337" y="3634986"/>
                  <a:pt x="0" y="3459735"/>
                </a:cubicBezTo>
                <a:cubicBezTo>
                  <a:pt x="-5337" y="3284484"/>
                  <a:pt x="66990" y="3008360"/>
                  <a:pt x="0" y="2866793"/>
                </a:cubicBezTo>
                <a:cubicBezTo>
                  <a:pt x="-66990" y="2725226"/>
                  <a:pt x="37885" y="2575086"/>
                  <a:pt x="0" y="2371768"/>
                </a:cubicBezTo>
                <a:cubicBezTo>
                  <a:pt x="-37885" y="2168450"/>
                  <a:pt x="29569" y="2065253"/>
                  <a:pt x="0" y="1827784"/>
                </a:cubicBezTo>
                <a:cubicBezTo>
                  <a:pt x="-29569" y="1590315"/>
                  <a:pt x="9704" y="1525582"/>
                  <a:pt x="0" y="1381718"/>
                </a:cubicBezTo>
                <a:cubicBezTo>
                  <a:pt x="-9704" y="1237854"/>
                  <a:pt x="25725" y="987567"/>
                  <a:pt x="0" y="886693"/>
                </a:cubicBezTo>
                <a:cubicBezTo>
                  <a:pt x="-25725" y="785819"/>
                  <a:pt x="54316" y="177887"/>
                  <a:pt x="0" y="0"/>
                </a:cubicBezTo>
                <a:close/>
              </a:path>
              <a:path w="10790905" h="4895851" stroke="0" extrusionOk="0">
                <a:moveTo>
                  <a:pt x="0" y="0"/>
                </a:moveTo>
                <a:cubicBezTo>
                  <a:pt x="76019" y="-20541"/>
                  <a:pt x="188462" y="24274"/>
                  <a:pt x="275768" y="0"/>
                </a:cubicBezTo>
                <a:cubicBezTo>
                  <a:pt x="363074" y="-24274"/>
                  <a:pt x="881320" y="49273"/>
                  <a:pt x="1091080" y="0"/>
                </a:cubicBezTo>
                <a:cubicBezTo>
                  <a:pt x="1300840" y="-49273"/>
                  <a:pt x="1684397" y="69932"/>
                  <a:pt x="1906393" y="0"/>
                </a:cubicBezTo>
                <a:cubicBezTo>
                  <a:pt x="2128389" y="-69932"/>
                  <a:pt x="2539054" y="58938"/>
                  <a:pt x="2721706" y="0"/>
                </a:cubicBezTo>
                <a:cubicBezTo>
                  <a:pt x="2904358" y="-58938"/>
                  <a:pt x="3092362" y="17658"/>
                  <a:pt x="3321201" y="0"/>
                </a:cubicBezTo>
                <a:cubicBezTo>
                  <a:pt x="3550040" y="-17658"/>
                  <a:pt x="3956847" y="63851"/>
                  <a:pt x="4136514" y="0"/>
                </a:cubicBezTo>
                <a:cubicBezTo>
                  <a:pt x="4316181" y="-63851"/>
                  <a:pt x="4404442" y="24168"/>
                  <a:pt x="4628099" y="0"/>
                </a:cubicBezTo>
                <a:cubicBezTo>
                  <a:pt x="4851757" y="-24168"/>
                  <a:pt x="5136345" y="52237"/>
                  <a:pt x="5443412" y="0"/>
                </a:cubicBezTo>
                <a:cubicBezTo>
                  <a:pt x="5750479" y="-52237"/>
                  <a:pt x="5881138" y="62530"/>
                  <a:pt x="6258725" y="0"/>
                </a:cubicBezTo>
                <a:cubicBezTo>
                  <a:pt x="6636312" y="-62530"/>
                  <a:pt x="6523988" y="35708"/>
                  <a:pt x="6750311" y="0"/>
                </a:cubicBezTo>
                <a:cubicBezTo>
                  <a:pt x="6976634" y="-35708"/>
                  <a:pt x="7121543" y="38310"/>
                  <a:pt x="7457714" y="0"/>
                </a:cubicBezTo>
                <a:cubicBezTo>
                  <a:pt x="7793885" y="-38310"/>
                  <a:pt x="7952981" y="89781"/>
                  <a:pt x="8273027" y="0"/>
                </a:cubicBezTo>
                <a:cubicBezTo>
                  <a:pt x="8593073" y="-89781"/>
                  <a:pt x="8624400" y="50876"/>
                  <a:pt x="8764613" y="0"/>
                </a:cubicBezTo>
                <a:cubicBezTo>
                  <a:pt x="8904826" y="-50876"/>
                  <a:pt x="9359046" y="34684"/>
                  <a:pt x="9579926" y="0"/>
                </a:cubicBezTo>
                <a:cubicBezTo>
                  <a:pt x="9800806" y="-34684"/>
                  <a:pt x="9812863" y="34430"/>
                  <a:pt x="9963602" y="0"/>
                </a:cubicBezTo>
                <a:cubicBezTo>
                  <a:pt x="10114341" y="-34430"/>
                  <a:pt x="10156241" y="5175"/>
                  <a:pt x="10239370" y="0"/>
                </a:cubicBezTo>
                <a:cubicBezTo>
                  <a:pt x="10322499" y="-5175"/>
                  <a:pt x="10595017" y="39255"/>
                  <a:pt x="10790905" y="0"/>
                </a:cubicBezTo>
                <a:cubicBezTo>
                  <a:pt x="10831444" y="172317"/>
                  <a:pt x="10744238" y="327217"/>
                  <a:pt x="10790905" y="446066"/>
                </a:cubicBezTo>
                <a:cubicBezTo>
                  <a:pt x="10837572" y="564915"/>
                  <a:pt x="10778628" y="848572"/>
                  <a:pt x="10790905" y="990050"/>
                </a:cubicBezTo>
                <a:cubicBezTo>
                  <a:pt x="10803182" y="1131528"/>
                  <a:pt x="10789307" y="1390127"/>
                  <a:pt x="10790905" y="1582992"/>
                </a:cubicBezTo>
                <a:cubicBezTo>
                  <a:pt x="10792503" y="1775857"/>
                  <a:pt x="10756378" y="2010716"/>
                  <a:pt x="10790905" y="2224892"/>
                </a:cubicBezTo>
                <a:cubicBezTo>
                  <a:pt x="10825432" y="2439068"/>
                  <a:pt x="10744734" y="2514645"/>
                  <a:pt x="10790905" y="2622000"/>
                </a:cubicBezTo>
                <a:cubicBezTo>
                  <a:pt x="10837076" y="2729355"/>
                  <a:pt x="10751044" y="2859204"/>
                  <a:pt x="10790905" y="3019108"/>
                </a:cubicBezTo>
                <a:cubicBezTo>
                  <a:pt x="10830766" y="3179012"/>
                  <a:pt x="10743072" y="3296393"/>
                  <a:pt x="10790905" y="3514133"/>
                </a:cubicBezTo>
                <a:cubicBezTo>
                  <a:pt x="10838738" y="3731873"/>
                  <a:pt x="10763172" y="3793385"/>
                  <a:pt x="10790905" y="3960199"/>
                </a:cubicBezTo>
                <a:cubicBezTo>
                  <a:pt x="10818638" y="4127013"/>
                  <a:pt x="10764242" y="4471684"/>
                  <a:pt x="10790905" y="4895851"/>
                </a:cubicBezTo>
                <a:cubicBezTo>
                  <a:pt x="10524908" y="4907902"/>
                  <a:pt x="10484304" y="4847057"/>
                  <a:pt x="10191410" y="4895851"/>
                </a:cubicBezTo>
                <a:cubicBezTo>
                  <a:pt x="9898516" y="4944645"/>
                  <a:pt x="9619478" y="4849181"/>
                  <a:pt x="9376097" y="4895851"/>
                </a:cubicBezTo>
                <a:cubicBezTo>
                  <a:pt x="9132716" y="4942521"/>
                  <a:pt x="8894305" y="4867646"/>
                  <a:pt x="8668694" y="4895851"/>
                </a:cubicBezTo>
                <a:cubicBezTo>
                  <a:pt x="8443083" y="4924056"/>
                  <a:pt x="8479441" y="4876253"/>
                  <a:pt x="8392926" y="4895851"/>
                </a:cubicBezTo>
                <a:cubicBezTo>
                  <a:pt x="8306411" y="4915449"/>
                  <a:pt x="7909639" y="4829783"/>
                  <a:pt x="7577613" y="4895851"/>
                </a:cubicBezTo>
                <a:cubicBezTo>
                  <a:pt x="7245587" y="4961919"/>
                  <a:pt x="7347859" y="4866367"/>
                  <a:pt x="7193937" y="4895851"/>
                </a:cubicBezTo>
                <a:cubicBezTo>
                  <a:pt x="7040015" y="4925335"/>
                  <a:pt x="6847106" y="4865323"/>
                  <a:pt x="6702351" y="4895851"/>
                </a:cubicBezTo>
                <a:cubicBezTo>
                  <a:pt x="6557596" y="4926379"/>
                  <a:pt x="6229692" y="4827148"/>
                  <a:pt x="5994947" y="4895851"/>
                </a:cubicBezTo>
                <a:cubicBezTo>
                  <a:pt x="5760202" y="4964554"/>
                  <a:pt x="5587293" y="4840769"/>
                  <a:pt x="5395453" y="4895851"/>
                </a:cubicBezTo>
                <a:cubicBezTo>
                  <a:pt x="5203613" y="4950933"/>
                  <a:pt x="4934385" y="4848860"/>
                  <a:pt x="4688049" y="4895851"/>
                </a:cubicBezTo>
                <a:cubicBezTo>
                  <a:pt x="4441713" y="4942842"/>
                  <a:pt x="4449844" y="4892260"/>
                  <a:pt x="4304372" y="4895851"/>
                </a:cubicBezTo>
                <a:cubicBezTo>
                  <a:pt x="4158900" y="4899442"/>
                  <a:pt x="3875011" y="4870911"/>
                  <a:pt x="3704877" y="4895851"/>
                </a:cubicBezTo>
                <a:cubicBezTo>
                  <a:pt x="3534743" y="4920791"/>
                  <a:pt x="3431817" y="4877209"/>
                  <a:pt x="3321201" y="4895851"/>
                </a:cubicBezTo>
                <a:cubicBezTo>
                  <a:pt x="3210585" y="4914493"/>
                  <a:pt x="3066922" y="4895634"/>
                  <a:pt x="2937524" y="4895851"/>
                </a:cubicBezTo>
                <a:cubicBezTo>
                  <a:pt x="2808126" y="4896068"/>
                  <a:pt x="2386757" y="4857169"/>
                  <a:pt x="2122211" y="4895851"/>
                </a:cubicBezTo>
                <a:cubicBezTo>
                  <a:pt x="1857665" y="4934533"/>
                  <a:pt x="1834691" y="4890378"/>
                  <a:pt x="1630626" y="4895851"/>
                </a:cubicBezTo>
                <a:cubicBezTo>
                  <a:pt x="1426561" y="4901324"/>
                  <a:pt x="1329910" y="4862280"/>
                  <a:pt x="1031131" y="4895851"/>
                </a:cubicBezTo>
                <a:cubicBezTo>
                  <a:pt x="732352" y="4929422"/>
                  <a:pt x="366999" y="4793605"/>
                  <a:pt x="0" y="4895851"/>
                </a:cubicBezTo>
                <a:cubicBezTo>
                  <a:pt x="-56384" y="4733559"/>
                  <a:pt x="38504" y="4425474"/>
                  <a:pt x="0" y="4302909"/>
                </a:cubicBezTo>
                <a:cubicBezTo>
                  <a:pt x="-38504" y="4180344"/>
                  <a:pt x="11006" y="3968984"/>
                  <a:pt x="0" y="3856843"/>
                </a:cubicBezTo>
                <a:cubicBezTo>
                  <a:pt x="-11006" y="3744702"/>
                  <a:pt x="28613" y="3635746"/>
                  <a:pt x="0" y="3459735"/>
                </a:cubicBezTo>
                <a:cubicBezTo>
                  <a:pt x="-28613" y="3283724"/>
                  <a:pt x="31386" y="3133204"/>
                  <a:pt x="0" y="2964710"/>
                </a:cubicBezTo>
                <a:cubicBezTo>
                  <a:pt x="-31386" y="2796216"/>
                  <a:pt x="6744" y="2703094"/>
                  <a:pt x="0" y="2469685"/>
                </a:cubicBezTo>
                <a:cubicBezTo>
                  <a:pt x="-6744" y="2236276"/>
                  <a:pt x="23209" y="2121839"/>
                  <a:pt x="0" y="1925701"/>
                </a:cubicBezTo>
                <a:cubicBezTo>
                  <a:pt x="-23209" y="1729563"/>
                  <a:pt x="42327" y="1677790"/>
                  <a:pt x="0" y="1528593"/>
                </a:cubicBezTo>
                <a:cubicBezTo>
                  <a:pt x="-42327" y="1379396"/>
                  <a:pt x="11341" y="1180513"/>
                  <a:pt x="0" y="984610"/>
                </a:cubicBezTo>
                <a:cubicBezTo>
                  <a:pt x="-11341" y="788707"/>
                  <a:pt x="18318" y="669307"/>
                  <a:pt x="0" y="538544"/>
                </a:cubicBezTo>
                <a:cubicBezTo>
                  <a:pt x="-18318" y="407781"/>
                  <a:pt x="63437" y="186601"/>
                  <a:pt x="0" y="0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 w="31750" cmpd="sng">
            <a:solidFill>
              <a:srgbClr val="FFFF00"/>
            </a:solidFill>
            <a:prstDash val="sysDot"/>
            <a:extLst>
              <a:ext uri="{C807C97D-BFC1-408E-A445-0C87EB9F89A2}">
                <ask:lineSketchStyleProps xmlns:ask="http://schemas.microsoft.com/office/drawing/2018/sketchyshapes" sd="3458215085">
                  <ask:type>
                    <ask:lineSketchScribble/>
                  </ask:type>
                </ask:lineSketchStyleProps>
              </a:ext>
            </a:extLst>
          </a:ln>
        </p:spPr>
        <p:txBody>
          <a:bodyPr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endParaRPr lang="en-US" b="1" u="sng" dirty="0">
              <a:highlight>
                <a:srgbClr val="008080"/>
              </a:highlight>
            </a:endParaRPr>
          </a:p>
          <a:p>
            <a:r>
              <a:rPr lang="en-US" sz="3100" b="1" u="sng" dirty="0">
                <a:highlight>
                  <a:srgbClr val="008080"/>
                </a:highlight>
              </a:rPr>
              <a:t>LINK -  </a:t>
            </a:r>
            <a:r>
              <a:rPr lang="en-US" sz="3100" b="1" i="1" u="sng" dirty="0">
                <a:highlight>
                  <a:srgbClr val="008080"/>
                </a:highlight>
              </a:rPr>
              <a:t>https://github.com/MuushfiQ/DSA-PROJECTS/</a:t>
            </a:r>
          </a:p>
          <a:p>
            <a:endParaRPr lang="en-US" b="1" u="sng" dirty="0">
              <a:highlight>
                <a:srgbClr val="008080"/>
              </a:highlight>
            </a:endParaRPr>
          </a:p>
          <a:p>
            <a:r>
              <a:rPr lang="en-US" sz="3200" b="1" u="sng" dirty="0">
                <a:highlight>
                  <a:srgbClr val="008080"/>
                </a:highlight>
              </a:rPr>
              <a:t>Good ByE!!!!</a:t>
            </a:r>
          </a:p>
          <a:p>
            <a:endParaRPr lang="en-US" b="1" u="sng" dirty="0">
              <a:highlight>
                <a:srgbClr val="008080"/>
              </a:highlight>
            </a:endParaRPr>
          </a:p>
          <a:p>
            <a:endParaRPr lang="en-US" b="1" u="sng" dirty="0">
              <a:highlight>
                <a:srgbClr val="008080"/>
              </a:highlight>
            </a:endParaRPr>
          </a:p>
          <a:p>
            <a:endParaRPr lang="en-US" b="1" u="sng" dirty="0">
              <a:highlight>
                <a:srgbClr val="008080"/>
              </a:highlight>
            </a:endParaRPr>
          </a:p>
          <a:p>
            <a:br>
              <a:rPr lang="en-US" dirty="0">
                <a:highlight>
                  <a:srgbClr val="808000"/>
                </a:highlight>
              </a:rPr>
            </a:br>
            <a:br>
              <a:rPr lang="en-US" dirty="0">
                <a:highlight>
                  <a:srgbClr val="808000"/>
                </a:highlight>
              </a:rPr>
            </a:br>
            <a:endParaRPr lang="en-US" dirty="0">
              <a:highlight>
                <a:srgbClr val="808000"/>
              </a:highlight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highlight>
                <a:srgbClr val="808000"/>
              </a:highlight>
            </a:endParaRPr>
          </a:p>
          <a:p>
            <a:endParaRPr lang="en-US" dirty="0">
              <a:highlight>
                <a:srgbClr val="808000"/>
              </a:highlight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highlight>
                <a:srgbClr val="808000"/>
              </a:highlight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highlight>
                <a:srgbClr val="808000"/>
              </a:highlight>
            </a:endParaRPr>
          </a:p>
          <a:p>
            <a:endParaRPr lang="en-US" dirty="0">
              <a:highlight>
                <a:srgbClr val="808000"/>
              </a:highlight>
            </a:endParaRPr>
          </a:p>
        </p:txBody>
      </p:sp>
      <p:pic>
        <p:nvPicPr>
          <p:cNvPr id="4098" name="Picture 2" descr="Obaidul Kader Meme - Obaidul Kader - Discover &amp; Share GIFs">
            <a:extLst>
              <a:ext uri="{FF2B5EF4-FFF2-40B4-BE49-F238E27FC236}">
                <a16:creationId xmlns:a16="http://schemas.microsoft.com/office/drawing/2014/main" id="{0AB1EB71-4BB1-743A-1633-5C0FA7383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147" y="2665017"/>
            <a:ext cx="4939465" cy="329813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3821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5BE93-0252-3CC3-B567-14EC47EB8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895" y="203187"/>
            <a:ext cx="11090275" cy="1684059"/>
          </a:xfrm>
        </p:spPr>
        <p:txBody>
          <a:bodyPr/>
          <a:lstStyle/>
          <a:p>
            <a:pPr algn="ctr"/>
            <a:r>
              <a:rPr lang="en-US" sz="4000">
                <a:highlight>
                  <a:srgbClr val="0000FF"/>
                </a:highlight>
                <a:latin typeface="Bahnschrift" panose="020B0502040204020203" pitchFamily="34" charset="0"/>
              </a:rPr>
              <a:t>🚇What is the Dhaka Metro Service Software?</a:t>
            </a:r>
            <a:endParaRPr lang="en-US" sz="4000" dirty="0">
              <a:highlight>
                <a:srgbClr val="0000FF"/>
              </a:highlight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CA07C-1908-B1EB-82FA-EC63DAAF4C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0863" y="2419350"/>
            <a:ext cx="8248232" cy="3913188"/>
          </a:xfrm>
          <a:custGeom>
            <a:avLst/>
            <a:gdLst>
              <a:gd name="connsiteX0" fmla="*/ 0 w 8248232"/>
              <a:gd name="connsiteY0" fmla="*/ 0 h 3913188"/>
              <a:gd name="connsiteX1" fmla="*/ 506677 w 8248232"/>
              <a:gd name="connsiteY1" fmla="*/ 0 h 3913188"/>
              <a:gd name="connsiteX2" fmla="*/ 1260801 w 8248232"/>
              <a:gd name="connsiteY2" fmla="*/ 0 h 3913188"/>
              <a:gd name="connsiteX3" fmla="*/ 1932443 w 8248232"/>
              <a:gd name="connsiteY3" fmla="*/ 0 h 3913188"/>
              <a:gd name="connsiteX4" fmla="*/ 2439120 w 8248232"/>
              <a:gd name="connsiteY4" fmla="*/ 0 h 3913188"/>
              <a:gd name="connsiteX5" fmla="*/ 2780833 w 8248232"/>
              <a:gd name="connsiteY5" fmla="*/ 0 h 3913188"/>
              <a:gd name="connsiteX6" fmla="*/ 3369992 w 8248232"/>
              <a:gd name="connsiteY6" fmla="*/ 0 h 3913188"/>
              <a:gd name="connsiteX7" fmla="*/ 3876669 w 8248232"/>
              <a:gd name="connsiteY7" fmla="*/ 0 h 3913188"/>
              <a:gd name="connsiteX8" fmla="*/ 4548311 w 8248232"/>
              <a:gd name="connsiteY8" fmla="*/ 0 h 3913188"/>
              <a:gd name="connsiteX9" fmla="*/ 5137470 w 8248232"/>
              <a:gd name="connsiteY9" fmla="*/ 0 h 3913188"/>
              <a:gd name="connsiteX10" fmla="*/ 5726630 w 8248232"/>
              <a:gd name="connsiteY10" fmla="*/ 0 h 3913188"/>
              <a:gd name="connsiteX11" fmla="*/ 6398271 w 8248232"/>
              <a:gd name="connsiteY11" fmla="*/ 0 h 3913188"/>
              <a:gd name="connsiteX12" fmla="*/ 7152395 w 8248232"/>
              <a:gd name="connsiteY12" fmla="*/ 0 h 3913188"/>
              <a:gd name="connsiteX13" fmla="*/ 7741555 w 8248232"/>
              <a:gd name="connsiteY13" fmla="*/ 0 h 3913188"/>
              <a:gd name="connsiteX14" fmla="*/ 8248232 w 8248232"/>
              <a:gd name="connsiteY14" fmla="*/ 0 h 3913188"/>
              <a:gd name="connsiteX15" fmla="*/ 8248232 w 8248232"/>
              <a:gd name="connsiteY15" fmla="*/ 441631 h 3913188"/>
              <a:gd name="connsiteX16" fmla="*/ 8248232 w 8248232"/>
              <a:gd name="connsiteY16" fmla="*/ 1000658 h 3913188"/>
              <a:gd name="connsiteX17" fmla="*/ 8248232 w 8248232"/>
              <a:gd name="connsiteY17" fmla="*/ 1481421 h 3913188"/>
              <a:gd name="connsiteX18" fmla="*/ 8248232 w 8248232"/>
              <a:gd name="connsiteY18" fmla="*/ 2040448 h 3913188"/>
              <a:gd name="connsiteX19" fmla="*/ 8248232 w 8248232"/>
              <a:gd name="connsiteY19" fmla="*/ 2482079 h 3913188"/>
              <a:gd name="connsiteX20" fmla="*/ 8248232 w 8248232"/>
              <a:gd name="connsiteY20" fmla="*/ 3119370 h 3913188"/>
              <a:gd name="connsiteX21" fmla="*/ 8248232 w 8248232"/>
              <a:gd name="connsiteY21" fmla="*/ 3913188 h 3913188"/>
              <a:gd name="connsiteX22" fmla="*/ 7824037 w 8248232"/>
              <a:gd name="connsiteY22" fmla="*/ 3913188 h 3913188"/>
              <a:gd name="connsiteX23" fmla="*/ 7317360 w 8248232"/>
              <a:gd name="connsiteY23" fmla="*/ 3913188 h 3913188"/>
              <a:gd name="connsiteX24" fmla="*/ 6645718 w 8248232"/>
              <a:gd name="connsiteY24" fmla="*/ 3913188 h 3913188"/>
              <a:gd name="connsiteX25" fmla="*/ 6139041 w 8248232"/>
              <a:gd name="connsiteY25" fmla="*/ 3913188 h 3913188"/>
              <a:gd name="connsiteX26" fmla="*/ 5467399 w 8248232"/>
              <a:gd name="connsiteY26" fmla="*/ 3913188 h 3913188"/>
              <a:gd name="connsiteX27" fmla="*/ 5125687 w 8248232"/>
              <a:gd name="connsiteY27" fmla="*/ 3913188 h 3913188"/>
              <a:gd name="connsiteX28" fmla="*/ 4701492 w 8248232"/>
              <a:gd name="connsiteY28" fmla="*/ 3913188 h 3913188"/>
              <a:gd name="connsiteX29" fmla="*/ 4194815 w 8248232"/>
              <a:gd name="connsiteY29" fmla="*/ 3913188 h 3913188"/>
              <a:gd name="connsiteX30" fmla="*/ 3605656 w 8248232"/>
              <a:gd name="connsiteY30" fmla="*/ 3913188 h 3913188"/>
              <a:gd name="connsiteX31" fmla="*/ 3016496 w 8248232"/>
              <a:gd name="connsiteY31" fmla="*/ 3913188 h 3913188"/>
              <a:gd name="connsiteX32" fmla="*/ 2427337 w 8248232"/>
              <a:gd name="connsiteY32" fmla="*/ 3913188 h 3913188"/>
              <a:gd name="connsiteX33" fmla="*/ 1920660 w 8248232"/>
              <a:gd name="connsiteY33" fmla="*/ 3913188 h 3913188"/>
              <a:gd name="connsiteX34" fmla="*/ 1249018 w 8248232"/>
              <a:gd name="connsiteY34" fmla="*/ 3913188 h 3913188"/>
              <a:gd name="connsiteX35" fmla="*/ 824823 w 8248232"/>
              <a:gd name="connsiteY35" fmla="*/ 3913188 h 3913188"/>
              <a:gd name="connsiteX36" fmla="*/ 0 w 8248232"/>
              <a:gd name="connsiteY36" fmla="*/ 3913188 h 3913188"/>
              <a:gd name="connsiteX37" fmla="*/ 0 w 8248232"/>
              <a:gd name="connsiteY37" fmla="*/ 3315029 h 3913188"/>
              <a:gd name="connsiteX38" fmla="*/ 0 w 8248232"/>
              <a:gd name="connsiteY38" fmla="*/ 2716871 h 3913188"/>
              <a:gd name="connsiteX39" fmla="*/ 0 w 8248232"/>
              <a:gd name="connsiteY39" fmla="*/ 2236107 h 3913188"/>
              <a:gd name="connsiteX40" fmla="*/ 0 w 8248232"/>
              <a:gd name="connsiteY40" fmla="*/ 1794476 h 3913188"/>
              <a:gd name="connsiteX41" fmla="*/ 0 w 8248232"/>
              <a:gd name="connsiteY41" fmla="*/ 1157186 h 3913188"/>
              <a:gd name="connsiteX42" fmla="*/ 0 w 8248232"/>
              <a:gd name="connsiteY42" fmla="*/ 676422 h 3913188"/>
              <a:gd name="connsiteX43" fmla="*/ 0 w 8248232"/>
              <a:gd name="connsiteY43" fmla="*/ 0 h 3913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8248232" h="3913188" fill="none" extrusionOk="0">
                <a:moveTo>
                  <a:pt x="0" y="0"/>
                </a:moveTo>
                <a:cubicBezTo>
                  <a:pt x="151720" y="-19669"/>
                  <a:pt x="340892" y="39468"/>
                  <a:pt x="506677" y="0"/>
                </a:cubicBezTo>
                <a:cubicBezTo>
                  <a:pt x="672462" y="-39468"/>
                  <a:pt x="981345" y="87245"/>
                  <a:pt x="1260801" y="0"/>
                </a:cubicBezTo>
                <a:cubicBezTo>
                  <a:pt x="1540257" y="-87245"/>
                  <a:pt x="1735930" y="76090"/>
                  <a:pt x="1932443" y="0"/>
                </a:cubicBezTo>
                <a:cubicBezTo>
                  <a:pt x="2128956" y="-76090"/>
                  <a:pt x="2309818" y="13628"/>
                  <a:pt x="2439120" y="0"/>
                </a:cubicBezTo>
                <a:cubicBezTo>
                  <a:pt x="2568422" y="-13628"/>
                  <a:pt x="2677002" y="32167"/>
                  <a:pt x="2780833" y="0"/>
                </a:cubicBezTo>
                <a:cubicBezTo>
                  <a:pt x="2884664" y="-32167"/>
                  <a:pt x="3235041" y="52039"/>
                  <a:pt x="3369992" y="0"/>
                </a:cubicBezTo>
                <a:cubicBezTo>
                  <a:pt x="3504943" y="-52039"/>
                  <a:pt x="3680060" y="41418"/>
                  <a:pt x="3876669" y="0"/>
                </a:cubicBezTo>
                <a:cubicBezTo>
                  <a:pt x="4073278" y="-41418"/>
                  <a:pt x="4237129" y="4079"/>
                  <a:pt x="4548311" y="0"/>
                </a:cubicBezTo>
                <a:cubicBezTo>
                  <a:pt x="4859493" y="-4079"/>
                  <a:pt x="4907808" y="61084"/>
                  <a:pt x="5137470" y="0"/>
                </a:cubicBezTo>
                <a:cubicBezTo>
                  <a:pt x="5367132" y="-61084"/>
                  <a:pt x="5488921" y="67176"/>
                  <a:pt x="5726630" y="0"/>
                </a:cubicBezTo>
                <a:cubicBezTo>
                  <a:pt x="5964339" y="-67176"/>
                  <a:pt x="6121406" y="52167"/>
                  <a:pt x="6398271" y="0"/>
                </a:cubicBezTo>
                <a:cubicBezTo>
                  <a:pt x="6675136" y="-52167"/>
                  <a:pt x="6907904" y="55150"/>
                  <a:pt x="7152395" y="0"/>
                </a:cubicBezTo>
                <a:cubicBezTo>
                  <a:pt x="7396886" y="-55150"/>
                  <a:pt x="7536932" y="6440"/>
                  <a:pt x="7741555" y="0"/>
                </a:cubicBezTo>
                <a:cubicBezTo>
                  <a:pt x="7946178" y="-6440"/>
                  <a:pt x="8136734" y="3188"/>
                  <a:pt x="8248232" y="0"/>
                </a:cubicBezTo>
                <a:cubicBezTo>
                  <a:pt x="8266657" y="128434"/>
                  <a:pt x="8245065" y="262118"/>
                  <a:pt x="8248232" y="441631"/>
                </a:cubicBezTo>
                <a:cubicBezTo>
                  <a:pt x="8251399" y="621144"/>
                  <a:pt x="8247348" y="807901"/>
                  <a:pt x="8248232" y="1000658"/>
                </a:cubicBezTo>
                <a:cubicBezTo>
                  <a:pt x="8249116" y="1193415"/>
                  <a:pt x="8234079" y="1324161"/>
                  <a:pt x="8248232" y="1481421"/>
                </a:cubicBezTo>
                <a:cubicBezTo>
                  <a:pt x="8262385" y="1638681"/>
                  <a:pt x="8216943" y="1800717"/>
                  <a:pt x="8248232" y="2040448"/>
                </a:cubicBezTo>
                <a:cubicBezTo>
                  <a:pt x="8279521" y="2280179"/>
                  <a:pt x="8208411" y="2303111"/>
                  <a:pt x="8248232" y="2482079"/>
                </a:cubicBezTo>
                <a:cubicBezTo>
                  <a:pt x="8288053" y="2661047"/>
                  <a:pt x="8205695" y="2816173"/>
                  <a:pt x="8248232" y="3119370"/>
                </a:cubicBezTo>
                <a:cubicBezTo>
                  <a:pt x="8290769" y="3422567"/>
                  <a:pt x="8221722" y="3608578"/>
                  <a:pt x="8248232" y="3913188"/>
                </a:cubicBezTo>
                <a:cubicBezTo>
                  <a:pt x="8076483" y="3918571"/>
                  <a:pt x="7920896" y="3868806"/>
                  <a:pt x="7824037" y="3913188"/>
                </a:cubicBezTo>
                <a:cubicBezTo>
                  <a:pt x="7727178" y="3957570"/>
                  <a:pt x="7443244" y="3856637"/>
                  <a:pt x="7317360" y="3913188"/>
                </a:cubicBezTo>
                <a:cubicBezTo>
                  <a:pt x="7191476" y="3969739"/>
                  <a:pt x="6791294" y="3859466"/>
                  <a:pt x="6645718" y="3913188"/>
                </a:cubicBezTo>
                <a:cubicBezTo>
                  <a:pt x="6500142" y="3966910"/>
                  <a:pt x="6337017" y="3868947"/>
                  <a:pt x="6139041" y="3913188"/>
                </a:cubicBezTo>
                <a:cubicBezTo>
                  <a:pt x="5941065" y="3957429"/>
                  <a:pt x="5734838" y="3867673"/>
                  <a:pt x="5467399" y="3913188"/>
                </a:cubicBezTo>
                <a:cubicBezTo>
                  <a:pt x="5199960" y="3958703"/>
                  <a:pt x="5243884" y="3896298"/>
                  <a:pt x="5125687" y="3913188"/>
                </a:cubicBezTo>
                <a:cubicBezTo>
                  <a:pt x="5007490" y="3930078"/>
                  <a:pt x="4820871" y="3906145"/>
                  <a:pt x="4701492" y="3913188"/>
                </a:cubicBezTo>
                <a:cubicBezTo>
                  <a:pt x="4582114" y="3920231"/>
                  <a:pt x="4424760" y="3866340"/>
                  <a:pt x="4194815" y="3913188"/>
                </a:cubicBezTo>
                <a:cubicBezTo>
                  <a:pt x="3964870" y="3960036"/>
                  <a:pt x="3848333" y="3879767"/>
                  <a:pt x="3605656" y="3913188"/>
                </a:cubicBezTo>
                <a:cubicBezTo>
                  <a:pt x="3362979" y="3946609"/>
                  <a:pt x="3292565" y="3870015"/>
                  <a:pt x="3016496" y="3913188"/>
                </a:cubicBezTo>
                <a:cubicBezTo>
                  <a:pt x="2740427" y="3956361"/>
                  <a:pt x="2596084" y="3856594"/>
                  <a:pt x="2427337" y="3913188"/>
                </a:cubicBezTo>
                <a:cubicBezTo>
                  <a:pt x="2258590" y="3969782"/>
                  <a:pt x="2114333" y="3910721"/>
                  <a:pt x="1920660" y="3913188"/>
                </a:cubicBezTo>
                <a:cubicBezTo>
                  <a:pt x="1726987" y="3915655"/>
                  <a:pt x="1582564" y="3858301"/>
                  <a:pt x="1249018" y="3913188"/>
                </a:cubicBezTo>
                <a:cubicBezTo>
                  <a:pt x="915472" y="3968075"/>
                  <a:pt x="917789" y="3874281"/>
                  <a:pt x="824823" y="3913188"/>
                </a:cubicBezTo>
                <a:cubicBezTo>
                  <a:pt x="731858" y="3952095"/>
                  <a:pt x="309335" y="3876947"/>
                  <a:pt x="0" y="3913188"/>
                </a:cubicBezTo>
                <a:cubicBezTo>
                  <a:pt x="-25914" y="3727130"/>
                  <a:pt x="34921" y="3555259"/>
                  <a:pt x="0" y="3315029"/>
                </a:cubicBezTo>
                <a:cubicBezTo>
                  <a:pt x="-34921" y="3074799"/>
                  <a:pt x="44007" y="3011796"/>
                  <a:pt x="0" y="2716871"/>
                </a:cubicBezTo>
                <a:cubicBezTo>
                  <a:pt x="-44007" y="2421946"/>
                  <a:pt x="30627" y="2340172"/>
                  <a:pt x="0" y="2236107"/>
                </a:cubicBezTo>
                <a:cubicBezTo>
                  <a:pt x="-30627" y="2132042"/>
                  <a:pt x="47908" y="1958314"/>
                  <a:pt x="0" y="1794476"/>
                </a:cubicBezTo>
                <a:cubicBezTo>
                  <a:pt x="-47908" y="1630638"/>
                  <a:pt x="58855" y="1295794"/>
                  <a:pt x="0" y="1157186"/>
                </a:cubicBezTo>
                <a:cubicBezTo>
                  <a:pt x="-58855" y="1018578"/>
                  <a:pt x="50871" y="822821"/>
                  <a:pt x="0" y="676422"/>
                </a:cubicBezTo>
                <a:cubicBezTo>
                  <a:pt x="-50871" y="530023"/>
                  <a:pt x="37098" y="317435"/>
                  <a:pt x="0" y="0"/>
                </a:cubicBezTo>
                <a:close/>
              </a:path>
              <a:path w="8248232" h="3913188" stroke="0" extrusionOk="0">
                <a:moveTo>
                  <a:pt x="0" y="0"/>
                </a:moveTo>
                <a:cubicBezTo>
                  <a:pt x="151241" y="-33430"/>
                  <a:pt x="195354" y="771"/>
                  <a:pt x="341712" y="0"/>
                </a:cubicBezTo>
                <a:cubicBezTo>
                  <a:pt x="488070" y="-771"/>
                  <a:pt x="899155" y="14312"/>
                  <a:pt x="1095837" y="0"/>
                </a:cubicBezTo>
                <a:cubicBezTo>
                  <a:pt x="1292519" y="-14312"/>
                  <a:pt x="1672302" y="74167"/>
                  <a:pt x="1849961" y="0"/>
                </a:cubicBezTo>
                <a:cubicBezTo>
                  <a:pt x="2027620" y="-74167"/>
                  <a:pt x="2274427" y="37495"/>
                  <a:pt x="2604085" y="0"/>
                </a:cubicBezTo>
                <a:cubicBezTo>
                  <a:pt x="2933743" y="-37495"/>
                  <a:pt x="2909424" y="13479"/>
                  <a:pt x="3193244" y="0"/>
                </a:cubicBezTo>
                <a:cubicBezTo>
                  <a:pt x="3477064" y="-13479"/>
                  <a:pt x="3732978" y="6526"/>
                  <a:pt x="3947368" y="0"/>
                </a:cubicBezTo>
                <a:cubicBezTo>
                  <a:pt x="4161758" y="-6526"/>
                  <a:pt x="4265816" y="20182"/>
                  <a:pt x="4454045" y="0"/>
                </a:cubicBezTo>
                <a:cubicBezTo>
                  <a:pt x="4642274" y="-20182"/>
                  <a:pt x="4834842" y="63770"/>
                  <a:pt x="5208169" y="0"/>
                </a:cubicBezTo>
                <a:cubicBezTo>
                  <a:pt x="5581496" y="-63770"/>
                  <a:pt x="5681573" y="33165"/>
                  <a:pt x="5962293" y="0"/>
                </a:cubicBezTo>
                <a:cubicBezTo>
                  <a:pt x="6243013" y="-33165"/>
                  <a:pt x="6305940" y="6723"/>
                  <a:pt x="6468971" y="0"/>
                </a:cubicBezTo>
                <a:cubicBezTo>
                  <a:pt x="6632002" y="-6723"/>
                  <a:pt x="6823870" y="20840"/>
                  <a:pt x="7140612" y="0"/>
                </a:cubicBezTo>
                <a:cubicBezTo>
                  <a:pt x="7457354" y="-20840"/>
                  <a:pt x="7903990" y="31414"/>
                  <a:pt x="8248232" y="0"/>
                </a:cubicBezTo>
                <a:cubicBezTo>
                  <a:pt x="8299555" y="146119"/>
                  <a:pt x="8222118" y="273895"/>
                  <a:pt x="8248232" y="519895"/>
                </a:cubicBezTo>
                <a:cubicBezTo>
                  <a:pt x="8274346" y="765895"/>
                  <a:pt x="8226507" y="866078"/>
                  <a:pt x="8248232" y="1157186"/>
                </a:cubicBezTo>
                <a:cubicBezTo>
                  <a:pt x="8269957" y="1448294"/>
                  <a:pt x="8220623" y="1652427"/>
                  <a:pt x="8248232" y="1794476"/>
                </a:cubicBezTo>
                <a:cubicBezTo>
                  <a:pt x="8275841" y="1936525"/>
                  <a:pt x="8218515" y="2146029"/>
                  <a:pt x="8248232" y="2431767"/>
                </a:cubicBezTo>
                <a:cubicBezTo>
                  <a:pt x="8277949" y="2717505"/>
                  <a:pt x="8247351" y="2712900"/>
                  <a:pt x="8248232" y="2990794"/>
                </a:cubicBezTo>
                <a:cubicBezTo>
                  <a:pt x="8249113" y="3268688"/>
                  <a:pt x="8200971" y="3505825"/>
                  <a:pt x="8248232" y="3913188"/>
                </a:cubicBezTo>
                <a:cubicBezTo>
                  <a:pt x="8010963" y="3936332"/>
                  <a:pt x="7902514" y="3877718"/>
                  <a:pt x="7659073" y="3913188"/>
                </a:cubicBezTo>
                <a:cubicBezTo>
                  <a:pt x="7415632" y="3948658"/>
                  <a:pt x="7344671" y="3871196"/>
                  <a:pt x="7069913" y="3913188"/>
                </a:cubicBezTo>
                <a:cubicBezTo>
                  <a:pt x="6795155" y="3955180"/>
                  <a:pt x="6772182" y="3880262"/>
                  <a:pt x="6480754" y="3913188"/>
                </a:cubicBezTo>
                <a:cubicBezTo>
                  <a:pt x="6189326" y="3946114"/>
                  <a:pt x="6119011" y="3894501"/>
                  <a:pt x="5809112" y="3913188"/>
                </a:cubicBezTo>
                <a:cubicBezTo>
                  <a:pt x="5499213" y="3931875"/>
                  <a:pt x="5587747" y="3884040"/>
                  <a:pt x="5384917" y="3913188"/>
                </a:cubicBezTo>
                <a:cubicBezTo>
                  <a:pt x="5182087" y="3942336"/>
                  <a:pt x="4951984" y="3895141"/>
                  <a:pt x="4713275" y="3913188"/>
                </a:cubicBezTo>
                <a:cubicBezTo>
                  <a:pt x="4474566" y="3931235"/>
                  <a:pt x="4487077" y="3886716"/>
                  <a:pt x="4289081" y="3913188"/>
                </a:cubicBezTo>
                <a:cubicBezTo>
                  <a:pt x="4091085" y="3939660"/>
                  <a:pt x="4030985" y="3901078"/>
                  <a:pt x="3864886" y="3913188"/>
                </a:cubicBezTo>
                <a:cubicBezTo>
                  <a:pt x="3698788" y="3925298"/>
                  <a:pt x="3530099" y="3894347"/>
                  <a:pt x="3440691" y="3913188"/>
                </a:cubicBezTo>
                <a:cubicBezTo>
                  <a:pt x="3351284" y="3932029"/>
                  <a:pt x="2871630" y="3910668"/>
                  <a:pt x="2686567" y="3913188"/>
                </a:cubicBezTo>
                <a:cubicBezTo>
                  <a:pt x="2501504" y="3915708"/>
                  <a:pt x="2183576" y="3847337"/>
                  <a:pt x="2014925" y="3913188"/>
                </a:cubicBezTo>
                <a:cubicBezTo>
                  <a:pt x="1846274" y="3979039"/>
                  <a:pt x="1798346" y="3889389"/>
                  <a:pt x="1673213" y="3913188"/>
                </a:cubicBezTo>
                <a:cubicBezTo>
                  <a:pt x="1548080" y="3936987"/>
                  <a:pt x="1108202" y="3876924"/>
                  <a:pt x="919089" y="3913188"/>
                </a:cubicBezTo>
                <a:cubicBezTo>
                  <a:pt x="729976" y="3949452"/>
                  <a:pt x="234587" y="3839782"/>
                  <a:pt x="0" y="3913188"/>
                </a:cubicBezTo>
                <a:cubicBezTo>
                  <a:pt x="-6179" y="3688697"/>
                  <a:pt x="58906" y="3591321"/>
                  <a:pt x="0" y="3393293"/>
                </a:cubicBezTo>
                <a:cubicBezTo>
                  <a:pt x="-58906" y="3195266"/>
                  <a:pt x="27323" y="3097976"/>
                  <a:pt x="0" y="2951662"/>
                </a:cubicBezTo>
                <a:cubicBezTo>
                  <a:pt x="-27323" y="2805348"/>
                  <a:pt x="10656" y="2529779"/>
                  <a:pt x="0" y="2392635"/>
                </a:cubicBezTo>
                <a:cubicBezTo>
                  <a:pt x="-10656" y="2255491"/>
                  <a:pt x="71460" y="1906523"/>
                  <a:pt x="0" y="1755344"/>
                </a:cubicBezTo>
                <a:cubicBezTo>
                  <a:pt x="-71460" y="1604165"/>
                  <a:pt x="3034" y="1479887"/>
                  <a:pt x="0" y="1313713"/>
                </a:cubicBezTo>
                <a:cubicBezTo>
                  <a:pt x="-3034" y="1147539"/>
                  <a:pt x="691" y="1065737"/>
                  <a:pt x="0" y="832950"/>
                </a:cubicBezTo>
                <a:cubicBezTo>
                  <a:pt x="-691" y="600163"/>
                  <a:pt x="45466" y="359754"/>
                  <a:pt x="0" y="0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 w="31750" cmpd="sng">
            <a:solidFill>
              <a:srgbClr val="FFFF00"/>
            </a:solidFill>
            <a:prstDash val="sysDot"/>
            <a:extLst>
              <a:ext uri="{C807C97D-BFC1-408E-A445-0C87EB9F89A2}">
                <ask:lineSketchStyleProps xmlns:ask="http://schemas.microsoft.com/office/drawing/2018/sketchyshapes" sd="3458215085">
                  <ask:type>
                    <ask:lineSketchScribble/>
                  </ask:type>
                </ask:lineSketchStyleProps>
              </a:ext>
            </a:extLst>
          </a:ln>
        </p:spPr>
        <p:txBody>
          <a:bodyPr>
            <a:normAutofit/>
          </a:bodyPr>
          <a:lstStyle/>
          <a:p>
            <a:endParaRPr lang="en-US" dirty="0">
              <a:highlight>
                <a:srgbClr val="808000"/>
              </a:highlight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highlight>
                  <a:srgbClr val="808000"/>
                </a:highlight>
              </a:rPr>
              <a:t>A C++ Software simulating metro service in Dhaka City.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highlight>
                  <a:srgbClr val="808000"/>
                </a:highlight>
              </a:rPr>
              <a:t>Calculates shortest routes using Dijkstra’s Algorithm.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highlight>
                  <a:srgbClr val="808000"/>
                </a:highlight>
              </a:rPr>
              <a:t>Estimates Travel cost and Time.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highlight>
                  <a:srgbClr val="808000"/>
                </a:highlight>
              </a:rPr>
              <a:t>Interactive travel cost and time.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highlight>
                  <a:srgbClr val="808000"/>
                </a:highlight>
              </a:rPr>
              <a:t>Interactive features for students and regular users.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highlight>
                  <a:srgbClr val="808000"/>
                </a:highlight>
              </a:rPr>
              <a:t>Helps Passengers make travel decisions efficiently.</a:t>
            </a:r>
          </a:p>
        </p:txBody>
      </p:sp>
    </p:spTree>
    <p:extLst>
      <p:ext uri="{BB962C8B-B14F-4D97-AF65-F5344CB8AC3E}">
        <p14:creationId xmlns:p14="http://schemas.microsoft.com/office/powerpoint/2010/main" val="2665045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5BE93-0252-3CC3-B567-14EC47EB8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758" y="441156"/>
            <a:ext cx="11090275" cy="881953"/>
          </a:xfrm>
        </p:spPr>
        <p:txBody>
          <a:bodyPr/>
          <a:lstStyle/>
          <a:p>
            <a:r>
              <a:rPr lang="en-US" sz="4000" dirty="0">
                <a:highlight>
                  <a:srgbClr val="0000FF"/>
                </a:highlight>
                <a:latin typeface="Bahnschrift" panose="020B0502040204020203" pitchFamily="34" charset="0"/>
              </a:rPr>
              <a:t>🚇Project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CA07C-1908-B1EB-82FA-EC63DAAF4C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0758" y="1777665"/>
            <a:ext cx="8248232" cy="3913188"/>
          </a:xfrm>
          <a:custGeom>
            <a:avLst/>
            <a:gdLst>
              <a:gd name="connsiteX0" fmla="*/ 0 w 8248232"/>
              <a:gd name="connsiteY0" fmla="*/ 0 h 3913188"/>
              <a:gd name="connsiteX1" fmla="*/ 506677 w 8248232"/>
              <a:gd name="connsiteY1" fmla="*/ 0 h 3913188"/>
              <a:gd name="connsiteX2" fmla="*/ 1260801 w 8248232"/>
              <a:gd name="connsiteY2" fmla="*/ 0 h 3913188"/>
              <a:gd name="connsiteX3" fmla="*/ 1932443 w 8248232"/>
              <a:gd name="connsiteY3" fmla="*/ 0 h 3913188"/>
              <a:gd name="connsiteX4" fmla="*/ 2439120 w 8248232"/>
              <a:gd name="connsiteY4" fmla="*/ 0 h 3913188"/>
              <a:gd name="connsiteX5" fmla="*/ 2780833 w 8248232"/>
              <a:gd name="connsiteY5" fmla="*/ 0 h 3913188"/>
              <a:gd name="connsiteX6" fmla="*/ 3369992 w 8248232"/>
              <a:gd name="connsiteY6" fmla="*/ 0 h 3913188"/>
              <a:gd name="connsiteX7" fmla="*/ 3876669 w 8248232"/>
              <a:gd name="connsiteY7" fmla="*/ 0 h 3913188"/>
              <a:gd name="connsiteX8" fmla="*/ 4548311 w 8248232"/>
              <a:gd name="connsiteY8" fmla="*/ 0 h 3913188"/>
              <a:gd name="connsiteX9" fmla="*/ 5137470 w 8248232"/>
              <a:gd name="connsiteY9" fmla="*/ 0 h 3913188"/>
              <a:gd name="connsiteX10" fmla="*/ 5726630 w 8248232"/>
              <a:gd name="connsiteY10" fmla="*/ 0 h 3913188"/>
              <a:gd name="connsiteX11" fmla="*/ 6398271 w 8248232"/>
              <a:gd name="connsiteY11" fmla="*/ 0 h 3913188"/>
              <a:gd name="connsiteX12" fmla="*/ 7152395 w 8248232"/>
              <a:gd name="connsiteY12" fmla="*/ 0 h 3913188"/>
              <a:gd name="connsiteX13" fmla="*/ 7741555 w 8248232"/>
              <a:gd name="connsiteY13" fmla="*/ 0 h 3913188"/>
              <a:gd name="connsiteX14" fmla="*/ 8248232 w 8248232"/>
              <a:gd name="connsiteY14" fmla="*/ 0 h 3913188"/>
              <a:gd name="connsiteX15" fmla="*/ 8248232 w 8248232"/>
              <a:gd name="connsiteY15" fmla="*/ 441631 h 3913188"/>
              <a:gd name="connsiteX16" fmla="*/ 8248232 w 8248232"/>
              <a:gd name="connsiteY16" fmla="*/ 1000658 h 3913188"/>
              <a:gd name="connsiteX17" fmla="*/ 8248232 w 8248232"/>
              <a:gd name="connsiteY17" fmla="*/ 1481421 h 3913188"/>
              <a:gd name="connsiteX18" fmla="*/ 8248232 w 8248232"/>
              <a:gd name="connsiteY18" fmla="*/ 2040448 h 3913188"/>
              <a:gd name="connsiteX19" fmla="*/ 8248232 w 8248232"/>
              <a:gd name="connsiteY19" fmla="*/ 2482079 h 3913188"/>
              <a:gd name="connsiteX20" fmla="*/ 8248232 w 8248232"/>
              <a:gd name="connsiteY20" fmla="*/ 3119370 h 3913188"/>
              <a:gd name="connsiteX21" fmla="*/ 8248232 w 8248232"/>
              <a:gd name="connsiteY21" fmla="*/ 3913188 h 3913188"/>
              <a:gd name="connsiteX22" fmla="*/ 7824037 w 8248232"/>
              <a:gd name="connsiteY22" fmla="*/ 3913188 h 3913188"/>
              <a:gd name="connsiteX23" fmla="*/ 7317360 w 8248232"/>
              <a:gd name="connsiteY23" fmla="*/ 3913188 h 3913188"/>
              <a:gd name="connsiteX24" fmla="*/ 6645718 w 8248232"/>
              <a:gd name="connsiteY24" fmla="*/ 3913188 h 3913188"/>
              <a:gd name="connsiteX25" fmla="*/ 6139041 w 8248232"/>
              <a:gd name="connsiteY25" fmla="*/ 3913188 h 3913188"/>
              <a:gd name="connsiteX26" fmla="*/ 5467399 w 8248232"/>
              <a:gd name="connsiteY26" fmla="*/ 3913188 h 3913188"/>
              <a:gd name="connsiteX27" fmla="*/ 5125687 w 8248232"/>
              <a:gd name="connsiteY27" fmla="*/ 3913188 h 3913188"/>
              <a:gd name="connsiteX28" fmla="*/ 4701492 w 8248232"/>
              <a:gd name="connsiteY28" fmla="*/ 3913188 h 3913188"/>
              <a:gd name="connsiteX29" fmla="*/ 4194815 w 8248232"/>
              <a:gd name="connsiteY29" fmla="*/ 3913188 h 3913188"/>
              <a:gd name="connsiteX30" fmla="*/ 3605656 w 8248232"/>
              <a:gd name="connsiteY30" fmla="*/ 3913188 h 3913188"/>
              <a:gd name="connsiteX31" fmla="*/ 3016496 w 8248232"/>
              <a:gd name="connsiteY31" fmla="*/ 3913188 h 3913188"/>
              <a:gd name="connsiteX32" fmla="*/ 2427337 w 8248232"/>
              <a:gd name="connsiteY32" fmla="*/ 3913188 h 3913188"/>
              <a:gd name="connsiteX33" fmla="*/ 1920660 w 8248232"/>
              <a:gd name="connsiteY33" fmla="*/ 3913188 h 3913188"/>
              <a:gd name="connsiteX34" fmla="*/ 1249018 w 8248232"/>
              <a:gd name="connsiteY34" fmla="*/ 3913188 h 3913188"/>
              <a:gd name="connsiteX35" fmla="*/ 824823 w 8248232"/>
              <a:gd name="connsiteY35" fmla="*/ 3913188 h 3913188"/>
              <a:gd name="connsiteX36" fmla="*/ 0 w 8248232"/>
              <a:gd name="connsiteY36" fmla="*/ 3913188 h 3913188"/>
              <a:gd name="connsiteX37" fmla="*/ 0 w 8248232"/>
              <a:gd name="connsiteY37" fmla="*/ 3315029 h 3913188"/>
              <a:gd name="connsiteX38" fmla="*/ 0 w 8248232"/>
              <a:gd name="connsiteY38" fmla="*/ 2716871 h 3913188"/>
              <a:gd name="connsiteX39" fmla="*/ 0 w 8248232"/>
              <a:gd name="connsiteY39" fmla="*/ 2236107 h 3913188"/>
              <a:gd name="connsiteX40" fmla="*/ 0 w 8248232"/>
              <a:gd name="connsiteY40" fmla="*/ 1794476 h 3913188"/>
              <a:gd name="connsiteX41" fmla="*/ 0 w 8248232"/>
              <a:gd name="connsiteY41" fmla="*/ 1157186 h 3913188"/>
              <a:gd name="connsiteX42" fmla="*/ 0 w 8248232"/>
              <a:gd name="connsiteY42" fmla="*/ 676422 h 3913188"/>
              <a:gd name="connsiteX43" fmla="*/ 0 w 8248232"/>
              <a:gd name="connsiteY43" fmla="*/ 0 h 3913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8248232" h="3913188" fill="none" extrusionOk="0">
                <a:moveTo>
                  <a:pt x="0" y="0"/>
                </a:moveTo>
                <a:cubicBezTo>
                  <a:pt x="151720" y="-19669"/>
                  <a:pt x="340892" y="39468"/>
                  <a:pt x="506677" y="0"/>
                </a:cubicBezTo>
                <a:cubicBezTo>
                  <a:pt x="672462" y="-39468"/>
                  <a:pt x="981345" y="87245"/>
                  <a:pt x="1260801" y="0"/>
                </a:cubicBezTo>
                <a:cubicBezTo>
                  <a:pt x="1540257" y="-87245"/>
                  <a:pt x="1735930" y="76090"/>
                  <a:pt x="1932443" y="0"/>
                </a:cubicBezTo>
                <a:cubicBezTo>
                  <a:pt x="2128956" y="-76090"/>
                  <a:pt x="2309818" y="13628"/>
                  <a:pt x="2439120" y="0"/>
                </a:cubicBezTo>
                <a:cubicBezTo>
                  <a:pt x="2568422" y="-13628"/>
                  <a:pt x="2677002" y="32167"/>
                  <a:pt x="2780833" y="0"/>
                </a:cubicBezTo>
                <a:cubicBezTo>
                  <a:pt x="2884664" y="-32167"/>
                  <a:pt x="3235041" y="52039"/>
                  <a:pt x="3369992" y="0"/>
                </a:cubicBezTo>
                <a:cubicBezTo>
                  <a:pt x="3504943" y="-52039"/>
                  <a:pt x="3680060" y="41418"/>
                  <a:pt x="3876669" y="0"/>
                </a:cubicBezTo>
                <a:cubicBezTo>
                  <a:pt x="4073278" y="-41418"/>
                  <a:pt x="4237129" y="4079"/>
                  <a:pt x="4548311" y="0"/>
                </a:cubicBezTo>
                <a:cubicBezTo>
                  <a:pt x="4859493" y="-4079"/>
                  <a:pt x="4907808" y="61084"/>
                  <a:pt x="5137470" y="0"/>
                </a:cubicBezTo>
                <a:cubicBezTo>
                  <a:pt x="5367132" y="-61084"/>
                  <a:pt x="5488921" y="67176"/>
                  <a:pt x="5726630" y="0"/>
                </a:cubicBezTo>
                <a:cubicBezTo>
                  <a:pt x="5964339" y="-67176"/>
                  <a:pt x="6121406" y="52167"/>
                  <a:pt x="6398271" y="0"/>
                </a:cubicBezTo>
                <a:cubicBezTo>
                  <a:pt x="6675136" y="-52167"/>
                  <a:pt x="6907904" y="55150"/>
                  <a:pt x="7152395" y="0"/>
                </a:cubicBezTo>
                <a:cubicBezTo>
                  <a:pt x="7396886" y="-55150"/>
                  <a:pt x="7536932" y="6440"/>
                  <a:pt x="7741555" y="0"/>
                </a:cubicBezTo>
                <a:cubicBezTo>
                  <a:pt x="7946178" y="-6440"/>
                  <a:pt x="8136734" y="3188"/>
                  <a:pt x="8248232" y="0"/>
                </a:cubicBezTo>
                <a:cubicBezTo>
                  <a:pt x="8266657" y="128434"/>
                  <a:pt x="8245065" y="262118"/>
                  <a:pt x="8248232" y="441631"/>
                </a:cubicBezTo>
                <a:cubicBezTo>
                  <a:pt x="8251399" y="621144"/>
                  <a:pt x="8247348" y="807901"/>
                  <a:pt x="8248232" y="1000658"/>
                </a:cubicBezTo>
                <a:cubicBezTo>
                  <a:pt x="8249116" y="1193415"/>
                  <a:pt x="8234079" y="1324161"/>
                  <a:pt x="8248232" y="1481421"/>
                </a:cubicBezTo>
                <a:cubicBezTo>
                  <a:pt x="8262385" y="1638681"/>
                  <a:pt x="8216943" y="1800717"/>
                  <a:pt x="8248232" y="2040448"/>
                </a:cubicBezTo>
                <a:cubicBezTo>
                  <a:pt x="8279521" y="2280179"/>
                  <a:pt x="8208411" y="2303111"/>
                  <a:pt x="8248232" y="2482079"/>
                </a:cubicBezTo>
                <a:cubicBezTo>
                  <a:pt x="8288053" y="2661047"/>
                  <a:pt x="8205695" y="2816173"/>
                  <a:pt x="8248232" y="3119370"/>
                </a:cubicBezTo>
                <a:cubicBezTo>
                  <a:pt x="8290769" y="3422567"/>
                  <a:pt x="8221722" y="3608578"/>
                  <a:pt x="8248232" y="3913188"/>
                </a:cubicBezTo>
                <a:cubicBezTo>
                  <a:pt x="8076483" y="3918571"/>
                  <a:pt x="7920896" y="3868806"/>
                  <a:pt x="7824037" y="3913188"/>
                </a:cubicBezTo>
                <a:cubicBezTo>
                  <a:pt x="7727178" y="3957570"/>
                  <a:pt x="7443244" y="3856637"/>
                  <a:pt x="7317360" y="3913188"/>
                </a:cubicBezTo>
                <a:cubicBezTo>
                  <a:pt x="7191476" y="3969739"/>
                  <a:pt x="6791294" y="3859466"/>
                  <a:pt x="6645718" y="3913188"/>
                </a:cubicBezTo>
                <a:cubicBezTo>
                  <a:pt x="6500142" y="3966910"/>
                  <a:pt x="6337017" y="3868947"/>
                  <a:pt x="6139041" y="3913188"/>
                </a:cubicBezTo>
                <a:cubicBezTo>
                  <a:pt x="5941065" y="3957429"/>
                  <a:pt x="5734838" y="3867673"/>
                  <a:pt x="5467399" y="3913188"/>
                </a:cubicBezTo>
                <a:cubicBezTo>
                  <a:pt x="5199960" y="3958703"/>
                  <a:pt x="5243884" y="3896298"/>
                  <a:pt x="5125687" y="3913188"/>
                </a:cubicBezTo>
                <a:cubicBezTo>
                  <a:pt x="5007490" y="3930078"/>
                  <a:pt x="4820871" y="3906145"/>
                  <a:pt x="4701492" y="3913188"/>
                </a:cubicBezTo>
                <a:cubicBezTo>
                  <a:pt x="4582114" y="3920231"/>
                  <a:pt x="4424760" y="3866340"/>
                  <a:pt x="4194815" y="3913188"/>
                </a:cubicBezTo>
                <a:cubicBezTo>
                  <a:pt x="3964870" y="3960036"/>
                  <a:pt x="3848333" y="3879767"/>
                  <a:pt x="3605656" y="3913188"/>
                </a:cubicBezTo>
                <a:cubicBezTo>
                  <a:pt x="3362979" y="3946609"/>
                  <a:pt x="3292565" y="3870015"/>
                  <a:pt x="3016496" y="3913188"/>
                </a:cubicBezTo>
                <a:cubicBezTo>
                  <a:pt x="2740427" y="3956361"/>
                  <a:pt x="2596084" y="3856594"/>
                  <a:pt x="2427337" y="3913188"/>
                </a:cubicBezTo>
                <a:cubicBezTo>
                  <a:pt x="2258590" y="3969782"/>
                  <a:pt x="2114333" y="3910721"/>
                  <a:pt x="1920660" y="3913188"/>
                </a:cubicBezTo>
                <a:cubicBezTo>
                  <a:pt x="1726987" y="3915655"/>
                  <a:pt x="1582564" y="3858301"/>
                  <a:pt x="1249018" y="3913188"/>
                </a:cubicBezTo>
                <a:cubicBezTo>
                  <a:pt x="915472" y="3968075"/>
                  <a:pt x="917789" y="3874281"/>
                  <a:pt x="824823" y="3913188"/>
                </a:cubicBezTo>
                <a:cubicBezTo>
                  <a:pt x="731858" y="3952095"/>
                  <a:pt x="309335" y="3876947"/>
                  <a:pt x="0" y="3913188"/>
                </a:cubicBezTo>
                <a:cubicBezTo>
                  <a:pt x="-25914" y="3727130"/>
                  <a:pt x="34921" y="3555259"/>
                  <a:pt x="0" y="3315029"/>
                </a:cubicBezTo>
                <a:cubicBezTo>
                  <a:pt x="-34921" y="3074799"/>
                  <a:pt x="44007" y="3011796"/>
                  <a:pt x="0" y="2716871"/>
                </a:cubicBezTo>
                <a:cubicBezTo>
                  <a:pt x="-44007" y="2421946"/>
                  <a:pt x="30627" y="2340172"/>
                  <a:pt x="0" y="2236107"/>
                </a:cubicBezTo>
                <a:cubicBezTo>
                  <a:pt x="-30627" y="2132042"/>
                  <a:pt x="47908" y="1958314"/>
                  <a:pt x="0" y="1794476"/>
                </a:cubicBezTo>
                <a:cubicBezTo>
                  <a:pt x="-47908" y="1630638"/>
                  <a:pt x="58855" y="1295794"/>
                  <a:pt x="0" y="1157186"/>
                </a:cubicBezTo>
                <a:cubicBezTo>
                  <a:pt x="-58855" y="1018578"/>
                  <a:pt x="50871" y="822821"/>
                  <a:pt x="0" y="676422"/>
                </a:cubicBezTo>
                <a:cubicBezTo>
                  <a:pt x="-50871" y="530023"/>
                  <a:pt x="37098" y="317435"/>
                  <a:pt x="0" y="0"/>
                </a:cubicBezTo>
                <a:close/>
              </a:path>
              <a:path w="8248232" h="3913188" stroke="0" extrusionOk="0">
                <a:moveTo>
                  <a:pt x="0" y="0"/>
                </a:moveTo>
                <a:cubicBezTo>
                  <a:pt x="151241" y="-33430"/>
                  <a:pt x="195354" y="771"/>
                  <a:pt x="341712" y="0"/>
                </a:cubicBezTo>
                <a:cubicBezTo>
                  <a:pt x="488070" y="-771"/>
                  <a:pt x="899155" y="14312"/>
                  <a:pt x="1095837" y="0"/>
                </a:cubicBezTo>
                <a:cubicBezTo>
                  <a:pt x="1292519" y="-14312"/>
                  <a:pt x="1672302" y="74167"/>
                  <a:pt x="1849961" y="0"/>
                </a:cubicBezTo>
                <a:cubicBezTo>
                  <a:pt x="2027620" y="-74167"/>
                  <a:pt x="2274427" y="37495"/>
                  <a:pt x="2604085" y="0"/>
                </a:cubicBezTo>
                <a:cubicBezTo>
                  <a:pt x="2933743" y="-37495"/>
                  <a:pt x="2909424" y="13479"/>
                  <a:pt x="3193244" y="0"/>
                </a:cubicBezTo>
                <a:cubicBezTo>
                  <a:pt x="3477064" y="-13479"/>
                  <a:pt x="3732978" y="6526"/>
                  <a:pt x="3947368" y="0"/>
                </a:cubicBezTo>
                <a:cubicBezTo>
                  <a:pt x="4161758" y="-6526"/>
                  <a:pt x="4265816" y="20182"/>
                  <a:pt x="4454045" y="0"/>
                </a:cubicBezTo>
                <a:cubicBezTo>
                  <a:pt x="4642274" y="-20182"/>
                  <a:pt x="4834842" y="63770"/>
                  <a:pt x="5208169" y="0"/>
                </a:cubicBezTo>
                <a:cubicBezTo>
                  <a:pt x="5581496" y="-63770"/>
                  <a:pt x="5681573" y="33165"/>
                  <a:pt x="5962293" y="0"/>
                </a:cubicBezTo>
                <a:cubicBezTo>
                  <a:pt x="6243013" y="-33165"/>
                  <a:pt x="6305940" y="6723"/>
                  <a:pt x="6468971" y="0"/>
                </a:cubicBezTo>
                <a:cubicBezTo>
                  <a:pt x="6632002" y="-6723"/>
                  <a:pt x="6823870" y="20840"/>
                  <a:pt x="7140612" y="0"/>
                </a:cubicBezTo>
                <a:cubicBezTo>
                  <a:pt x="7457354" y="-20840"/>
                  <a:pt x="7903990" y="31414"/>
                  <a:pt x="8248232" y="0"/>
                </a:cubicBezTo>
                <a:cubicBezTo>
                  <a:pt x="8299555" y="146119"/>
                  <a:pt x="8222118" y="273895"/>
                  <a:pt x="8248232" y="519895"/>
                </a:cubicBezTo>
                <a:cubicBezTo>
                  <a:pt x="8274346" y="765895"/>
                  <a:pt x="8226507" y="866078"/>
                  <a:pt x="8248232" y="1157186"/>
                </a:cubicBezTo>
                <a:cubicBezTo>
                  <a:pt x="8269957" y="1448294"/>
                  <a:pt x="8220623" y="1652427"/>
                  <a:pt x="8248232" y="1794476"/>
                </a:cubicBezTo>
                <a:cubicBezTo>
                  <a:pt x="8275841" y="1936525"/>
                  <a:pt x="8218515" y="2146029"/>
                  <a:pt x="8248232" y="2431767"/>
                </a:cubicBezTo>
                <a:cubicBezTo>
                  <a:pt x="8277949" y="2717505"/>
                  <a:pt x="8247351" y="2712900"/>
                  <a:pt x="8248232" y="2990794"/>
                </a:cubicBezTo>
                <a:cubicBezTo>
                  <a:pt x="8249113" y="3268688"/>
                  <a:pt x="8200971" y="3505825"/>
                  <a:pt x="8248232" y="3913188"/>
                </a:cubicBezTo>
                <a:cubicBezTo>
                  <a:pt x="8010963" y="3936332"/>
                  <a:pt x="7902514" y="3877718"/>
                  <a:pt x="7659073" y="3913188"/>
                </a:cubicBezTo>
                <a:cubicBezTo>
                  <a:pt x="7415632" y="3948658"/>
                  <a:pt x="7344671" y="3871196"/>
                  <a:pt x="7069913" y="3913188"/>
                </a:cubicBezTo>
                <a:cubicBezTo>
                  <a:pt x="6795155" y="3955180"/>
                  <a:pt x="6772182" y="3880262"/>
                  <a:pt x="6480754" y="3913188"/>
                </a:cubicBezTo>
                <a:cubicBezTo>
                  <a:pt x="6189326" y="3946114"/>
                  <a:pt x="6119011" y="3894501"/>
                  <a:pt x="5809112" y="3913188"/>
                </a:cubicBezTo>
                <a:cubicBezTo>
                  <a:pt x="5499213" y="3931875"/>
                  <a:pt x="5587747" y="3884040"/>
                  <a:pt x="5384917" y="3913188"/>
                </a:cubicBezTo>
                <a:cubicBezTo>
                  <a:pt x="5182087" y="3942336"/>
                  <a:pt x="4951984" y="3895141"/>
                  <a:pt x="4713275" y="3913188"/>
                </a:cubicBezTo>
                <a:cubicBezTo>
                  <a:pt x="4474566" y="3931235"/>
                  <a:pt x="4487077" y="3886716"/>
                  <a:pt x="4289081" y="3913188"/>
                </a:cubicBezTo>
                <a:cubicBezTo>
                  <a:pt x="4091085" y="3939660"/>
                  <a:pt x="4030985" y="3901078"/>
                  <a:pt x="3864886" y="3913188"/>
                </a:cubicBezTo>
                <a:cubicBezTo>
                  <a:pt x="3698788" y="3925298"/>
                  <a:pt x="3530099" y="3894347"/>
                  <a:pt x="3440691" y="3913188"/>
                </a:cubicBezTo>
                <a:cubicBezTo>
                  <a:pt x="3351284" y="3932029"/>
                  <a:pt x="2871630" y="3910668"/>
                  <a:pt x="2686567" y="3913188"/>
                </a:cubicBezTo>
                <a:cubicBezTo>
                  <a:pt x="2501504" y="3915708"/>
                  <a:pt x="2183576" y="3847337"/>
                  <a:pt x="2014925" y="3913188"/>
                </a:cubicBezTo>
                <a:cubicBezTo>
                  <a:pt x="1846274" y="3979039"/>
                  <a:pt x="1798346" y="3889389"/>
                  <a:pt x="1673213" y="3913188"/>
                </a:cubicBezTo>
                <a:cubicBezTo>
                  <a:pt x="1548080" y="3936987"/>
                  <a:pt x="1108202" y="3876924"/>
                  <a:pt x="919089" y="3913188"/>
                </a:cubicBezTo>
                <a:cubicBezTo>
                  <a:pt x="729976" y="3949452"/>
                  <a:pt x="234587" y="3839782"/>
                  <a:pt x="0" y="3913188"/>
                </a:cubicBezTo>
                <a:cubicBezTo>
                  <a:pt x="-6179" y="3688697"/>
                  <a:pt x="58906" y="3591321"/>
                  <a:pt x="0" y="3393293"/>
                </a:cubicBezTo>
                <a:cubicBezTo>
                  <a:pt x="-58906" y="3195266"/>
                  <a:pt x="27323" y="3097976"/>
                  <a:pt x="0" y="2951662"/>
                </a:cubicBezTo>
                <a:cubicBezTo>
                  <a:pt x="-27323" y="2805348"/>
                  <a:pt x="10656" y="2529779"/>
                  <a:pt x="0" y="2392635"/>
                </a:cubicBezTo>
                <a:cubicBezTo>
                  <a:pt x="-10656" y="2255491"/>
                  <a:pt x="71460" y="1906523"/>
                  <a:pt x="0" y="1755344"/>
                </a:cubicBezTo>
                <a:cubicBezTo>
                  <a:pt x="-71460" y="1604165"/>
                  <a:pt x="3034" y="1479887"/>
                  <a:pt x="0" y="1313713"/>
                </a:cubicBezTo>
                <a:cubicBezTo>
                  <a:pt x="-3034" y="1147539"/>
                  <a:pt x="691" y="1065737"/>
                  <a:pt x="0" y="832950"/>
                </a:cubicBezTo>
                <a:cubicBezTo>
                  <a:pt x="-691" y="600163"/>
                  <a:pt x="45466" y="359754"/>
                  <a:pt x="0" y="0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 w="31750" cmpd="sng">
            <a:solidFill>
              <a:srgbClr val="FFFF00"/>
            </a:solidFill>
            <a:prstDash val="sysDot"/>
            <a:extLst>
              <a:ext uri="{C807C97D-BFC1-408E-A445-0C87EB9F89A2}">
                <ask:lineSketchStyleProps xmlns:ask="http://schemas.microsoft.com/office/drawing/2018/sketchyshapes" sd="3458215085">
                  <ask:type>
                    <ask:lineSketchScribble/>
                  </ask:type>
                </ask:lineSketchStyleProps>
              </a:ext>
            </a:extLst>
          </a:ln>
        </p:spPr>
        <p:txBody>
          <a:bodyPr>
            <a:normAutofit/>
          </a:bodyPr>
          <a:lstStyle/>
          <a:p>
            <a:endParaRPr lang="en-US" dirty="0">
              <a:highlight>
                <a:srgbClr val="808000"/>
              </a:highlight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highlight>
                  <a:srgbClr val="808000"/>
                </a:highlight>
              </a:rPr>
              <a:t>Simulate Dhaka Metro Network using a  graph.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highlight>
                  <a:srgbClr val="808000"/>
                </a:highlight>
              </a:rPr>
              <a:t>Apply  Dijkstra’s Algorithm  for optimal pathfinding.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highlight>
                  <a:srgbClr val="808000"/>
                </a:highlight>
              </a:rPr>
              <a:t>Provide user-friendly interaction.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highlight>
                  <a:srgbClr val="808000"/>
                </a:highlight>
              </a:rPr>
              <a:t>Estimate fare and travel time.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highlight>
                  <a:srgbClr val="808000"/>
                </a:highlight>
              </a:rPr>
              <a:t>Simulate real-time scenarios including payment and time selection.</a:t>
            </a:r>
          </a:p>
          <a:p>
            <a:endParaRPr lang="en-US" dirty="0">
              <a:highlight>
                <a:srgbClr val="808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77154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5BE93-0252-3CC3-B567-14EC47EB8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758" y="441156"/>
            <a:ext cx="11090275" cy="881953"/>
          </a:xfrm>
        </p:spPr>
        <p:txBody>
          <a:bodyPr/>
          <a:lstStyle/>
          <a:p>
            <a:r>
              <a:rPr lang="en-US" sz="4000" dirty="0">
                <a:highlight>
                  <a:srgbClr val="0000FF"/>
                </a:highlight>
                <a:latin typeface="Bahnschrift" panose="020B0502040204020203" pitchFamily="34" charset="0"/>
              </a:rPr>
              <a:t>🚇Tools and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CA07C-1908-B1EB-82FA-EC63DAAF4C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0758" y="1777665"/>
            <a:ext cx="8248232" cy="3913188"/>
          </a:xfrm>
          <a:custGeom>
            <a:avLst/>
            <a:gdLst>
              <a:gd name="connsiteX0" fmla="*/ 0 w 8248232"/>
              <a:gd name="connsiteY0" fmla="*/ 0 h 3913188"/>
              <a:gd name="connsiteX1" fmla="*/ 506677 w 8248232"/>
              <a:gd name="connsiteY1" fmla="*/ 0 h 3913188"/>
              <a:gd name="connsiteX2" fmla="*/ 1260801 w 8248232"/>
              <a:gd name="connsiteY2" fmla="*/ 0 h 3913188"/>
              <a:gd name="connsiteX3" fmla="*/ 1932443 w 8248232"/>
              <a:gd name="connsiteY3" fmla="*/ 0 h 3913188"/>
              <a:gd name="connsiteX4" fmla="*/ 2439120 w 8248232"/>
              <a:gd name="connsiteY4" fmla="*/ 0 h 3913188"/>
              <a:gd name="connsiteX5" fmla="*/ 2780833 w 8248232"/>
              <a:gd name="connsiteY5" fmla="*/ 0 h 3913188"/>
              <a:gd name="connsiteX6" fmla="*/ 3369992 w 8248232"/>
              <a:gd name="connsiteY6" fmla="*/ 0 h 3913188"/>
              <a:gd name="connsiteX7" fmla="*/ 3876669 w 8248232"/>
              <a:gd name="connsiteY7" fmla="*/ 0 h 3913188"/>
              <a:gd name="connsiteX8" fmla="*/ 4548311 w 8248232"/>
              <a:gd name="connsiteY8" fmla="*/ 0 h 3913188"/>
              <a:gd name="connsiteX9" fmla="*/ 5137470 w 8248232"/>
              <a:gd name="connsiteY9" fmla="*/ 0 h 3913188"/>
              <a:gd name="connsiteX10" fmla="*/ 5726630 w 8248232"/>
              <a:gd name="connsiteY10" fmla="*/ 0 h 3913188"/>
              <a:gd name="connsiteX11" fmla="*/ 6398271 w 8248232"/>
              <a:gd name="connsiteY11" fmla="*/ 0 h 3913188"/>
              <a:gd name="connsiteX12" fmla="*/ 7152395 w 8248232"/>
              <a:gd name="connsiteY12" fmla="*/ 0 h 3913188"/>
              <a:gd name="connsiteX13" fmla="*/ 7741555 w 8248232"/>
              <a:gd name="connsiteY13" fmla="*/ 0 h 3913188"/>
              <a:gd name="connsiteX14" fmla="*/ 8248232 w 8248232"/>
              <a:gd name="connsiteY14" fmla="*/ 0 h 3913188"/>
              <a:gd name="connsiteX15" fmla="*/ 8248232 w 8248232"/>
              <a:gd name="connsiteY15" fmla="*/ 441631 h 3913188"/>
              <a:gd name="connsiteX16" fmla="*/ 8248232 w 8248232"/>
              <a:gd name="connsiteY16" fmla="*/ 1000658 h 3913188"/>
              <a:gd name="connsiteX17" fmla="*/ 8248232 w 8248232"/>
              <a:gd name="connsiteY17" fmla="*/ 1481421 h 3913188"/>
              <a:gd name="connsiteX18" fmla="*/ 8248232 w 8248232"/>
              <a:gd name="connsiteY18" fmla="*/ 2040448 h 3913188"/>
              <a:gd name="connsiteX19" fmla="*/ 8248232 w 8248232"/>
              <a:gd name="connsiteY19" fmla="*/ 2482079 h 3913188"/>
              <a:gd name="connsiteX20" fmla="*/ 8248232 w 8248232"/>
              <a:gd name="connsiteY20" fmla="*/ 3119370 h 3913188"/>
              <a:gd name="connsiteX21" fmla="*/ 8248232 w 8248232"/>
              <a:gd name="connsiteY21" fmla="*/ 3913188 h 3913188"/>
              <a:gd name="connsiteX22" fmla="*/ 7824037 w 8248232"/>
              <a:gd name="connsiteY22" fmla="*/ 3913188 h 3913188"/>
              <a:gd name="connsiteX23" fmla="*/ 7317360 w 8248232"/>
              <a:gd name="connsiteY23" fmla="*/ 3913188 h 3913188"/>
              <a:gd name="connsiteX24" fmla="*/ 6645718 w 8248232"/>
              <a:gd name="connsiteY24" fmla="*/ 3913188 h 3913188"/>
              <a:gd name="connsiteX25" fmla="*/ 6139041 w 8248232"/>
              <a:gd name="connsiteY25" fmla="*/ 3913188 h 3913188"/>
              <a:gd name="connsiteX26" fmla="*/ 5467399 w 8248232"/>
              <a:gd name="connsiteY26" fmla="*/ 3913188 h 3913188"/>
              <a:gd name="connsiteX27" fmla="*/ 5125687 w 8248232"/>
              <a:gd name="connsiteY27" fmla="*/ 3913188 h 3913188"/>
              <a:gd name="connsiteX28" fmla="*/ 4701492 w 8248232"/>
              <a:gd name="connsiteY28" fmla="*/ 3913188 h 3913188"/>
              <a:gd name="connsiteX29" fmla="*/ 4194815 w 8248232"/>
              <a:gd name="connsiteY29" fmla="*/ 3913188 h 3913188"/>
              <a:gd name="connsiteX30" fmla="*/ 3605656 w 8248232"/>
              <a:gd name="connsiteY30" fmla="*/ 3913188 h 3913188"/>
              <a:gd name="connsiteX31" fmla="*/ 3016496 w 8248232"/>
              <a:gd name="connsiteY31" fmla="*/ 3913188 h 3913188"/>
              <a:gd name="connsiteX32" fmla="*/ 2427337 w 8248232"/>
              <a:gd name="connsiteY32" fmla="*/ 3913188 h 3913188"/>
              <a:gd name="connsiteX33" fmla="*/ 1920660 w 8248232"/>
              <a:gd name="connsiteY33" fmla="*/ 3913188 h 3913188"/>
              <a:gd name="connsiteX34" fmla="*/ 1249018 w 8248232"/>
              <a:gd name="connsiteY34" fmla="*/ 3913188 h 3913188"/>
              <a:gd name="connsiteX35" fmla="*/ 824823 w 8248232"/>
              <a:gd name="connsiteY35" fmla="*/ 3913188 h 3913188"/>
              <a:gd name="connsiteX36" fmla="*/ 0 w 8248232"/>
              <a:gd name="connsiteY36" fmla="*/ 3913188 h 3913188"/>
              <a:gd name="connsiteX37" fmla="*/ 0 w 8248232"/>
              <a:gd name="connsiteY37" fmla="*/ 3315029 h 3913188"/>
              <a:gd name="connsiteX38" fmla="*/ 0 w 8248232"/>
              <a:gd name="connsiteY38" fmla="*/ 2716871 h 3913188"/>
              <a:gd name="connsiteX39" fmla="*/ 0 w 8248232"/>
              <a:gd name="connsiteY39" fmla="*/ 2236107 h 3913188"/>
              <a:gd name="connsiteX40" fmla="*/ 0 w 8248232"/>
              <a:gd name="connsiteY40" fmla="*/ 1794476 h 3913188"/>
              <a:gd name="connsiteX41" fmla="*/ 0 w 8248232"/>
              <a:gd name="connsiteY41" fmla="*/ 1157186 h 3913188"/>
              <a:gd name="connsiteX42" fmla="*/ 0 w 8248232"/>
              <a:gd name="connsiteY42" fmla="*/ 676422 h 3913188"/>
              <a:gd name="connsiteX43" fmla="*/ 0 w 8248232"/>
              <a:gd name="connsiteY43" fmla="*/ 0 h 3913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8248232" h="3913188" fill="none" extrusionOk="0">
                <a:moveTo>
                  <a:pt x="0" y="0"/>
                </a:moveTo>
                <a:cubicBezTo>
                  <a:pt x="151720" y="-19669"/>
                  <a:pt x="340892" y="39468"/>
                  <a:pt x="506677" y="0"/>
                </a:cubicBezTo>
                <a:cubicBezTo>
                  <a:pt x="672462" y="-39468"/>
                  <a:pt x="981345" y="87245"/>
                  <a:pt x="1260801" y="0"/>
                </a:cubicBezTo>
                <a:cubicBezTo>
                  <a:pt x="1540257" y="-87245"/>
                  <a:pt x="1735930" y="76090"/>
                  <a:pt x="1932443" y="0"/>
                </a:cubicBezTo>
                <a:cubicBezTo>
                  <a:pt x="2128956" y="-76090"/>
                  <a:pt x="2309818" y="13628"/>
                  <a:pt x="2439120" y="0"/>
                </a:cubicBezTo>
                <a:cubicBezTo>
                  <a:pt x="2568422" y="-13628"/>
                  <a:pt x="2677002" y="32167"/>
                  <a:pt x="2780833" y="0"/>
                </a:cubicBezTo>
                <a:cubicBezTo>
                  <a:pt x="2884664" y="-32167"/>
                  <a:pt x="3235041" y="52039"/>
                  <a:pt x="3369992" y="0"/>
                </a:cubicBezTo>
                <a:cubicBezTo>
                  <a:pt x="3504943" y="-52039"/>
                  <a:pt x="3680060" y="41418"/>
                  <a:pt x="3876669" y="0"/>
                </a:cubicBezTo>
                <a:cubicBezTo>
                  <a:pt x="4073278" y="-41418"/>
                  <a:pt x="4237129" y="4079"/>
                  <a:pt x="4548311" y="0"/>
                </a:cubicBezTo>
                <a:cubicBezTo>
                  <a:pt x="4859493" y="-4079"/>
                  <a:pt x="4907808" y="61084"/>
                  <a:pt x="5137470" y="0"/>
                </a:cubicBezTo>
                <a:cubicBezTo>
                  <a:pt x="5367132" y="-61084"/>
                  <a:pt x="5488921" y="67176"/>
                  <a:pt x="5726630" y="0"/>
                </a:cubicBezTo>
                <a:cubicBezTo>
                  <a:pt x="5964339" y="-67176"/>
                  <a:pt x="6121406" y="52167"/>
                  <a:pt x="6398271" y="0"/>
                </a:cubicBezTo>
                <a:cubicBezTo>
                  <a:pt x="6675136" y="-52167"/>
                  <a:pt x="6907904" y="55150"/>
                  <a:pt x="7152395" y="0"/>
                </a:cubicBezTo>
                <a:cubicBezTo>
                  <a:pt x="7396886" y="-55150"/>
                  <a:pt x="7536932" y="6440"/>
                  <a:pt x="7741555" y="0"/>
                </a:cubicBezTo>
                <a:cubicBezTo>
                  <a:pt x="7946178" y="-6440"/>
                  <a:pt x="8136734" y="3188"/>
                  <a:pt x="8248232" y="0"/>
                </a:cubicBezTo>
                <a:cubicBezTo>
                  <a:pt x="8266657" y="128434"/>
                  <a:pt x="8245065" y="262118"/>
                  <a:pt x="8248232" y="441631"/>
                </a:cubicBezTo>
                <a:cubicBezTo>
                  <a:pt x="8251399" y="621144"/>
                  <a:pt x="8247348" y="807901"/>
                  <a:pt x="8248232" y="1000658"/>
                </a:cubicBezTo>
                <a:cubicBezTo>
                  <a:pt x="8249116" y="1193415"/>
                  <a:pt x="8234079" y="1324161"/>
                  <a:pt x="8248232" y="1481421"/>
                </a:cubicBezTo>
                <a:cubicBezTo>
                  <a:pt x="8262385" y="1638681"/>
                  <a:pt x="8216943" y="1800717"/>
                  <a:pt x="8248232" y="2040448"/>
                </a:cubicBezTo>
                <a:cubicBezTo>
                  <a:pt x="8279521" y="2280179"/>
                  <a:pt x="8208411" y="2303111"/>
                  <a:pt x="8248232" y="2482079"/>
                </a:cubicBezTo>
                <a:cubicBezTo>
                  <a:pt x="8288053" y="2661047"/>
                  <a:pt x="8205695" y="2816173"/>
                  <a:pt x="8248232" y="3119370"/>
                </a:cubicBezTo>
                <a:cubicBezTo>
                  <a:pt x="8290769" y="3422567"/>
                  <a:pt x="8221722" y="3608578"/>
                  <a:pt x="8248232" y="3913188"/>
                </a:cubicBezTo>
                <a:cubicBezTo>
                  <a:pt x="8076483" y="3918571"/>
                  <a:pt x="7920896" y="3868806"/>
                  <a:pt x="7824037" y="3913188"/>
                </a:cubicBezTo>
                <a:cubicBezTo>
                  <a:pt x="7727178" y="3957570"/>
                  <a:pt x="7443244" y="3856637"/>
                  <a:pt x="7317360" y="3913188"/>
                </a:cubicBezTo>
                <a:cubicBezTo>
                  <a:pt x="7191476" y="3969739"/>
                  <a:pt x="6791294" y="3859466"/>
                  <a:pt x="6645718" y="3913188"/>
                </a:cubicBezTo>
                <a:cubicBezTo>
                  <a:pt x="6500142" y="3966910"/>
                  <a:pt x="6337017" y="3868947"/>
                  <a:pt x="6139041" y="3913188"/>
                </a:cubicBezTo>
                <a:cubicBezTo>
                  <a:pt x="5941065" y="3957429"/>
                  <a:pt x="5734838" y="3867673"/>
                  <a:pt x="5467399" y="3913188"/>
                </a:cubicBezTo>
                <a:cubicBezTo>
                  <a:pt x="5199960" y="3958703"/>
                  <a:pt x="5243884" y="3896298"/>
                  <a:pt x="5125687" y="3913188"/>
                </a:cubicBezTo>
                <a:cubicBezTo>
                  <a:pt x="5007490" y="3930078"/>
                  <a:pt x="4820871" y="3906145"/>
                  <a:pt x="4701492" y="3913188"/>
                </a:cubicBezTo>
                <a:cubicBezTo>
                  <a:pt x="4582114" y="3920231"/>
                  <a:pt x="4424760" y="3866340"/>
                  <a:pt x="4194815" y="3913188"/>
                </a:cubicBezTo>
                <a:cubicBezTo>
                  <a:pt x="3964870" y="3960036"/>
                  <a:pt x="3848333" y="3879767"/>
                  <a:pt x="3605656" y="3913188"/>
                </a:cubicBezTo>
                <a:cubicBezTo>
                  <a:pt x="3362979" y="3946609"/>
                  <a:pt x="3292565" y="3870015"/>
                  <a:pt x="3016496" y="3913188"/>
                </a:cubicBezTo>
                <a:cubicBezTo>
                  <a:pt x="2740427" y="3956361"/>
                  <a:pt x="2596084" y="3856594"/>
                  <a:pt x="2427337" y="3913188"/>
                </a:cubicBezTo>
                <a:cubicBezTo>
                  <a:pt x="2258590" y="3969782"/>
                  <a:pt x="2114333" y="3910721"/>
                  <a:pt x="1920660" y="3913188"/>
                </a:cubicBezTo>
                <a:cubicBezTo>
                  <a:pt x="1726987" y="3915655"/>
                  <a:pt x="1582564" y="3858301"/>
                  <a:pt x="1249018" y="3913188"/>
                </a:cubicBezTo>
                <a:cubicBezTo>
                  <a:pt x="915472" y="3968075"/>
                  <a:pt x="917789" y="3874281"/>
                  <a:pt x="824823" y="3913188"/>
                </a:cubicBezTo>
                <a:cubicBezTo>
                  <a:pt x="731858" y="3952095"/>
                  <a:pt x="309335" y="3876947"/>
                  <a:pt x="0" y="3913188"/>
                </a:cubicBezTo>
                <a:cubicBezTo>
                  <a:pt x="-25914" y="3727130"/>
                  <a:pt x="34921" y="3555259"/>
                  <a:pt x="0" y="3315029"/>
                </a:cubicBezTo>
                <a:cubicBezTo>
                  <a:pt x="-34921" y="3074799"/>
                  <a:pt x="44007" y="3011796"/>
                  <a:pt x="0" y="2716871"/>
                </a:cubicBezTo>
                <a:cubicBezTo>
                  <a:pt x="-44007" y="2421946"/>
                  <a:pt x="30627" y="2340172"/>
                  <a:pt x="0" y="2236107"/>
                </a:cubicBezTo>
                <a:cubicBezTo>
                  <a:pt x="-30627" y="2132042"/>
                  <a:pt x="47908" y="1958314"/>
                  <a:pt x="0" y="1794476"/>
                </a:cubicBezTo>
                <a:cubicBezTo>
                  <a:pt x="-47908" y="1630638"/>
                  <a:pt x="58855" y="1295794"/>
                  <a:pt x="0" y="1157186"/>
                </a:cubicBezTo>
                <a:cubicBezTo>
                  <a:pt x="-58855" y="1018578"/>
                  <a:pt x="50871" y="822821"/>
                  <a:pt x="0" y="676422"/>
                </a:cubicBezTo>
                <a:cubicBezTo>
                  <a:pt x="-50871" y="530023"/>
                  <a:pt x="37098" y="317435"/>
                  <a:pt x="0" y="0"/>
                </a:cubicBezTo>
                <a:close/>
              </a:path>
              <a:path w="8248232" h="3913188" stroke="0" extrusionOk="0">
                <a:moveTo>
                  <a:pt x="0" y="0"/>
                </a:moveTo>
                <a:cubicBezTo>
                  <a:pt x="151241" y="-33430"/>
                  <a:pt x="195354" y="771"/>
                  <a:pt x="341712" y="0"/>
                </a:cubicBezTo>
                <a:cubicBezTo>
                  <a:pt x="488070" y="-771"/>
                  <a:pt x="899155" y="14312"/>
                  <a:pt x="1095837" y="0"/>
                </a:cubicBezTo>
                <a:cubicBezTo>
                  <a:pt x="1292519" y="-14312"/>
                  <a:pt x="1672302" y="74167"/>
                  <a:pt x="1849961" y="0"/>
                </a:cubicBezTo>
                <a:cubicBezTo>
                  <a:pt x="2027620" y="-74167"/>
                  <a:pt x="2274427" y="37495"/>
                  <a:pt x="2604085" y="0"/>
                </a:cubicBezTo>
                <a:cubicBezTo>
                  <a:pt x="2933743" y="-37495"/>
                  <a:pt x="2909424" y="13479"/>
                  <a:pt x="3193244" y="0"/>
                </a:cubicBezTo>
                <a:cubicBezTo>
                  <a:pt x="3477064" y="-13479"/>
                  <a:pt x="3732978" y="6526"/>
                  <a:pt x="3947368" y="0"/>
                </a:cubicBezTo>
                <a:cubicBezTo>
                  <a:pt x="4161758" y="-6526"/>
                  <a:pt x="4265816" y="20182"/>
                  <a:pt x="4454045" y="0"/>
                </a:cubicBezTo>
                <a:cubicBezTo>
                  <a:pt x="4642274" y="-20182"/>
                  <a:pt x="4834842" y="63770"/>
                  <a:pt x="5208169" y="0"/>
                </a:cubicBezTo>
                <a:cubicBezTo>
                  <a:pt x="5581496" y="-63770"/>
                  <a:pt x="5681573" y="33165"/>
                  <a:pt x="5962293" y="0"/>
                </a:cubicBezTo>
                <a:cubicBezTo>
                  <a:pt x="6243013" y="-33165"/>
                  <a:pt x="6305940" y="6723"/>
                  <a:pt x="6468971" y="0"/>
                </a:cubicBezTo>
                <a:cubicBezTo>
                  <a:pt x="6632002" y="-6723"/>
                  <a:pt x="6823870" y="20840"/>
                  <a:pt x="7140612" y="0"/>
                </a:cubicBezTo>
                <a:cubicBezTo>
                  <a:pt x="7457354" y="-20840"/>
                  <a:pt x="7903990" y="31414"/>
                  <a:pt x="8248232" y="0"/>
                </a:cubicBezTo>
                <a:cubicBezTo>
                  <a:pt x="8299555" y="146119"/>
                  <a:pt x="8222118" y="273895"/>
                  <a:pt x="8248232" y="519895"/>
                </a:cubicBezTo>
                <a:cubicBezTo>
                  <a:pt x="8274346" y="765895"/>
                  <a:pt x="8226507" y="866078"/>
                  <a:pt x="8248232" y="1157186"/>
                </a:cubicBezTo>
                <a:cubicBezTo>
                  <a:pt x="8269957" y="1448294"/>
                  <a:pt x="8220623" y="1652427"/>
                  <a:pt x="8248232" y="1794476"/>
                </a:cubicBezTo>
                <a:cubicBezTo>
                  <a:pt x="8275841" y="1936525"/>
                  <a:pt x="8218515" y="2146029"/>
                  <a:pt x="8248232" y="2431767"/>
                </a:cubicBezTo>
                <a:cubicBezTo>
                  <a:pt x="8277949" y="2717505"/>
                  <a:pt x="8247351" y="2712900"/>
                  <a:pt x="8248232" y="2990794"/>
                </a:cubicBezTo>
                <a:cubicBezTo>
                  <a:pt x="8249113" y="3268688"/>
                  <a:pt x="8200971" y="3505825"/>
                  <a:pt x="8248232" y="3913188"/>
                </a:cubicBezTo>
                <a:cubicBezTo>
                  <a:pt x="8010963" y="3936332"/>
                  <a:pt x="7902514" y="3877718"/>
                  <a:pt x="7659073" y="3913188"/>
                </a:cubicBezTo>
                <a:cubicBezTo>
                  <a:pt x="7415632" y="3948658"/>
                  <a:pt x="7344671" y="3871196"/>
                  <a:pt x="7069913" y="3913188"/>
                </a:cubicBezTo>
                <a:cubicBezTo>
                  <a:pt x="6795155" y="3955180"/>
                  <a:pt x="6772182" y="3880262"/>
                  <a:pt x="6480754" y="3913188"/>
                </a:cubicBezTo>
                <a:cubicBezTo>
                  <a:pt x="6189326" y="3946114"/>
                  <a:pt x="6119011" y="3894501"/>
                  <a:pt x="5809112" y="3913188"/>
                </a:cubicBezTo>
                <a:cubicBezTo>
                  <a:pt x="5499213" y="3931875"/>
                  <a:pt x="5587747" y="3884040"/>
                  <a:pt x="5384917" y="3913188"/>
                </a:cubicBezTo>
                <a:cubicBezTo>
                  <a:pt x="5182087" y="3942336"/>
                  <a:pt x="4951984" y="3895141"/>
                  <a:pt x="4713275" y="3913188"/>
                </a:cubicBezTo>
                <a:cubicBezTo>
                  <a:pt x="4474566" y="3931235"/>
                  <a:pt x="4487077" y="3886716"/>
                  <a:pt x="4289081" y="3913188"/>
                </a:cubicBezTo>
                <a:cubicBezTo>
                  <a:pt x="4091085" y="3939660"/>
                  <a:pt x="4030985" y="3901078"/>
                  <a:pt x="3864886" y="3913188"/>
                </a:cubicBezTo>
                <a:cubicBezTo>
                  <a:pt x="3698788" y="3925298"/>
                  <a:pt x="3530099" y="3894347"/>
                  <a:pt x="3440691" y="3913188"/>
                </a:cubicBezTo>
                <a:cubicBezTo>
                  <a:pt x="3351284" y="3932029"/>
                  <a:pt x="2871630" y="3910668"/>
                  <a:pt x="2686567" y="3913188"/>
                </a:cubicBezTo>
                <a:cubicBezTo>
                  <a:pt x="2501504" y="3915708"/>
                  <a:pt x="2183576" y="3847337"/>
                  <a:pt x="2014925" y="3913188"/>
                </a:cubicBezTo>
                <a:cubicBezTo>
                  <a:pt x="1846274" y="3979039"/>
                  <a:pt x="1798346" y="3889389"/>
                  <a:pt x="1673213" y="3913188"/>
                </a:cubicBezTo>
                <a:cubicBezTo>
                  <a:pt x="1548080" y="3936987"/>
                  <a:pt x="1108202" y="3876924"/>
                  <a:pt x="919089" y="3913188"/>
                </a:cubicBezTo>
                <a:cubicBezTo>
                  <a:pt x="729976" y="3949452"/>
                  <a:pt x="234587" y="3839782"/>
                  <a:pt x="0" y="3913188"/>
                </a:cubicBezTo>
                <a:cubicBezTo>
                  <a:pt x="-6179" y="3688697"/>
                  <a:pt x="58906" y="3591321"/>
                  <a:pt x="0" y="3393293"/>
                </a:cubicBezTo>
                <a:cubicBezTo>
                  <a:pt x="-58906" y="3195266"/>
                  <a:pt x="27323" y="3097976"/>
                  <a:pt x="0" y="2951662"/>
                </a:cubicBezTo>
                <a:cubicBezTo>
                  <a:pt x="-27323" y="2805348"/>
                  <a:pt x="10656" y="2529779"/>
                  <a:pt x="0" y="2392635"/>
                </a:cubicBezTo>
                <a:cubicBezTo>
                  <a:pt x="-10656" y="2255491"/>
                  <a:pt x="71460" y="1906523"/>
                  <a:pt x="0" y="1755344"/>
                </a:cubicBezTo>
                <a:cubicBezTo>
                  <a:pt x="-71460" y="1604165"/>
                  <a:pt x="3034" y="1479887"/>
                  <a:pt x="0" y="1313713"/>
                </a:cubicBezTo>
                <a:cubicBezTo>
                  <a:pt x="-3034" y="1147539"/>
                  <a:pt x="691" y="1065737"/>
                  <a:pt x="0" y="832950"/>
                </a:cubicBezTo>
                <a:cubicBezTo>
                  <a:pt x="-691" y="600163"/>
                  <a:pt x="45466" y="359754"/>
                  <a:pt x="0" y="0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 w="31750" cmpd="sng">
            <a:solidFill>
              <a:srgbClr val="FFFF00"/>
            </a:solidFill>
            <a:prstDash val="sysDot"/>
            <a:extLst>
              <a:ext uri="{C807C97D-BFC1-408E-A445-0C87EB9F89A2}">
                <ask:lineSketchStyleProps xmlns:ask="http://schemas.microsoft.com/office/drawing/2018/sketchyshapes" sd="3458215085">
                  <ask:type>
                    <ask:lineSketchScribble/>
                  </ask:type>
                </ask:lineSketchStyleProps>
              </a:ext>
            </a:extLst>
          </a:ln>
        </p:spPr>
        <p:txBody>
          <a:bodyPr>
            <a:normAutofit/>
          </a:bodyPr>
          <a:lstStyle/>
          <a:p>
            <a:pPr algn="ctr"/>
            <a:r>
              <a:rPr lang="en-US" sz="2800" b="1" u="sng" dirty="0">
                <a:highlight>
                  <a:srgbClr val="008080"/>
                </a:highlight>
              </a:rPr>
              <a:t>    Tools Used: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highlight>
                  <a:srgbClr val="808000"/>
                </a:highlight>
              </a:rPr>
              <a:t>Programming Language C++.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highlight>
                  <a:srgbClr val="808000"/>
                </a:highlight>
              </a:rPr>
              <a:t>Data Structures : </a:t>
            </a:r>
            <a:r>
              <a:rPr lang="en-US" b="1" dirty="0">
                <a:highlight>
                  <a:srgbClr val="808000"/>
                </a:highlight>
              </a:rPr>
              <a:t>Map , Set , Vector</a:t>
            </a:r>
            <a:r>
              <a:rPr lang="en-US" dirty="0">
                <a:highlight>
                  <a:srgbClr val="808000"/>
                </a:highlight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highlight>
                  <a:srgbClr val="808000"/>
                </a:highlight>
              </a:rPr>
              <a:t>Algorithm : </a:t>
            </a:r>
            <a:r>
              <a:rPr lang="en-US" b="1" dirty="0">
                <a:highlight>
                  <a:srgbClr val="808000"/>
                </a:highlight>
              </a:rPr>
              <a:t> Dijkstra’s Algorithm</a:t>
            </a:r>
            <a:r>
              <a:rPr lang="en-US" dirty="0">
                <a:highlight>
                  <a:srgbClr val="808000"/>
                </a:highlight>
              </a:rPr>
              <a:t>  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highlight>
                  <a:srgbClr val="808000"/>
                </a:highlight>
              </a:rPr>
              <a:t>Compilation : Any Standard C++ compiler (e.g. GCC, CodeBlocks ).</a:t>
            </a:r>
          </a:p>
        </p:txBody>
      </p:sp>
      <p:pic>
        <p:nvPicPr>
          <p:cNvPr id="1026" name="Picture 2" descr="C++ - Wikipedia">
            <a:extLst>
              <a:ext uri="{FF2B5EF4-FFF2-40B4-BE49-F238E27FC236}">
                <a16:creationId xmlns:a16="http://schemas.microsoft.com/office/drawing/2014/main" id="{8FB93294-4626-D61B-AD23-C54F7139A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002" y="2752943"/>
            <a:ext cx="1084946" cy="122377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hortest Path Algorithm ...">
            <a:extLst>
              <a:ext uri="{FF2B5EF4-FFF2-40B4-BE49-F238E27FC236}">
                <a16:creationId xmlns:a16="http://schemas.microsoft.com/office/drawing/2014/main" id="{71406CF7-0130-8544-F130-74D2D2F96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0296" y="2021305"/>
            <a:ext cx="3135346" cy="142594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Using Code::Blocks on Jetson - JetsonHacks">
            <a:extLst>
              <a:ext uri="{FF2B5EF4-FFF2-40B4-BE49-F238E27FC236}">
                <a16:creationId xmlns:a16="http://schemas.microsoft.com/office/drawing/2014/main" id="{625BCD3F-F302-FDA7-3A46-E977A87FE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9686" y="3976721"/>
            <a:ext cx="1962519" cy="136852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7627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5BE93-0252-3CC3-B567-14EC47EB8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758" y="441156"/>
            <a:ext cx="11090275" cy="881953"/>
          </a:xfrm>
        </p:spPr>
        <p:txBody>
          <a:bodyPr/>
          <a:lstStyle/>
          <a:p>
            <a:r>
              <a:rPr lang="en-US" sz="4000" dirty="0">
                <a:highlight>
                  <a:srgbClr val="0000FF"/>
                </a:highlight>
                <a:latin typeface="Bahnschrift" panose="020B0502040204020203" pitchFamily="34" charset="0"/>
              </a:rPr>
              <a:t>🚇</a:t>
            </a:r>
            <a:r>
              <a:rPr lang="en-US" dirty="0">
                <a:highlight>
                  <a:srgbClr val="0000FF"/>
                </a:highlight>
                <a:latin typeface="Bahnschrift" panose="020B0502040204020203" pitchFamily="34" charset="0"/>
              </a:rPr>
              <a:t>Graph Representation</a:t>
            </a:r>
            <a:endParaRPr lang="en-US" sz="4000" dirty="0">
              <a:highlight>
                <a:srgbClr val="0000FF"/>
              </a:highlight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CA07C-1908-B1EB-82FA-EC63DAAF4C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0758" y="1777665"/>
            <a:ext cx="6948821" cy="3913188"/>
          </a:xfrm>
          <a:custGeom>
            <a:avLst/>
            <a:gdLst>
              <a:gd name="connsiteX0" fmla="*/ 0 w 6948821"/>
              <a:gd name="connsiteY0" fmla="*/ 0 h 3913188"/>
              <a:gd name="connsiteX1" fmla="*/ 370604 w 6948821"/>
              <a:gd name="connsiteY1" fmla="*/ 0 h 3913188"/>
              <a:gd name="connsiteX2" fmla="*/ 880184 w 6948821"/>
              <a:gd name="connsiteY2" fmla="*/ 0 h 3913188"/>
              <a:gd name="connsiteX3" fmla="*/ 1528741 w 6948821"/>
              <a:gd name="connsiteY3" fmla="*/ 0 h 3913188"/>
              <a:gd name="connsiteX4" fmla="*/ 2177297 w 6948821"/>
              <a:gd name="connsiteY4" fmla="*/ 0 h 3913188"/>
              <a:gd name="connsiteX5" fmla="*/ 2895342 w 6948821"/>
              <a:gd name="connsiteY5" fmla="*/ 0 h 3913188"/>
              <a:gd name="connsiteX6" fmla="*/ 3543899 w 6948821"/>
              <a:gd name="connsiteY6" fmla="*/ 0 h 3913188"/>
              <a:gd name="connsiteX7" fmla="*/ 4053479 w 6948821"/>
              <a:gd name="connsiteY7" fmla="*/ 0 h 3913188"/>
              <a:gd name="connsiteX8" fmla="*/ 4424083 w 6948821"/>
              <a:gd name="connsiteY8" fmla="*/ 0 h 3913188"/>
              <a:gd name="connsiteX9" fmla="*/ 5003151 w 6948821"/>
              <a:gd name="connsiteY9" fmla="*/ 0 h 3913188"/>
              <a:gd name="connsiteX10" fmla="*/ 5512731 w 6948821"/>
              <a:gd name="connsiteY10" fmla="*/ 0 h 3913188"/>
              <a:gd name="connsiteX11" fmla="*/ 6161288 w 6948821"/>
              <a:gd name="connsiteY11" fmla="*/ 0 h 3913188"/>
              <a:gd name="connsiteX12" fmla="*/ 6948821 w 6948821"/>
              <a:gd name="connsiteY12" fmla="*/ 0 h 3913188"/>
              <a:gd name="connsiteX13" fmla="*/ 6948821 w 6948821"/>
              <a:gd name="connsiteY13" fmla="*/ 559027 h 3913188"/>
              <a:gd name="connsiteX14" fmla="*/ 6948821 w 6948821"/>
              <a:gd name="connsiteY14" fmla="*/ 1039790 h 3913188"/>
              <a:gd name="connsiteX15" fmla="*/ 6948821 w 6948821"/>
              <a:gd name="connsiteY15" fmla="*/ 1677081 h 3913188"/>
              <a:gd name="connsiteX16" fmla="*/ 6948821 w 6948821"/>
              <a:gd name="connsiteY16" fmla="*/ 2275239 h 3913188"/>
              <a:gd name="connsiteX17" fmla="*/ 6948821 w 6948821"/>
              <a:gd name="connsiteY17" fmla="*/ 2912530 h 3913188"/>
              <a:gd name="connsiteX18" fmla="*/ 6948821 w 6948821"/>
              <a:gd name="connsiteY18" fmla="*/ 3354161 h 3913188"/>
              <a:gd name="connsiteX19" fmla="*/ 6948821 w 6948821"/>
              <a:gd name="connsiteY19" fmla="*/ 3913188 h 3913188"/>
              <a:gd name="connsiteX20" fmla="*/ 6508729 w 6948821"/>
              <a:gd name="connsiteY20" fmla="*/ 3913188 h 3913188"/>
              <a:gd name="connsiteX21" fmla="*/ 6068637 w 6948821"/>
              <a:gd name="connsiteY21" fmla="*/ 3913188 h 3913188"/>
              <a:gd name="connsiteX22" fmla="*/ 5628545 w 6948821"/>
              <a:gd name="connsiteY22" fmla="*/ 3913188 h 3913188"/>
              <a:gd name="connsiteX23" fmla="*/ 5257941 w 6948821"/>
              <a:gd name="connsiteY23" fmla="*/ 3913188 h 3913188"/>
              <a:gd name="connsiteX24" fmla="*/ 4817849 w 6948821"/>
              <a:gd name="connsiteY24" fmla="*/ 3913188 h 3913188"/>
              <a:gd name="connsiteX25" fmla="*/ 4099804 w 6948821"/>
              <a:gd name="connsiteY25" fmla="*/ 3913188 h 3913188"/>
              <a:gd name="connsiteX26" fmla="*/ 3590224 w 6948821"/>
              <a:gd name="connsiteY26" fmla="*/ 3913188 h 3913188"/>
              <a:gd name="connsiteX27" fmla="*/ 2941668 w 6948821"/>
              <a:gd name="connsiteY27" fmla="*/ 3913188 h 3913188"/>
              <a:gd name="connsiteX28" fmla="*/ 2432087 w 6948821"/>
              <a:gd name="connsiteY28" fmla="*/ 3913188 h 3913188"/>
              <a:gd name="connsiteX29" fmla="*/ 1783531 w 6948821"/>
              <a:gd name="connsiteY29" fmla="*/ 3913188 h 3913188"/>
              <a:gd name="connsiteX30" fmla="*/ 1412927 w 6948821"/>
              <a:gd name="connsiteY30" fmla="*/ 3913188 h 3913188"/>
              <a:gd name="connsiteX31" fmla="*/ 972835 w 6948821"/>
              <a:gd name="connsiteY31" fmla="*/ 3913188 h 3913188"/>
              <a:gd name="connsiteX32" fmla="*/ 0 w 6948821"/>
              <a:gd name="connsiteY32" fmla="*/ 3913188 h 3913188"/>
              <a:gd name="connsiteX33" fmla="*/ 0 w 6948821"/>
              <a:gd name="connsiteY33" fmla="*/ 3354161 h 3913188"/>
              <a:gd name="connsiteX34" fmla="*/ 0 w 6948821"/>
              <a:gd name="connsiteY34" fmla="*/ 2795134 h 3913188"/>
              <a:gd name="connsiteX35" fmla="*/ 0 w 6948821"/>
              <a:gd name="connsiteY35" fmla="*/ 2196976 h 3913188"/>
              <a:gd name="connsiteX36" fmla="*/ 0 w 6948821"/>
              <a:gd name="connsiteY36" fmla="*/ 1755344 h 3913188"/>
              <a:gd name="connsiteX37" fmla="*/ 0 w 6948821"/>
              <a:gd name="connsiteY37" fmla="*/ 1196317 h 3913188"/>
              <a:gd name="connsiteX38" fmla="*/ 0 w 6948821"/>
              <a:gd name="connsiteY38" fmla="*/ 715554 h 3913188"/>
              <a:gd name="connsiteX39" fmla="*/ 0 w 6948821"/>
              <a:gd name="connsiteY39" fmla="*/ 0 h 3913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6948821" h="3913188" fill="none" extrusionOk="0">
                <a:moveTo>
                  <a:pt x="0" y="0"/>
                </a:moveTo>
                <a:cubicBezTo>
                  <a:pt x="179064" y="-22514"/>
                  <a:pt x="225697" y="18389"/>
                  <a:pt x="370604" y="0"/>
                </a:cubicBezTo>
                <a:cubicBezTo>
                  <a:pt x="515511" y="-18389"/>
                  <a:pt x="716403" y="26957"/>
                  <a:pt x="880184" y="0"/>
                </a:cubicBezTo>
                <a:cubicBezTo>
                  <a:pt x="1043965" y="-26957"/>
                  <a:pt x="1253096" y="46276"/>
                  <a:pt x="1528741" y="0"/>
                </a:cubicBezTo>
                <a:cubicBezTo>
                  <a:pt x="1804386" y="-46276"/>
                  <a:pt x="1921757" y="71094"/>
                  <a:pt x="2177297" y="0"/>
                </a:cubicBezTo>
                <a:cubicBezTo>
                  <a:pt x="2432837" y="-71094"/>
                  <a:pt x="2652637" y="12441"/>
                  <a:pt x="2895342" y="0"/>
                </a:cubicBezTo>
                <a:cubicBezTo>
                  <a:pt x="3138047" y="-12441"/>
                  <a:pt x="3411062" y="29277"/>
                  <a:pt x="3543899" y="0"/>
                </a:cubicBezTo>
                <a:cubicBezTo>
                  <a:pt x="3676736" y="-29277"/>
                  <a:pt x="3925851" y="40536"/>
                  <a:pt x="4053479" y="0"/>
                </a:cubicBezTo>
                <a:cubicBezTo>
                  <a:pt x="4181107" y="-40536"/>
                  <a:pt x="4327188" y="22735"/>
                  <a:pt x="4424083" y="0"/>
                </a:cubicBezTo>
                <a:cubicBezTo>
                  <a:pt x="4520978" y="-22735"/>
                  <a:pt x="4826417" y="50370"/>
                  <a:pt x="5003151" y="0"/>
                </a:cubicBezTo>
                <a:cubicBezTo>
                  <a:pt x="5179885" y="-50370"/>
                  <a:pt x="5359102" y="8073"/>
                  <a:pt x="5512731" y="0"/>
                </a:cubicBezTo>
                <a:cubicBezTo>
                  <a:pt x="5666360" y="-8073"/>
                  <a:pt x="6010695" y="65327"/>
                  <a:pt x="6161288" y="0"/>
                </a:cubicBezTo>
                <a:cubicBezTo>
                  <a:pt x="6311881" y="-65327"/>
                  <a:pt x="6602727" y="64095"/>
                  <a:pt x="6948821" y="0"/>
                </a:cubicBezTo>
                <a:cubicBezTo>
                  <a:pt x="6999447" y="272391"/>
                  <a:pt x="6914236" y="306309"/>
                  <a:pt x="6948821" y="559027"/>
                </a:cubicBezTo>
                <a:cubicBezTo>
                  <a:pt x="6983406" y="811745"/>
                  <a:pt x="6900921" y="835695"/>
                  <a:pt x="6948821" y="1039790"/>
                </a:cubicBezTo>
                <a:cubicBezTo>
                  <a:pt x="6996721" y="1243885"/>
                  <a:pt x="6882906" y="1534957"/>
                  <a:pt x="6948821" y="1677081"/>
                </a:cubicBezTo>
                <a:cubicBezTo>
                  <a:pt x="7014736" y="1819205"/>
                  <a:pt x="6924894" y="2018943"/>
                  <a:pt x="6948821" y="2275239"/>
                </a:cubicBezTo>
                <a:cubicBezTo>
                  <a:pt x="6972748" y="2531535"/>
                  <a:pt x="6904017" y="2750461"/>
                  <a:pt x="6948821" y="2912530"/>
                </a:cubicBezTo>
                <a:cubicBezTo>
                  <a:pt x="6993625" y="3074599"/>
                  <a:pt x="6945654" y="3174648"/>
                  <a:pt x="6948821" y="3354161"/>
                </a:cubicBezTo>
                <a:cubicBezTo>
                  <a:pt x="6951988" y="3533674"/>
                  <a:pt x="6947937" y="3720431"/>
                  <a:pt x="6948821" y="3913188"/>
                </a:cubicBezTo>
                <a:cubicBezTo>
                  <a:pt x="6834449" y="3950707"/>
                  <a:pt x="6619608" y="3860891"/>
                  <a:pt x="6508729" y="3913188"/>
                </a:cubicBezTo>
                <a:cubicBezTo>
                  <a:pt x="6397850" y="3965485"/>
                  <a:pt x="6226683" y="3896394"/>
                  <a:pt x="6068637" y="3913188"/>
                </a:cubicBezTo>
                <a:cubicBezTo>
                  <a:pt x="5910591" y="3929982"/>
                  <a:pt x="5822649" y="3910639"/>
                  <a:pt x="5628545" y="3913188"/>
                </a:cubicBezTo>
                <a:cubicBezTo>
                  <a:pt x="5434441" y="3915737"/>
                  <a:pt x="5409254" y="3891699"/>
                  <a:pt x="5257941" y="3913188"/>
                </a:cubicBezTo>
                <a:cubicBezTo>
                  <a:pt x="5106628" y="3934677"/>
                  <a:pt x="4916876" y="3874114"/>
                  <a:pt x="4817849" y="3913188"/>
                </a:cubicBezTo>
                <a:cubicBezTo>
                  <a:pt x="4718822" y="3952262"/>
                  <a:pt x="4450224" y="3854516"/>
                  <a:pt x="4099804" y="3913188"/>
                </a:cubicBezTo>
                <a:cubicBezTo>
                  <a:pt x="3749384" y="3971860"/>
                  <a:pt x="3750288" y="3886036"/>
                  <a:pt x="3590224" y="3913188"/>
                </a:cubicBezTo>
                <a:cubicBezTo>
                  <a:pt x="3430160" y="3940340"/>
                  <a:pt x="3213496" y="3881017"/>
                  <a:pt x="2941668" y="3913188"/>
                </a:cubicBezTo>
                <a:cubicBezTo>
                  <a:pt x="2669840" y="3945359"/>
                  <a:pt x="2557650" y="3884257"/>
                  <a:pt x="2432087" y="3913188"/>
                </a:cubicBezTo>
                <a:cubicBezTo>
                  <a:pt x="2306524" y="3942119"/>
                  <a:pt x="1925957" y="3891011"/>
                  <a:pt x="1783531" y="3913188"/>
                </a:cubicBezTo>
                <a:cubicBezTo>
                  <a:pt x="1641105" y="3935365"/>
                  <a:pt x="1520920" y="3874820"/>
                  <a:pt x="1412927" y="3913188"/>
                </a:cubicBezTo>
                <a:cubicBezTo>
                  <a:pt x="1304934" y="3951556"/>
                  <a:pt x="1192203" y="3897790"/>
                  <a:pt x="972835" y="3913188"/>
                </a:cubicBezTo>
                <a:cubicBezTo>
                  <a:pt x="753467" y="3928586"/>
                  <a:pt x="363491" y="3831601"/>
                  <a:pt x="0" y="3913188"/>
                </a:cubicBezTo>
                <a:cubicBezTo>
                  <a:pt x="-27484" y="3753061"/>
                  <a:pt x="50378" y="3506704"/>
                  <a:pt x="0" y="3354161"/>
                </a:cubicBezTo>
                <a:cubicBezTo>
                  <a:pt x="-50378" y="3201618"/>
                  <a:pt x="43126" y="3055066"/>
                  <a:pt x="0" y="2795134"/>
                </a:cubicBezTo>
                <a:cubicBezTo>
                  <a:pt x="-43126" y="2535202"/>
                  <a:pt x="31775" y="2340244"/>
                  <a:pt x="0" y="2196976"/>
                </a:cubicBezTo>
                <a:cubicBezTo>
                  <a:pt x="-31775" y="2053708"/>
                  <a:pt x="32083" y="1924543"/>
                  <a:pt x="0" y="1755344"/>
                </a:cubicBezTo>
                <a:cubicBezTo>
                  <a:pt x="-32083" y="1586145"/>
                  <a:pt x="51665" y="1420472"/>
                  <a:pt x="0" y="1196317"/>
                </a:cubicBezTo>
                <a:cubicBezTo>
                  <a:pt x="-51665" y="972162"/>
                  <a:pt x="23193" y="927738"/>
                  <a:pt x="0" y="715554"/>
                </a:cubicBezTo>
                <a:cubicBezTo>
                  <a:pt x="-23193" y="503370"/>
                  <a:pt x="38271" y="289074"/>
                  <a:pt x="0" y="0"/>
                </a:cubicBezTo>
                <a:close/>
              </a:path>
              <a:path w="6948821" h="3913188" stroke="0" extrusionOk="0">
                <a:moveTo>
                  <a:pt x="0" y="0"/>
                </a:moveTo>
                <a:cubicBezTo>
                  <a:pt x="134900" y="-182"/>
                  <a:pt x="270939" y="17294"/>
                  <a:pt x="370604" y="0"/>
                </a:cubicBezTo>
                <a:cubicBezTo>
                  <a:pt x="470269" y="-17294"/>
                  <a:pt x="944398" y="9849"/>
                  <a:pt x="1088649" y="0"/>
                </a:cubicBezTo>
                <a:cubicBezTo>
                  <a:pt x="1232901" y="-9849"/>
                  <a:pt x="1530700" y="46371"/>
                  <a:pt x="1806693" y="0"/>
                </a:cubicBezTo>
                <a:cubicBezTo>
                  <a:pt x="2082686" y="-46371"/>
                  <a:pt x="2249287" y="43468"/>
                  <a:pt x="2524738" y="0"/>
                </a:cubicBezTo>
                <a:cubicBezTo>
                  <a:pt x="2800189" y="-43468"/>
                  <a:pt x="2980385" y="65419"/>
                  <a:pt x="3103807" y="0"/>
                </a:cubicBezTo>
                <a:cubicBezTo>
                  <a:pt x="3227229" y="-65419"/>
                  <a:pt x="3556313" y="1657"/>
                  <a:pt x="3821852" y="0"/>
                </a:cubicBezTo>
                <a:cubicBezTo>
                  <a:pt x="4087392" y="-1657"/>
                  <a:pt x="4139520" y="51627"/>
                  <a:pt x="4331432" y="0"/>
                </a:cubicBezTo>
                <a:cubicBezTo>
                  <a:pt x="4523344" y="-51627"/>
                  <a:pt x="4716780" y="67905"/>
                  <a:pt x="5049477" y="0"/>
                </a:cubicBezTo>
                <a:cubicBezTo>
                  <a:pt x="5382175" y="-67905"/>
                  <a:pt x="5426451" y="14300"/>
                  <a:pt x="5767521" y="0"/>
                </a:cubicBezTo>
                <a:cubicBezTo>
                  <a:pt x="6108591" y="-14300"/>
                  <a:pt x="6043231" y="35183"/>
                  <a:pt x="6277102" y="0"/>
                </a:cubicBezTo>
                <a:cubicBezTo>
                  <a:pt x="6510973" y="-35183"/>
                  <a:pt x="6764289" y="31261"/>
                  <a:pt x="6948821" y="0"/>
                </a:cubicBezTo>
                <a:cubicBezTo>
                  <a:pt x="6979893" y="233183"/>
                  <a:pt x="6923892" y="466027"/>
                  <a:pt x="6948821" y="637291"/>
                </a:cubicBezTo>
                <a:cubicBezTo>
                  <a:pt x="6973750" y="808555"/>
                  <a:pt x="6922707" y="911186"/>
                  <a:pt x="6948821" y="1157186"/>
                </a:cubicBezTo>
                <a:cubicBezTo>
                  <a:pt x="6974935" y="1403186"/>
                  <a:pt x="6926452" y="1505008"/>
                  <a:pt x="6948821" y="1794476"/>
                </a:cubicBezTo>
                <a:cubicBezTo>
                  <a:pt x="6971190" y="2083944"/>
                  <a:pt x="6927111" y="2284968"/>
                  <a:pt x="6948821" y="2431767"/>
                </a:cubicBezTo>
                <a:cubicBezTo>
                  <a:pt x="6970531" y="2578566"/>
                  <a:pt x="6918794" y="2787166"/>
                  <a:pt x="6948821" y="3069057"/>
                </a:cubicBezTo>
                <a:cubicBezTo>
                  <a:pt x="6978848" y="3350948"/>
                  <a:pt x="6919366" y="3507302"/>
                  <a:pt x="6948821" y="3913188"/>
                </a:cubicBezTo>
                <a:cubicBezTo>
                  <a:pt x="6668393" y="3966918"/>
                  <a:pt x="6516818" y="3862123"/>
                  <a:pt x="6300264" y="3913188"/>
                </a:cubicBezTo>
                <a:cubicBezTo>
                  <a:pt x="6083710" y="3964253"/>
                  <a:pt x="5775594" y="3844203"/>
                  <a:pt x="5582220" y="3913188"/>
                </a:cubicBezTo>
                <a:cubicBezTo>
                  <a:pt x="5388846" y="3982173"/>
                  <a:pt x="5159204" y="3847211"/>
                  <a:pt x="5003151" y="3913188"/>
                </a:cubicBezTo>
                <a:cubicBezTo>
                  <a:pt x="4847098" y="3979165"/>
                  <a:pt x="4628068" y="3906806"/>
                  <a:pt x="4424083" y="3913188"/>
                </a:cubicBezTo>
                <a:cubicBezTo>
                  <a:pt x="4220098" y="3919570"/>
                  <a:pt x="3977209" y="3849836"/>
                  <a:pt x="3775526" y="3913188"/>
                </a:cubicBezTo>
                <a:cubicBezTo>
                  <a:pt x="3573843" y="3976540"/>
                  <a:pt x="3477807" y="3901154"/>
                  <a:pt x="3335434" y="3913188"/>
                </a:cubicBezTo>
                <a:cubicBezTo>
                  <a:pt x="3193061" y="3925222"/>
                  <a:pt x="2947402" y="3851617"/>
                  <a:pt x="2686877" y="3913188"/>
                </a:cubicBezTo>
                <a:cubicBezTo>
                  <a:pt x="2426352" y="3974759"/>
                  <a:pt x="2416792" y="3863465"/>
                  <a:pt x="2246785" y="3913188"/>
                </a:cubicBezTo>
                <a:cubicBezTo>
                  <a:pt x="2076778" y="3962911"/>
                  <a:pt x="1983261" y="3908788"/>
                  <a:pt x="1806693" y="3913188"/>
                </a:cubicBezTo>
                <a:cubicBezTo>
                  <a:pt x="1630125" y="3917588"/>
                  <a:pt x="1571025" y="3867821"/>
                  <a:pt x="1366601" y="3913188"/>
                </a:cubicBezTo>
                <a:cubicBezTo>
                  <a:pt x="1162177" y="3958555"/>
                  <a:pt x="935431" y="3847449"/>
                  <a:pt x="648557" y="3913188"/>
                </a:cubicBezTo>
                <a:cubicBezTo>
                  <a:pt x="361683" y="3978927"/>
                  <a:pt x="221099" y="3912308"/>
                  <a:pt x="0" y="3913188"/>
                </a:cubicBezTo>
                <a:cubicBezTo>
                  <a:pt x="-9771" y="3724140"/>
                  <a:pt x="28895" y="3563515"/>
                  <a:pt x="0" y="3471557"/>
                </a:cubicBezTo>
                <a:cubicBezTo>
                  <a:pt x="-28895" y="3379599"/>
                  <a:pt x="61564" y="3061776"/>
                  <a:pt x="0" y="2873398"/>
                </a:cubicBezTo>
                <a:cubicBezTo>
                  <a:pt x="-61564" y="2685020"/>
                  <a:pt x="45745" y="2447371"/>
                  <a:pt x="0" y="2314371"/>
                </a:cubicBezTo>
                <a:cubicBezTo>
                  <a:pt x="-45745" y="2181371"/>
                  <a:pt x="11346" y="2029250"/>
                  <a:pt x="0" y="1833608"/>
                </a:cubicBezTo>
                <a:cubicBezTo>
                  <a:pt x="-11346" y="1637966"/>
                  <a:pt x="27323" y="1538291"/>
                  <a:pt x="0" y="1391977"/>
                </a:cubicBezTo>
                <a:cubicBezTo>
                  <a:pt x="-27323" y="1245663"/>
                  <a:pt x="10656" y="970094"/>
                  <a:pt x="0" y="832950"/>
                </a:cubicBezTo>
                <a:cubicBezTo>
                  <a:pt x="-10656" y="695806"/>
                  <a:pt x="90247" y="357290"/>
                  <a:pt x="0" y="0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 w="31750" cmpd="sng">
            <a:solidFill>
              <a:srgbClr val="FFFF00"/>
            </a:solidFill>
            <a:prstDash val="sysDot"/>
            <a:extLst>
              <a:ext uri="{C807C97D-BFC1-408E-A445-0C87EB9F89A2}">
                <ask:lineSketchStyleProps xmlns:ask="http://schemas.microsoft.com/office/drawing/2018/sketchyshapes" sd="3458215085">
                  <ask:type>
                    <ask:lineSketchScribble/>
                  </ask:type>
                </ask:lineSketchStyleProps>
              </a:ext>
            </a:extLst>
          </a:ln>
        </p:spPr>
        <p:txBody>
          <a:bodyPr>
            <a:normAutofit/>
          </a:bodyPr>
          <a:lstStyle/>
          <a:p>
            <a:pPr algn="ctr"/>
            <a:r>
              <a:rPr lang="en-US" sz="2800" b="1" u="sng" dirty="0">
                <a:highlight>
                  <a:srgbClr val="008080"/>
                </a:highlight>
              </a:rPr>
              <a:t>    Metro Route as a Graph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highlight>
                  <a:srgbClr val="808000"/>
                </a:highlight>
              </a:rPr>
              <a:t>Node : </a:t>
            </a:r>
            <a:r>
              <a:rPr lang="en-US" b="1" dirty="0">
                <a:highlight>
                  <a:srgbClr val="808000"/>
                </a:highlight>
              </a:rPr>
              <a:t>Metro Stations</a:t>
            </a:r>
            <a:r>
              <a:rPr lang="en-US" dirty="0">
                <a:highlight>
                  <a:srgbClr val="808000"/>
                </a:highlight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highlight>
                  <a:srgbClr val="808000"/>
                </a:highlight>
              </a:rPr>
              <a:t>Edges --&gt; Routes between stations with weights (</a:t>
            </a:r>
            <a:r>
              <a:rPr lang="en-US" b="1" dirty="0">
                <a:highlight>
                  <a:srgbClr val="808000"/>
                </a:highlight>
              </a:rPr>
              <a:t>distance in km</a:t>
            </a:r>
            <a:r>
              <a:rPr lang="en-US" dirty="0">
                <a:highlight>
                  <a:srgbClr val="808000"/>
                </a:highlight>
              </a:rPr>
              <a:t>).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highlight>
                  <a:srgbClr val="808000"/>
                </a:highlight>
              </a:rPr>
              <a:t>Example : </a:t>
            </a:r>
            <a:br>
              <a:rPr lang="en-US" dirty="0">
                <a:highlight>
                  <a:srgbClr val="808000"/>
                </a:highlight>
              </a:rPr>
            </a:br>
            <a:r>
              <a:rPr lang="en-US" dirty="0">
                <a:highlight>
                  <a:srgbClr val="808000"/>
                </a:highlight>
              </a:rPr>
              <a:t> Farmgate </a:t>
            </a:r>
            <a:r>
              <a:rPr lang="en-US" dirty="0">
                <a:highlight>
                  <a:srgbClr val="808000"/>
                </a:highlight>
                <a:sym typeface="Wingdings" panose="05000000000000000000" pitchFamily="2" charset="2"/>
              </a:rPr>
              <a:t> 5 Km  TSC </a:t>
            </a:r>
            <a:br>
              <a:rPr lang="en-US" dirty="0">
                <a:highlight>
                  <a:srgbClr val="808000"/>
                </a:highlight>
              </a:rPr>
            </a:br>
            <a:r>
              <a:rPr lang="en-US" dirty="0">
                <a:highlight>
                  <a:srgbClr val="808000"/>
                </a:highlight>
              </a:rPr>
              <a:t>Mirpur</a:t>
            </a:r>
            <a:r>
              <a:rPr lang="en-US" dirty="0">
                <a:highlight>
                  <a:srgbClr val="808000"/>
                </a:highlight>
                <a:sym typeface="Wingdings" panose="05000000000000000000" pitchFamily="2" charset="2"/>
              </a:rPr>
              <a:t>13 Km  Abdullahpur </a:t>
            </a:r>
            <a:r>
              <a:rPr lang="en-US" dirty="0">
                <a:highlight>
                  <a:srgbClr val="808000"/>
                </a:highlight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highlight>
                  <a:srgbClr val="808000"/>
                </a:highlight>
              </a:rPr>
              <a:t>Compilation : Any Standard C++ compiler (e.g. GCC, CodeBlocks ).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44B481-F9B7-3A27-0AB9-C5A49A3339F6}"/>
              </a:ext>
            </a:extLst>
          </p:cNvPr>
          <p:cNvSpPr/>
          <p:nvPr/>
        </p:nvSpPr>
        <p:spPr>
          <a:xfrm>
            <a:off x="7611979" y="1058778"/>
            <a:ext cx="4363453" cy="5478379"/>
          </a:xfrm>
          <a:prstGeom prst="rect">
            <a:avLst/>
          </a:prstGeom>
          <a:ln>
            <a:solidFill>
              <a:srgbClr val="FFFF00"/>
            </a:solidFill>
            <a:prstDash val="sys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19D3C3-684B-DB5E-7FC6-0E816E665A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852" y="1564054"/>
            <a:ext cx="3951705" cy="4467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44446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5BE93-0252-3CC3-B567-14EC47EB8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758" y="441156"/>
            <a:ext cx="11090275" cy="881953"/>
          </a:xfrm>
        </p:spPr>
        <p:txBody>
          <a:bodyPr/>
          <a:lstStyle/>
          <a:p>
            <a:r>
              <a:rPr lang="en-US" sz="4000" dirty="0">
                <a:highlight>
                  <a:srgbClr val="0000FF"/>
                </a:highlight>
                <a:latin typeface="Bahnschrift" panose="020B0502040204020203" pitchFamily="34" charset="0"/>
              </a:rPr>
              <a:t>🚇Dij</a:t>
            </a:r>
            <a:r>
              <a:rPr lang="en-US" dirty="0">
                <a:highlight>
                  <a:srgbClr val="0000FF"/>
                </a:highlight>
                <a:latin typeface="Bahnschrift" panose="020B0502040204020203" pitchFamily="34" charset="0"/>
              </a:rPr>
              <a:t>kstra’s Algorithm</a:t>
            </a:r>
            <a:endParaRPr lang="en-US" sz="4000" dirty="0">
              <a:highlight>
                <a:srgbClr val="0000FF"/>
              </a:highlight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CA07C-1908-B1EB-82FA-EC63DAAF4C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0758" y="1777665"/>
            <a:ext cx="6948821" cy="3042988"/>
          </a:xfrm>
          <a:custGeom>
            <a:avLst/>
            <a:gdLst>
              <a:gd name="connsiteX0" fmla="*/ 0 w 6948821"/>
              <a:gd name="connsiteY0" fmla="*/ 0 h 3042988"/>
              <a:gd name="connsiteX1" fmla="*/ 579068 w 6948821"/>
              <a:gd name="connsiteY1" fmla="*/ 0 h 3042988"/>
              <a:gd name="connsiteX2" fmla="*/ 1019160 w 6948821"/>
              <a:gd name="connsiteY2" fmla="*/ 0 h 3042988"/>
              <a:gd name="connsiteX3" fmla="*/ 1389764 w 6948821"/>
              <a:gd name="connsiteY3" fmla="*/ 0 h 3042988"/>
              <a:gd name="connsiteX4" fmla="*/ 1899344 w 6948821"/>
              <a:gd name="connsiteY4" fmla="*/ 0 h 3042988"/>
              <a:gd name="connsiteX5" fmla="*/ 2547901 w 6948821"/>
              <a:gd name="connsiteY5" fmla="*/ 0 h 3042988"/>
              <a:gd name="connsiteX6" fmla="*/ 3196458 w 6948821"/>
              <a:gd name="connsiteY6" fmla="*/ 0 h 3042988"/>
              <a:gd name="connsiteX7" fmla="*/ 3914502 w 6948821"/>
              <a:gd name="connsiteY7" fmla="*/ 0 h 3042988"/>
              <a:gd name="connsiteX8" fmla="*/ 4563059 w 6948821"/>
              <a:gd name="connsiteY8" fmla="*/ 0 h 3042988"/>
              <a:gd name="connsiteX9" fmla="*/ 5072639 w 6948821"/>
              <a:gd name="connsiteY9" fmla="*/ 0 h 3042988"/>
              <a:gd name="connsiteX10" fmla="*/ 5443243 w 6948821"/>
              <a:gd name="connsiteY10" fmla="*/ 0 h 3042988"/>
              <a:gd name="connsiteX11" fmla="*/ 6022312 w 6948821"/>
              <a:gd name="connsiteY11" fmla="*/ 0 h 3042988"/>
              <a:gd name="connsiteX12" fmla="*/ 6948821 w 6948821"/>
              <a:gd name="connsiteY12" fmla="*/ 0 h 3042988"/>
              <a:gd name="connsiteX13" fmla="*/ 6948821 w 6948821"/>
              <a:gd name="connsiteY13" fmla="*/ 537595 h 3042988"/>
              <a:gd name="connsiteX14" fmla="*/ 6948821 w 6948821"/>
              <a:gd name="connsiteY14" fmla="*/ 1075189 h 3042988"/>
              <a:gd name="connsiteX15" fmla="*/ 6948821 w 6948821"/>
              <a:gd name="connsiteY15" fmla="*/ 1491064 h 3042988"/>
              <a:gd name="connsiteX16" fmla="*/ 6948821 w 6948821"/>
              <a:gd name="connsiteY16" fmla="*/ 1937369 h 3042988"/>
              <a:gd name="connsiteX17" fmla="*/ 6948821 w 6948821"/>
              <a:gd name="connsiteY17" fmla="*/ 2505393 h 3042988"/>
              <a:gd name="connsiteX18" fmla="*/ 6948821 w 6948821"/>
              <a:gd name="connsiteY18" fmla="*/ 3042988 h 3042988"/>
              <a:gd name="connsiteX19" fmla="*/ 6230776 w 6948821"/>
              <a:gd name="connsiteY19" fmla="*/ 3042988 h 3042988"/>
              <a:gd name="connsiteX20" fmla="*/ 5721196 w 6948821"/>
              <a:gd name="connsiteY20" fmla="*/ 3042988 h 3042988"/>
              <a:gd name="connsiteX21" fmla="*/ 5281104 w 6948821"/>
              <a:gd name="connsiteY21" fmla="*/ 3042988 h 3042988"/>
              <a:gd name="connsiteX22" fmla="*/ 4632547 w 6948821"/>
              <a:gd name="connsiteY22" fmla="*/ 3042988 h 3042988"/>
              <a:gd name="connsiteX23" fmla="*/ 4192455 w 6948821"/>
              <a:gd name="connsiteY23" fmla="*/ 3042988 h 3042988"/>
              <a:gd name="connsiteX24" fmla="*/ 3752363 w 6948821"/>
              <a:gd name="connsiteY24" fmla="*/ 3042988 h 3042988"/>
              <a:gd name="connsiteX25" fmla="*/ 3381760 w 6948821"/>
              <a:gd name="connsiteY25" fmla="*/ 3042988 h 3042988"/>
              <a:gd name="connsiteX26" fmla="*/ 2941668 w 6948821"/>
              <a:gd name="connsiteY26" fmla="*/ 3042988 h 3042988"/>
              <a:gd name="connsiteX27" fmla="*/ 2223623 w 6948821"/>
              <a:gd name="connsiteY27" fmla="*/ 3042988 h 3042988"/>
              <a:gd name="connsiteX28" fmla="*/ 1714043 w 6948821"/>
              <a:gd name="connsiteY28" fmla="*/ 3042988 h 3042988"/>
              <a:gd name="connsiteX29" fmla="*/ 1065486 w 6948821"/>
              <a:gd name="connsiteY29" fmla="*/ 3042988 h 3042988"/>
              <a:gd name="connsiteX30" fmla="*/ 555906 w 6948821"/>
              <a:gd name="connsiteY30" fmla="*/ 3042988 h 3042988"/>
              <a:gd name="connsiteX31" fmla="*/ 0 w 6948821"/>
              <a:gd name="connsiteY31" fmla="*/ 3042988 h 3042988"/>
              <a:gd name="connsiteX32" fmla="*/ 0 w 6948821"/>
              <a:gd name="connsiteY32" fmla="*/ 2627113 h 3042988"/>
              <a:gd name="connsiteX33" fmla="*/ 0 w 6948821"/>
              <a:gd name="connsiteY33" fmla="*/ 2150378 h 3042988"/>
              <a:gd name="connsiteX34" fmla="*/ 0 w 6948821"/>
              <a:gd name="connsiteY34" fmla="*/ 1734503 h 3042988"/>
              <a:gd name="connsiteX35" fmla="*/ 0 w 6948821"/>
              <a:gd name="connsiteY35" fmla="*/ 1318628 h 3042988"/>
              <a:gd name="connsiteX36" fmla="*/ 0 w 6948821"/>
              <a:gd name="connsiteY36" fmla="*/ 811463 h 3042988"/>
              <a:gd name="connsiteX37" fmla="*/ 0 w 6948821"/>
              <a:gd name="connsiteY37" fmla="*/ 0 h 3042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6948821" h="3042988" fill="none" extrusionOk="0">
                <a:moveTo>
                  <a:pt x="0" y="0"/>
                </a:moveTo>
                <a:cubicBezTo>
                  <a:pt x="126112" y="-63395"/>
                  <a:pt x="452854" y="29078"/>
                  <a:pt x="579068" y="0"/>
                </a:cubicBezTo>
                <a:cubicBezTo>
                  <a:pt x="705282" y="-29078"/>
                  <a:pt x="891518" y="29506"/>
                  <a:pt x="1019160" y="0"/>
                </a:cubicBezTo>
                <a:cubicBezTo>
                  <a:pt x="1146802" y="-29506"/>
                  <a:pt x="1244857" y="18389"/>
                  <a:pt x="1389764" y="0"/>
                </a:cubicBezTo>
                <a:cubicBezTo>
                  <a:pt x="1534671" y="-18389"/>
                  <a:pt x="1735563" y="26957"/>
                  <a:pt x="1899344" y="0"/>
                </a:cubicBezTo>
                <a:cubicBezTo>
                  <a:pt x="2063125" y="-26957"/>
                  <a:pt x="2272256" y="46276"/>
                  <a:pt x="2547901" y="0"/>
                </a:cubicBezTo>
                <a:cubicBezTo>
                  <a:pt x="2823546" y="-46276"/>
                  <a:pt x="2935846" y="68519"/>
                  <a:pt x="3196458" y="0"/>
                </a:cubicBezTo>
                <a:cubicBezTo>
                  <a:pt x="3457070" y="-68519"/>
                  <a:pt x="3674087" y="13405"/>
                  <a:pt x="3914502" y="0"/>
                </a:cubicBezTo>
                <a:cubicBezTo>
                  <a:pt x="4154917" y="-13405"/>
                  <a:pt x="4430222" y="29277"/>
                  <a:pt x="4563059" y="0"/>
                </a:cubicBezTo>
                <a:cubicBezTo>
                  <a:pt x="4695896" y="-29277"/>
                  <a:pt x="4945011" y="40536"/>
                  <a:pt x="5072639" y="0"/>
                </a:cubicBezTo>
                <a:cubicBezTo>
                  <a:pt x="5200267" y="-40536"/>
                  <a:pt x="5346348" y="22735"/>
                  <a:pt x="5443243" y="0"/>
                </a:cubicBezTo>
                <a:cubicBezTo>
                  <a:pt x="5540138" y="-22735"/>
                  <a:pt x="5845197" y="47448"/>
                  <a:pt x="6022312" y="0"/>
                </a:cubicBezTo>
                <a:cubicBezTo>
                  <a:pt x="6199427" y="-47448"/>
                  <a:pt x="6746233" y="24847"/>
                  <a:pt x="6948821" y="0"/>
                </a:cubicBezTo>
                <a:cubicBezTo>
                  <a:pt x="6963459" y="229017"/>
                  <a:pt x="6894656" y="332862"/>
                  <a:pt x="6948821" y="537595"/>
                </a:cubicBezTo>
                <a:cubicBezTo>
                  <a:pt x="7002986" y="742329"/>
                  <a:pt x="6913273" y="909308"/>
                  <a:pt x="6948821" y="1075189"/>
                </a:cubicBezTo>
                <a:cubicBezTo>
                  <a:pt x="6984369" y="1241070"/>
                  <a:pt x="6908627" y="1407854"/>
                  <a:pt x="6948821" y="1491064"/>
                </a:cubicBezTo>
                <a:cubicBezTo>
                  <a:pt x="6989015" y="1574274"/>
                  <a:pt x="6923396" y="1822808"/>
                  <a:pt x="6948821" y="1937369"/>
                </a:cubicBezTo>
                <a:cubicBezTo>
                  <a:pt x="6974246" y="2051931"/>
                  <a:pt x="6937742" y="2303985"/>
                  <a:pt x="6948821" y="2505393"/>
                </a:cubicBezTo>
                <a:cubicBezTo>
                  <a:pt x="6959900" y="2706801"/>
                  <a:pt x="6905813" y="2824803"/>
                  <a:pt x="6948821" y="3042988"/>
                </a:cubicBezTo>
                <a:cubicBezTo>
                  <a:pt x="6685231" y="3081289"/>
                  <a:pt x="6415950" y="3037407"/>
                  <a:pt x="6230776" y="3042988"/>
                </a:cubicBezTo>
                <a:cubicBezTo>
                  <a:pt x="6045603" y="3048569"/>
                  <a:pt x="5902648" y="3030089"/>
                  <a:pt x="5721196" y="3042988"/>
                </a:cubicBezTo>
                <a:cubicBezTo>
                  <a:pt x="5539744" y="3055887"/>
                  <a:pt x="5369784" y="3014119"/>
                  <a:pt x="5281104" y="3042988"/>
                </a:cubicBezTo>
                <a:cubicBezTo>
                  <a:pt x="5192424" y="3071857"/>
                  <a:pt x="4918998" y="3004650"/>
                  <a:pt x="4632547" y="3042988"/>
                </a:cubicBezTo>
                <a:cubicBezTo>
                  <a:pt x="4346096" y="3081326"/>
                  <a:pt x="4350501" y="3026194"/>
                  <a:pt x="4192455" y="3042988"/>
                </a:cubicBezTo>
                <a:cubicBezTo>
                  <a:pt x="4034409" y="3059782"/>
                  <a:pt x="3946467" y="3040439"/>
                  <a:pt x="3752363" y="3042988"/>
                </a:cubicBezTo>
                <a:cubicBezTo>
                  <a:pt x="3558259" y="3045537"/>
                  <a:pt x="3523150" y="3020256"/>
                  <a:pt x="3381760" y="3042988"/>
                </a:cubicBezTo>
                <a:cubicBezTo>
                  <a:pt x="3240370" y="3065720"/>
                  <a:pt x="3040695" y="3003914"/>
                  <a:pt x="2941668" y="3042988"/>
                </a:cubicBezTo>
                <a:cubicBezTo>
                  <a:pt x="2842641" y="3082062"/>
                  <a:pt x="2574043" y="2984316"/>
                  <a:pt x="2223623" y="3042988"/>
                </a:cubicBezTo>
                <a:cubicBezTo>
                  <a:pt x="1873203" y="3101660"/>
                  <a:pt x="1874107" y="3015836"/>
                  <a:pt x="1714043" y="3042988"/>
                </a:cubicBezTo>
                <a:cubicBezTo>
                  <a:pt x="1553979" y="3070140"/>
                  <a:pt x="1337955" y="3016849"/>
                  <a:pt x="1065486" y="3042988"/>
                </a:cubicBezTo>
                <a:cubicBezTo>
                  <a:pt x="793017" y="3069127"/>
                  <a:pt x="674271" y="3006829"/>
                  <a:pt x="555906" y="3042988"/>
                </a:cubicBezTo>
                <a:cubicBezTo>
                  <a:pt x="437541" y="3079147"/>
                  <a:pt x="263845" y="2977329"/>
                  <a:pt x="0" y="3042988"/>
                </a:cubicBezTo>
                <a:cubicBezTo>
                  <a:pt x="-30260" y="2850749"/>
                  <a:pt x="27872" y="2800218"/>
                  <a:pt x="0" y="2627113"/>
                </a:cubicBezTo>
                <a:cubicBezTo>
                  <a:pt x="-27872" y="2454008"/>
                  <a:pt x="51130" y="2359762"/>
                  <a:pt x="0" y="2150378"/>
                </a:cubicBezTo>
                <a:cubicBezTo>
                  <a:pt x="-51130" y="1940995"/>
                  <a:pt x="33763" y="1894161"/>
                  <a:pt x="0" y="1734503"/>
                </a:cubicBezTo>
                <a:cubicBezTo>
                  <a:pt x="-33763" y="1574846"/>
                  <a:pt x="8626" y="1507919"/>
                  <a:pt x="0" y="1318628"/>
                </a:cubicBezTo>
                <a:cubicBezTo>
                  <a:pt x="-8626" y="1129338"/>
                  <a:pt x="16178" y="1064193"/>
                  <a:pt x="0" y="811463"/>
                </a:cubicBezTo>
                <a:cubicBezTo>
                  <a:pt x="-16178" y="558733"/>
                  <a:pt x="42439" y="164300"/>
                  <a:pt x="0" y="0"/>
                </a:cubicBezTo>
                <a:close/>
              </a:path>
              <a:path w="6948821" h="3042988" stroke="0" extrusionOk="0">
                <a:moveTo>
                  <a:pt x="0" y="0"/>
                </a:moveTo>
                <a:cubicBezTo>
                  <a:pt x="134900" y="-182"/>
                  <a:pt x="270939" y="17294"/>
                  <a:pt x="370604" y="0"/>
                </a:cubicBezTo>
                <a:cubicBezTo>
                  <a:pt x="470269" y="-17294"/>
                  <a:pt x="944398" y="9849"/>
                  <a:pt x="1088649" y="0"/>
                </a:cubicBezTo>
                <a:cubicBezTo>
                  <a:pt x="1232901" y="-9849"/>
                  <a:pt x="1530700" y="46371"/>
                  <a:pt x="1806693" y="0"/>
                </a:cubicBezTo>
                <a:cubicBezTo>
                  <a:pt x="2082686" y="-46371"/>
                  <a:pt x="2249287" y="43468"/>
                  <a:pt x="2524738" y="0"/>
                </a:cubicBezTo>
                <a:cubicBezTo>
                  <a:pt x="2800189" y="-43468"/>
                  <a:pt x="2980385" y="65419"/>
                  <a:pt x="3103807" y="0"/>
                </a:cubicBezTo>
                <a:cubicBezTo>
                  <a:pt x="3227229" y="-65419"/>
                  <a:pt x="3556313" y="1657"/>
                  <a:pt x="3821852" y="0"/>
                </a:cubicBezTo>
                <a:cubicBezTo>
                  <a:pt x="4087392" y="-1657"/>
                  <a:pt x="4139520" y="51627"/>
                  <a:pt x="4331432" y="0"/>
                </a:cubicBezTo>
                <a:cubicBezTo>
                  <a:pt x="4523344" y="-51627"/>
                  <a:pt x="4716780" y="67905"/>
                  <a:pt x="5049477" y="0"/>
                </a:cubicBezTo>
                <a:cubicBezTo>
                  <a:pt x="5382175" y="-67905"/>
                  <a:pt x="5426451" y="14300"/>
                  <a:pt x="5767521" y="0"/>
                </a:cubicBezTo>
                <a:cubicBezTo>
                  <a:pt x="6108591" y="-14300"/>
                  <a:pt x="6043231" y="35183"/>
                  <a:pt x="6277102" y="0"/>
                </a:cubicBezTo>
                <a:cubicBezTo>
                  <a:pt x="6510973" y="-35183"/>
                  <a:pt x="6764289" y="31261"/>
                  <a:pt x="6948821" y="0"/>
                </a:cubicBezTo>
                <a:cubicBezTo>
                  <a:pt x="6990204" y="217889"/>
                  <a:pt x="6916172" y="369864"/>
                  <a:pt x="6948821" y="568024"/>
                </a:cubicBezTo>
                <a:cubicBezTo>
                  <a:pt x="6981470" y="766184"/>
                  <a:pt x="6904760" y="931494"/>
                  <a:pt x="6948821" y="1044759"/>
                </a:cubicBezTo>
                <a:cubicBezTo>
                  <a:pt x="6992882" y="1158024"/>
                  <a:pt x="6903935" y="1425855"/>
                  <a:pt x="6948821" y="1612784"/>
                </a:cubicBezTo>
                <a:cubicBezTo>
                  <a:pt x="6993707" y="1799713"/>
                  <a:pt x="6883840" y="2021731"/>
                  <a:pt x="6948821" y="2180808"/>
                </a:cubicBezTo>
                <a:cubicBezTo>
                  <a:pt x="7013802" y="2339885"/>
                  <a:pt x="6919567" y="2787753"/>
                  <a:pt x="6948821" y="3042988"/>
                </a:cubicBezTo>
                <a:cubicBezTo>
                  <a:pt x="6737420" y="3111384"/>
                  <a:pt x="6644781" y="2992167"/>
                  <a:pt x="6369753" y="3042988"/>
                </a:cubicBezTo>
                <a:cubicBezTo>
                  <a:pt x="6094725" y="3093809"/>
                  <a:pt x="6043059" y="3021422"/>
                  <a:pt x="5929661" y="3042988"/>
                </a:cubicBezTo>
                <a:cubicBezTo>
                  <a:pt x="5816263" y="3064554"/>
                  <a:pt x="5405249" y="2974628"/>
                  <a:pt x="5211616" y="3042988"/>
                </a:cubicBezTo>
                <a:cubicBezTo>
                  <a:pt x="5017983" y="3111348"/>
                  <a:pt x="4788600" y="2977011"/>
                  <a:pt x="4632547" y="3042988"/>
                </a:cubicBezTo>
                <a:cubicBezTo>
                  <a:pt x="4476494" y="3108965"/>
                  <a:pt x="4257464" y="3036606"/>
                  <a:pt x="4053479" y="3042988"/>
                </a:cubicBezTo>
                <a:cubicBezTo>
                  <a:pt x="3849494" y="3049370"/>
                  <a:pt x="3606605" y="2979636"/>
                  <a:pt x="3404922" y="3042988"/>
                </a:cubicBezTo>
                <a:cubicBezTo>
                  <a:pt x="3203239" y="3106340"/>
                  <a:pt x="3107203" y="3030954"/>
                  <a:pt x="2964830" y="3042988"/>
                </a:cubicBezTo>
                <a:cubicBezTo>
                  <a:pt x="2822457" y="3055022"/>
                  <a:pt x="2576355" y="2976443"/>
                  <a:pt x="2316274" y="3042988"/>
                </a:cubicBezTo>
                <a:cubicBezTo>
                  <a:pt x="2056193" y="3109533"/>
                  <a:pt x="2046189" y="2993265"/>
                  <a:pt x="1876182" y="3042988"/>
                </a:cubicBezTo>
                <a:cubicBezTo>
                  <a:pt x="1706175" y="3092711"/>
                  <a:pt x="1612658" y="3038588"/>
                  <a:pt x="1436090" y="3042988"/>
                </a:cubicBezTo>
                <a:cubicBezTo>
                  <a:pt x="1259522" y="3047388"/>
                  <a:pt x="1200422" y="2997621"/>
                  <a:pt x="995998" y="3042988"/>
                </a:cubicBezTo>
                <a:cubicBezTo>
                  <a:pt x="791574" y="3088355"/>
                  <a:pt x="224546" y="3042667"/>
                  <a:pt x="0" y="3042988"/>
                </a:cubicBezTo>
                <a:cubicBezTo>
                  <a:pt x="-49121" y="2889779"/>
                  <a:pt x="28996" y="2694642"/>
                  <a:pt x="0" y="2505393"/>
                </a:cubicBezTo>
                <a:cubicBezTo>
                  <a:pt x="-28996" y="2316144"/>
                  <a:pt x="18794" y="2107944"/>
                  <a:pt x="0" y="1937369"/>
                </a:cubicBezTo>
                <a:cubicBezTo>
                  <a:pt x="-18794" y="1766794"/>
                  <a:pt x="41616" y="1561221"/>
                  <a:pt x="0" y="1399774"/>
                </a:cubicBezTo>
                <a:cubicBezTo>
                  <a:pt x="-41616" y="1238328"/>
                  <a:pt x="31072" y="1069116"/>
                  <a:pt x="0" y="892610"/>
                </a:cubicBezTo>
                <a:cubicBezTo>
                  <a:pt x="-31072" y="716104"/>
                  <a:pt x="21379" y="645723"/>
                  <a:pt x="0" y="446305"/>
                </a:cubicBezTo>
                <a:cubicBezTo>
                  <a:pt x="-21379" y="246888"/>
                  <a:pt x="18795" y="113487"/>
                  <a:pt x="0" y="0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 w="31750" cmpd="sng">
            <a:solidFill>
              <a:srgbClr val="FFFF00"/>
            </a:solidFill>
            <a:prstDash val="sysDot"/>
            <a:extLst>
              <a:ext uri="{C807C97D-BFC1-408E-A445-0C87EB9F89A2}">
                <ask:lineSketchStyleProps xmlns:ask="http://schemas.microsoft.com/office/drawing/2018/sketchyshapes" sd="3458215085">
                  <ask:type>
                    <ask:lineSketchScribble/>
                  </ask:type>
                </ask:lineSketchStyleProps>
              </a:ext>
            </a:extLst>
          </a:ln>
        </p:spPr>
        <p:txBody>
          <a:bodyPr>
            <a:normAutofit/>
          </a:bodyPr>
          <a:lstStyle/>
          <a:p>
            <a:pPr algn="ctr"/>
            <a:r>
              <a:rPr lang="en-US" sz="2800" b="1" u="sng" dirty="0">
                <a:highlight>
                  <a:srgbClr val="008080"/>
                </a:highlight>
              </a:rPr>
              <a:t>    Shortest Path Calculation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highlight>
                  <a:srgbClr val="808000"/>
                </a:highlight>
              </a:rPr>
              <a:t>Dijkstra’s </a:t>
            </a:r>
            <a:r>
              <a:rPr lang="en-US" dirty="0">
                <a:highlight>
                  <a:srgbClr val="808000"/>
                </a:highlight>
              </a:rPr>
              <a:t>Algorithm finds the shortest path from source to destination.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highlight>
                  <a:srgbClr val="808000"/>
                </a:highlight>
              </a:rPr>
              <a:t>Tracks visited nodes and updates minimum distance.</a:t>
            </a:r>
          </a:p>
          <a:p>
            <a:endParaRPr lang="en-US" dirty="0">
              <a:highlight>
                <a:srgbClr val="808000"/>
              </a:highligh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44B481-F9B7-3A27-0AB9-C5A49A3339F6}"/>
              </a:ext>
            </a:extLst>
          </p:cNvPr>
          <p:cNvSpPr/>
          <p:nvPr/>
        </p:nvSpPr>
        <p:spPr>
          <a:xfrm>
            <a:off x="7611979" y="1058778"/>
            <a:ext cx="4363453" cy="5478379"/>
          </a:xfrm>
          <a:prstGeom prst="rect">
            <a:avLst/>
          </a:prstGeom>
          <a:ln>
            <a:solidFill>
              <a:srgbClr val="FFFF00"/>
            </a:solidFill>
            <a:prstDash val="sys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Dijkstra's Algorithm">
            <a:extLst>
              <a:ext uri="{FF2B5EF4-FFF2-40B4-BE49-F238E27FC236}">
                <a16:creationId xmlns:a16="http://schemas.microsoft.com/office/drawing/2014/main" id="{65B85CF9-2209-9519-0633-1181BE72E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554" y="1373100"/>
            <a:ext cx="3611479" cy="484973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9084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5BE93-0252-3CC3-B567-14EC47EB8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758" y="441156"/>
            <a:ext cx="11090275" cy="881953"/>
          </a:xfrm>
        </p:spPr>
        <p:txBody>
          <a:bodyPr/>
          <a:lstStyle/>
          <a:p>
            <a:r>
              <a:rPr lang="en-US" sz="4000" dirty="0">
                <a:highlight>
                  <a:srgbClr val="0000FF"/>
                </a:highlight>
                <a:latin typeface="Bahnschrift" panose="020B0502040204020203" pitchFamily="34" charset="0"/>
              </a:rPr>
              <a:t>🚇</a:t>
            </a:r>
            <a:r>
              <a:rPr lang="en-US" dirty="0">
                <a:highlight>
                  <a:srgbClr val="0000FF"/>
                </a:highlight>
                <a:latin typeface="Bahnschrift" panose="020B0502040204020203" pitchFamily="34" charset="0"/>
              </a:rPr>
              <a:t>Core Features</a:t>
            </a:r>
            <a:endParaRPr lang="en-US" sz="4000" dirty="0">
              <a:highlight>
                <a:srgbClr val="0000FF"/>
              </a:highlight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CA07C-1908-B1EB-82FA-EC63DAAF4C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0758" y="1777665"/>
            <a:ext cx="7422063" cy="4735430"/>
          </a:xfrm>
          <a:custGeom>
            <a:avLst/>
            <a:gdLst>
              <a:gd name="connsiteX0" fmla="*/ 0 w 7422063"/>
              <a:gd name="connsiteY0" fmla="*/ 0 h 4735430"/>
              <a:gd name="connsiteX1" fmla="*/ 719369 w 7422063"/>
              <a:gd name="connsiteY1" fmla="*/ 0 h 4735430"/>
              <a:gd name="connsiteX2" fmla="*/ 1364518 w 7422063"/>
              <a:gd name="connsiteY2" fmla="*/ 0 h 4735430"/>
              <a:gd name="connsiteX3" fmla="*/ 1861225 w 7422063"/>
              <a:gd name="connsiteY3" fmla="*/ 0 h 4735430"/>
              <a:gd name="connsiteX4" fmla="*/ 2209491 w 7422063"/>
              <a:gd name="connsiteY4" fmla="*/ 0 h 4735430"/>
              <a:gd name="connsiteX5" fmla="*/ 2780419 w 7422063"/>
              <a:gd name="connsiteY5" fmla="*/ 0 h 4735430"/>
              <a:gd name="connsiteX6" fmla="*/ 3277126 w 7422063"/>
              <a:gd name="connsiteY6" fmla="*/ 0 h 4735430"/>
              <a:gd name="connsiteX7" fmla="*/ 3922275 w 7422063"/>
              <a:gd name="connsiteY7" fmla="*/ 0 h 4735430"/>
              <a:gd name="connsiteX8" fmla="*/ 4493203 w 7422063"/>
              <a:gd name="connsiteY8" fmla="*/ 0 h 4735430"/>
              <a:gd name="connsiteX9" fmla="*/ 5064131 w 7422063"/>
              <a:gd name="connsiteY9" fmla="*/ 0 h 4735430"/>
              <a:gd name="connsiteX10" fmla="*/ 5709279 w 7422063"/>
              <a:gd name="connsiteY10" fmla="*/ 0 h 4735430"/>
              <a:gd name="connsiteX11" fmla="*/ 6428648 w 7422063"/>
              <a:gd name="connsiteY11" fmla="*/ 0 h 4735430"/>
              <a:gd name="connsiteX12" fmla="*/ 7422063 w 7422063"/>
              <a:gd name="connsiteY12" fmla="*/ 0 h 4735430"/>
              <a:gd name="connsiteX13" fmla="*/ 7422063 w 7422063"/>
              <a:gd name="connsiteY13" fmla="*/ 449866 h 4735430"/>
              <a:gd name="connsiteX14" fmla="*/ 7422063 w 7422063"/>
              <a:gd name="connsiteY14" fmla="*/ 899732 h 4735430"/>
              <a:gd name="connsiteX15" fmla="*/ 7422063 w 7422063"/>
              <a:gd name="connsiteY15" fmla="*/ 1491660 h 4735430"/>
              <a:gd name="connsiteX16" fmla="*/ 7422063 w 7422063"/>
              <a:gd name="connsiteY16" fmla="*/ 1988881 h 4735430"/>
              <a:gd name="connsiteX17" fmla="*/ 7422063 w 7422063"/>
              <a:gd name="connsiteY17" fmla="*/ 2580809 h 4735430"/>
              <a:gd name="connsiteX18" fmla="*/ 7422063 w 7422063"/>
              <a:gd name="connsiteY18" fmla="*/ 3030675 h 4735430"/>
              <a:gd name="connsiteX19" fmla="*/ 7422063 w 7422063"/>
              <a:gd name="connsiteY19" fmla="*/ 3717313 h 4735430"/>
              <a:gd name="connsiteX20" fmla="*/ 7422063 w 7422063"/>
              <a:gd name="connsiteY20" fmla="*/ 4167178 h 4735430"/>
              <a:gd name="connsiteX21" fmla="*/ 7422063 w 7422063"/>
              <a:gd name="connsiteY21" fmla="*/ 4735430 h 4735430"/>
              <a:gd name="connsiteX22" fmla="*/ 6851135 w 7422063"/>
              <a:gd name="connsiteY22" fmla="*/ 4735430 h 4735430"/>
              <a:gd name="connsiteX23" fmla="*/ 6205987 w 7422063"/>
              <a:gd name="connsiteY23" fmla="*/ 4735430 h 4735430"/>
              <a:gd name="connsiteX24" fmla="*/ 5709279 w 7422063"/>
              <a:gd name="connsiteY24" fmla="*/ 4735430 h 4735430"/>
              <a:gd name="connsiteX25" fmla="*/ 5064131 w 7422063"/>
              <a:gd name="connsiteY25" fmla="*/ 4735430 h 4735430"/>
              <a:gd name="connsiteX26" fmla="*/ 4715865 w 7422063"/>
              <a:gd name="connsiteY26" fmla="*/ 4735430 h 4735430"/>
              <a:gd name="connsiteX27" fmla="*/ 4293378 w 7422063"/>
              <a:gd name="connsiteY27" fmla="*/ 4735430 h 4735430"/>
              <a:gd name="connsiteX28" fmla="*/ 3796671 w 7422063"/>
              <a:gd name="connsiteY28" fmla="*/ 4735430 h 4735430"/>
              <a:gd name="connsiteX29" fmla="*/ 3225743 w 7422063"/>
              <a:gd name="connsiteY29" fmla="*/ 4735430 h 4735430"/>
              <a:gd name="connsiteX30" fmla="*/ 2654815 w 7422063"/>
              <a:gd name="connsiteY30" fmla="*/ 4735430 h 4735430"/>
              <a:gd name="connsiteX31" fmla="*/ 2083887 w 7422063"/>
              <a:gd name="connsiteY31" fmla="*/ 4735430 h 4735430"/>
              <a:gd name="connsiteX32" fmla="*/ 1587180 w 7422063"/>
              <a:gd name="connsiteY32" fmla="*/ 4735430 h 4735430"/>
              <a:gd name="connsiteX33" fmla="*/ 942031 w 7422063"/>
              <a:gd name="connsiteY33" fmla="*/ 4735430 h 4735430"/>
              <a:gd name="connsiteX34" fmla="*/ 519544 w 7422063"/>
              <a:gd name="connsiteY34" fmla="*/ 4735430 h 4735430"/>
              <a:gd name="connsiteX35" fmla="*/ 0 w 7422063"/>
              <a:gd name="connsiteY35" fmla="*/ 4735430 h 4735430"/>
              <a:gd name="connsiteX36" fmla="*/ 0 w 7422063"/>
              <a:gd name="connsiteY36" fmla="*/ 4096147 h 4735430"/>
              <a:gd name="connsiteX37" fmla="*/ 0 w 7422063"/>
              <a:gd name="connsiteY37" fmla="*/ 3456864 h 4735430"/>
              <a:gd name="connsiteX38" fmla="*/ 0 w 7422063"/>
              <a:gd name="connsiteY38" fmla="*/ 2959644 h 4735430"/>
              <a:gd name="connsiteX39" fmla="*/ 0 w 7422063"/>
              <a:gd name="connsiteY39" fmla="*/ 2509778 h 4735430"/>
              <a:gd name="connsiteX40" fmla="*/ 0 w 7422063"/>
              <a:gd name="connsiteY40" fmla="*/ 1823141 h 4735430"/>
              <a:gd name="connsiteX41" fmla="*/ 0 w 7422063"/>
              <a:gd name="connsiteY41" fmla="*/ 1325920 h 4735430"/>
              <a:gd name="connsiteX42" fmla="*/ 0 w 7422063"/>
              <a:gd name="connsiteY42" fmla="*/ 781346 h 4735430"/>
              <a:gd name="connsiteX43" fmla="*/ 0 w 7422063"/>
              <a:gd name="connsiteY43" fmla="*/ 0 h 4735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7422063" h="4735430" fill="none" extrusionOk="0">
                <a:moveTo>
                  <a:pt x="0" y="0"/>
                </a:moveTo>
                <a:cubicBezTo>
                  <a:pt x="287460" y="-60156"/>
                  <a:pt x="466333" y="31499"/>
                  <a:pt x="719369" y="0"/>
                </a:cubicBezTo>
                <a:cubicBezTo>
                  <a:pt x="972405" y="-31499"/>
                  <a:pt x="1196267" y="73252"/>
                  <a:pt x="1364518" y="0"/>
                </a:cubicBezTo>
                <a:cubicBezTo>
                  <a:pt x="1532769" y="-73252"/>
                  <a:pt x="1632916" y="17200"/>
                  <a:pt x="1861225" y="0"/>
                </a:cubicBezTo>
                <a:cubicBezTo>
                  <a:pt x="2089534" y="-17200"/>
                  <a:pt x="2087975" y="17575"/>
                  <a:pt x="2209491" y="0"/>
                </a:cubicBezTo>
                <a:cubicBezTo>
                  <a:pt x="2331007" y="-17575"/>
                  <a:pt x="2623624" y="57124"/>
                  <a:pt x="2780419" y="0"/>
                </a:cubicBezTo>
                <a:cubicBezTo>
                  <a:pt x="2937214" y="-57124"/>
                  <a:pt x="3069642" y="45758"/>
                  <a:pt x="3277126" y="0"/>
                </a:cubicBezTo>
                <a:cubicBezTo>
                  <a:pt x="3484610" y="-45758"/>
                  <a:pt x="3713785" y="75232"/>
                  <a:pt x="3922275" y="0"/>
                </a:cubicBezTo>
                <a:cubicBezTo>
                  <a:pt x="4130765" y="-75232"/>
                  <a:pt x="4345595" y="52215"/>
                  <a:pt x="4493203" y="0"/>
                </a:cubicBezTo>
                <a:cubicBezTo>
                  <a:pt x="4640811" y="-52215"/>
                  <a:pt x="4916650" y="5137"/>
                  <a:pt x="5064131" y="0"/>
                </a:cubicBezTo>
                <a:cubicBezTo>
                  <a:pt x="5211612" y="-5137"/>
                  <a:pt x="5442939" y="50462"/>
                  <a:pt x="5709279" y="0"/>
                </a:cubicBezTo>
                <a:cubicBezTo>
                  <a:pt x="5975619" y="-50462"/>
                  <a:pt x="6196071" y="70521"/>
                  <a:pt x="6428648" y="0"/>
                </a:cubicBezTo>
                <a:cubicBezTo>
                  <a:pt x="6661225" y="-70521"/>
                  <a:pt x="7168305" y="108564"/>
                  <a:pt x="7422063" y="0"/>
                </a:cubicBezTo>
                <a:cubicBezTo>
                  <a:pt x="7445838" y="165499"/>
                  <a:pt x="7381479" y="261368"/>
                  <a:pt x="7422063" y="449866"/>
                </a:cubicBezTo>
                <a:cubicBezTo>
                  <a:pt x="7462647" y="638364"/>
                  <a:pt x="7388899" y="714220"/>
                  <a:pt x="7422063" y="899732"/>
                </a:cubicBezTo>
                <a:cubicBezTo>
                  <a:pt x="7455227" y="1085244"/>
                  <a:pt x="7377795" y="1320519"/>
                  <a:pt x="7422063" y="1491660"/>
                </a:cubicBezTo>
                <a:cubicBezTo>
                  <a:pt x="7466331" y="1662801"/>
                  <a:pt x="7394900" y="1781219"/>
                  <a:pt x="7422063" y="1988881"/>
                </a:cubicBezTo>
                <a:cubicBezTo>
                  <a:pt x="7449226" y="2196543"/>
                  <a:pt x="7394599" y="2410364"/>
                  <a:pt x="7422063" y="2580809"/>
                </a:cubicBezTo>
                <a:cubicBezTo>
                  <a:pt x="7449527" y="2751254"/>
                  <a:pt x="7389918" y="2813552"/>
                  <a:pt x="7422063" y="3030675"/>
                </a:cubicBezTo>
                <a:cubicBezTo>
                  <a:pt x="7454208" y="3247798"/>
                  <a:pt x="7346416" y="3549143"/>
                  <a:pt x="7422063" y="3717313"/>
                </a:cubicBezTo>
                <a:cubicBezTo>
                  <a:pt x="7497710" y="3885483"/>
                  <a:pt x="7372025" y="3989496"/>
                  <a:pt x="7422063" y="4167178"/>
                </a:cubicBezTo>
                <a:cubicBezTo>
                  <a:pt x="7472101" y="4344860"/>
                  <a:pt x="7360922" y="4545948"/>
                  <a:pt x="7422063" y="4735430"/>
                </a:cubicBezTo>
                <a:cubicBezTo>
                  <a:pt x="7264658" y="4742654"/>
                  <a:pt x="7024481" y="4730989"/>
                  <a:pt x="6851135" y="4735430"/>
                </a:cubicBezTo>
                <a:cubicBezTo>
                  <a:pt x="6677789" y="4739871"/>
                  <a:pt x="6424332" y="4662591"/>
                  <a:pt x="6205987" y="4735430"/>
                </a:cubicBezTo>
                <a:cubicBezTo>
                  <a:pt x="5987642" y="4808269"/>
                  <a:pt x="5856174" y="4696589"/>
                  <a:pt x="5709279" y="4735430"/>
                </a:cubicBezTo>
                <a:cubicBezTo>
                  <a:pt x="5562384" y="4774271"/>
                  <a:pt x="5205215" y="4666661"/>
                  <a:pt x="5064131" y="4735430"/>
                </a:cubicBezTo>
                <a:cubicBezTo>
                  <a:pt x="4923047" y="4804199"/>
                  <a:pt x="4876088" y="4698200"/>
                  <a:pt x="4715865" y="4735430"/>
                </a:cubicBezTo>
                <a:cubicBezTo>
                  <a:pt x="4555642" y="4772660"/>
                  <a:pt x="4493744" y="4710774"/>
                  <a:pt x="4293378" y="4735430"/>
                </a:cubicBezTo>
                <a:cubicBezTo>
                  <a:pt x="4093012" y="4760086"/>
                  <a:pt x="3901044" y="4709372"/>
                  <a:pt x="3796671" y="4735430"/>
                </a:cubicBezTo>
                <a:cubicBezTo>
                  <a:pt x="3692298" y="4761488"/>
                  <a:pt x="3449269" y="4679714"/>
                  <a:pt x="3225743" y="4735430"/>
                </a:cubicBezTo>
                <a:cubicBezTo>
                  <a:pt x="3002217" y="4791146"/>
                  <a:pt x="2804461" y="4691092"/>
                  <a:pt x="2654815" y="4735430"/>
                </a:cubicBezTo>
                <a:cubicBezTo>
                  <a:pt x="2505169" y="4779768"/>
                  <a:pt x="2260375" y="4682997"/>
                  <a:pt x="2083887" y="4735430"/>
                </a:cubicBezTo>
                <a:cubicBezTo>
                  <a:pt x="1907399" y="4787863"/>
                  <a:pt x="1819019" y="4722335"/>
                  <a:pt x="1587180" y="4735430"/>
                </a:cubicBezTo>
                <a:cubicBezTo>
                  <a:pt x="1355341" y="4748525"/>
                  <a:pt x="1116585" y="4723182"/>
                  <a:pt x="942031" y="4735430"/>
                </a:cubicBezTo>
                <a:cubicBezTo>
                  <a:pt x="767477" y="4747678"/>
                  <a:pt x="634229" y="4690562"/>
                  <a:pt x="519544" y="4735430"/>
                </a:cubicBezTo>
                <a:cubicBezTo>
                  <a:pt x="404859" y="4780298"/>
                  <a:pt x="129938" y="4716903"/>
                  <a:pt x="0" y="4735430"/>
                </a:cubicBezTo>
                <a:cubicBezTo>
                  <a:pt x="-74317" y="4594021"/>
                  <a:pt x="2443" y="4378058"/>
                  <a:pt x="0" y="4096147"/>
                </a:cubicBezTo>
                <a:cubicBezTo>
                  <a:pt x="-2443" y="3814236"/>
                  <a:pt x="31545" y="3729562"/>
                  <a:pt x="0" y="3456864"/>
                </a:cubicBezTo>
                <a:cubicBezTo>
                  <a:pt x="-31545" y="3184166"/>
                  <a:pt x="53728" y="3117593"/>
                  <a:pt x="0" y="2959644"/>
                </a:cubicBezTo>
                <a:cubicBezTo>
                  <a:pt x="-53728" y="2801695"/>
                  <a:pt x="9144" y="2659780"/>
                  <a:pt x="0" y="2509778"/>
                </a:cubicBezTo>
                <a:cubicBezTo>
                  <a:pt x="-9144" y="2359776"/>
                  <a:pt x="69499" y="2047534"/>
                  <a:pt x="0" y="1823141"/>
                </a:cubicBezTo>
                <a:cubicBezTo>
                  <a:pt x="-69499" y="1598748"/>
                  <a:pt x="6627" y="1500626"/>
                  <a:pt x="0" y="1325920"/>
                </a:cubicBezTo>
                <a:cubicBezTo>
                  <a:pt x="-6627" y="1151214"/>
                  <a:pt x="29783" y="1003204"/>
                  <a:pt x="0" y="781346"/>
                </a:cubicBezTo>
                <a:cubicBezTo>
                  <a:pt x="-29783" y="559488"/>
                  <a:pt x="1737" y="355256"/>
                  <a:pt x="0" y="0"/>
                </a:cubicBezTo>
                <a:close/>
              </a:path>
              <a:path w="7422063" h="4735430" stroke="0" extrusionOk="0">
                <a:moveTo>
                  <a:pt x="0" y="0"/>
                </a:moveTo>
                <a:cubicBezTo>
                  <a:pt x="110293" y="-2595"/>
                  <a:pt x="251479" y="11239"/>
                  <a:pt x="348266" y="0"/>
                </a:cubicBezTo>
                <a:cubicBezTo>
                  <a:pt x="445053" y="-11239"/>
                  <a:pt x="762776" y="55852"/>
                  <a:pt x="1067635" y="0"/>
                </a:cubicBezTo>
                <a:cubicBezTo>
                  <a:pt x="1372494" y="-55852"/>
                  <a:pt x="1543948" y="54894"/>
                  <a:pt x="1787004" y="0"/>
                </a:cubicBezTo>
                <a:cubicBezTo>
                  <a:pt x="2030060" y="-54894"/>
                  <a:pt x="2253224" y="42573"/>
                  <a:pt x="2506374" y="0"/>
                </a:cubicBezTo>
                <a:cubicBezTo>
                  <a:pt x="2759524" y="-42573"/>
                  <a:pt x="2890364" y="22648"/>
                  <a:pt x="3077302" y="0"/>
                </a:cubicBezTo>
                <a:cubicBezTo>
                  <a:pt x="3264240" y="-22648"/>
                  <a:pt x="3556944" y="57455"/>
                  <a:pt x="3796671" y="0"/>
                </a:cubicBezTo>
                <a:cubicBezTo>
                  <a:pt x="4036398" y="-57455"/>
                  <a:pt x="4118130" y="34068"/>
                  <a:pt x="4293378" y="0"/>
                </a:cubicBezTo>
                <a:cubicBezTo>
                  <a:pt x="4468626" y="-34068"/>
                  <a:pt x="4776826" y="53418"/>
                  <a:pt x="5012747" y="0"/>
                </a:cubicBezTo>
                <a:cubicBezTo>
                  <a:pt x="5248668" y="-53418"/>
                  <a:pt x="5569466" y="21754"/>
                  <a:pt x="5732116" y="0"/>
                </a:cubicBezTo>
                <a:cubicBezTo>
                  <a:pt x="5894766" y="-21754"/>
                  <a:pt x="5997447" y="14661"/>
                  <a:pt x="6228824" y="0"/>
                </a:cubicBezTo>
                <a:cubicBezTo>
                  <a:pt x="6460201" y="-14661"/>
                  <a:pt x="6609510" y="37007"/>
                  <a:pt x="6873972" y="0"/>
                </a:cubicBezTo>
                <a:cubicBezTo>
                  <a:pt x="7138434" y="-37007"/>
                  <a:pt x="7209520" y="28192"/>
                  <a:pt x="7422063" y="0"/>
                </a:cubicBezTo>
                <a:cubicBezTo>
                  <a:pt x="7471218" y="257023"/>
                  <a:pt x="7413897" y="381372"/>
                  <a:pt x="7422063" y="544574"/>
                </a:cubicBezTo>
                <a:cubicBezTo>
                  <a:pt x="7430229" y="707776"/>
                  <a:pt x="7370786" y="966037"/>
                  <a:pt x="7422063" y="1231212"/>
                </a:cubicBezTo>
                <a:cubicBezTo>
                  <a:pt x="7473340" y="1496387"/>
                  <a:pt x="7389732" y="1776821"/>
                  <a:pt x="7422063" y="1917849"/>
                </a:cubicBezTo>
                <a:cubicBezTo>
                  <a:pt x="7454394" y="2058877"/>
                  <a:pt x="7368104" y="2400898"/>
                  <a:pt x="7422063" y="2604487"/>
                </a:cubicBezTo>
                <a:cubicBezTo>
                  <a:pt x="7476022" y="2808076"/>
                  <a:pt x="7402510" y="2982026"/>
                  <a:pt x="7422063" y="3196415"/>
                </a:cubicBezTo>
                <a:cubicBezTo>
                  <a:pt x="7441616" y="3410804"/>
                  <a:pt x="7361798" y="3626461"/>
                  <a:pt x="7422063" y="3835698"/>
                </a:cubicBezTo>
                <a:cubicBezTo>
                  <a:pt x="7482328" y="4044935"/>
                  <a:pt x="7342177" y="4494797"/>
                  <a:pt x="7422063" y="4735430"/>
                </a:cubicBezTo>
                <a:cubicBezTo>
                  <a:pt x="7221583" y="4747464"/>
                  <a:pt x="7055905" y="4663140"/>
                  <a:pt x="6776914" y="4735430"/>
                </a:cubicBezTo>
                <a:cubicBezTo>
                  <a:pt x="6497923" y="4807720"/>
                  <a:pt x="6487862" y="4691628"/>
                  <a:pt x="6205987" y="4735430"/>
                </a:cubicBezTo>
                <a:cubicBezTo>
                  <a:pt x="5924112" y="4779232"/>
                  <a:pt x="5807794" y="4693887"/>
                  <a:pt x="5560838" y="4735430"/>
                </a:cubicBezTo>
                <a:cubicBezTo>
                  <a:pt x="5313882" y="4776973"/>
                  <a:pt x="5233264" y="4706064"/>
                  <a:pt x="5138351" y="4735430"/>
                </a:cubicBezTo>
                <a:cubicBezTo>
                  <a:pt x="5043438" y="4764796"/>
                  <a:pt x="4787814" y="4673618"/>
                  <a:pt x="4493203" y="4735430"/>
                </a:cubicBezTo>
                <a:cubicBezTo>
                  <a:pt x="4198592" y="4797242"/>
                  <a:pt x="4212031" y="4728036"/>
                  <a:pt x="4070716" y="4735430"/>
                </a:cubicBezTo>
                <a:cubicBezTo>
                  <a:pt x="3929401" y="4742824"/>
                  <a:pt x="3778383" y="4704647"/>
                  <a:pt x="3648229" y="4735430"/>
                </a:cubicBezTo>
                <a:cubicBezTo>
                  <a:pt x="3518075" y="4766213"/>
                  <a:pt x="3422040" y="4721597"/>
                  <a:pt x="3225743" y="4735430"/>
                </a:cubicBezTo>
                <a:cubicBezTo>
                  <a:pt x="3029446" y="4749263"/>
                  <a:pt x="2650323" y="4700327"/>
                  <a:pt x="2506374" y="4735430"/>
                </a:cubicBezTo>
                <a:cubicBezTo>
                  <a:pt x="2362425" y="4770533"/>
                  <a:pt x="2099067" y="4691372"/>
                  <a:pt x="1861225" y="4735430"/>
                </a:cubicBezTo>
                <a:cubicBezTo>
                  <a:pt x="1623383" y="4779488"/>
                  <a:pt x="1615970" y="4734466"/>
                  <a:pt x="1512959" y="4735430"/>
                </a:cubicBezTo>
                <a:cubicBezTo>
                  <a:pt x="1409948" y="4736394"/>
                  <a:pt x="949056" y="4681656"/>
                  <a:pt x="793590" y="4735430"/>
                </a:cubicBezTo>
                <a:cubicBezTo>
                  <a:pt x="638124" y="4789204"/>
                  <a:pt x="230794" y="4676394"/>
                  <a:pt x="0" y="4735430"/>
                </a:cubicBezTo>
                <a:cubicBezTo>
                  <a:pt x="-63150" y="4472623"/>
                  <a:pt x="19363" y="4307225"/>
                  <a:pt x="0" y="4190856"/>
                </a:cubicBezTo>
                <a:cubicBezTo>
                  <a:pt x="-19363" y="4074487"/>
                  <a:pt x="8958" y="3876714"/>
                  <a:pt x="0" y="3740990"/>
                </a:cubicBezTo>
                <a:cubicBezTo>
                  <a:pt x="-8958" y="3605266"/>
                  <a:pt x="35293" y="3385403"/>
                  <a:pt x="0" y="3149061"/>
                </a:cubicBezTo>
                <a:cubicBezTo>
                  <a:pt x="-35293" y="2912719"/>
                  <a:pt x="57196" y="2678519"/>
                  <a:pt x="0" y="2462424"/>
                </a:cubicBezTo>
                <a:cubicBezTo>
                  <a:pt x="-57196" y="2246329"/>
                  <a:pt x="12585" y="2118585"/>
                  <a:pt x="0" y="2012558"/>
                </a:cubicBezTo>
                <a:cubicBezTo>
                  <a:pt x="-12585" y="1906531"/>
                  <a:pt x="34624" y="1753459"/>
                  <a:pt x="0" y="1515338"/>
                </a:cubicBezTo>
                <a:cubicBezTo>
                  <a:pt x="-34624" y="1277217"/>
                  <a:pt x="3823" y="1052389"/>
                  <a:pt x="0" y="876055"/>
                </a:cubicBezTo>
                <a:cubicBezTo>
                  <a:pt x="-3823" y="699721"/>
                  <a:pt x="14066" y="370166"/>
                  <a:pt x="0" y="0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 w="31750" cmpd="sng">
            <a:solidFill>
              <a:srgbClr val="FFFF00"/>
            </a:solidFill>
            <a:prstDash val="sysDot"/>
            <a:extLst>
              <a:ext uri="{C807C97D-BFC1-408E-A445-0C87EB9F89A2}">
                <ask:lineSketchStyleProps xmlns:ask="http://schemas.microsoft.com/office/drawing/2018/sketchyshapes" sd="3458215085">
                  <ask:type>
                    <ask:lineSketchScribble/>
                  </ask:type>
                </ask:lineSketchStyleProps>
              </a:ext>
            </a:extLst>
          </a:ln>
        </p:spPr>
        <p:txBody>
          <a:bodyPr>
            <a:normAutofit/>
          </a:bodyPr>
          <a:lstStyle/>
          <a:p>
            <a:pPr algn="ctr"/>
            <a:r>
              <a:rPr lang="en-US" sz="2800" b="1" u="sng" dirty="0">
                <a:highlight>
                  <a:srgbClr val="008080"/>
                </a:highlight>
              </a:rPr>
              <a:t>    Features of the software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highlight>
                  <a:srgbClr val="808000"/>
                </a:highlight>
              </a:rPr>
              <a:t>Dynamic  Graph Building.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highlight>
                  <a:srgbClr val="808000"/>
                </a:highlight>
              </a:rPr>
              <a:t>Route printing and visualization.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highlight>
                  <a:srgbClr val="808000"/>
                </a:highlight>
              </a:rPr>
              <a:t>Ticket Cost estimation.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highlight>
                  <a:srgbClr val="808000"/>
                </a:highlight>
              </a:rPr>
              <a:t>Student Discounts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highlight>
                  <a:srgbClr val="808000"/>
                </a:highlight>
              </a:rPr>
              <a:t>Estimated Travel time based on average speed.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highlight>
                  <a:srgbClr val="808000"/>
                </a:highlight>
              </a:rPr>
              <a:t>Payment and coin change system.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highlight>
                  <a:srgbClr val="808000"/>
                </a:highlight>
              </a:rPr>
              <a:t>Timetable simulation  </a:t>
            </a:r>
          </a:p>
          <a:p>
            <a:endParaRPr lang="en-US" dirty="0">
              <a:highlight>
                <a:srgbClr val="808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69541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5BE93-0252-3CC3-B567-14EC47EB8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758" y="441156"/>
            <a:ext cx="11090275" cy="881953"/>
          </a:xfrm>
        </p:spPr>
        <p:txBody>
          <a:bodyPr/>
          <a:lstStyle/>
          <a:p>
            <a:r>
              <a:rPr lang="en-US" sz="4000" dirty="0">
                <a:highlight>
                  <a:srgbClr val="0000FF"/>
                </a:highlight>
                <a:latin typeface="Bahnschrift" panose="020B0502040204020203" pitchFamily="34" charset="0"/>
              </a:rPr>
              <a:t>🚇</a:t>
            </a:r>
            <a:r>
              <a:rPr lang="en-US" dirty="0">
                <a:highlight>
                  <a:srgbClr val="0000FF"/>
                </a:highlight>
                <a:latin typeface="Bahnschrift" panose="020B0502040204020203" pitchFamily="34" charset="0"/>
              </a:rPr>
              <a:t>Fare Calculation</a:t>
            </a:r>
            <a:endParaRPr lang="en-US" sz="4000" dirty="0">
              <a:highlight>
                <a:srgbClr val="0000FF"/>
              </a:highlight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CA07C-1908-B1EB-82FA-EC63DAAF4C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0758" y="1777665"/>
            <a:ext cx="10462042" cy="4935956"/>
          </a:xfrm>
          <a:custGeom>
            <a:avLst/>
            <a:gdLst>
              <a:gd name="connsiteX0" fmla="*/ 0 w 10462042"/>
              <a:gd name="connsiteY0" fmla="*/ 0 h 4935956"/>
              <a:gd name="connsiteX1" fmla="*/ 371984 w 10462042"/>
              <a:gd name="connsiteY1" fmla="*/ 0 h 4935956"/>
              <a:gd name="connsiteX2" fmla="*/ 743967 w 10462042"/>
              <a:gd name="connsiteY2" fmla="*/ 0 h 4935956"/>
              <a:gd name="connsiteX3" fmla="*/ 1011331 w 10462042"/>
              <a:gd name="connsiteY3" fmla="*/ 0 h 4935956"/>
              <a:gd name="connsiteX4" fmla="*/ 1592555 w 10462042"/>
              <a:gd name="connsiteY4" fmla="*/ 0 h 4935956"/>
              <a:gd name="connsiteX5" fmla="*/ 2383021 w 10462042"/>
              <a:gd name="connsiteY5" fmla="*/ 0 h 4935956"/>
              <a:gd name="connsiteX6" fmla="*/ 2859625 w 10462042"/>
              <a:gd name="connsiteY6" fmla="*/ 0 h 4935956"/>
              <a:gd name="connsiteX7" fmla="*/ 3231609 w 10462042"/>
              <a:gd name="connsiteY7" fmla="*/ 0 h 4935956"/>
              <a:gd name="connsiteX8" fmla="*/ 3917454 w 10462042"/>
              <a:gd name="connsiteY8" fmla="*/ 0 h 4935956"/>
              <a:gd name="connsiteX9" fmla="*/ 4184817 w 10462042"/>
              <a:gd name="connsiteY9" fmla="*/ 0 h 4935956"/>
              <a:gd name="connsiteX10" fmla="*/ 4556801 w 10462042"/>
              <a:gd name="connsiteY10" fmla="*/ 0 h 4935956"/>
              <a:gd name="connsiteX11" fmla="*/ 5242645 w 10462042"/>
              <a:gd name="connsiteY11" fmla="*/ 0 h 4935956"/>
              <a:gd name="connsiteX12" fmla="*/ 5719250 w 10462042"/>
              <a:gd name="connsiteY12" fmla="*/ 0 h 4935956"/>
              <a:gd name="connsiteX13" fmla="*/ 6405095 w 10462042"/>
              <a:gd name="connsiteY13" fmla="*/ 0 h 4935956"/>
              <a:gd name="connsiteX14" fmla="*/ 6777078 w 10462042"/>
              <a:gd name="connsiteY14" fmla="*/ 0 h 4935956"/>
              <a:gd name="connsiteX15" fmla="*/ 7253682 w 10462042"/>
              <a:gd name="connsiteY15" fmla="*/ 0 h 4935956"/>
              <a:gd name="connsiteX16" fmla="*/ 7521046 w 10462042"/>
              <a:gd name="connsiteY16" fmla="*/ 0 h 4935956"/>
              <a:gd name="connsiteX17" fmla="*/ 7788409 w 10462042"/>
              <a:gd name="connsiteY17" fmla="*/ 0 h 4935956"/>
              <a:gd name="connsiteX18" fmla="*/ 8369634 w 10462042"/>
              <a:gd name="connsiteY18" fmla="*/ 0 h 4935956"/>
              <a:gd name="connsiteX19" fmla="*/ 9055479 w 10462042"/>
              <a:gd name="connsiteY19" fmla="*/ 0 h 4935956"/>
              <a:gd name="connsiteX20" fmla="*/ 9322842 w 10462042"/>
              <a:gd name="connsiteY20" fmla="*/ 0 h 4935956"/>
              <a:gd name="connsiteX21" fmla="*/ 9904066 w 10462042"/>
              <a:gd name="connsiteY21" fmla="*/ 0 h 4935956"/>
              <a:gd name="connsiteX22" fmla="*/ 10462042 w 10462042"/>
              <a:gd name="connsiteY22" fmla="*/ 0 h 4935956"/>
              <a:gd name="connsiteX23" fmla="*/ 10462042 w 10462042"/>
              <a:gd name="connsiteY23" fmla="*/ 400361 h 4935956"/>
              <a:gd name="connsiteX24" fmla="*/ 10462042 w 10462042"/>
              <a:gd name="connsiteY24" fmla="*/ 998160 h 4935956"/>
              <a:gd name="connsiteX25" fmla="*/ 10462042 w 10462042"/>
              <a:gd name="connsiteY25" fmla="*/ 1497240 h 4935956"/>
              <a:gd name="connsiteX26" fmla="*/ 10462042 w 10462042"/>
              <a:gd name="connsiteY26" fmla="*/ 2045680 h 4935956"/>
              <a:gd name="connsiteX27" fmla="*/ 10462042 w 10462042"/>
              <a:gd name="connsiteY27" fmla="*/ 2692838 h 4935956"/>
              <a:gd name="connsiteX28" fmla="*/ 10462042 w 10462042"/>
              <a:gd name="connsiteY28" fmla="*/ 3241278 h 4935956"/>
              <a:gd name="connsiteX29" fmla="*/ 10462042 w 10462042"/>
              <a:gd name="connsiteY29" fmla="*/ 3690998 h 4935956"/>
              <a:gd name="connsiteX30" fmla="*/ 10462042 w 10462042"/>
              <a:gd name="connsiteY30" fmla="*/ 4190078 h 4935956"/>
              <a:gd name="connsiteX31" fmla="*/ 10462042 w 10462042"/>
              <a:gd name="connsiteY31" fmla="*/ 4935956 h 4935956"/>
              <a:gd name="connsiteX32" fmla="*/ 9880817 w 10462042"/>
              <a:gd name="connsiteY32" fmla="*/ 4935956 h 4935956"/>
              <a:gd name="connsiteX33" fmla="*/ 9299593 w 10462042"/>
              <a:gd name="connsiteY33" fmla="*/ 4935956 h 4935956"/>
              <a:gd name="connsiteX34" fmla="*/ 8613748 w 10462042"/>
              <a:gd name="connsiteY34" fmla="*/ 4935956 h 4935956"/>
              <a:gd name="connsiteX35" fmla="*/ 8032523 w 10462042"/>
              <a:gd name="connsiteY35" fmla="*/ 4935956 h 4935956"/>
              <a:gd name="connsiteX36" fmla="*/ 7451299 w 10462042"/>
              <a:gd name="connsiteY36" fmla="*/ 4935956 h 4935956"/>
              <a:gd name="connsiteX37" fmla="*/ 6870074 w 10462042"/>
              <a:gd name="connsiteY37" fmla="*/ 4935956 h 4935956"/>
              <a:gd name="connsiteX38" fmla="*/ 6602711 w 10462042"/>
              <a:gd name="connsiteY38" fmla="*/ 4935956 h 4935956"/>
              <a:gd name="connsiteX39" fmla="*/ 6335348 w 10462042"/>
              <a:gd name="connsiteY39" fmla="*/ 4935956 h 4935956"/>
              <a:gd name="connsiteX40" fmla="*/ 5544882 w 10462042"/>
              <a:gd name="connsiteY40" fmla="*/ 4935956 h 4935956"/>
              <a:gd name="connsiteX41" fmla="*/ 4963658 w 10462042"/>
              <a:gd name="connsiteY41" fmla="*/ 4935956 h 4935956"/>
              <a:gd name="connsiteX42" fmla="*/ 4382433 w 10462042"/>
              <a:gd name="connsiteY42" fmla="*/ 4935956 h 4935956"/>
              <a:gd name="connsiteX43" fmla="*/ 3591968 w 10462042"/>
              <a:gd name="connsiteY43" fmla="*/ 4935956 h 4935956"/>
              <a:gd name="connsiteX44" fmla="*/ 2801502 w 10462042"/>
              <a:gd name="connsiteY44" fmla="*/ 4935956 h 4935956"/>
              <a:gd name="connsiteX45" fmla="*/ 2429519 w 10462042"/>
              <a:gd name="connsiteY45" fmla="*/ 4935956 h 4935956"/>
              <a:gd name="connsiteX46" fmla="*/ 1743674 w 10462042"/>
              <a:gd name="connsiteY46" fmla="*/ 4935956 h 4935956"/>
              <a:gd name="connsiteX47" fmla="*/ 1057829 w 10462042"/>
              <a:gd name="connsiteY47" fmla="*/ 4935956 h 4935956"/>
              <a:gd name="connsiteX48" fmla="*/ 0 w 10462042"/>
              <a:gd name="connsiteY48" fmla="*/ 4935956 h 4935956"/>
              <a:gd name="connsiteX49" fmla="*/ 0 w 10462042"/>
              <a:gd name="connsiteY49" fmla="*/ 4338157 h 4935956"/>
              <a:gd name="connsiteX50" fmla="*/ 0 w 10462042"/>
              <a:gd name="connsiteY50" fmla="*/ 3888436 h 4935956"/>
              <a:gd name="connsiteX51" fmla="*/ 0 w 10462042"/>
              <a:gd name="connsiteY51" fmla="*/ 3488076 h 4935956"/>
              <a:gd name="connsiteX52" fmla="*/ 0 w 10462042"/>
              <a:gd name="connsiteY52" fmla="*/ 2890276 h 4935956"/>
              <a:gd name="connsiteX53" fmla="*/ 0 w 10462042"/>
              <a:gd name="connsiteY53" fmla="*/ 2391196 h 4935956"/>
              <a:gd name="connsiteX54" fmla="*/ 0 w 10462042"/>
              <a:gd name="connsiteY54" fmla="*/ 1842757 h 4935956"/>
              <a:gd name="connsiteX55" fmla="*/ 0 w 10462042"/>
              <a:gd name="connsiteY55" fmla="*/ 1393036 h 4935956"/>
              <a:gd name="connsiteX56" fmla="*/ 0 w 10462042"/>
              <a:gd name="connsiteY56" fmla="*/ 893956 h 4935956"/>
              <a:gd name="connsiteX57" fmla="*/ 0 w 10462042"/>
              <a:gd name="connsiteY57" fmla="*/ 0 h 4935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0462042" h="4935956" fill="none" extrusionOk="0">
                <a:moveTo>
                  <a:pt x="0" y="0"/>
                </a:moveTo>
                <a:cubicBezTo>
                  <a:pt x="77177" y="-41133"/>
                  <a:pt x="238506" y="8378"/>
                  <a:pt x="371984" y="0"/>
                </a:cubicBezTo>
                <a:cubicBezTo>
                  <a:pt x="505462" y="-8378"/>
                  <a:pt x="582111" y="19719"/>
                  <a:pt x="743967" y="0"/>
                </a:cubicBezTo>
                <a:cubicBezTo>
                  <a:pt x="905823" y="-19719"/>
                  <a:pt x="943814" y="4886"/>
                  <a:pt x="1011331" y="0"/>
                </a:cubicBezTo>
                <a:cubicBezTo>
                  <a:pt x="1078848" y="-4886"/>
                  <a:pt x="1475255" y="54945"/>
                  <a:pt x="1592555" y="0"/>
                </a:cubicBezTo>
                <a:cubicBezTo>
                  <a:pt x="1709855" y="-54945"/>
                  <a:pt x="2013503" y="8359"/>
                  <a:pt x="2383021" y="0"/>
                </a:cubicBezTo>
                <a:cubicBezTo>
                  <a:pt x="2752539" y="-8359"/>
                  <a:pt x="2625594" y="26378"/>
                  <a:pt x="2859625" y="0"/>
                </a:cubicBezTo>
                <a:cubicBezTo>
                  <a:pt x="3093656" y="-26378"/>
                  <a:pt x="3101566" y="32732"/>
                  <a:pt x="3231609" y="0"/>
                </a:cubicBezTo>
                <a:cubicBezTo>
                  <a:pt x="3361652" y="-32732"/>
                  <a:pt x="3698039" y="73169"/>
                  <a:pt x="3917454" y="0"/>
                </a:cubicBezTo>
                <a:cubicBezTo>
                  <a:pt x="4136869" y="-73169"/>
                  <a:pt x="4078725" y="9097"/>
                  <a:pt x="4184817" y="0"/>
                </a:cubicBezTo>
                <a:cubicBezTo>
                  <a:pt x="4290909" y="-9097"/>
                  <a:pt x="4474329" y="20699"/>
                  <a:pt x="4556801" y="0"/>
                </a:cubicBezTo>
                <a:cubicBezTo>
                  <a:pt x="4639273" y="-20699"/>
                  <a:pt x="5025749" y="62853"/>
                  <a:pt x="5242645" y="0"/>
                </a:cubicBezTo>
                <a:cubicBezTo>
                  <a:pt x="5459541" y="-62853"/>
                  <a:pt x="5518987" y="5248"/>
                  <a:pt x="5719250" y="0"/>
                </a:cubicBezTo>
                <a:cubicBezTo>
                  <a:pt x="5919514" y="-5248"/>
                  <a:pt x="6116309" y="44253"/>
                  <a:pt x="6405095" y="0"/>
                </a:cubicBezTo>
                <a:cubicBezTo>
                  <a:pt x="6693881" y="-44253"/>
                  <a:pt x="6654052" y="17246"/>
                  <a:pt x="6777078" y="0"/>
                </a:cubicBezTo>
                <a:cubicBezTo>
                  <a:pt x="6900104" y="-17246"/>
                  <a:pt x="7138317" y="47160"/>
                  <a:pt x="7253682" y="0"/>
                </a:cubicBezTo>
                <a:cubicBezTo>
                  <a:pt x="7369047" y="-47160"/>
                  <a:pt x="7438473" y="30475"/>
                  <a:pt x="7521046" y="0"/>
                </a:cubicBezTo>
                <a:cubicBezTo>
                  <a:pt x="7603619" y="-30475"/>
                  <a:pt x="7733155" y="17918"/>
                  <a:pt x="7788409" y="0"/>
                </a:cubicBezTo>
                <a:cubicBezTo>
                  <a:pt x="7843663" y="-17918"/>
                  <a:pt x="8080890" y="46093"/>
                  <a:pt x="8369634" y="0"/>
                </a:cubicBezTo>
                <a:cubicBezTo>
                  <a:pt x="8658378" y="-46093"/>
                  <a:pt x="8757957" y="24589"/>
                  <a:pt x="9055479" y="0"/>
                </a:cubicBezTo>
                <a:cubicBezTo>
                  <a:pt x="9353001" y="-24589"/>
                  <a:pt x="9206085" y="15402"/>
                  <a:pt x="9322842" y="0"/>
                </a:cubicBezTo>
                <a:cubicBezTo>
                  <a:pt x="9439599" y="-15402"/>
                  <a:pt x="9658621" y="5347"/>
                  <a:pt x="9904066" y="0"/>
                </a:cubicBezTo>
                <a:cubicBezTo>
                  <a:pt x="10149511" y="-5347"/>
                  <a:pt x="10227445" y="29696"/>
                  <a:pt x="10462042" y="0"/>
                </a:cubicBezTo>
                <a:cubicBezTo>
                  <a:pt x="10471679" y="161393"/>
                  <a:pt x="10445838" y="279093"/>
                  <a:pt x="10462042" y="400361"/>
                </a:cubicBezTo>
                <a:cubicBezTo>
                  <a:pt x="10478246" y="521629"/>
                  <a:pt x="10411564" y="794054"/>
                  <a:pt x="10462042" y="998160"/>
                </a:cubicBezTo>
                <a:cubicBezTo>
                  <a:pt x="10512520" y="1202266"/>
                  <a:pt x="10437641" y="1300310"/>
                  <a:pt x="10462042" y="1497240"/>
                </a:cubicBezTo>
                <a:cubicBezTo>
                  <a:pt x="10486443" y="1694170"/>
                  <a:pt x="10399403" y="1920229"/>
                  <a:pt x="10462042" y="2045680"/>
                </a:cubicBezTo>
                <a:cubicBezTo>
                  <a:pt x="10524681" y="2171131"/>
                  <a:pt x="10405486" y="2510131"/>
                  <a:pt x="10462042" y="2692838"/>
                </a:cubicBezTo>
                <a:cubicBezTo>
                  <a:pt x="10518598" y="2875545"/>
                  <a:pt x="10442726" y="3126761"/>
                  <a:pt x="10462042" y="3241278"/>
                </a:cubicBezTo>
                <a:cubicBezTo>
                  <a:pt x="10481358" y="3355795"/>
                  <a:pt x="10448777" y="3575669"/>
                  <a:pt x="10462042" y="3690998"/>
                </a:cubicBezTo>
                <a:cubicBezTo>
                  <a:pt x="10475307" y="3806327"/>
                  <a:pt x="10410246" y="4067625"/>
                  <a:pt x="10462042" y="4190078"/>
                </a:cubicBezTo>
                <a:cubicBezTo>
                  <a:pt x="10513838" y="4312531"/>
                  <a:pt x="10420526" y="4693467"/>
                  <a:pt x="10462042" y="4935956"/>
                </a:cubicBezTo>
                <a:cubicBezTo>
                  <a:pt x="10197579" y="4963291"/>
                  <a:pt x="10122368" y="4929399"/>
                  <a:pt x="9880817" y="4935956"/>
                </a:cubicBezTo>
                <a:cubicBezTo>
                  <a:pt x="9639267" y="4942513"/>
                  <a:pt x="9589845" y="4867965"/>
                  <a:pt x="9299593" y="4935956"/>
                </a:cubicBezTo>
                <a:cubicBezTo>
                  <a:pt x="9009341" y="5003947"/>
                  <a:pt x="8859376" y="4883050"/>
                  <a:pt x="8613748" y="4935956"/>
                </a:cubicBezTo>
                <a:cubicBezTo>
                  <a:pt x="8368121" y="4988862"/>
                  <a:pt x="8195711" y="4880224"/>
                  <a:pt x="8032523" y="4935956"/>
                </a:cubicBezTo>
                <a:cubicBezTo>
                  <a:pt x="7869335" y="4991688"/>
                  <a:pt x="7646595" y="4889588"/>
                  <a:pt x="7451299" y="4935956"/>
                </a:cubicBezTo>
                <a:cubicBezTo>
                  <a:pt x="7256003" y="4982324"/>
                  <a:pt x="7111389" y="4931517"/>
                  <a:pt x="6870074" y="4935956"/>
                </a:cubicBezTo>
                <a:cubicBezTo>
                  <a:pt x="6628759" y="4940395"/>
                  <a:pt x="6732310" y="4934741"/>
                  <a:pt x="6602711" y="4935956"/>
                </a:cubicBezTo>
                <a:cubicBezTo>
                  <a:pt x="6473112" y="4937171"/>
                  <a:pt x="6438035" y="4924495"/>
                  <a:pt x="6335348" y="4935956"/>
                </a:cubicBezTo>
                <a:cubicBezTo>
                  <a:pt x="6232661" y="4947417"/>
                  <a:pt x="5792618" y="4917964"/>
                  <a:pt x="5544882" y="4935956"/>
                </a:cubicBezTo>
                <a:cubicBezTo>
                  <a:pt x="5297146" y="4953948"/>
                  <a:pt x="5222418" y="4902385"/>
                  <a:pt x="4963658" y="4935956"/>
                </a:cubicBezTo>
                <a:cubicBezTo>
                  <a:pt x="4704898" y="4969527"/>
                  <a:pt x="4622465" y="4912598"/>
                  <a:pt x="4382433" y="4935956"/>
                </a:cubicBezTo>
                <a:cubicBezTo>
                  <a:pt x="4142401" y="4959314"/>
                  <a:pt x="3935341" y="4891283"/>
                  <a:pt x="3591968" y="4935956"/>
                </a:cubicBezTo>
                <a:cubicBezTo>
                  <a:pt x="3248596" y="4980629"/>
                  <a:pt x="3096423" y="4896367"/>
                  <a:pt x="2801502" y="4935956"/>
                </a:cubicBezTo>
                <a:cubicBezTo>
                  <a:pt x="2506581" y="4975545"/>
                  <a:pt x="2540057" y="4932051"/>
                  <a:pt x="2429519" y="4935956"/>
                </a:cubicBezTo>
                <a:cubicBezTo>
                  <a:pt x="2318981" y="4939861"/>
                  <a:pt x="1993588" y="4874698"/>
                  <a:pt x="1743674" y="4935956"/>
                </a:cubicBezTo>
                <a:cubicBezTo>
                  <a:pt x="1493760" y="4997214"/>
                  <a:pt x="1260643" y="4923476"/>
                  <a:pt x="1057829" y="4935956"/>
                </a:cubicBezTo>
                <a:cubicBezTo>
                  <a:pt x="855016" y="4948436"/>
                  <a:pt x="472457" y="4878389"/>
                  <a:pt x="0" y="4935956"/>
                </a:cubicBezTo>
                <a:cubicBezTo>
                  <a:pt x="-11328" y="4770583"/>
                  <a:pt x="61358" y="4543347"/>
                  <a:pt x="0" y="4338157"/>
                </a:cubicBezTo>
                <a:cubicBezTo>
                  <a:pt x="-61358" y="4132967"/>
                  <a:pt x="10831" y="4018600"/>
                  <a:pt x="0" y="3888436"/>
                </a:cubicBezTo>
                <a:cubicBezTo>
                  <a:pt x="-10831" y="3758272"/>
                  <a:pt x="42813" y="3636531"/>
                  <a:pt x="0" y="3488076"/>
                </a:cubicBezTo>
                <a:cubicBezTo>
                  <a:pt x="-42813" y="3339621"/>
                  <a:pt x="43949" y="3012097"/>
                  <a:pt x="0" y="2890276"/>
                </a:cubicBezTo>
                <a:cubicBezTo>
                  <a:pt x="-43949" y="2768455"/>
                  <a:pt x="55706" y="2563621"/>
                  <a:pt x="0" y="2391196"/>
                </a:cubicBezTo>
                <a:cubicBezTo>
                  <a:pt x="-55706" y="2218771"/>
                  <a:pt x="63936" y="2000736"/>
                  <a:pt x="0" y="1842757"/>
                </a:cubicBezTo>
                <a:cubicBezTo>
                  <a:pt x="-63936" y="1684778"/>
                  <a:pt x="14464" y="1548378"/>
                  <a:pt x="0" y="1393036"/>
                </a:cubicBezTo>
                <a:cubicBezTo>
                  <a:pt x="-14464" y="1237694"/>
                  <a:pt x="44471" y="1011135"/>
                  <a:pt x="0" y="893956"/>
                </a:cubicBezTo>
                <a:cubicBezTo>
                  <a:pt x="-44471" y="776777"/>
                  <a:pt x="106104" y="330947"/>
                  <a:pt x="0" y="0"/>
                </a:cubicBezTo>
                <a:close/>
              </a:path>
              <a:path w="10462042" h="4935956" stroke="0" extrusionOk="0">
                <a:moveTo>
                  <a:pt x="0" y="0"/>
                </a:moveTo>
                <a:cubicBezTo>
                  <a:pt x="124725" y="-20454"/>
                  <a:pt x="171151" y="18333"/>
                  <a:pt x="267363" y="0"/>
                </a:cubicBezTo>
                <a:cubicBezTo>
                  <a:pt x="363575" y="-18333"/>
                  <a:pt x="870590" y="3224"/>
                  <a:pt x="1057829" y="0"/>
                </a:cubicBezTo>
                <a:cubicBezTo>
                  <a:pt x="1245068" y="-3224"/>
                  <a:pt x="1454964" y="15044"/>
                  <a:pt x="1848294" y="0"/>
                </a:cubicBezTo>
                <a:cubicBezTo>
                  <a:pt x="2241625" y="-15044"/>
                  <a:pt x="2343784" y="1527"/>
                  <a:pt x="2638759" y="0"/>
                </a:cubicBezTo>
                <a:cubicBezTo>
                  <a:pt x="2933734" y="-1527"/>
                  <a:pt x="3087735" y="30388"/>
                  <a:pt x="3219984" y="0"/>
                </a:cubicBezTo>
                <a:cubicBezTo>
                  <a:pt x="3352233" y="-30388"/>
                  <a:pt x="3836995" y="69055"/>
                  <a:pt x="4010449" y="0"/>
                </a:cubicBezTo>
                <a:cubicBezTo>
                  <a:pt x="4183904" y="-69055"/>
                  <a:pt x="4350355" y="38872"/>
                  <a:pt x="4487054" y="0"/>
                </a:cubicBezTo>
                <a:cubicBezTo>
                  <a:pt x="4623754" y="-38872"/>
                  <a:pt x="5070610" y="31979"/>
                  <a:pt x="5277519" y="0"/>
                </a:cubicBezTo>
                <a:cubicBezTo>
                  <a:pt x="5484429" y="-31979"/>
                  <a:pt x="5821445" y="50513"/>
                  <a:pt x="6067984" y="0"/>
                </a:cubicBezTo>
                <a:cubicBezTo>
                  <a:pt x="6314524" y="-50513"/>
                  <a:pt x="6382145" y="41833"/>
                  <a:pt x="6544588" y="0"/>
                </a:cubicBezTo>
                <a:cubicBezTo>
                  <a:pt x="6707031" y="-41833"/>
                  <a:pt x="6977063" y="21002"/>
                  <a:pt x="7230433" y="0"/>
                </a:cubicBezTo>
                <a:cubicBezTo>
                  <a:pt x="7483804" y="-21002"/>
                  <a:pt x="7852857" y="18739"/>
                  <a:pt x="8020899" y="0"/>
                </a:cubicBezTo>
                <a:cubicBezTo>
                  <a:pt x="8188941" y="-18739"/>
                  <a:pt x="8282489" y="33202"/>
                  <a:pt x="8497503" y="0"/>
                </a:cubicBezTo>
                <a:cubicBezTo>
                  <a:pt x="8712517" y="-33202"/>
                  <a:pt x="8969683" y="22437"/>
                  <a:pt x="9287968" y="0"/>
                </a:cubicBezTo>
                <a:cubicBezTo>
                  <a:pt x="9606253" y="-22437"/>
                  <a:pt x="9520879" y="18198"/>
                  <a:pt x="9659952" y="0"/>
                </a:cubicBezTo>
                <a:cubicBezTo>
                  <a:pt x="9799025" y="-18198"/>
                  <a:pt x="9807923" y="1254"/>
                  <a:pt x="9927315" y="0"/>
                </a:cubicBezTo>
                <a:cubicBezTo>
                  <a:pt x="10046707" y="-1254"/>
                  <a:pt x="10199257" y="27183"/>
                  <a:pt x="10462042" y="0"/>
                </a:cubicBezTo>
                <a:cubicBezTo>
                  <a:pt x="10514226" y="164463"/>
                  <a:pt x="10426581" y="246004"/>
                  <a:pt x="10462042" y="449720"/>
                </a:cubicBezTo>
                <a:cubicBezTo>
                  <a:pt x="10497503" y="653436"/>
                  <a:pt x="10421031" y="802982"/>
                  <a:pt x="10462042" y="998160"/>
                </a:cubicBezTo>
                <a:cubicBezTo>
                  <a:pt x="10503053" y="1193338"/>
                  <a:pt x="10392433" y="1311216"/>
                  <a:pt x="10462042" y="1595959"/>
                </a:cubicBezTo>
                <a:cubicBezTo>
                  <a:pt x="10531651" y="1880702"/>
                  <a:pt x="10436380" y="1935640"/>
                  <a:pt x="10462042" y="2243118"/>
                </a:cubicBezTo>
                <a:cubicBezTo>
                  <a:pt x="10487704" y="2550596"/>
                  <a:pt x="10438053" y="2530223"/>
                  <a:pt x="10462042" y="2643479"/>
                </a:cubicBezTo>
                <a:cubicBezTo>
                  <a:pt x="10486031" y="2756735"/>
                  <a:pt x="10440353" y="2870326"/>
                  <a:pt x="10462042" y="3043840"/>
                </a:cubicBezTo>
                <a:cubicBezTo>
                  <a:pt x="10483731" y="3217354"/>
                  <a:pt x="10454334" y="3385958"/>
                  <a:pt x="10462042" y="3542920"/>
                </a:cubicBezTo>
                <a:cubicBezTo>
                  <a:pt x="10469750" y="3699882"/>
                  <a:pt x="10447521" y="3844926"/>
                  <a:pt x="10462042" y="3992640"/>
                </a:cubicBezTo>
                <a:cubicBezTo>
                  <a:pt x="10476563" y="4140354"/>
                  <a:pt x="10371056" y="4557631"/>
                  <a:pt x="10462042" y="4935956"/>
                </a:cubicBezTo>
                <a:cubicBezTo>
                  <a:pt x="10319612" y="4954045"/>
                  <a:pt x="10128353" y="4888361"/>
                  <a:pt x="9880817" y="4935956"/>
                </a:cubicBezTo>
                <a:cubicBezTo>
                  <a:pt x="9633281" y="4983551"/>
                  <a:pt x="9251992" y="4891247"/>
                  <a:pt x="9090352" y="4935956"/>
                </a:cubicBezTo>
                <a:cubicBezTo>
                  <a:pt x="8928712" y="4980665"/>
                  <a:pt x="8737943" y="4873968"/>
                  <a:pt x="8404507" y="4935956"/>
                </a:cubicBezTo>
                <a:cubicBezTo>
                  <a:pt x="8071072" y="4997944"/>
                  <a:pt x="8249382" y="4922972"/>
                  <a:pt x="8137144" y="4935956"/>
                </a:cubicBezTo>
                <a:cubicBezTo>
                  <a:pt x="8024906" y="4948940"/>
                  <a:pt x="7632139" y="4930202"/>
                  <a:pt x="7346678" y="4935956"/>
                </a:cubicBezTo>
                <a:cubicBezTo>
                  <a:pt x="7061217" y="4941710"/>
                  <a:pt x="7090447" y="4921490"/>
                  <a:pt x="6974695" y="4935956"/>
                </a:cubicBezTo>
                <a:cubicBezTo>
                  <a:pt x="6858943" y="4950422"/>
                  <a:pt x="6639243" y="4923299"/>
                  <a:pt x="6498091" y="4935956"/>
                </a:cubicBezTo>
                <a:cubicBezTo>
                  <a:pt x="6356939" y="4948613"/>
                  <a:pt x="6027267" y="4903122"/>
                  <a:pt x="5812246" y="4935956"/>
                </a:cubicBezTo>
                <a:cubicBezTo>
                  <a:pt x="5597225" y="4968790"/>
                  <a:pt x="5432434" y="4914977"/>
                  <a:pt x="5231021" y="4935956"/>
                </a:cubicBezTo>
                <a:cubicBezTo>
                  <a:pt x="5029608" y="4956935"/>
                  <a:pt x="4799880" y="4885346"/>
                  <a:pt x="4545176" y="4935956"/>
                </a:cubicBezTo>
                <a:cubicBezTo>
                  <a:pt x="4290472" y="4986566"/>
                  <a:pt x="4296604" y="4900657"/>
                  <a:pt x="4173192" y="4935956"/>
                </a:cubicBezTo>
                <a:cubicBezTo>
                  <a:pt x="4049780" y="4971255"/>
                  <a:pt x="3758823" y="4874834"/>
                  <a:pt x="3591968" y="4935956"/>
                </a:cubicBezTo>
                <a:cubicBezTo>
                  <a:pt x="3425113" y="4997078"/>
                  <a:pt x="3371605" y="4930381"/>
                  <a:pt x="3219984" y="4935956"/>
                </a:cubicBezTo>
                <a:cubicBezTo>
                  <a:pt x="3068363" y="4941531"/>
                  <a:pt x="2944440" y="4922355"/>
                  <a:pt x="2848000" y="4935956"/>
                </a:cubicBezTo>
                <a:cubicBezTo>
                  <a:pt x="2751560" y="4949557"/>
                  <a:pt x="2320194" y="4927993"/>
                  <a:pt x="2057535" y="4935956"/>
                </a:cubicBezTo>
                <a:cubicBezTo>
                  <a:pt x="1794877" y="4943919"/>
                  <a:pt x="1719458" y="4932234"/>
                  <a:pt x="1580931" y="4935956"/>
                </a:cubicBezTo>
                <a:cubicBezTo>
                  <a:pt x="1442404" y="4939678"/>
                  <a:pt x="1210445" y="4897058"/>
                  <a:pt x="999706" y="4935956"/>
                </a:cubicBezTo>
                <a:cubicBezTo>
                  <a:pt x="788967" y="4974854"/>
                  <a:pt x="244101" y="4914999"/>
                  <a:pt x="0" y="4935956"/>
                </a:cubicBezTo>
                <a:cubicBezTo>
                  <a:pt x="-32131" y="4764427"/>
                  <a:pt x="8613" y="4610649"/>
                  <a:pt x="0" y="4338157"/>
                </a:cubicBezTo>
                <a:cubicBezTo>
                  <a:pt x="-8613" y="4065665"/>
                  <a:pt x="29684" y="4101696"/>
                  <a:pt x="0" y="3888436"/>
                </a:cubicBezTo>
                <a:cubicBezTo>
                  <a:pt x="-29684" y="3675176"/>
                  <a:pt x="36234" y="3587001"/>
                  <a:pt x="0" y="3488076"/>
                </a:cubicBezTo>
                <a:cubicBezTo>
                  <a:pt x="-36234" y="3389151"/>
                  <a:pt x="57863" y="3233624"/>
                  <a:pt x="0" y="2988996"/>
                </a:cubicBezTo>
                <a:cubicBezTo>
                  <a:pt x="-57863" y="2744368"/>
                  <a:pt x="15950" y="2605790"/>
                  <a:pt x="0" y="2489916"/>
                </a:cubicBezTo>
                <a:cubicBezTo>
                  <a:pt x="-15950" y="2374042"/>
                  <a:pt x="16446" y="2197065"/>
                  <a:pt x="0" y="1941476"/>
                </a:cubicBezTo>
                <a:cubicBezTo>
                  <a:pt x="-16446" y="1685887"/>
                  <a:pt x="13551" y="1702758"/>
                  <a:pt x="0" y="1541115"/>
                </a:cubicBezTo>
                <a:cubicBezTo>
                  <a:pt x="-13551" y="1379472"/>
                  <a:pt x="55318" y="1236642"/>
                  <a:pt x="0" y="992676"/>
                </a:cubicBezTo>
                <a:cubicBezTo>
                  <a:pt x="-55318" y="748710"/>
                  <a:pt x="20057" y="712480"/>
                  <a:pt x="0" y="542955"/>
                </a:cubicBezTo>
                <a:cubicBezTo>
                  <a:pt x="-20057" y="373430"/>
                  <a:pt x="25148" y="175538"/>
                  <a:pt x="0" y="0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 w="31750" cmpd="sng">
            <a:solidFill>
              <a:srgbClr val="FFFF00"/>
            </a:solidFill>
            <a:prstDash val="sysDot"/>
            <a:extLst>
              <a:ext uri="{C807C97D-BFC1-408E-A445-0C87EB9F89A2}">
                <ask:lineSketchStyleProps xmlns:ask="http://schemas.microsoft.com/office/drawing/2018/sketchyshapes" sd="3458215085">
                  <ask:type>
                    <ask:lineSketchScribble/>
                  </ask:type>
                </ask:lineSketchStyleProps>
              </a:ext>
            </a:extLst>
          </a:ln>
        </p:spPr>
        <p:txBody>
          <a:bodyPr>
            <a:normAutofit/>
          </a:bodyPr>
          <a:lstStyle/>
          <a:p>
            <a:pPr algn="ctr"/>
            <a:r>
              <a:rPr lang="en-US" sz="2800" b="1" u="sng" dirty="0">
                <a:highlight>
                  <a:srgbClr val="008080"/>
                </a:highlight>
              </a:rPr>
              <a:t>    Ticket Cost System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highlight>
                  <a:srgbClr val="808000"/>
                </a:highlight>
              </a:rPr>
              <a:t>Regular Fare 20 Taka/Km.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highlight>
                  <a:srgbClr val="808000"/>
                </a:highlight>
              </a:rPr>
              <a:t>Student Fare : 10 Taka/km.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highlight>
                  <a:srgbClr val="808000"/>
                </a:highlight>
              </a:rPr>
              <a:t>Example : </a:t>
            </a:r>
            <a:br>
              <a:rPr lang="en-US" dirty="0">
                <a:highlight>
                  <a:srgbClr val="808000"/>
                </a:highlight>
              </a:rPr>
            </a:br>
            <a:r>
              <a:rPr lang="en-US" dirty="0">
                <a:highlight>
                  <a:srgbClr val="808000"/>
                </a:highlight>
              </a:rPr>
              <a:t>10 Km trip :</a:t>
            </a:r>
            <a:br>
              <a:rPr lang="en-US" dirty="0">
                <a:highlight>
                  <a:srgbClr val="808000"/>
                </a:highlight>
              </a:rPr>
            </a:br>
            <a:r>
              <a:rPr lang="en-US" dirty="0">
                <a:highlight>
                  <a:srgbClr val="808000"/>
                </a:highlight>
              </a:rPr>
              <a:t>      Regular : 200 Taka</a:t>
            </a:r>
            <a:br>
              <a:rPr lang="en-US" dirty="0">
                <a:highlight>
                  <a:srgbClr val="808000"/>
                </a:highlight>
              </a:rPr>
            </a:br>
            <a:r>
              <a:rPr lang="en-US" dirty="0">
                <a:highlight>
                  <a:srgbClr val="808000"/>
                </a:highlight>
              </a:rPr>
              <a:t>      Student : 100 Taka.</a:t>
            </a:r>
            <a:br>
              <a:rPr lang="en-US" dirty="0">
                <a:highlight>
                  <a:srgbClr val="808000"/>
                </a:highlight>
              </a:rPr>
            </a:br>
            <a:endParaRPr lang="en-US" dirty="0">
              <a:highlight>
                <a:srgbClr val="808000"/>
              </a:highlight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highlight>
                <a:srgbClr val="808000"/>
              </a:highlight>
            </a:endParaRPr>
          </a:p>
          <a:p>
            <a:endParaRPr lang="en-US" dirty="0">
              <a:highlight>
                <a:srgbClr val="808000"/>
              </a:highlight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highlight>
                <a:srgbClr val="808000"/>
              </a:highlight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highlight>
                <a:srgbClr val="808000"/>
              </a:highlight>
            </a:endParaRPr>
          </a:p>
          <a:p>
            <a:endParaRPr lang="en-US" dirty="0">
              <a:highlight>
                <a:srgbClr val="808000"/>
              </a:highligh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3CFA68-73E7-7DD7-91A4-E0C70BF70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418" y="2426276"/>
            <a:ext cx="2771881" cy="137175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1B96A9-83D5-4D75-357C-32EF206D3E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0418" y="4318147"/>
            <a:ext cx="4372585" cy="135273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866636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5BE93-0252-3CC3-B567-14EC47EB8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758" y="441156"/>
            <a:ext cx="11090275" cy="881953"/>
          </a:xfrm>
        </p:spPr>
        <p:txBody>
          <a:bodyPr/>
          <a:lstStyle/>
          <a:p>
            <a:r>
              <a:rPr lang="en-US" sz="4000" dirty="0">
                <a:highlight>
                  <a:srgbClr val="0000FF"/>
                </a:highlight>
                <a:latin typeface="Bahnschrift" panose="020B0502040204020203" pitchFamily="34" charset="0"/>
              </a:rPr>
              <a:t>🚇Time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CA07C-1908-B1EB-82FA-EC63DAAF4C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0758" y="1777665"/>
            <a:ext cx="10462042" cy="4935956"/>
          </a:xfrm>
          <a:custGeom>
            <a:avLst/>
            <a:gdLst>
              <a:gd name="connsiteX0" fmla="*/ 0 w 10462042"/>
              <a:gd name="connsiteY0" fmla="*/ 0 h 4935956"/>
              <a:gd name="connsiteX1" fmla="*/ 371984 w 10462042"/>
              <a:gd name="connsiteY1" fmla="*/ 0 h 4935956"/>
              <a:gd name="connsiteX2" fmla="*/ 743967 w 10462042"/>
              <a:gd name="connsiteY2" fmla="*/ 0 h 4935956"/>
              <a:gd name="connsiteX3" fmla="*/ 1011331 w 10462042"/>
              <a:gd name="connsiteY3" fmla="*/ 0 h 4935956"/>
              <a:gd name="connsiteX4" fmla="*/ 1592555 w 10462042"/>
              <a:gd name="connsiteY4" fmla="*/ 0 h 4935956"/>
              <a:gd name="connsiteX5" fmla="*/ 2383021 w 10462042"/>
              <a:gd name="connsiteY5" fmla="*/ 0 h 4935956"/>
              <a:gd name="connsiteX6" fmla="*/ 2859625 w 10462042"/>
              <a:gd name="connsiteY6" fmla="*/ 0 h 4935956"/>
              <a:gd name="connsiteX7" fmla="*/ 3231609 w 10462042"/>
              <a:gd name="connsiteY7" fmla="*/ 0 h 4935956"/>
              <a:gd name="connsiteX8" fmla="*/ 3917454 w 10462042"/>
              <a:gd name="connsiteY8" fmla="*/ 0 h 4935956"/>
              <a:gd name="connsiteX9" fmla="*/ 4184817 w 10462042"/>
              <a:gd name="connsiteY9" fmla="*/ 0 h 4935956"/>
              <a:gd name="connsiteX10" fmla="*/ 4556801 w 10462042"/>
              <a:gd name="connsiteY10" fmla="*/ 0 h 4935956"/>
              <a:gd name="connsiteX11" fmla="*/ 5242645 w 10462042"/>
              <a:gd name="connsiteY11" fmla="*/ 0 h 4935956"/>
              <a:gd name="connsiteX12" fmla="*/ 5719250 w 10462042"/>
              <a:gd name="connsiteY12" fmla="*/ 0 h 4935956"/>
              <a:gd name="connsiteX13" fmla="*/ 6405095 w 10462042"/>
              <a:gd name="connsiteY13" fmla="*/ 0 h 4935956"/>
              <a:gd name="connsiteX14" fmla="*/ 6777078 w 10462042"/>
              <a:gd name="connsiteY14" fmla="*/ 0 h 4935956"/>
              <a:gd name="connsiteX15" fmla="*/ 7253682 w 10462042"/>
              <a:gd name="connsiteY15" fmla="*/ 0 h 4935956"/>
              <a:gd name="connsiteX16" fmla="*/ 7521046 w 10462042"/>
              <a:gd name="connsiteY16" fmla="*/ 0 h 4935956"/>
              <a:gd name="connsiteX17" fmla="*/ 7788409 w 10462042"/>
              <a:gd name="connsiteY17" fmla="*/ 0 h 4935956"/>
              <a:gd name="connsiteX18" fmla="*/ 8369634 w 10462042"/>
              <a:gd name="connsiteY18" fmla="*/ 0 h 4935956"/>
              <a:gd name="connsiteX19" fmla="*/ 9055479 w 10462042"/>
              <a:gd name="connsiteY19" fmla="*/ 0 h 4935956"/>
              <a:gd name="connsiteX20" fmla="*/ 9322842 w 10462042"/>
              <a:gd name="connsiteY20" fmla="*/ 0 h 4935956"/>
              <a:gd name="connsiteX21" fmla="*/ 9904066 w 10462042"/>
              <a:gd name="connsiteY21" fmla="*/ 0 h 4935956"/>
              <a:gd name="connsiteX22" fmla="*/ 10462042 w 10462042"/>
              <a:gd name="connsiteY22" fmla="*/ 0 h 4935956"/>
              <a:gd name="connsiteX23" fmla="*/ 10462042 w 10462042"/>
              <a:gd name="connsiteY23" fmla="*/ 400361 h 4935956"/>
              <a:gd name="connsiteX24" fmla="*/ 10462042 w 10462042"/>
              <a:gd name="connsiteY24" fmla="*/ 998160 h 4935956"/>
              <a:gd name="connsiteX25" fmla="*/ 10462042 w 10462042"/>
              <a:gd name="connsiteY25" fmla="*/ 1497240 h 4935956"/>
              <a:gd name="connsiteX26" fmla="*/ 10462042 w 10462042"/>
              <a:gd name="connsiteY26" fmla="*/ 2045680 h 4935956"/>
              <a:gd name="connsiteX27" fmla="*/ 10462042 w 10462042"/>
              <a:gd name="connsiteY27" fmla="*/ 2692838 h 4935956"/>
              <a:gd name="connsiteX28" fmla="*/ 10462042 w 10462042"/>
              <a:gd name="connsiteY28" fmla="*/ 3241278 h 4935956"/>
              <a:gd name="connsiteX29" fmla="*/ 10462042 w 10462042"/>
              <a:gd name="connsiteY29" fmla="*/ 3690998 h 4935956"/>
              <a:gd name="connsiteX30" fmla="*/ 10462042 w 10462042"/>
              <a:gd name="connsiteY30" fmla="*/ 4190078 h 4935956"/>
              <a:gd name="connsiteX31" fmla="*/ 10462042 w 10462042"/>
              <a:gd name="connsiteY31" fmla="*/ 4935956 h 4935956"/>
              <a:gd name="connsiteX32" fmla="*/ 9880817 w 10462042"/>
              <a:gd name="connsiteY32" fmla="*/ 4935956 h 4935956"/>
              <a:gd name="connsiteX33" fmla="*/ 9299593 w 10462042"/>
              <a:gd name="connsiteY33" fmla="*/ 4935956 h 4935956"/>
              <a:gd name="connsiteX34" fmla="*/ 8613748 w 10462042"/>
              <a:gd name="connsiteY34" fmla="*/ 4935956 h 4935956"/>
              <a:gd name="connsiteX35" fmla="*/ 8032523 w 10462042"/>
              <a:gd name="connsiteY35" fmla="*/ 4935956 h 4935956"/>
              <a:gd name="connsiteX36" fmla="*/ 7451299 w 10462042"/>
              <a:gd name="connsiteY36" fmla="*/ 4935956 h 4935956"/>
              <a:gd name="connsiteX37" fmla="*/ 6870074 w 10462042"/>
              <a:gd name="connsiteY37" fmla="*/ 4935956 h 4935956"/>
              <a:gd name="connsiteX38" fmla="*/ 6602711 w 10462042"/>
              <a:gd name="connsiteY38" fmla="*/ 4935956 h 4935956"/>
              <a:gd name="connsiteX39" fmla="*/ 6335348 w 10462042"/>
              <a:gd name="connsiteY39" fmla="*/ 4935956 h 4935956"/>
              <a:gd name="connsiteX40" fmla="*/ 5544882 w 10462042"/>
              <a:gd name="connsiteY40" fmla="*/ 4935956 h 4935956"/>
              <a:gd name="connsiteX41" fmla="*/ 4963658 w 10462042"/>
              <a:gd name="connsiteY41" fmla="*/ 4935956 h 4935956"/>
              <a:gd name="connsiteX42" fmla="*/ 4382433 w 10462042"/>
              <a:gd name="connsiteY42" fmla="*/ 4935956 h 4935956"/>
              <a:gd name="connsiteX43" fmla="*/ 3591968 w 10462042"/>
              <a:gd name="connsiteY43" fmla="*/ 4935956 h 4935956"/>
              <a:gd name="connsiteX44" fmla="*/ 2801502 w 10462042"/>
              <a:gd name="connsiteY44" fmla="*/ 4935956 h 4935956"/>
              <a:gd name="connsiteX45" fmla="*/ 2429519 w 10462042"/>
              <a:gd name="connsiteY45" fmla="*/ 4935956 h 4935956"/>
              <a:gd name="connsiteX46" fmla="*/ 1743674 w 10462042"/>
              <a:gd name="connsiteY46" fmla="*/ 4935956 h 4935956"/>
              <a:gd name="connsiteX47" fmla="*/ 1057829 w 10462042"/>
              <a:gd name="connsiteY47" fmla="*/ 4935956 h 4935956"/>
              <a:gd name="connsiteX48" fmla="*/ 0 w 10462042"/>
              <a:gd name="connsiteY48" fmla="*/ 4935956 h 4935956"/>
              <a:gd name="connsiteX49" fmla="*/ 0 w 10462042"/>
              <a:gd name="connsiteY49" fmla="*/ 4338157 h 4935956"/>
              <a:gd name="connsiteX50" fmla="*/ 0 w 10462042"/>
              <a:gd name="connsiteY50" fmla="*/ 3888436 h 4935956"/>
              <a:gd name="connsiteX51" fmla="*/ 0 w 10462042"/>
              <a:gd name="connsiteY51" fmla="*/ 3488076 h 4935956"/>
              <a:gd name="connsiteX52" fmla="*/ 0 w 10462042"/>
              <a:gd name="connsiteY52" fmla="*/ 2890276 h 4935956"/>
              <a:gd name="connsiteX53" fmla="*/ 0 w 10462042"/>
              <a:gd name="connsiteY53" fmla="*/ 2391196 h 4935956"/>
              <a:gd name="connsiteX54" fmla="*/ 0 w 10462042"/>
              <a:gd name="connsiteY54" fmla="*/ 1842757 h 4935956"/>
              <a:gd name="connsiteX55" fmla="*/ 0 w 10462042"/>
              <a:gd name="connsiteY55" fmla="*/ 1393036 h 4935956"/>
              <a:gd name="connsiteX56" fmla="*/ 0 w 10462042"/>
              <a:gd name="connsiteY56" fmla="*/ 893956 h 4935956"/>
              <a:gd name="connsiteX57" fmla="*/ 0 w 10462042"/>
              <a:gd name="connsiteY57" fmla="*/ 0 h 4935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0462042" h="4935956" fill="none" extrusionOk="0">
                <a:moveTo>
                  <a:pt x="0" y="0"/>
                </a:moveTo>
                <a:cubicBezTo>
                  <a:pt x="77177" y="-41133"/>
                  <a:pt x="238506" y="8378"/>
                  <a:pt x="371984" y="0"/>
                </a:cubicBezTo>
                <a:cubicBezTo>
                  <a:pt x="505462" y="-8378"/>
                  <a:pt x="582111" y="19719"/>
                  <a:pt x="743967" y="0"/>
                </a:cubicBezTo>
                <a:cubicBezTo>
                  <a:pt x="905823" y="-19719"/>
                  <a:pt x="943814" y="4886"/>
                  <a:pt x="1011331" y="0"/>
                </a:cubicBezTo>
                <a:cubicBezTo>
                  <a:pt x="1078848" y="-4886"/>
                  <a:pt x="1475255" y="54945"/>
                  <a:pt x="1592555" y="0"/>
                </a:cubicBezTo>
                <a:cubicBezTo>
                  <a:pt x="1709855" y="-54945"/>
                  <a:pt x="2013503" y="8359"/>
                  <a:pt x="2383021" y="0"/>
                </a:cubicBezTo>
                <a:cubicBezTo>
                  <a:pt x="2752539" y="-8359"/>
                  <a:pt x="2625594" y="26378"/>
                  <a:pt x="2859625" y="0"/>
                </a:cubicBezTo>
                <a:cubicBezTo>
                  <a:pt x="3093656" y="-26378"/>
                  <a:pt x="3101566" y="32732"/>
                  <a:pt x="3231609" y="0"/>
                </a:cubicBezTo>
                <a:cubicBezTo>
                  <a:pt x="3361652" y="-32732"/>
                  <a:pt x="3698039" y="73169"/>
                  <a:pt x="3917454" y="0"/>
                </a:cubicBezTo>
                <a:cubicBezTo>
                  <a:pt x="4136869" y="-73169"/>
                  <a:pt x="4078725" y="9097"/>
                  <a:pt x="4184817" y="0"/>
                </a:cubicBezTo>
                <a:cubicBezTo>
                  <a:pt x="4290909" y="-9097"/>
                  <a:pt x="4474329" y="20699"/>
                  <a:pt x="4556801" y="0"/>
                </a:cubicBezTo>
                <a:cubicBezTo>
                  <a:pt x="4639273" y="-20699"/>
                  <a:pt x="5025749" y="62853"/>
                  <a:pt x="5242645" y="0"/>
                </a:cubicBezTo>
                <a:cubicBezTo>
                  <a:pt x="5459541" y="-62853"/>
                  <a:pt x="5518987" y="5248"/>
                  <a:pt x="5719250" y="0"/>
                </a:cubicBezTo>
                <a:cubicBezTo>
                  <a:pt x="5919514" y="-5248"/>
                  <a:pt x="6116309" y="44253"/>
                  <a:pt x="6405095" y="0"/>
                </a:cubicBezTo>
                <a:cubicBezTo>
                  <a:pt x="6693881" y="-44253"/>
                  <a:pt x="6654052" y="17246"/>
                  <a:pt x="6777078" y="0"/>
                </a:cubicBezTo>
                <a:cubicBezTo>
                  <a:pt x="6900104" y="-17246"/>
                  <a:pt x="7138317" y="47160"/>
                  <a:pt x="7253682" y="0"/>
                </a:cubicBezTo>
                <a:cubicBezTo>
                  <a:pt x="7369047" y="-47160"/>
                  <a:pt x="7438473" y="30475"/>
                  <a:pt x="7521046" y="0"/>
                </a:cubicBezTo>
                <a:cubicBezTo>
                  <a:pt x="7603619" y="-30475"/>
                  <a:pt x="7733155" y="17918"/>
                  <a:pt x="7788409" y="0"/>
                </a:cubicBezTo>
                <a:cubicBezTo>
                  <a:pt x="7843663" y="-17918"/>
                  <a:pt x="8080890" y="46093"/>
                  <a:pt x="8369634" y="0"/>
                </a:cubicBezTo>
                <a:cubicBezTo>
                  <a:pt x="8658378" y="-46093"/>
                  <a:pt x="8757957" y="24589"/>
                  <a:pt x="9055479" y="0"/>
                </a:cubicBezTo>
                <a:cubicBezTo>
                  <a:pt x="9353001" y="-24589"/>
                  <a:pt x="9206085" y="15402"/>
                  <a:pt x="9322842" y="0"/>
                </a:cubicBezTo>
                <a:cubicBezTo>
                  <a:pt x="9439599" y="-15402"/>
                  <a:pt x="9658621" y="5347"/>
                  <a:pt x="9904066" y="0"/>
                </a:cubicBezTo>
                <a:cubicBezTo>
                  <a:pt x="10149511" y="-5347"/>
                  <a:pt x="10227445" y="29696"/>
                  <a:pt x="10462042" y="0"/>
                </a:cubicBezTo>
                <a:cubicBezTo>
                  <a:pt x="10471679" y="161393"/>
                  <a:pt x="10445838" y="279093"/>
                  <a:pt x="10462042" y="400361"/>
                </a:cubicBezTo>
                <a:cubicBezTo>
                  <a:pt x="10478246" y="521629"/>
                  <a:pt x="10411564" y="794054"/>
                  <a:pt x="10462042" y="998160"/>
                </a:cubicBezTo>
                <a:cubicBezTo>
                  <a:pt x="10512520" y="1202266"/>
                  <a:pt x="10437641" y="1300310"/>
                  <a:pt x="10462042" y="1497240"/>
                </a:cubicBezTo>
                <a:cubicBezTo>
                  <a:pt x="10486443" y="1694170"/>
                  <a:pt x="10399403" y="1920229"/>
                  <a:pt x="10462042" y="2045680"/>
                </a:cubicBezTo>
                <a:cubicBezTo>
                  <a:pt x="10524681" y="2171131"/>
                  <a:pt x="10405486" y="2510131"/>
                  <a:pt x="10462042" y="2692838"/>
                </a:cubicBezTo>
                <a:cubicBezTo>
                  <a:pt x="10518598" y="2875545"/>
                  <a:pt x="10442726" y="3126761"/>
                  <a:pt x="10462042" y="3241278"/>
                </a:cubicBezTo>
                <a:cubicBezTo>
                  <a:pt x="10481358" y="3355795"/>
                  <a:pt x="10448777" y="3575669"/>
                  <a:pt x="10462042" y="3690998"/>
                </a:cubicBezTo>
                <a:cubicBezTo>
                  <a:pt x="10475307" y="3806327"/>
                  <a:pt x="10410246" y="4067625"/>
                  <a:pt x="10462042" y="4190078"/>
                </a:cubicBezTo>
                <a:cubicBezTo>
                  <a:pt x="10513838" y="4312531"/>
                  <a:pt x="10420526" y="4693467"/>
                  <a:pt x="10462042" y="4935956"/>
                </a:cubicBezTo>
                <a:cubicBezTo>
                  <a:pt x="10197579" y="4963291"/>
                  <a:pt x="10122368" y="4929399"/>
                  <a:pt x="9880817" y="4935956"/>
                </a:cubicBezTo>
                <a:cubicBezTo>
                  <a:pt x="9639267" y="4942513"/>
                  <a:pt x="9589845" y="4867965"/>
                  <a:pt x="9299593" y="4935956"/>
                </a:cubicBezTo>
                <a:cubicBezTo>
                  <a:pt x="9009341" y="5003947"/>
                  <a:pt x="8859376" y="4883050"/>
                  <a:pt x="8613748" y="4935956"/>
                </a:cubicBezTo>
                <a:cubicBezTo>
                  <a:pt x="8368121" y="4988862"/>
                  <a:pt x="8195711" y="4880224"/>
                  <a:pt x="8032523" y="4935956"/>
                </a:cubicBezTo>
                <a:cubicBezTo>
                  <a:pt x="7869335" y="4991688"/>
                  <a:pt x="7646595" y="4889588"/>
                  <a:pt x="7451299" y="4935956"/>
                </a:cubicBezTo>
                <a:cubicBezTo>
                  <a:pt x="7256003" y="4982324"/>
                  <a:pt x="7111389" y="4931517"/>
                  <a:pt x="6870074" y="4935956"/>
                </a:cubicBezTo>
                <a:cubicBezTo>
                  <a:pt x="6628759" y="4940395"/>
                  <a:pt x="6732310" y="4934741"/>
                  <a:pt x="6602711" y="4935956"/>
                </a:cubicBezTo>
                <a:cubicBezTo>
                  <a:pt x="6473112" y="4937171"/>
                  <a:pt x="6438035" y="4924495"/>
                  <a:pt x="6335348" y="4935956"/>
                </a:cubicBezTo>
                <a:cubicBezTo>
                  <a:pt x="6232661" y="4947417"/>
                  <a:pt x="5792618" y="4917964"/>
                  <a:pt x="5544882" y="4935956"/>
                </a:cubicBezTo>
                <a:cubicBezTo>
                  <a:pt x="5297146" y="4953948"/>
                  <a:pt x="5222418" y="4902385"/>
                  <a:pt x="4963658" y="4935956"/>
                </a:cubicBezTo>
                <a:cubicBezTo>
                  <a:pt x="4704898" y="4969527"/>
                  <a:pt x="4622465" y="4912598"/>
                  <a:pt x="4382433" y="4935956"/>
                </a:cubicBezTo>
                <a:cubicBezTo>
                  <a:pt x="4142401" y="4959314"/>
                  <a:pt x="3935341" y="4891283"/>
                  <a:pt x="3591968" y="4935956"/>
                </a:cubicBezTo>
                <a:cubicBezTo>
                  <a:pt x="3248596" y="4980629"/>
                  <a:pt x="3096423" y="4896367"/>
                  <a:pt x="2801502" y="4935956"/>
                </a:cubicBezTo>
                <a:cubicBezTo>
                  <a:pt x="2506581" y="4975545"/>
                  <a:pt x="2540057" y="4932051"/>
                  <a:pt x="2429519" y="4935956"/>
                </a:cubicBezTo>
                <a:cubicBezTo>
                  <a:pt x="2318981" y="4939861"/>
                  <a:pt x="1993588" y="4874698"/>
                  <a:pt x="1743674" y="4935956"/>
                </a:cubicBezTo>
                <a:cubicBezTo>
                  <a:pt x="1493760" y="4997214"/>
                  <a:pt x="1260643" y="4923476"/>
                  <a:pt x="1057829" y="4935956"/>
                </a:cubicBezTo>
                <a:cubicBezTo>
                  <a:pt x="855016" y="4948436"/>
                  <a:pt x="472457" y="4878389"/>
                  <a:pt x="0" y="4935956"/>
                </a:cubicBezTo>
                <a:cubicBezTo>
                  <a:pt x="-11328" y="4770583"/>
                  <a:pt x="61358" y="4543347"/>
                  <a:pt x="0" y="4338157"/>
                </a:cubicBezTo>
                <a:cubicBezTo>
                  <a:pt x="-61358" y="4132967"/>
                  <a:pt x="10831" y="4018600"/>
                  <a:pt x="0" y="3888436"/>
                </a:cubicBezTo>
                <a:cubicBezTo>
                  <a:pt x="-10831" y="3758272"/>
                  <a:pt x="42813" y="3636531"/>
                  <a:pt x="0" y="3488076"/>
                </a:cubicBezTo>
                <a:cubicBezTo>
                  <a:pt x="-42813" y="3339621"/>
                  <a:pt x="43949" y="3012097"/>
                  <a:pt x="0" y="2890276"/>
                </a:cubicBezTo>
                <a:cubicBezTo>
                  <a:pt x="-43949" y="2768455"/>
                  <a:pt x="55706" y="2563621"/>
                  <a:pt x="0" y="2391196"/>
                </a:cubicBezTo>
                <a:cubicBezTo>
                  <a:pt x="-55706" y="2218771"/>
                  <a:pt x="63936" y="2000736"/>
                  <a:pt x="0" y="1842757"/>
                </a:cubicBezTo>
                <a:cubicBezTo>
                  <a:pt x="-63936" y="1684778"/>
                  <a:pt x="14464" y="1548378"/>
                  <a:pt x="0" y="1393036"/>
                </a:cubicBezTo>
                <a:cubicBezTo>
                  <a:pt x="-14464" y="1237694"/>
                  <a:pt x="44471" y="1011135"/>
                  <a:pt x="0" y="893956"/>
                </a:cubicBezTo>
                <a:cubicBezTo>
                  <a:pt x="-44471" y="776777"/>
                  <a:pt x="106104" y="330947"/>
                  <a:pt x="0" y="0"/>
                </a:cubicBezTo>
                <a:close/>
              </a:path>
              <a:path w="10462042" h="4935956" stroke="0" extrusionOk="0">
                <a:moveTo>
                  <a:pt x="0" y="0"/>
                </a:moveTo>
                <a:cubicBezTo>
                  <a:pt x="124725" y="-20454"/>
                  <a:pt x="171151" y="18333"/>
                  <a:pt x="267363" y="0"/>
                </a:cubicBezTo>
                <a:cubicBezTo>
                  <a:pt x="363575" y="-18333"/>
                  <a:pt x="870590" y="3224"/>
                  <a:pt x="1057829" y="0"/>
                </a:cubicBezTo>
                <a:cubicBezTo>
                  <a:pt x="1245068" y="-3224"/>
                  <a:pt x="1454964" y="15044"/>
                  <a:pt x="1848294" y="0"/>
                </a:cubicBezTo>
                <a:cubicBezTo>
                  <a:pt x="2241625" y="-15044"/>
                  <a:pt x="2343784" y="1527"/>
                  <a:pt x="2638759" y="0"/>
                </a:cubicBezTo>
                <a:cubicBezTo>
                  <a:pt x="2933734" y="-1527"/>
                  <a:pt x="3087735" y="30388"/>
                  <a:pt x="3219984" y="0"/>
                </a:cubicBezTo>
                <a:cubicBezTo>
                  <a:pt x="3352233" y="-30388"/>
                  <a:pt x="3836995" y="69055"/>
                  <a:pt x="4010449" y="0"/>
                </a:cubicBezTo>
                <a:cubicBezTo>
                  <a:pt x="4183904" y="-69055"/>
                  <a:pt x="4350355" y="38872"/>
                  <a:pt x="4487054" y="0"/>
                </a:cubicBezTo>
                <a:cubicBezTo>
                  <a:pt x="4623754" y="-38872"/>
                  <a:pt x="5070610" y="31979"/>
                  <a:pt x="5277519" y="0"/>
                </a:cubicBezTo>
                <a:cubicBezTo>
                  <a:pt x="5484429" y="-31979"/>
                  <a:pt x="5821445" y="50513"/>
                  <a:pt x="6067984" y="0"/>
                </a:cubicBezTo>
                <a:cubicBezTo>
                  <a:pt x="6314524" y="-50513"/>
                  <a:pt x="6382145" y="41833"/>
                  <a:pt x="6544588" y="0"/>
                </a:cubicBezTo>
                <a:cubicBezTo>
                  <a:pt x="6707031" y="-41833"/>
                  <a:pt x="6977063" y="21002"/>
                  <a:pt x="7230433" y="0"/>
                </a:cubicBezTo>
                <a:cubicBezTo>
                  <a:pt x="7483804" y="-21002"/>
                  <a:pt x="7852857" y="18739"/>
                  <a:pt x="8020899" y="0"/>
                </a:cubicBezTo>
                <a:cubicBezTo>
                  <a:pt x="8188941" y="-18739"/>
                  <a:pt x="8282489" y="33202"/>
                  <a:pt x="8497503" y="0"/>
                </a:cubicBezTo>
                <a:cubicBezTo>
                  <a:pt x="8712517" y="-33202"/>
                  <a:pt x="8969683" y="22437"/>
                  <a:pt x="9287968" y="0"/>
                </a:cubicBezTo>
                <a:cubicBezTo>
                  <a:pt x="9606253" y="-22437"/>
                  <a:pt x="9520879" y="18198"/>
                  <a:pt x="9659952" y="0"/>
                </a:cubicBezTo>
                <a:cubicBezTo>
                  <a:pt x="9799025" y="-18198"/>
                  <a:pt x="9807923" y="1254"/>
                  <a:pt x="9927315" y="0"/>
                </a:cubicBezTo>
                <a:cubicBezTo>
                  <a:pt x="10046707" y="-1254"/>
                  <a:pt x="10199257" y="27183"/>
                  <a:pt x="10462042" y="0"/>
                </a:cubicBezTo>
                <a:cubicBezTo>
                  <a:pt x="10514226" y="164463"/>
                  <a:pt x="10426581" y="246004"/>
                  <a:pt x="10462042" y="449720"/>
                </a:cubicBezTo>
                <a:cubicBezTo>
                  <a:pt x="10497503" y="653436"/>
                  <a:pt x="10421031" y="802982"/>
                  <a:pt x="10462042" y="998160"/>
                </a:cubicBezTo>
                <a:cubicBezTo>
                  <a:pt x="10503053" y="1193338"/>
                  <a:pt x="10392433" y="1311216"/>
                  <a:pt x="10462042" y="1595959"/>
                </a:cubicBezTo>
                <a:cubicBezTo>
                  <a:pt x="10531651" y="1880702"/>
                  <a:pt x="10436380" y="1935640"/>
                  <a:pt x="10462042" y="2243118"/>
                </a:cubicBezTo>
                <a:cubicBezTo>
                  <a:pt x="10487704" y="2550596"/>
                  <a:pt x="10438053" y="2530223"/>
                  <a:pt x="10462042" y="2643479"/>
                </a:cubicBezTo>
                <a:cubicBezTo>
                  <a:pt x="10486031" y="2756735"/>
                  <a:pt x="10440353" y="2870326"/>
                  <a:pt x="10462042" y="3043840"/>
                </a:cubicBezTo>
                <a:cubicBezTo>
                  <a:pt x="10483731" y="3217354"/>
                  <a:pt x="10454334" y="3385958"/>
                  <a:pt x="10462042" y="3542920"/>
                </a:cubicBezTo>
                <a:cubicBezTo>
                  <a:pt x="10469750" y="3699882"/>
                  <a:pt x="10447521" y="3844926"/>
                  <a:pt x="10462042" y="3992640"/>
                </a:cubicBezTo>
                <a:cubicBezTo>
                  <a:pt x="10476563" y="4140354"/>
                  <a:pt x="10371056" y="4557631"/>
                  <a:pt x="10462042" y="4935956"/>
                </a:cubicBezTo>
                <a:cubicBezTo>
                  <a:pt x="10319612" y="4954045"/>
                  <a:pt x="10128353" y="4888361"/>
                  <a:pt x="9880817" y="4935956"/>
                </a:cubicBezTo>
                <a:cubicBezTo>
                  <a:pt x="9633281" y="4983551"/>
                  <a:pt x="9251992" y="4891247"/>
                  <a:pt x="9090352" y="4935956"/>
                </a:cubicBezTo>
                <a:cubicBezTo>
                  <a:pt x="8928712" y="4980665"/>
                  <a:pt x="8737943" y="4873968"/>
                  <a:pt x="8404507" y="4935956"/>
                </a:cubicBezTo>
                <a:cubicBezTo>
                  <a:pt x="8071072" y="4997944"/>
                  <a:pt x="8249382" y="4922972"/>
                  <a:pt x="8137144" y="4935956"/>
                </a:cubicBezTo>
                <a:cubicBezTo>
                  <a:pt x="8024906" y="4948940"/>
                  <a:pt x="7632139" y="4930202"/>
                  <a:pt x="7346678" y="4935956"/>
                </a:cubicBezTo>
                <a:cubicBezTo>
                  <a:pt x="7061217" y="4941710"/>
                  <a:pt x="7090447" y="4921490"/>
                  <a:pt x="6974695" y="4935956"/>
                </a:cubicBezTo>
                <a:cubicBezTo>
                  <a:pt x="6858943" y="4950422"/>
                  <a:pt x="6639243" y="4923299"/>
                  <a:pt x="6498091" y="4935956"/>
                </a:cubicBezTo>
                <a:cubicBezTo>
                  <a:pt x="6356939" y="4948613"/>
                  <a:pt x="6027267" y="4903122"/>
                  <a:pt x="5812246" y="4935956"/>
                </a:cubicBezTo>
                <a:cubicBezTo>
                  <a:pt x="5597225" y="4968790"/>
                  <a:pt x="5432434" y="4914977"/>
                  <a:pt x="5231021" y="4935956"/>
                </a:cubicBezTo>
                <a:cubicBezTo>
                  <a:pt x="5029608" y="4956935"/>
                  <a:pt x="4799880" y="4885346"/>
                  <a:pt x="4545176" y="4935956"/>
                </a:cubicBezTo>
                <a:cubicBezTo>
                  <a:pt x="4290472" y="4986566"/>
                  <a:pt x="4296604" y="4900657"/>
                  <a:pt x="4173192" y="4935956"/>
                </a:cubicBezTo>
                <a:cubicBezTo>
                  <a:pt x="4049780" y="4971255"/>
                  <a:pt x="3758823" y="4874834"/>
                  <a:pt x="3591968" y="4935956"/>
                </a:cubicBezTo>
                <a:cubicBezTo>
                  <a:pt x="3425113" y="4997078"/>
                  <a:pt x="3371605" y="4930381"/>
                  <a:pt x="3219984" y="4935956"/>
                </a:cubicBezTo>
                <a:cubicBezTo>
                  <a:pt x="3068363" y="4941531"/>
                  <a:pt x="2944440" y="4922355"/>
                  <a:pt x="2848000" y="4935956"/>
                </a:cubicBezTo>
                <a:cubicBezTo>
                  <a:pt x="2751560" y="4949557"/>
                  <a:pt x="2320194" y="4927993"/>
                  <a:pt x="2057535" y="4935956"/>
                </a:cubicBezTo>
                <a:cubicBezTo>
                  <a:pt x="1794877" y="4943919"/>
                  <a:pt x="1719458" y="4932234"/>
                  <a:pt x="1580931" y="4935956"/>
                </a:cubicBezTo>
                <a:cubicBezTo>
                  <a:pt x="1442404" y="4939678"/>
                  <a:pt x="1210445" y="4897058"/>
                  <a:pt x="999706" y="4935956"/>
                </a:cubicBezTo>
                <a:cubicBezTo>
                  <a:pt x="788967" y="4974854"/>
                  <a:pt x="244101" y="4914999"/>
                  <a:pt x="0" y="4935956"/>
                </a:cubicBezTo>
                <a:cubicBezTo>
                  <a:pt x="-32131" y="4764427"/>
                  <a:pt x="8613" y="4610649"/>
                  <a:pt x="0" y="4338157"/>
                </a:cubicBezTo>
                <a:cubicBezTo>
                  <a:pt x="-8613" y="4065665"/>
                  <a:pt x="29684" y="4101696"/>
                  <a:pt x="0" y="3888436"/>
                </a:cubicBezTo>
                <a:cubicBezTo>
                  <a:pt x="-29684" y="3675176"/>
                  <a:pt x="36234" y="3587001"/>
                  <a:pt x="0" y="3488076"/>
                </a:cubicBezTo>
                <a:cubicBezTo>
                  <a:pt x="-36234" y="3389151"/>
                  <a:pt x="57863" y="3233624"/>
                  <a:pt x="0" y="2988996"/>
                </a:cubicBezTo>
                <a:cubicBezTo>
                  <a:pt x="-57863" y="2744368"/>
                  <a:pt x="15950" y="2605790"/>
                  <a:pt x="0" y="2489916"/>
                </a:cubicBezTo>
                <a:cubicBezTo>
                  <a:pt x="-15950" y="2374042"/>
                  <a:pt x="16446" y="2197065"/>
                  <a:pt x="0" y="1941476"/>
                </a:cubicBezTo>
                <a:cubicBezTo>
                  <a:pt x="-16446" y="1685887"/>
                  <a:pt x="13551" y="1702758"/>
                  <a:pt x="0" y="1541115"/>
                </a:cubicBezTo>
                <a:cubicBezTo>
                  <a:pt x="-13551" y="1379472"/>
                  <a:pt x="55318" y="1236642"/>
                  <a:pt x="0" y="992676"/>
                </a:cubicBezTo>
                <a:cubicBezTo>
                  <a:pt x="-55318" y="748710"/>
                  <a:pt x="20057" y="712480"/>
                  <a:pt x="0" y="542955"/>
                </a:cubicBezTo>
                <a:cubicBezTo>
                  <a:pt x="-20057" y="373430"/>
                  <a:pt x="25148" y="175538"/>
                  <a:pt x="0" y="0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 w="31750" cmpd="sng">
            <a:solidFill>
              <a:srgbClr val="FFFF00"/>
            </a:solidFill>
            <a:prstDash val="sysDot"/>
            <a:extLst>
              <a:ext uri="{C807C97D-BFC1-408E-A445-0C87EB9F89A2}">
                <ask:lineSketchStyleProps xmlns:ask="http://schemas.microsoft.com/office/drawing/2018/sketchyshapes" sd="3458215085">
                  <ask:type>
                    <ask:lineSketchScribble/>
                  </ask:type>
                </ask:lineSketchStyleProps>
              </a:ext>
            </a:extLst>
          </a:ln>
        </p:spPr>
        <p:txBody>
          <a:bodyPr>
            <a:normAutofit/>
          </a:bodyPr>
          <a:lstStyle/>
          <a:p>
            <a:pPr algn="ctr"/>
            <a:r>
              <a:rPr lang="en-US" sz="2800" b="1" u="sng" dirty="0">
                <a:highlight>
                  <a:srgbClr val="008080"/>
                </a:highlight>
              </a:rPr>
              <a:t>    Travel Time and </a:t>
            </a:r>
            <a:r>
              <a:rPr lang="en-US" sz="2800" b="1" u="sng" dirty="0" err="1">
                <a:highlight>
                  <a:srgbClr val="008080"/>
                </a:highlight>
              </a:rPr>
              <a:t>TimeTable</a:t>
            </a:r>
            <a:endParaRPr lang="en-US" sz="2800" b="1" u="sng" dirty="0">
              <a:highlight>
                <a:srgbClr val="008080"/>
              </a:highlight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highlight>
                  <a:srgbClr val="808000"/>
                </a:highlight>
              </a:rPr>
              <a:t>S = VT</a:t>
            </a:r>
            <a:br>
              <a:rPr lang="en-US" dirty="0">
                <a:highlight>
                  <a:srgbClr val="808000"/>
                </a:highlight>
              </a:rPr>
            </a:br>
            <a:r>
              <a:rPr lang="en-US" dirty="0">
                <a:highlight>
                  <a:srgbClr val="808000"/>
                </a:highlight>
              </a:rPr>
              <a:t>T = S / V </a:t>
            </a:r>
            <a:br>
              <a:rPr lang="en-US" dirty="0">
                <a:highlight>
                  <a:srgbClr val="808000"/>
                </a:highlight>
              </a:rPr>
            </a:br>
            <a:r>
              <a:rPr lang="en-US" dirty="0">
                <a:highlight>
                  <a:srgbClr val="808000"/>
                </a:highlight>
              </a:rPr>
              <a:t>Travel Time = Distance/Velocity.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highlight>
                  <a:srgbClr val="808000"/>
                </a:highlight>
              </a:rPr>
              <a:t>Average speed = 30 km/h.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highlight>
                  <a:srgbClr val="808000"/>
                </a:highlight>
              </a:rPr>
              <a:t>User Chooses Departure Time.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highlight>
                  <a:srgbClr val="808000"/>
                </a:highlight>
              </a:rPr>
              <a:t>System calculates estimated arrival time</a:t>
            </a:r>
            <a:br>
              <a:rPr lang="en-US" dirty="0">
                <a:highlight>
                  <a:srgbClr val="808000"/>
                </a:highlight>
              </a:rPr>
            </a:br>
            <a:endParaRPr lang="en-US" dirty="0">
              <a:highlight>
                <a:srgbClr val="808000"/>
              </a:highlight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highlight>
                <a:srgbClr val="808000"/>
              </a:highlight>
            </a:endParaRPr>
          </a:p>
          <a:p>
            <a:endParaRPr lang="en-US" dirty="0">
              <a:highlight>
                <a:srgbClr val="808000"/>
              </a:highlight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highlight>
                <a:srgbClr val="808000"/>
              </a:highlight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highlight>
                <a:srgbClr val="808000"/>
              </a:highlight>
            </a:endParaRPr>
          </a:p>
          <a:p>
            <a:endParaRPr lang="en-US" dirty="0">
              <a:highlight>
                <a:srgbClr val="8080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68ABE6-3709-5EF1-707F-34D5293C7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298" y="2433288"/>
            <a:ext cx="3362794" cy="165758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57ACC1-C67F-0437-613A-7C2BEFD270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3298" y="4545425"/>
            <a:ext cx="4020111" cy="165758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951630421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97783A8-901D-4F73-81D7-AA6841BEB3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F342EE1-43E5-4AFB-895D-B61B9656DC14}">
  <ds:schemaRefs>
    <ds:schemaRef ds:uri="http://schemas.microsoft.com/office/2006/documentManagement/types"/>
    <ds:schemaRef ds:uri="http://schemas.microsoft.com/sharepoint/v3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230e9df3-be65-4c73-a93b-d1236ebd677e"/>
    <ds:schemaRef ds:uri="16c05727-aa75-4e4a-9b5f-8a80a1165891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F49CD38-5B57-4682-9FCE-B9174068D0A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3D float design</Template>
  <TotalTime>301</TotalTime>
  <Words>644</Words>
  <Application>Microsoft Office PowerPoint</Application>
  <PresentationFormat>Widescreen</PresentationFormat>
  <Paragraphs>150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Arial Black</vt:lpstr>
      <vt:lpstr>Bahnschrift</vt:lpstr>
      <vt:lpstr>Calibri</vt:lpstr>
      <vt:lpstr>Cambria Math</vt:lpstr>
      <vt:lpstr>Consolas</vt:lpstr>
      <vt:lpstr>Gill Sans MT</vt:lpstr>
      <vt:lpstr>Walbaum Display</vt:lpstr>
      <vt:lpstr>Wingdings</vt:lpstr>
      <vt:lpstr>3DFloatVTI</vt:lpstr>
      <vt:lpstr>Presented By: 1.Mushfiq Al Jamim(0432320005101013) 2.Khadija Akter(0432320005101011) 3.Sayada Sazia Alam(0432320005101045) 4.Shawon Khan(0432320005101040)   Department : CSE  Date : 01-06-2025  </vt:lpstr>
      <vt:lpstr>🚇What is the Dhaka Metro Service Software?</vt:lpstr>
      <vt:lpstr>🚇Project Objectives</vt:lpstr>
      <vt:lpstr>🚇Tools and Technologies</vt:lpstr>
      <vt:lpstr>🚇Graph Representation</vt:lpstr>
      <vt:lpstr>🚇Dijkstra’s Algorithm</vt:lpstr>
      <vt:lpstr>🚇Core Features</vt:lpstr>
      <vt:lpstr>🚇Fare Calculation</vt:lpstr>
      <vt:lpstr>🚇Time Estimation</vt:lpstr>
      <vt:lpstr>🚇Payment Simulation</vt:lpstr>
      <vt:lpstr>🚇Demo/Output Screens</vt:lpstr>
      <vt:lpstr>🚇Challenges Faced</vt:lpstr>
      <vt:lpstr>🚇Conclusion</vt:lpstr>
      <vt:lpstr>🚇References</vt:lpstr>
      <vt:lpstr>🚇GitHub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mushfiq jamim</dc:creator>
  <cp:lastModifiedBy>mushfiq jamim</cp:lastModifiedBy>
  <cp:revision>1</cp:revision>
  <dcterms:created xsi:type="dcterms:W3CDTF">2025-05-30T16:55:47Z</dcterms:created>
  <dcterms:modified xsi:type="dcterms:W3CDTF">2025-05-30T21:57:41Z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