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7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ino" initials="RM" lastIdx="3" clrIdx="0">
    <p:extLst>
      <p:ext uri="{19B8F6BF-5375-455C-9EA6-DF929625EA0E}">
        <p15:presenceInfo xmlns:p15="http://schemas.microsoft.com/office/powerpoint/2012/main" userId="0264e5c1d6a16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3T14:34:41.203" idx="3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C3FB-36DE-4DC6-A2F3-17EB041C194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75BA-470A-40A9-B14D-3392037ECF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6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75BA-470A-40A9-B14D-3392037ECF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B0CB1-2E0F-2BAB-ACC7-B19A5273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350D8-6EF8-FE0B-0BF1-78E1209C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59D30-367F-3DA4-677C-1D48EF8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EE438-F6C8-BF39-A83E-72A0557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9352F-9F8F-0F24-019A-09CFA47B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F824-D618-1F94-58A6-766ED194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4C22EB-92FB-B8BF-AB90-D8351097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BC270-9BDF-B481-E35F-807B6706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52191-A792-6063-C5AF-61B4862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0513D-A71C-C937-D015-184F2AD5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81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A6AD5-378C-36DB-270F-58137E966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59B9E-0EBF-1C5A-A91E-948ED366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C9A76-91B6-F3D3-DB43-73506DF8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29835-B4DD-1F62-1343-BC78DBF4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B9187-199D-D3DB-E488-E8A4DD7D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9B07A-42F8-7166-B350-9ED8020E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7617A-0E2F-2FCC-FBDC-C9B695D7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284F6-D606-386D-0D98-0436633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68280-7071-5D15-13B4-13928543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84B15-2716-1FAA-77C5-CE2329C4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AA1F4-2AA1-8475-42EE-30D9A80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AAD8B-71EE-2236-C7FB-7F39FA93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3EE1A-4C5B-ABA4-1EA1-2FF8F20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49609-F0D0-9DDE-C315-B12E265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E572F-748A-90E1-4029-504E25A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0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EA45-07D6-691F-2098-31EB7EF5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C6380-CC37-DE7A-A5DC-8EC3A7AB2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F9044-EDE1-2C19-BCD1-92733321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8343A-2CCE-6A61-7FD6-E30042A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4BCDD-3878-9CAF-33CF-3B892484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7668A-C0A5-E4DD-A07A-E11C1AF5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4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FB80-9D6A-A89D-2618-61B7B86E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7BAA1-93C4-DEAD-FCF9-B6132BD6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52420B-83FF-AE8D-D7E4-AE134044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35E96F-88AF-1335-0A20-13E732C54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FF8AF-A0F7-BE87-CECD-DF080ECE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2C38FD-8074-4B48-8041-DD1AE87E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080ECC-E77A-26B5-15B7-CB817DF8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CA30F5-66D1-5EBB-B4C0-5C4E44F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69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E4AD-B354-ADD3-7B4C-1302E8D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54231E-4DFB-5C08-31C9-1215507E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10DAD-8918-2C80-4FB8-6584823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2A7484-AB9D-E922-A766-3AD4EBB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6F498B-6313-FB03-89DF-F338A104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1554A0-BCB7-40DB-652B-0A10723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7BA96C-D2FC-191F-9C6D-884663AF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7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9F6FE-08B9-C667-505A-4605EC0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0CE6E-13B3-F1DC-C632-A8F6064A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9973A-093F-AFF9-3016-89E7DEB4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8145D-2C75-09BD-D678-FA4DA0E8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B74DE-00ED-7A6A-1B17-0EC35A9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EA61E-0B56-9ECE-267C-26BC91E2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7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184B-2E97-4CC8-C172-41B1305D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7AC060-E765-CD23-EA69-0125612C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35CDE-1EFE-0FDA-958E-B863E3BB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03991-95BB-3535-138A-5FE1556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81FC5-B074-6EB7-DEAB-40840D70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74D1D-7BFF-2DB8-9FF7-8F843F4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1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61ABC-372A-85BE-78D2-EC3FDADE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992BF-321E-D180-5E2F-445DA18D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626DC-A912-ADA4-7C05-0DB96515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7819-2BD5-497B-A974-B250CE37EE8F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D4BB7-7826-25D6-9494-77C1CB0BD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84A41-BD73-5E59-90BA-48269A16D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8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B6E2B90-257E-686E-8CBE-D04E1B78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" r="44962" b="34796"/>
          <a:stretch/>
        </p:blipFill>
        <p:spPr>
          <a:xfrm>
            <a:off x="9478989" y="4051885"/>
            <a:ext cx="2713009" cy="2806116"/>
          </a:xfrm>
          <a:prstGeom prst="rect">
            <a:avLst/>
          </a:prstGeom>
          <a:effectLst>
            <a:glow>
              <a:schemeClr val="tx1">
                <a:alpha val="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123" y="437879"/>
            <a:ext cx="6094823" cy="91341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ntserrat" panose="00000500000000000000" pitchFamily="2" charset="0"/>
              </a:rPr>
              <a:t>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01" y="3568483"/>
            <a:ext cx="6437151" cy="483401"/>
          </a:xfrm>
        </p:spPr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5B566-6DEF-929A-540F-210BA92B2210}"/>
              </a:ext>
            </a:extLst>
          </p:cNvPr>
          <p:cNvSpPr txBox="1"/>
          <p:nvPr/>
        </p:nvSpPr>
        <p:spPr>
          <a:xfrm>
            <a:off x="5326509" y="1511063"/>
            <a:ext cx="2152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atin typeface="Montserrat" panose="020B0604020202020204" pitchFamily="2" charset="0"/>
              </a:rPr>
              <a:t>React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09304"/>
            <a:ext cx="616700" cy="62163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8011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Reembolsos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reembolsos serán tomados en cuenta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SOLO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la primera semana iniciado el curso.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pasada la primer semana,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se le dará reembolso solamente a ciertos casos específicos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  <a:endParaRPr lang="es-ES" sz="18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68905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B6E2B90-257E-686E-8CBE-D04E1B78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" r="44962" b="34796"/>
          <a:stretch/>
        </p:blipFill>
        <p:spPr>
          <a:xfrm>
            <a:off x="9478991" y="4051884"/>
            <a:ext cx="2713009" cy="2806116"/>
          </a:xfrm>
          <a:prstGeom prst="rect">
            <a:avLst/>
          </a:prstGeom>
          <a:effectLst>
            <a:glow>
              <a:schemeClr val="tx1">
                <a:alpha val="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464" y="894585"/>
            <a:ext cx="6094823" cy="91341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ntserrat" panose="00000500000000000000" pitchFamily="2" charset="0"/>
              </a:rPr>
              <a:t>Exámenes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01" y="3568483"/>
            <a:ext cx="6437151" cy="483401"/>
          </a:xfrm>
        </p:spPr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Dinámica y modalidad  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09304"/>
            <a:ext cx="616700" cy="62163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28743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Modalidad y horarios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  <a:latin typeface="Montserrat" pitchFamily="2" charset="0"/>
              </a:rPr>
              <a:t>Examen</a:t>
            </a: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13418"/>
            <a:ext cx="657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Actualmente realizaremos los exámenes de manera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remota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Las fechas de exámenes serán a fin de cada mes, y sus rangos horarios serán comprendidos entre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mañana – tarde – noche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fechas y horarios se publicaran de manera específica en nuestro espacio de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Slack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405282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Dinámica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  <a:latin typeface="Montserrat" pitchFamily="2" charset="0"/>
              </a:rPr>
              <a:t>Examen</a:t>
            </a: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13418"/>
            <a:ext cx="657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Les daremos un repositorio privado en GitHub con la estructura base de una aplicación y la URL (y su documentación) de la API a consumir.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Los exámenes tendrán diferentes desafíos técnicos los cuales deberán traducirlos en código. Por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Ej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: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1- El cliente especifica que ningún usuario podrá registrarse con GMAIL.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2009F8-1FD3-E6E0-DB5F-DF120C68D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80" y="4881562"/>
            <a:ext cx="48958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1296593"/>
            <a:ext cx="657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Cada desafío tendrá un valor propio en base a la dificultad de la misma. 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La resolución de cada una podrá ser diferente en base a la manera de desarrollar de cada alumno.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SE RECOMIENDA: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estar 10 minutos antes al inicio del examen para clonar el repositorio y/o prevenir cualquier error posible.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Cada alumno deberá resolver el examen en el plazo de tiempo del mismo.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Aclaración: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NO será necesario que estén conectados a un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meet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para realizar el mismo.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46543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502" y="1673102"/>
            <a:ext cx="4543594" cy="483402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795" y="2760615"/>
            <a:ext cx="6437151" cy="1331991"/>
          </a:xfrm>
        </p:spPr>
        <p:txBody>
          <a:bodyPr>
            <a:noAutofit/>
          </a:bodyPr>
          <a:lstStyle/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Nos comprometemos a capacitarte en las herramientas tecnologías mas demandadas del mercado digital.</a:t>
            </a:r>
          </a:p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Por eso, te invitamos 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aprender , potenciar y trabajar 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en tus habilidades para garantizarte el mejor futuro posible.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06" y="965216"/>
            <a:ext cx="646420" cy="6515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>
            <a:off x="5149936" y="908922"/>
            <a:ext cx="287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BDFBBC-31F5-25C6-BFFB-5C8D5AE8C668}"/>
              </a:ext>
            </a:extLst>
          </p:cNvPr>
          <p:cNvSpPr txBox="1"/>
          <p:nvPr/>
        </p:nvSpPr>
        <p:spPr>
          <a:xfrm>
            <a:off x="10451237" y="6402565"/>
            <a:ext cx="19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5522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Aprenderás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4" y="2199066"/>
            <a:ext cx="4465066" cy="28120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componente?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Ciclo de vida en componentes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Uso de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Hooks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Enrutación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con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Router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Reutilización de componentes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3CEE5-AD0B-2561-A5E8-5A45D94B534C}"/>
              </a:ext>
            </a:extLst>
          </p:cNvPr>
          <p:cNvSpPr txBox="1"/>
          <p:nvPr/>
        </p:nvSpPr>
        <p:spPr>
          <a:xfrm>
            <a:off x="6793054" y="2199066"/>
            <a:ext cx="389729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Uso de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Context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Peticiones desde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Manejo de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Promises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Deployment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7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Entrega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Proyecto  Final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Desarrollarán una SPA (Single Page Application) de un e-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commerce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, donde deberán aplicar todos los conceptos enseñados de la tecnologías.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Además, utilizaran los datos de una API externa los cuales tendrán que ser representados visualmente y  los operaran en lógica de negocio.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 entrega es de carácter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OBLIGATORIA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para la aprobación y certificación de la tecnología.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Certificación: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ReactJS               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699137" y="5387998"/>
            <a:ext cx="2570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9657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Desafíos Técnicos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Les daremos desafíos teóricos y prácticos dados por empresas por cada tecnología aprendida.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Estos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son de carácter obligatorio pero de igual manera responderemos y ayudaremos a resolver cualquier duda/problema del ejercicio. 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678865" y="5344866"/>
            <a:ext cx="265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35581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3" y="1351291"/>
            <a:ext cx="8147929" cy="4409429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Contaran con 3 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2 clases opcionales por semana, sumando una totalidad de 5 clases por semana (Lunes a Viernes).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horarios de cursada son flexibles, por lo que se podrá cursar a la mañana, tarde y noche.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opcionales:  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C9C13E-A8AB-FD3C-EF86-E8FD4ABFD27B}"/>
              </a:ext>
            </a:extLst>
          </p:cNvPr>
          <p:cNvSpPr txBox="1"/>
          <p:nvPr/>
        </p:nvSpPr>
        <p:spPr>
          <a:xfrm>
            <a:off x="4799904" y="3104797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en base al plan de estudio.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5B690-E776-D4E5-A32B-49403EC6C23E}"/>
              </a:ext>
            </a:extLst>
          </p:cNvPr>
          <p:cNvSpPr txBox="1"/>
          <p:nvPr/>
        </p:nvSpPr>
        <p:spPr>
          <a:xfrm>
            <a:off x="4799904" y="4506794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a resolver y despejar dudas de sus proyectos, desafíos técnicos y/o conceptos.</a:t>
            </a:r>
          </a:p>
        </p:txBody>
      </p:sp>
    </p:spTree>
    <p:extLst>
      <p:ext uri="{BB962C8B-B14F-4D97-AF65-F5344CB8AC3E}">
        <p14:creationId xmlns:p14="http://schemas.microsoft.com/office/powerpoint/2010/main" val="212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483" y="1467818"/>
            <a:ext cx="4538366" cy="123218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" sz="1800" dirty="0">
                <a:solidFill>
                  <a:srgbClr val="00B0F0"/>
                </a:solidFill>
                <a:latin typeface="Montserrat" panose="00000500000000000000" pitchFamily="2" charset="0"/>
              </a:rPr>
              <a:t>Unidad 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? Renderización, formato JSX y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Webpack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Crear nuestro primer proyecto.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y creación de nuestros primeros componentes.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Como implementar librerías.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26714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8417EB-ADBB-7D6A-D8DA-CE5B5A457664}"/>
              </a:ext>
            </a:extLst>
          </p:cNvPr>
          <p:cNvSpPr txBox="1"/>
          <p:nvPr/>
        </p:nvSpPr>
        <p:spPr>
          <a:xfrm>
            <a:off x="4326483" y="2832402"/>
            <a:ext cx="4081166" cy="137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2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Renderizando nuestro primer componente.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Ciclo de vida de un componente.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y creación de nuestros primeros componentes.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Hook? Explicación de Hooks.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14B115-97AE-B3C5-A916-11C7819EBD52}"/>
              </a:ext>
            </a:extLst>
          </p:cNvPr>
          <p:cNvSpPr txBox="1"/>
          <p:nvPr/>
        </p:nvSpPr>
        <p:spPr>
          <a:xfrm>
            <a:off x="4326483" y="4382214"/>
            <a:ext cx="408116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Repaso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Promises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Async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Await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Métodos sobre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arrays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su renderizado condicional.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Petición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fetch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a nuestra API externa.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React –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Router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Enrutación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nuestros componentes.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Redireccionamiento entre componentes.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Navegación a componentes de manera dinámica.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8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06" y="605190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9F055-104B-04E5-6BEE-546162B95EA1}"/>
              </a:ext>
            </a:extLst>
          </p:cNvPr>
          <p:cNvSpPr txBox="1"/>
          <p:nvPr/>
        </p:nvSpPr>
        <p:spPr>
          <a:xfrm>
            <a:off x="4662108" y="1822830"/>
            <a:ext cx="4081166" cy="137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Explicación y renderizado mediante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UseEffect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Explicación y uso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Context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nuestro primer carrito en React.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Creación de formulario junto 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Formik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Yup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confirmación de pedido.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47BFC0-A14A-A8F7-25D5-FE07B99A8D4F}"/>
              </a:ext>
            </a:extLst>
          </p:cNvPr>
          <p:cNvSpPr txBox="1"/>
          <p:nvPr/>
        </p:nvSpPr>
        <p:spPr>
          <a:xfrm>
            <a:off x="4662108" y="3342205"/>
            <a:ext cx="4081166" cy="9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BONUS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Server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Side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Rendering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NextJS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Futuro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en conjunto 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NextJS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F5A75BB-0FED-91A1-BB65-C8A65A21C528}"/>
              </a:ext>
            </a:extLst>
          </p:cNvPr>
          <p:cNvSpPr txBox="1">
            <a:spLocks/>
          </p:cNvSpPr>
          <p:nvPr/>
        </p:nvSpPr>
        <p:spPr>
          <a:xfrm>
            <a:off x="4662108" y="6116651"/>
            <a:ext cx="4543594" cy="483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</p:spTree>
    <p:extLst>
      <p:ext uri="{BB962C8B-B14F-4D97-AF65-F5344CB8AC3E}">
        <p14:creationId xmlns:p14="http://schemas.microsoft.com/office/powerpoint/2010/main" val="39525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Exámenes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finalizada la cursada y aprobado el proyecto final, tendrán la posibilidad de hacer el examen técnico Front-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End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donde daremos ejercicios vistos en clase de manera dinámica situándonos como cliente.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Certificado del mismo: </a:t>
            </a:r>
            <a:r>
              <a:rPr lang="es-ES" sz="1800" b="1" dirty="0">
                <a:latin typeface="Montserrat" panose="00000500000000000000" pitchFamily="2" charset="0"/>
              </a:rPr>
              <a:t>Desarrollador Front-</a:t>
            </a:r>
            <a:r>
              <a:rPr lang="es-ES" sz="1800" b="1" dirty="0" err="1">
                <a:latin typeface="Montserrat" panose="00000500000000000000" pitchFamily="2" charset="0"/>
              </a:rPr>
              <a:t>End</a:t>
            </a:r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816060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788</Words>
  <Application>Microsoft Office PowerPoint</Application>
  <PresentationFormat>Panorámica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de Office</vt:lpstr>
      <vt:lpstr>Curso</vt:lpstr>
      <vt:lpstr>Formamos futuros seniors</vt:lpstr>
      <vt:lpstr>Aprenderás</vt:lpstr>
      <vt:lpstr>Entrega</vt:lpstr>
      <vt:lpstr>Bonus</vt:lpstr>
      <vt:lpstr>Clases</vt:lpstr>
      <vt:lpstr>Plan de estudio</vt:lpstr>
      <vt:lpstr>Plan de estudio</vt:lpstr>
      <vt:lpstr>Exámenes</vt:lpstr>
      <vt:lpstr>Reembolsos</vt:lpstr>
      <vt:lpstr>Exámenes</vt:lpstr>
      <vt:lpstr>Modalidad y horarios</vt:lpstr>
      <vt:lpstr>Dinámica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Marino</dc:creator>
  <cp:lastModifiedBy>Rodrigo Marino</cp:lastModifiedBy>
  <cp:revision>23</cp:revision>
  <dcterms:created xsi:type="dcterms:W3CDTF">2022-10-13T17:31:12Z</dcterms:created>
  <dcterms:modified xsi:type="dcterms:W3CDTF">2022-11-09T18:13:13Z</dcterms:modified>
</cp:coreProperties>
</file>