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notesMasterIdLst>
    <p:notesMasterId r:id="rId16"/>
  </p:notesMasterIdLst>
  <p:sldIdLst>
    <p:sldId id="256" r:id="rId2"/>
    <p:sldId id="258" r:id="rId3"/>
    <p:sldId id="259" r:id="rId4"/>
    <p:sldId id="262" r:id="rId5"/>
    <p:sldId id="267" r:id="rId6"/>
    <p:sldId id="264" r:id="rId7"/>
    <p:sldId id="265" r:id="rId8"/>
    <p:sldId id="266" r:id="rId9"/>
    <p:sldId id="270" r:id="rId10"/>
    <p:sldId id="271" r:id="rId11"/>
    <p:sldId id="272" r:id="rId12"/>
    <p:sldId id="273" r:id="rId13"/>
    <p:sldId id="274" r:id="rId14"/>
    <p:sldId id="263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Marino" initials="RM" lastIdx="3" clrIdx="0">
    <p:extLst>
      <p:ext uri="{19B8F6BF-5375-455C-9EA6-DF929625EA0E}">
        <p15:presenceInfo xmlns:p15="http://schemas.microsoft.com/office/powerpoint/2012/main" userId="0264e5c1d6a162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018"/>
    <a:srgbClr val="D6D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0" autoAdjust="0"/>
  </p:normalViewPr>
  <p:slideViewPr>
    <p:cSldViewPr snapToGrid="0">
      <p:cViewPr varScale="1">
        <p:scale>
          <a:sx n="60" d="100"/>
          <a:sy n="60" d="100"/>
        </p:scale>
        <p:origin x="5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3T14:34:41.203" idx="3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CC3FB-36DE-4DC6-A2F3-17EB041C194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975BA-470A-40A9-B14D-3392037ECF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61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975BA-470A-40A9-B14D-3392037ECF3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62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B0CB1-2E0F-2BAB-ACC7-B19A52731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350D8-6EF8-FE0B-0BF1-78E1209CA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D59D30-367F-3DA4-677C-1D48EF88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4EE438-F6C8-BF39-A83E-72A0557C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E9352F-9F8F-0F24-019A-09CFA47B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31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7F824-D618-1F94-58A6-766ED194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4C22EB-92FB-B8BF-AB90-D83510974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9BC270-9BDF-B481-E35F-807B6706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52191-A792-6063-C5AF-61B48628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A0513D-A71C-C937-D015-184F2AD5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81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3A6AD5-378C-36DB-270F-58137E966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259B9E-0EBF-1C5A-A91E-948ED3664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1C9A76-91B6-F3D3-DB43-73506DF8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29835-B4DD-1F62-1343-BC78DBF4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B9187-199D-D3DB-E488-E8A4DD7D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87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9B07A-42F8-7166-B350-9ED8020E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D7617A-0E2F-2FCC-FBDC-C9B695D7F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284F6-D606-386D-0D98-04366335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468280-7071-5D15-13B4-13928543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384B15-2716-1FAA-77C5-CE2329C4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0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AA1F4-2AA1-8475-42EE-30D9A803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5AAD8B-71EE-2236-C7FB-7F39FA936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3EE1A-4C5B-ABA4-1EA1-2FF8F20B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49609-F0D0-9DDE-C315-B12E2659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6E572F-748A-90E1-4029-504E25AA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07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FEA45-07D6-691F-2098-31EB7EF5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BC6380-CC37-DE7A-A5DC-8EC3A7AB2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6F9044-EDE1-2C19-BCD1-927333215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38343A-2CCE-6A61-7FD6-E30042A4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C4BCDD-3878-9CAF-33CF-3B892484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87668A-C0A5-E4DD-A07A-E11C1AF5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43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7FB80-9D6A-A89D-2618-61B7B86E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E7BAA1-93C4-DEAD-FCF9-B6132BD65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52420B-83FF-AE8D-D7E4-AE1340444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35E96F-88AF-1335-0A20-13E732C54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5FF8AF-A0F7-BE87-CECD-DF080ECEA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2C38FD-8074-4B48-8041-DD1AE87E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080ECC-E77A-26B5-15B7-CB817DF8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CA30F5-66D1-5EBB-B4C0-5C4E44F4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69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1E4AD-B354-ADD3-7B4C-1302E8D5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54231E-4DFB-5C08-31C9-1215507E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10DAD-8918-2C80-4FB8-65848236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2A7484-AB9D-E922-A766-3AD4EBBD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0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6F498B-6313-FB03-89DF-F338A104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1554A0-BCB7-40DB-652B-0A107236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7BA96C-D2FC-191F-9C6D-884663AF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73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9F6FE-08B9-C667-505A-4605EC01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80CE6E-13B3-F1DC-C632-A8F6064A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B9973A-093F-AFF9-3016-89E7DEB4C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68145D-2C75-09BD-D678-FA4DA0E8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BB74DE-00ED-7A6A-1B17-0EC35A90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AEA61E-0B56-9ECE-267C-26BC91E2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79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F184B-2E97-4CC8-C172-41B1305D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7AC060-E765-CD23-EA69-0125612C4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035CDE-1EFE-0FDA-958E-B863E3BB0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803991-95BB-3535-138A-5FE15566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7819-2BD5-497B-A974-B250CE37EE8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781FC5-B074-6EB7-DEAB-40840D70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874D1D-7BFF-2DB8-9FF7-8F843F44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17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461ABC-372A-85BE-78D2-EC3FDADE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C992BF-321E-D180-5E2F-445DA18DD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626DC-A912-ADA4-7C05-0DB965155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07819-2BD5-497B-A974-B250CE37EE8F}" type="datetimeFigureOut">
              <a:rPr lang="es-ES" smtClean="0"/>
              <a:t>17/10/2022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CD4BB7-7826-25D6-9494-77C1CB0BD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584A41-BD73-5E59-90BA-48269A16D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51DC-59F4-4258-B7B1-83CE18B222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83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2123" y="437879"/>
            <a:ext cx="6094823" cy="913412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Montserrat" panose="00000500000000000000" pitchFamily="2" charset="0"/>
              </a:rPr>
              <a:t>Curso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4301" y="3568483"/>
            <a:ext cx="6437151" cy="483401"/>
          </a:xfrm>
        </p:spPr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PLAN DE ESTUDIO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15B566-6DEF-929A-540F-210BA92B2210}"/>
              </a:ext>
            </a:extLst>
          </p:cNvPr>
          <p:cNvSpPr txBox="1"/>
          <p:nvPr/>
        </p:nvSpPr>
        <p:spPr>
          <a:xfrm>
            <a:off x="4895188" y="1511063"/>
            <a:ext cx="3472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latin typeface="Montserrat" panose="020B0604020202020204" pitchFamily="2" charset="0"/>
              </a:rPr>
              <a:t>JavaScript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F7E018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109304"/>
            <a:ext cx="616700" cy="62163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15910" y="406758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871A81-0AE5-4C53-1438-BC5E2B19E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634" y="5407957"/>
            <a:ext cx="1469364" cy="146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9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Reembolsos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8912" y="1748106"/>
            <a:ext cx="8147929" cy="4409429"/>
          </a:xfrm>
        </p:spPr>
        <p:txBody>
          <a:bodyPr>
            <a:normAutofit/>
          </a:bodyPr>
          <a:lstStyle/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Los reembolsos serán tomados en cuenta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SOLO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para la primera semana iniciado el curso.</a:t>
            </a: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Una vez pasada la primer semana,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se le dará reembolso solamente a ciertos casos específicos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.</a:t>
            </a:r>
            <a:endParaRPr lang="es-ES" sz="18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latin typeface="Montserrat" panose="00000500000000000000" pitchFamily="2" charset="0"/>
            </a:endParaRPr>
          </a:p>
          <a:p>
            <a:pPr algn="l"/>
            <a:endParaRPr lang="es-ES" sz="1800" dirty="0"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44" y="603603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15908" y="480310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2C47E51-1179-7BF7-45CB-C8CFF49E30C3}"/>
              </a:ext>
            </a:extLst>
          </p:cNvPr>
          <p:cNvSpPr/>
          <p:nvPr/>
        </p:nvSpPr>
        <p:spPr>
          <a:xfrm>
            <a:off x="0" y="0"/>
            <a:ext cx="805342" cy="6858000"/>
          </a:xfrm>
          <a:prstGeom prst="rect">
            <a:avLst/>
          </a:prstGeom>
          <a:solidFill>
            <a:srgbClr val="F7E018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905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B6E2B90-257E-686E-8CBE-D04E1B78D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" r="44962" b="34796"/>
          <a:stretch/>
        </p:blipFill>
        <p:spPr>
          <a:xfrm>
            <a:off x="9478991" y="4051884"/>
            <a:ext cx="2713009" cy="2806116"/>
          </a:xfrm>
          <a:prstGeom prst="rect">
            <a:avLst/>
          </a:prstGeom>
          <a:effectLst>
            <a:glow>
              <a:schemeClr val="tx1">
                <a:alpha val="0"/>
              </a:schemeClr>
            </a:glo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5464" y="894585"/>
            <a:ext cx="6094823" cy="913412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Montserrat" panose="00000500000000000000" pitchFamily="2" charset="0"/>
              </a:rPr>
              <a:t>Exámenes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4301" y="3568483"/>
            <a:ext cx="6437151" cy="483401"/>
          </a:xfrm>
        </p:spPr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Dinámica y modalidad  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BC74B-2119-5EF5-C5FB-3889434C63B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109304"/>
            <a:ext cx="616700" cy="62163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182301" y="575201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58347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D3FB5-D46D-41AA-8998-B725F5A5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Montserrat" pitchFamily="2" charset="0"/>
              </a:rPr>
              <a:t>Modalidad y horarios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EA263-9EAA-0CFD-3A31-1A363543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136" y="1908084"/>
            <a:ext cx="4245864" cy="542671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rgbClr val="C00000"/>
                </a:solidFill>
                <a:latin typeface="Montserrat" pitchFamily="2" charset="0"/>
              </a:rPr>
              <a:t>Examen</a:t>
            </a:r>
            <a:r>
              <a:rPr lang="es-ES" b="1" dirty="0">
                <a:latin typeface="Montserrat" pitchFamily="2" charset="0"/>
              </a:rPr>
              <a:t>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4C9367-0755-93F4-6160-82BCBBD457DF}"/>
              </a:ext>
            </a:extLst>
          </p:cNvPr>
          <p:cNvSpPr txBox="1"/>
          <p:nvPr/>
        </p:nvSpPr>
        <p:spPr>
          <a:xfrm>
            <a:off x="2612136" y="2513418"/>
            <a:ext cx="6574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Actualmente realizaremos los exámenes de manera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remota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.</a:t>
            </a: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Las fechas de exámenes serán a fin de cada mes, y sus rangos horarios serán comprendidos entre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mañana – tarde – noche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.</a:t>
            </a: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Estas fechas y horarios se publicaran de manera especifica en nuestro espacio de </a:t>
            </a:r>
            <a:r>
              <a:rPr lang="es-ES" b="1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Slack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AD5C18-892C-A3BC-5D24-5C8628F08F2E}"/>
              </a:ext>
            </a:extLst>
          </p:cNvPr>
          <p:cNvSpPr/>
          <p:nvPr/>
        </p:nvSpPr>
        <p:spPr>
          <a:xfrm>
            <a:off x="0" y="0"/>
            <a:ext cx="80534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6D1410-4E21-CE21-4D99-C602D59359C1}"/>
              </a:ext>
            </a:extLst>
          </p:cNvPr>
          <p:cNvSpPr txBox="1"/>
          <p:nvPr/>
        </p:nvSpPr>
        <p:spPr>
          <a:xfrm rot="16200000">
            <a:off x="8937236" y="596988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405282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D3FB5-D46D-41AA-8998-B725F5A5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Montserrat" pitchFamily="2" charset="0"/>
              </a:rPr>
              <a:t>Dinámica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EA263-9EAA-0CFD-3A31-1A363543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136" y="1908084"/>
            <a:ext cx="4245864" cy="542671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rgbClr val="C00000"/>
                </a:solidFill>
                <a:latin typeface="Montserrat" pitchFamily="2" charset="0"/>
              </a:rPr>
              <a:t>Examen</a:t>
            </a:r>
            <a:r>
              <a:rPr lang="es-ES" b="1" dirty="0">
                <a:latin typeface="Montserrat" pitchFamily="2" charset="0"/>
              </a:rPr>
              <a:t>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4C9367-0755-93F4-6160-82BCBBD457DF}"/>
              </a:ext>
            </a:extLst>
          </p:cNvPr>
          <p:cNvSpPr txBox="1"/>
          <p:nvPr/>
        </p:nvSpPr>
        <p:spPr>
          <a:xfrm>
            <a:off x="2612136" y="2513418"/>
            <a:ext cx="6574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Les daremos un repositorio privado en GitHub con la estructura base de una aplicación y la URL (y su documentación) de la API a consumir.</a:t>
            </a: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Los exámenes tendrán diferentes desafíos técnicos los cuales deberán traducirlos en código. Por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Ej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: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1- El cliente especifica que ningún usuario podrá registrarse con GMAIL.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AD5C18-892C-A3BC-5D24-5C8628F08F2E}"/>
              </a:ext>
            </a:extLst>
          </p:cNvPr>
          <p:cNvSpPr/>
          <p:nvPr/>
        </p:nvSpPr>
        <p:spPr>
          <a:xfrm>
            <a:off x="0" y="0"/>
            <a:ext cx="80534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6D1410-4E21-CE21-4D99-C602D59359C1}"/>
              </a:ext>
            </a:extLst>
          </p:cNvPr>
          <p:cNvSpPr txBox="1"/>
          <p:nvPr/>
        </p:nvSpPr>
        <p:spPr>
          <a:xfrm rot="16200000">
            <a:off x="8937236" y="596988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62009F8-1FD3-E6E0-DB5F-DF120C68D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80" y="4881562"/>
            <a:ext cx="48958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97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EA263-9EAA-0CFD-3A31-1A363543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136" y="1908084"/>
            <a:ext cx="4245864" cy="542671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latin typeface="Montserrat" pitchFamily="2" charset="0"/>
              </a:rPr>
              <a:t>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4C9367-0755-93F4-6160-82BCBBD457DF}"/>
              </a:ext>
            </a:extLst>
          </p:cNvPr>
          <p:cNvSpPr txBox="1"/>
          <p:nvPr/>
        </p:nvSpPr>
        <p:spPr>
          <a:xfrm>
            <a:off x="2612136" y="1296593"/>
            <a:ext cx="6574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Cada desafío tendrá un valor propio en base a la dificultad de la misma. </a:t>
            </a: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La resolución de cada una podrá ser diferente en base a la manera de desarrollar de cada alumno.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endParaRPr lang="es-ES" b="1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SE RECOMIENDA: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 estar 10 minutos antes al inicio del examen para clonar el repositorio y/o prevenir cualquier error posible.</a:t>
            </a:r>
            <a:endParaRPr lang="es-ES" b="1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Cada alumno deberá resolver el examen en el plazo de tiempo del mismo.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Aclaración: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 NO será necesario que estén conectados a un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meet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 para realizar el mismo.</a:t>
            </a:r>
            <a:endParaRPr lang="es-ES" b="1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7AD5C18-892C-A3BC-5D24-5C8628F08F2E}"/>
              </a:ext>
            </a:extLst>
          </p:cNvPr>
          <p:cNvSpPr/>
          <p:nvPr/>
        </p:nvSpPr>
        <p:spPr>
          <a:xfrm>
            <a:off x="0" y="0"/>
            <a:ext cx="80534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6D1410-4E21-CE21-4D99-C602D59359C1}"/>
              </a:ext>
            </a:extLst>
          </p:cNvPr>
          <p:cNvSpPr txBox="1"/>
          <p:nvPr/>
        </p:nvSpPr>
        <p:spPr>
          <a:xfrm rot="16200000">
            <a:off x="8937236" y="596988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</p:spTree>
    <p:extLst>
      <p:ext uri="{BB962C8B-B14F-4D97-AF65-F5344CB8AC3E}">
        <p14:creationId xmlns:p14="http://schemas.microsoft.com/office/powerpoint/2010/main" val="146543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4502" y="1673102"/>
            <a:ext cx="4543594" cy="483402"/>
          </a:xfrm>
        </p:spPr>
        <p:txBody>
          <a:bodyPr>
            <a:normAutofit/>
          </a:bodyPr>
          <a:lstStyle/>
          <a:p>
            <a:r>
              <a:rPr lang="es-ES" sz="1800" dirty="0">
                <a:latin typeface="Montserrat" panose="00000500000000000000" pitchFamily="2" charset="0"/>
              </a:rPr>
              <a:t>Formamos futuros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seniors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3795" y="2760615"/>
            <a:ext cx="6437151" cy="1331991"/>
          </a:xfrm>
        </p:spPr>
        <p:txBody>
          <a:bodyPr>
            <a:noAutofit/>
          </a:bodyPr>
          <a:lstStyle/>
          <a:p>
            <a:pPr algn="l"/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Nos comprometemos a capacitarte en las herramientas tecnologías mas demandadas del mercado digital.</a:t>
            </a:r>
          </a:p>
          <a:p>
            <a:pPr algn="l"/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Por eso, te invitamos a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aprender , trabajar y potenciar 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tus habilidades para garantizarte el mejor futuro posible.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406" y="965216"/>
            <a:ext cx="646420" cy="65159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>
            <a:off x="5149936" y="908922"/>
            <a:ext cx="2876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3BDFBBC-31F5-25C6-BFFB-5C8D5AE8C668}"/>
              </a:ext>
            </a:extLst>
          </p:cNvPr>
          <p:cNvSpPr txBox="1"/>
          <p:nvPr/>
        </p:nvSpPr>
        <p:spPr>
          <a:xfrm>
            <a:off x="10451237" y="6402565"/>
            <a:ext cx="190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1600CD7-F658-028A-0B59-1ED22650E723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F7E018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522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Aprenderás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8844" y="2199066"/>
            <a:ext cx="4465066" cy="281200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Que es JavaScript y EcmaScript?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Que es una variable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Tipos de datos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Funciones y Eventos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Que es un condicional?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Ciclos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for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/ Bucles</a:t>
            </a:r>
            <a:endParaRPr lang="es-ES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44" y="603603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182301" y="575201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43CEE5-AD0B-2561-A5E8-5A45D94B534C}"/>
              </a:ext>
            </a:extLst>
          </p:cNvPr>
          <p:cNvSpPr txBox="1"/>
          <p:nvPr/>
        </p:nvSpPr>
        <p:spPr>
          <a:xfrm>
            <a:off x="6783910" y="2067088"/>
            <a:ext cx="3897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Formas de crear un objeto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Librerías en JavaScript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Frameworks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para JavaScript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Que es Typescript y por que es tan potente?</a:t>
            </a:r>
            <a:endParaRPr lang="es-E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Deployment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de la aplicación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D0D5749-E70E-2EEA-DCFE-9C05B0D190CE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F7E018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0678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D3FB5-D46D-41AA-8998-B725F5A5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Montserrat" pitchFamily="2" charset="0"/>
              </a:rPr>
              <a:t>Entrega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EA263-9EAA-0CFD-3A31-1A363543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136" y="1908084"/>
            <a:ext cx="4245864" cy="542671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latin typeface="Montserrat" pitchFamily="2" charset="0"/>
              </a:rPr>
              <a:t>Proyecto  Final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4C9367-0755-93F4-6160-82BCBBD457DF}"/>
              </a:ext>
            </a:extLst>
          </p:cNvPr>
          <p:cNvSpPr txBox="1"/>
          <p:nvPr/>
        </p:nvSpPr>
        <p:spPr>
          <a:xfrm>
            <a:off x="2612136" y="2551837"/>
            <a:ext cx="65745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Desarrollarán una aplicación con JavaScript de la temática que quieran ustedes, donde deberán aplicar todos los conceptos enseñados de la tecnologías.</a:t>
            </a: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Además, utilizaran los datos de una API externa los cuales tendrán que ser representados visualmente y  los operaran en lógica de negocio.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Esta entrega es de carácter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OBLIGATORIA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para la aprobación y certificación de la tecnología.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endParaRPr lang="es-ES" b="1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Certificación: </a:t>
            </a:r>
            <a:r>
              <a:rPr lang="es-ES" b="1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Javascript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                 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6D1410-4E21-CE21-4D99-C602D59359C1}"/>
              </a:ext>
            </a:extLst>
          </p:cNvPr>
          <p:cNvSpPr txBox="1"/>
          <p:nvPr/>
        </p:nvSpPr>
        <p:spPr>
          <a:xfrm rot="16200000">
            <a:off x="10770343" y="5436343"/>
            <a:ext cx="2473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91CB5C-5DCF-C034-8D3A-268EC600808E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F7E018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6579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D3FB5-D46D-41AA-8998-B725F5A5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Montserrat" pitchFamily="2" charset="0"/>
              </a:rPr>
              <a:t>Bonus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EA263-9EAA-0CFD-3A31-1A363543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136" y="1908084"/>
            <a:ext cx="4245864" cy="542671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latin typeface="Montserrat" pitchFamily="2" charset="0"/>
              </a:rPr>
              <a:t>Desafíos Técnicos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4C9367-0755-93F4-6160-82BCBBD457DF}"/>
              </a:ext>
            </a:extLst>
          </p:cNvPr>
          <p:cNvSpPr txBox="1"/>
          <p:nvPr/>
        </p:nvSpPr>
        <p:spPr>
          <a:xfrm>
            <a:off x="2612136" y="2551837"/>
            <a:ext cx="657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Les daremos desafíos teóricos y prácticos dados por empresas por cada tecnología aprendida.</a:t>
            </a: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Estos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NO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son de carácter obligatorio pero de igual manera responderemos y ayudaremos a resolver cualquier duda/problema del ejercicio. </a:t>
            </a:r>
          </a:p>
          <a:p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6D1410-4E21-CE21-4D99-C602D59359C1}"/>
              </a:ext>
            </a:extLst>
          </p:cNvPr>
          <p:cNvSpPr txBox="1"/>
          <p:nvPr/>
        </p:nvSpPr>
        <p:spPr>
          <a:xfrm rot="16200000">
            <a:off x="10731414" y="5397415"/>
            <a:ext cx="255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344A2B0-FC2C-9DCC-195E-B9A0C7532D6F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F7E018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5812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Clases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8843" y="1351291"/>
            <a:ext cx="8147929" cy="4409429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Contaran con 3 clases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obligatorias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y 2 clases opcionales por semana, sumando una totalidad de 5 clases por semana (Lunes a Viernes).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Los horarios de cursada son flexibles, por lo que se podrá cursar a la mañana, tarde y noche.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Clases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obligatorias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Clases opcionales:  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44" y="603603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15908" y="480310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C9C13E-A8AB-FD3C-EF86-E8FD4ABFD27B}"/>
              </a:ext>
            </a:extLst>
          </p:cNvPr>
          <p:cNvSpPr txBox="1"/>
          <p:nvPr/>
        </p:nvSpPr>
        <p:spPr>
          <a:xfrm>
            <a:off x="4799904" y="3104797"/>
            <a:ext cx="541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Duración:  1:30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hs</a:t>
            </a:r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Estas clases estarán orientadas en base al plan de estudio.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2">
                  <a:lumMod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D5B690-E776-D4E5-A32B-49403EC6C23E}"/>
              </a:ext>
            </a:extLst>
          </p:cNvPr>
          <p:cNvSpPr txBox="1"/>
          <p:nvPr/>
        </p:nvSpPr>
        <p:spPr>
          <a:xfrm>
            <a:off x="4799904" y="4506794"/>
            <a:ext cx="541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Duración: 1:30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hs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Montserrat" pitchFamily="2" charset="0"/>
              </a:rPr>
              <a:t>Estas clases estarán orientadas a resolver y despejar dudas de sus proyectos, desafíos técnicos y/o conceptos.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65D1ADA-91D7-D468-1B74-7423DF2D951C}"/>
              </a:ext>
            </a:extLst>
          </p:cNvPr>
          <p:cNvSpPr/>
          <p:nvPr/>
        </p:nvSpPr>
        <p:spPr>
          <a:xfrm>
            <a:off x="2" y="1"/>
            <a:ext cx="805342" cy="6858000"/>
          </a:xfrm>
          <a:prstGeom prst="rect">
            <a:avLst/>
          </a:prstGeom>
          <a:solidFill>
            <a:srgbClr val="F7E018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29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Plan de estudio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483" y="1467818"/>
            <a:ext cx="4538366" cy="1364584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s-ES" sz="1800" dirty="0">
                <a:solidFill>
                  <a:srgbClr val="00B0F0"/>
                </a:solidFill>
                <a:latin typeface="Montserrat" panose="00000500000000000000" pitchFamily="2" charset="0"/>
              </a:rPr>
              <a:t>Unidad 1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1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Que es JavaScript? Tipado débil y que es una variable.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1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Tipos de datos en JavaScript y métodos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1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Funciones y retorno en base a condicionales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1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Ciclo </a:t>
            </a:r>
            <a:r>
              <a:rPr lang="es-ES" sz="21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For</a:t>
            </a:r>
            <a:r>
              <a:rPr lang="es-ES" sz="21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/ Bucles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1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Análisis y entendimiento de los errores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182301" y="575201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8417EB-ADBB-7D6A-D8DA-CE5B5A457664}"/>
              </a:ext>
            </a:extLst>
          </p:cNvPr>
          <p:cNvSpPr txBox="1"/>
          <p:nvPr/>
        </p:nvSpPr>
        <p:spPr>
          <a:xfrm>
            <a:off x="4326483" y="2964799"/>
            <a:ext cx="4081166" cy="114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00" dirty="0">
                <a:solidFill>
                  <a:srgbClr val="00B0F0"/>
                </a:solidFill>
                <a:latin typeface="Montserrat" panose="00000500000000000000" pitchFamily="2" charset="0"/>
              </a:rPr>
              <a:t>Unidad 2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Objetos y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Arrays</a:t>
            </a:r>
            <a:endParaRPr lang="es-ES" sz="10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Métodos de anidamiento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Método Constructor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Switch Case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314B115-97AE-B3C5-A916-11C7819EBD52}"/>
              </a:ext>
            </a:extLst>
          </p:cNvPr>
          <p:cNvSpPr txBox="1"/>
          <p:nvPr/>
        </p:nvSpPr>
        <p:spPr>
          <a:xfrm>
            <a:off x="4326483" y="4240714"/>
            <a:ext cx="40811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00" dirty="0">
                <a:solidFill>
                  <a:srgbClr val="00B0F0"/>
                </a:solidFill>
                <a:latin typeface="Montserrat" panose="00000500000000000000" pitchFamily="2" charset="0"/>
              </a:rPr>
              <a:t>Unidad 3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Eventos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Como utilizar librerías en JavaScript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Manejo de funciones Asincrónicas y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Promises</a:t>
            </a:r>
            <a:endParaRPr lang="es-ES" sz="10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Petición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fetch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a nuestra API externa.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Redireccionamiento entre componentes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Navegación a componentes de manera dinámica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0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9849743-F177-A875-9123-E91703C83CDD}"/>
              </a:ext>
            </a:extLst>
          </p:cNvPr>
          <p:cNvSpPr/>
          <p:nvPr/>
        </p:nvSpPr>
        <p:spPr>
          <a:xfrm>
            <a:off x="0" y="1"/>
            <a:ext cx="805344" cy="6858000"/>
          </a:xfrm>
          <a:prstGeom prst="rect">
            <a:avLst/>
          </a:prstGeom>
          <a:solidFill>
            <a:srgbClr val="F7E018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5788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Plan de estudio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106" y="605190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182301" y="575201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4E9F055-104B-04E5-6BEE-546162B95EA1}"/>
              </a:ext>
            </a:extLst>
          </p:cNvPr>
          <p:cNvSpPr txBox="1"/>
          <p:nvPr/>
        </p:nvSpPr>
        <p:spPr>
          <a:xfrm>
            <a:off x="4662108" y="1988920"/>
            <a:ext cx="4081166" cy="91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00" dirty="0">
                <a:solidFill>
                  <a:srgbClr val="00B0F0"/>
                </a:solidFill>
                <a:latin typeface="Montserrat" panose="00000500000000000000" pitchFamily="2" charset="0"/>
              </a:rPr>
              <a:t>Unidad 4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Conceptos avanzados de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Javascript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(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Hoisting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deathzone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Call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Stack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0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F47BFC0-A14A-A8F7-25D5-FE07B99A8D4F}"/>
              </a:ext>
            </a:extLst>
          </p:cNvPr>
          <p:cNvSpPr txBox="1"/>
          <p:nvPr/>
        </p:nvSpPr>
        <p:spPr>
          <a:xfrm>
            <a:off x="4662108" y="3088073"/>
            <a:ext cx="4081166" cy="91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000" dirty="0">
                <a:solidFill>
                  <a:srgbClr val="00B0F0"/>
                </a:solidFill>
                <a:latin typeface="Montserrat" panose="00000500000000000000" pitchFamily="2" charset="0"/>
              </a:rPr>
              <a:t>Unidad BONUS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Que es un Framework?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Typescript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y su potencia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Frameworks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SPA para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Javascript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 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5F5A75BB-0FED-91A1-BB65-C8A65A21C528}"/>
              </a:ext>
            </a:extLst>
          </p:cNvPr>
          <p:cNvSpPr txBox="1">
            <a:spLocks/>
          </p:cNvSpPr>
          <p:nvPr/>
        </p:nvSpPr>
        <p:spPr>
          <a:xfrm>
            <a:off x="4662108" y="6116651"/>
            <a:ext cx="4543594" cy="483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latin typeface="Montserrat" panose="00000500000000000000" pitchFamily="2" charset="0"/>
              </a:rPr>
              <a:t>Formamos futuros </a:t>
            </a:r>
            <a:r>
              <a:rPr lang="es-ES" sz="1800" dirty="0">
                <a:solidFill>
                  <a:srgbClr val="C00000"/>
                </a:solidFill>
                <a:latin typeface="Montserrat" panose="00000500000000000000" pitchFamily="2" charset="0"/>
              </a:rPr>
              <a:t>seniors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8CC461-C1F5-C09E-0A14-1C882C8C0088}"/>
              </a:ext>
            </a:extLst>
          </p:cNvPr>
          <p:cNvSpPr/>
          <p:nvPr/>
        </p:nvSpPr>
        <p:spPr>
          <a:xfrm>
            <a:off x="0" y="0"/>
            <a:ext cx="805342" cy="6858000"/>
          </a:xfrm>
          <a:prstGeom prst="rect">
            <a:avLst/>
          </a:prstGeom>
          <a:solidFill>
            <a:srgbClr val="F7E018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251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E30EA-47CA-6E5D-490B-0C3DCD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995" y="422009"/>
            <a:ext cx="9051405" cy="913412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Montserrat" panose="00000500000000000000" pitchFamily="2" charset="0"/>
              </a:rPr>
              <a:t>Exámenes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54B18-06A7-4048-44EB-105BB6F2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8912" y="1748106"/>
            <a:ext cx="8147929" cy="4409429"/>
          </a:xfrm>
        </p:spPr>
        <p:txBody>
          <a:bodyPr>
            <a:normAutofit/>
          </a:bodyPr>
          <a:lstStyle/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Una vez finalizada la cursada y aprobado el proyecto final, tendrán la posibilidad de hacer el examen técnico Front-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End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, donde daremos ejercicios vistos en clase de manera dinámica situándonos como cliente.</a:t>
            </a: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Certificado del mismo: </a:t>
            </a:r>
            <a:r>
              <a:rPr lang="es-ES" sz="1800" b="1" dirty="0">
                <a:latin typeface="Montserrat" panose="00000500000000000000" pitchFamily="2" charset="0"/>
              </a:rPr>
              <a:t>Desarrollador Front-</a:t>
            </a:r>
            <a:r>
              <a:rPr lang="es-ES" sz="1800" b="1" dirty="0" err="1">
                <a:latin typeface="Montserrat" panose="00000500000000000000" pitchFamily="2" charset="0"/>
              </a:rPr>
              <a:t>End</a:t>
            </a:r>
            <a:endParaRPr lang="es-ES" sz="1800" b="1" dirty="0">
              <a:latin typeface="Montserrat" panose="00000500000000000000" pitchFamily="2" charset="0"/>
            </a:endParaRPr>
          </a:p>
          <a:p>
            <a:pPr algn="l"/>
            <a:endParaRPr lang="es-ES" sz="1800" b="1" dirty="0"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endParaRPr lang="es-ES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  <a:p>
            <a:pPr algn="l"/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1D14A7-AC65-173D-3953-16231946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44" y="6036039"/>
            <a:ext cx="762066" cy="7681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8C9B91-D892-C2AE-9AD0-6AC21B840D89}"/>
              </a:ext>
            </a:extLst>
          </p:cNvPr>
          <p:cNvSpPr txBox="1"/>
          <p:nvPr/>
        </p:nvSpPr>
        <p:spPr>
          <a:xfrm rot="16200000">
            <a:off x="11415908" y="480310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M U V 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01BF782-4D21-76BA-BE96-CAF332BE0766}"/>
              </a:ext>
            </a:extLst>
          </p:cNvPr>
          <p:cNvSpPr/>
          <p:nvPr/>
        </p:nvSpPr>
        <p:spPr>
          <a:xfrm>
            <a:off x="0" y="0"/>
            <a:ext cx="805342" cy="6858000"/>
          </a:xfrm>
          <a:prstGeom prst="rect">
            <a:avLst/>
          </a:prstGeom>
          <a:solidFill>
            <a:srgbClr val="F7E018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16060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751</Words>
  <Application>Microsoft Office PowerPoint</Application>
  <PresentationFormat>Panorámica</PresentationFormat>
  <Paragraphs>128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Tema de Office</vt:lpstr>
      <vt:lpstr>Curso</vt:lpstr>
      <vt:lpstr>Formamos futuros seniors</vt:lpstr>
      <vt:lpstr>Aprenderás</vt:lpstr>
      <vt:lpstr>Entrega</vt:lpstr>
      <vt:lpstr>Bonus</vt:lpstr>
      <vt:lpstr>Clases</vt:lpstr>
      <vt:lpstr>Plan de estudio</vt:lpstr>
      <vt:lpstr>Plan de estudio</vt:lpstr>
      <vt:lpstr>Exámenes</vt:lpstr>
      <vt:lpstr>Reembolsos</vt:lpstr>
      <vt:lpstr>Exámenes</vt:lpstr>
      <vt:lpstr>Modalidad y horarios</vt:lpstr>
      <vt:lpstr>Dinámica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Marino</dc:creator>
  <cp:lastModifiedBy>Rodrigo Marino</cp:lastModifiedBy>
  <cp:revision>20</cp:revision>
  <dcterms:created xsi:type="dcterms:W3CDTF">2022-10-13T17:31:12Z</dcterms:created>
  <dcterms:modified xsi:type="dcterms:W3CDTF">2022-10-17T19:28:25Z</dcterms:modified>
</cp:coreProperties>
</file>