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47862b9ba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47862b9ba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7862b9ba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47862b9ba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47862b9ba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47862b9ba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47862b9ba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47862b9ba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7862b9b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7862b9b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301328" y="1847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PogBot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008750" y="42316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Над проектом работал Новиков Михаил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425" y="1825175"/>
            <a:ext cx="3498225" cy="14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Введение</a:t>
            </a:r>
            <a:endParaRPr sz="6000">
              <a:solidFill>
                <a:srgbClr val="FFFBF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и задачи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Идея -- создать бота, который сможет как выполнять многие школьные задачи, так и развлекательные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Практика для будущих проектов.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Закрепление и проверка знаний, полученных в Я.Лицее.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4772" y="2730498"/>
            <a:ext cx="2850075" cy="21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и архитектура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549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и архитектура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438375" y="1444725"/>
            <a:ext cx="4200300" cy="31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 работе над проектом будут использоваться такие технологии:</a:t>
            </a:r>
            <a:endParaRPr b="1" sz="18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861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ld Standard TT"/>
              <a:buChar char="●"/>
            </a:pPr>
            <a:r>
              <a:rPr lang="ru" sz="18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python 3.9 (+ встроенные библиотеки)</a:t>
            </a:r>
            <a:endParaRPr sz="18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ld Standard TT"/>
              <a:buChar char="●"/>
            </a:pPr>
            <a:r>
              <a:rPr lang="ru" sz="18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PyCharm Professional</a:t>
            </a:r>
            <a:endParaRPr sz="18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ld Standard TT"/>
              <a:buChar char="●"/>
            </a:pPr>
            <a:r>
              <a:rPr lang="ru" sz="18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</a:t>
            </a:r>
            <a:endParaRPr sz="18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ld Standard TT"/>
              <a:buChar char="●"/>
            </a:pPr>
            <a:r>
              <a:rPr lang="ru" sz="18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GitHub</a:t>
            </a:r>
            <a:endParaRPr sz="18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ld Standard TT"/>
              <a:buChar char="●"/>
            </a:pPr>
            <a:r>
              <a:rPr lang="ru" sz="18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pandas</a:t>
            </a:r>
            <a:endParaRPr sz="18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ld Standard TT"/>
              <a:buChar char="●"/>
            </a:pPr>
            <a:r>
              <a:rPr lang="ru" sz="18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requests</a:t>
            </a:r>
            <a:endParaRPr sz="18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ld Standard TT"/>
              <a:buChar char="●"/>
            </a:pPr>
            <a:r>
              <a:rPr lang="ru" sz="18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pythonds</a:t>
            </a:r>
            <a:endParaRPr sz="18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ld Standard TT"/>
              <a:buChar char="●"/>
            </a:pPr>
            <a:r>
              <a:rPr lang="ru" sz="18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youtubesearchpython (враппер для youtube api)</a:t>
            </a:r>
            <a:endParaRPr sz="18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ld Standard TT"/>
              <a:buChar char="●"/>
            </a:pPr>
            <a:r>
              <a:rPr lang="ru" sz="18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wikipedia api</a:t>
            </a:r>
            <a:endParaRPr sz="18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ld Standard TT"/>
              <a:buChar char="●"/>
            </a:pPr>
            <a:r>
              <a:rPr lang="ru" sz="18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discord api</a:t>
            </a:r>
            <a:endParaRPr sz="18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ld Standard TT"/>
              <a:buChar char="●"/>
            </a:pPr>
            <a:r>
              <a:rPr lang="ru" sz="18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lichess api</a:t>
            </a:r>
            <a:endParaRPr sz="18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ld Standard TT"/>
              <a:buChar char="●"/>
            </a:pPr>
            <a:r>
              <a:rPr lang="ru" sz="18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genius api</a:t>
            </a:r>
            <a:endParaRPr sz="18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4" name="Google Shape;154;p17"/>
          <p:cNvSpPr txBox="1"/>
          <p:nvPr>
            <p:ph idx="2" type="body"/>
          </p:nvPr>
        </p:nvSpPr>
        <p:spPr>
          <a:xfrm>
            <a:off x="4638675" y="1381225"/>
            <a:ext cx="3974400" cy="26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Структура:</a:t>
            </a:r>
            <a:endParaRPr b="1" sz="18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ld Standard TT"/>
              <a:buChar char="●"/>
            </a:pPr>
            <a:r>
              <a:rPr lang="ru" sz="16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Класс Tree</a:t>
            </a:r>
            <a:endParaRPr sz="16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ld Standard TT"/>
              <a:buChar char="●"/>
            </a:pPr>
            <a:r>
              <a:rPr lang="ru" sz="16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</a:t>
            </a:r>
            <a:r>
              <a:rPr lang="ru" sz="16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iscord и</a:t>
            </a:r>
            <a:r>
              <a:rPr lang="ru" sz="16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вент on_ready</a:t>
            </a:r>
            <a:endParaRPr sz="16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ld Standard TT"/>
              <a:buChar char="●"/>
            </a:pPr>
            <a:r>
              <a:rPr lang="ru" sz="16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Discord ивент</a:t>
            </a:r>
            <a:r>
              <a:rPr lang="ru" sz="16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on_message</a:t>
            </a:r>
            <a:endParaRPr sz="16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ld Standard TT"/>
              <a:buChar char="●"/>
            </a:pPr>
            <a:r>
              <a:rPr lang="ru" sz="16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Множество методов для команд бота</a:t>
            </a:r>
            <a:endParaRPr sz="16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Вывод: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 помощью discord api можно легко создать полезного бота для популярной соц. сети “discord”, почему я и выбрал делать этот проект.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4668675" y="744000"/>
            <a:ext cx="39180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Возможности для доработки:</a:t>
            </a:r>
            <a:endParaRPr sz="2200"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4668675" y="23684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Использовать md для респонса бота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Добавить другие функции (например, работать в полной мере с</a:t>
            </a:r>
            <a:r>
              <a:rPr lang="ru"/>
              <a:t> lichess</a:t>
            </a:r>
            <a:r>
              <a:rPr lang="ru"/>
              <a:t> api или hypixel api)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