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1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3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965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55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2707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71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54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7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5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5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1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0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4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B76A5-1E5A-49FC-BBCA-3535EE50DA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1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76A5-1E5A-49FC-BBCA-3535EE50DA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8CAE5B-003F-43AE-A1BD-8AD227B7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7983" y="444731"/>
            <a:ext cx="8915399" cy="2057399"/>
          </a:xfrm>
        </p:spPr>
        <p:txBody>
          <a:bodyPr>
            <a:normAutofit/>
          </a:bodyPr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165" y="3009207"/>
            <a:ext cx="10099760" cy="2852891"/>
          </a:xfrm>
        </p:spPr>
        <p:txBody>
          <a:bodyPr>
            <a:normAutofit/>
          </a:bodyPr>
          <a:lstStyle/>
          <a:p>
            <a:r>
              <a:rPr lang="en-US" sz="3600" b="1" dirty="0"/>
              <a:t>Projectile Motion </a:t>
            </a:r>
          </a:p>
        </p:txBody>
      </p:sp>
    </p:spTree>
    <p:extLst>
      <p:ext uri="{BB962C8B-B14F-4D97-AF65-F5344CB8AC3E}">
        <p14:creationId xmlns:p14="http://schemas.microsoft.com/office/powerpoint/2010/main" val="222171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r="15833"/>
          <a:stretch/>
        </p:blipFill>
        <p:spPr>
          <a:xfrm>
            <a:off x="2265216" y="681644"/>
            <a:ext cx="8981904" cy="54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177" y="211975"/>
            <a:ext cx="8915399" cy="935182"/>
          </a:xfrm>
        </p:spPr>
        <p:txBody>
          <a:bodyPr/>
          <a:lstStyle/>
          <a:p>
            <a:r>
              <a:rPr lang="en-US" dirty="0" smtClean="0"/>
              <a:t>The Horizontal Range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88967" y="1271847"/>
                <a:ext cx="10415645" cy="4631816"/>
              </a:xfrm>
            </p:spPr>
            <p:txBody>
              <a:bodyPr/>
              <a:lstStyle/>
              <a:p>
                <a:r>
                  <a:rPr lang="en-US" dirty="0" smtClean="0"/>
                  <a:t>The Horizontal range </a:t>
                </a:r>
                <a:r>
                  <a:rPr lang="en-US" b="1" dirty="0" smtClean="0"/>
                  <a:t>R</a:t>
                </a:r>
                <a:r>
                  <a:rPr lang="en-US" dirty="0" smtClean="0"/>
                  <a:t> of the projectile is the </a:t>
                </a:r>
                <a:r>
                  <a:rPr lang="en-US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horizontal distance </a:t>
                </a:r>
                <a:r>
                  <a:rPr lang="en-US" dirty="0" smtClean="0"/>
                  <a:t>the projectile has traveled,</a:t>
                </a:r>
              </a:p>
              <a:p>
                <a:r>
                  <a:rPr lang="en-US" dirty="0" smtClean="0"/>
                  <a:t> when it returns to its initial height(the height at which it is launched). </a:t>
                </a:r>
              </a:p>
              <a:p>
                <a:r>
                  <a:rPr lang="en-US" dirty="0" smtClean="0"/>
                  <a:t>					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				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			</a:t>
                </a:r>
                <a:endParaRPr lang="en-US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88967" y="1271847"/>
                <a:ext cx="10415645" cy="4631816"/>
              </a:xfrm>
              <a:blipFill>
                <a:blip r:embed="rId2"/>
                <a:stretch>
                  <a:fillRect l="-527" t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39" y="3459720"/>
            <a:ext cx="4522125" cy="266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365" y="624110"/>
            <a:ext cx="9634248" cy="597861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Problems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Sample Problem: 4.04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138" y="1512917"/>
            <a:ext cx="7032567" cy="5128952"/>
          </a:xfrm>
        </p:spPr>
      </p:pic>
    </p:spTree>
    <p:extLst>
      <p:ext uri="{BB962C8B-B14F-4D97-AF65-F5344CB8AC3E}">
        <p14:creationId xmlns:p14="http://schemas.microsoft.com/office/powerpoint/2010/main" val="61508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1686" y="411480"/>
            <a:ext cx="10096009" cy="1500447"/>
          </a:xfrm>
        </p:spPr>
        <p:txBody>
          <a:bodyPr>
            <a:noAutofit/>
          </a:bodyPr>
          <a:lstStyle/>
          <a:p>
            <a:r>
              <a:rPr lang="en-US" sz="2000" dirty="0"/>
              <a:t>A motorcycle stunt rider rides off the edge of a cliff. Just at the</a:t>
            </a:r>
            <a:br>
              <a:rPr lang="en-US" sz="2000" dirty="0"/>
            </a:br>
            <a:r>
              <a:rPr lang="en-US" sz="2000" dirty="0"/>
              <a:t>edge his velocity is horizontal, with </a:t>
            </a:r>
            <a:r>
              <a:rPr lang="en-US" sz="2000" dirty="0" smtClean="0"/>
              <a:t>magnitude.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Find the motorcycle’s position, distance from the edge of the cliff, and</a:t>
            </a:r>
            <a:br>
              <a:rPr lang="en-US" sz="2000" dirty="0"/>
            </a:br>
            <a:r>
              <a:rPr lang="en-US" sz="2000" dirty="0"/>
              <a:t>velocity 0.50 s after it leaves the edge of the </a:t>
            </a:r>
            <a:r>
              <a:rPr lang="en-US" sz="2000" dirty="0" smtClean="0"/>
              <a:t>cliff.</a:t>
            </a:r>
            <a:endParaRPr lang="en-US" sz="2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781363"/>
          </a:xfrm>
        </p:spPr>
        <p:txBody>
          <a:bodyPr>
            <a:normAutofit/>
          </a:bodyPr>
          <a:lstStyle/>
          <a:p>
            <a:r>
              <a:rPr lang="en-US" dirty="0" smtClean="0"/>
              <a:t>Answer:</a:t>
            </a:r>
          </a:p>
          <a:p>
            <a:r>
              <a:rPr lang="en-US" dirty="0" smtClean="0"/>
              <a:t>X= 4.5 m, y = -1.2 m. </a:t>
            </a:r>
          </a:p>
          <a:p>
            <a:r>
              <a:rPr lang="en-US" dirty="0" smtClean="0"/>
              <a:t>r = 4.7 m.</a:t>
            </a:r>
          </a:p>
          <a:p>
            <a:r>
              <a:rPr lang="en-US" dirty="0" smtClean="0"/>
              <a:t>V= 10.2 m/s.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002" y="2237250"/>
            <a:ext cx="3543300" cy="1876425"/>
          </a:xfrm>
        </p:spPr>
      </p:pic>
    </p:spTree>
    <p:extLst>
      <p:ext uri="{BB962C8B-B14F-4D97-AF65-F5344CB8AC3E}">
        <p14:creationId xmlns:p14="http://schemas.microsoft.com/office/powerpoint/2010/main" val="315477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12669"/>
            <a:ext cx="8915400" cy="4298553"/>
          </a:xfrm>
        </p:spPr>
        <p:txBody>
          <a:bodyPr/>
          <a:lstStyle/>
          <a:p>
            <a:r>
              <a:rPr lang="en-US" dirty="0" smtClean="0"/>
              <a:t>Projectile Motion</a:t>
            </a:r>
          </a:p>
          <a:p>
            <a:endParaRPr lang="en-US" dirty="0" smtClean="0"/>
          </a:p>
          <a:p>
            <a:r>
              <a:rPr lang="en-US" dirty="0" smtClean="0"/>
              <a:t>Trajectory of Projectile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Horizontal Range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9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r="20000"/>
          <a:stretch/>
        </p:blipFill>
        <p:spPr>
          <a:xfrm>
            <a:off x="1860665" y="1005839"/>
            <a:ext cx="8912629" cy="4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8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" r="3939"/>
          <a:stretch/>
        </p:blipFill>
        <p:spPr>
          <a:xfrm>
            <a:off x="1492135" y="1687485"/>
            <a:ext cx="8690956" cy="42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7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647825" y="1528763"/>
            <a:ext cx="10544175" cy="437515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r="26666" b="8024"/>
          <a:stretch/>
        </p:blipFill>
        <p:spPr>
          <a:xfrm>
            <a:off x="1706880" y="566286"/>
            <a:ext cx="743374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7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3"/>
          <a:stretch/>
        </p:blipFill>
        <p:spPr>
          <a:xfrm>
            <a:off x="1317567" y="1409008"/>
            <a:ext cx="871215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9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1853" y="694112"/>
            <a:ext cx="8915399" cy="6276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Analysis of Projectile 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852" y="1901176"/>
            <a:ext cx="8915399" cy="1831239"/>
          </a:xfrm>
        </p:spPr>
        <p:txBody>
          <a:bodyPr/>
          <a:lstStyle/>
          <a:p>
            <a:r>
              <a:rPr lang="en-US" b="1" dirty="0" smtClean="0"/>
              <a:t>The Horizontal Motion</a:t>
            </a:r>
          </a:p>
          <a:p>
            <a:endParaRPr lang="en-US" b="1" dirty="0"/>
          </a:p>
          <a:p>
            <a:r>
              <a:rPr lang="en-US" b="1" dirty="0"/>
              <a:t>The </a:t>
            </a:r>
            <a:r>
              <a:rPr lang="en-US" b="1" dirty="0" smtClean="0"/>
              <a:t>Vertical </a:t>
            </a:r>
            <a:r>
              <a:rPr lang="en-US" b="1" dirty="0"/>
              <a:t>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9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735" y="624110"/>
            <a:ext cx="9783877" cy="6061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Horizontal Motion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9091" y="1421476"/>
                <a:ext cx="10465521" cy="4489746"/>
              </a:xfrm>
            </p:spPr>
            <p:txBody>
              <a:bodyPr/>
              <a:lstStyle/>
              <a:p>
                <a:r>
                  <a:rPr lang="en-US" dirty="0" smtClean="0"/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 smtClean="0"/>
                  <a:t> , horizontal motion remains constant through-out the trajectory.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At any time t , the horizontal motion (displacement)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9091" y="1421476"/>
                <a:ext cx="10465521" cy="4489746"/>
              </a:xfrm>
              <a:blipFill>
                <a:blip r:embed="rId2"/>
                <a:stretch>
                  <a:fillRect l="-408" t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5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117" y="624110"/>
            <a:ext cx="9534496" cy="80567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Vertical Motion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2465" y="1222484"/>
                <a:ext cx="9750627" cy="538613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vertical motion is a motion of a particle in a free-fall.</a:t>
                </a:r>
              </a:p>
              <a:p>
                <a:r>
                  <a:rPr lang="en-US" dirty="0" smtClean="0"/>
                  <a:t>The acceleration in free-fall remains constant (g=9.8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).</a:t>
                </a:r>
              </a:p>
              <a:p>
                <a:r>
                  <a:rPr lang="en-US" dirty="0" smtClean="0"/>
                  <a:t>If you take positive direction to be upward, the acceleration is negative (downward) and equal to –g.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Initial vertical Velocity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	</a:t>
                </a:r>
                <a:r>
                  <a:rPr lang="en-US" b="1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At any time t , the vertical </a:t>
                </a:r>
                <a:r>
                  <a:rPr lang="en-US" dirty="0" smtClean="0"/>
                  <a:t>velocity  is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en-US" b="1" dirty="0" err="1" smtClean="0"/>
                  <a:t>gt</a:t>
                </a:r>
                <a:endParaRPr lang="en-US" b="1" dirty="0" smtClean="0"/>
              </a:p>
              <a:p>
                <a:endParaRPr lang="en-US" dirty="0" smtClean="0"/>
              </a:p>
              <a:p>
                <a:r>
                  <a:rPr lang="en-US" dirty="0"/>
                  <a:t>At any time t , the </a:t>
                </a:r>
                <a:r>
                  <a:rPr lang="en-US" dirty="0" smtClean="0"/>
                  <a:t>vertical </a:t>
                </a:r>
                <a:r>
                  <a:rPr lang="en-US" dirty="0"/>
                  <a:t>motion </a:t>
                </a:r>
                <a:r>
                  <a:rPr lang="en-US" dirty="0" smtClean="0"/>
                  <a:t> is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	</a:t>
                </a:r>
                <a:r>
                  <a:rPr lang="en-US" b="1" dirty="0" smtClean="0"/>
                  <a:t>y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𝒔𝒊𝒏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2465" y="1222484"/>
                <a:ext cx="9750627" cy="5386134"/>
              </a:xfrm>
              <a:blipFill>
                <a:blip r:embed="rId2"/>
                <a:stretch>
                  <a:fillRect l="-563" t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5549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92</TotalTime>
  <Words>124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Century Gothic</vt:lpstr>
      <vt:lpstr>Wingdings 3</vt:lpstr>
      <vt:lpstr>Wisp</vt:lpstr>
      <vt:lpstr>Topic</vt:lpstr>
      <vt:lpstr>Contents</vt:lpstr>
      <vt:lpstr>PowerPoint Presentation</vt:lpstr>
      <vt:lpstr>PowerPoint Presentation</vt:lpstr>
      <vt:lpstr>PowerPoint Presentation</vt:lpstr>
      <vt:lpstr>PowerPoint Presentation</vt:lpstr>
      <vt:lpstr>Analysis of Projectile Motion</vt:lpstr>
      <vt:lpstr>The Horizontal Motion </vt:lpstr>
      <vt:lpstr>The Vertical Motion </vt:lpstr>
      <vt:lpstr>PowerPoint Presentation</vt:lpstr>
      <vt:lpstr>The Horizontal Range</vt:lpstr>
      <vt:lpstr>Problems Sample Problem: 4.04</vt:lpstr>
      <vt:lpstr>A motorcycle stunt rider rides off the edge of a cliff. Just at the edge his velocity is horizontal, with magnitude. Find the motorcycle’s position, distance from the edge of the cliff, and velocity 0.50 s after it leaves the edge of the cliff.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fast</dc:creator>
  <cp:lastModifiedBy>fast</cp:lastModifiedBy>
  <cp:revision>14</cp:revision>
  <dcterms:created xsi:type="dcterms:W3CDTF">2023-07-07T05:16:41Z</dcterms:created>
  <dcterms:modified xsi:type="dcterms:W3CDTF">2023-07-07T06:49:23Z</dcterms:modified>
</cp:coreProperties>
</file>