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9EADC9A-B8E7-4AE5-9203-030516A5608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D76DDE-B1D0-49D9-82D9-18683D80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65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DC9A-B8E7-4AE5-9203-030516A5608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6DDE-B1D0-49D9-82D9-18683D80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7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9EADC9A-B8E7-4AE5-9203-030516A5608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D76DDE-B1D0-49D9-82D9-18683D80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5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DC9A-B8E7-4AE5-9203-030516A5608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3D76DDE-B1D0-49D9-82D9-18683D80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0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9EADC9A-B8E7-4AE5-9203-030516A5608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D76DDE-B1D0-49D9-82D9-18683D80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5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DC9A-B8E7-4AE5-9203-030516A5608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6DDE-B1D0-49D9-82D9-18683D80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869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DC9A-B8E7-4AE5-9203-030516A5608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6DDE-B1D0-49D9-82D9-18683D80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29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DC9A-B8E7-4AE5-9203-030516A5608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6DDE-B1D0-49D9-82D9-18683D80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8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DC9A-B8E7-4AE5-9203-030516A5608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6DDE-B1D0-49D9-82D9-18683D80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551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9EADC9A-B8E7-4AE5-9203-030516A5608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D76DDE-B1D0-49D9-82D9-18683D80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59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DC9A-B8E7-4AE5-9203-030516A5608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6DDE-B1D0-49D9-82D9-18683D802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5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9EADC9A-B8E7-4AE5-9203-030516A56086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3D76DDE-B1D0-49D9-82D9-18683D802E6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215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8CA1-2EE8-407A-B5F9-E9788B5BF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OPERATING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0C8A8-12BC-45F1-AB90-8FE70A246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SESSION 1</a:t>
            </a:r>
          </a:p>
        </p:txBody>
      </p:sp>
    </p:spTree>
    <p:extLst>
      <p:ext uri="{BB962C8B-B14F-4D97-AF65-F5344CB8AC3E}">
        <p14:creationId xmlns:p14="http://schemas.microsoft.com/office/powerpoint/2010/main" val="180789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1D2D1-97EE-4EDA-801D-C98FDBF57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2312729"/>
          </a:xfrm>
        </p:spPr>
        <p:txBody>
          <a:bodyPr>
            <a:noAutofit/>
          </a:bodyPr>
          <a:lstStyle/>
          <a:p>
            <a: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0" i="0" u="none" strike="noStrike" dirty="0">
                <a:effectLst/>
                <a:latin typeface="Arial Black" panose="020B0A04020102020204" pitchFamily="34" charset="0"/>
              </a:rPr>
              <a:t>What is operating system</a:t>
            </a:r>
            <a:br>
              <a:rPr lang="en-US" sz="4400" b="0" dirty="0">
                <a:effectLst/>
              </a:rPr>
            </a:br>
            <a:br>
              <a:rPr lang="en-US" sz="4400" dirty="0"/>
            </a:b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2004B-6431-4F13-9683-EA3925AD1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656" y="2286000"/>
            <a:ext cx="11015002" cy="4114800"/>
          </a:xfrm>
        </p:spPr>
        <p:txBody>
          <a:bodyPr>
            <a:normAutofit fontScale="25000" lnSpcReduction="20000"/>
          </a:bodyPr>
          <a:lstStyle/>
          <a:p>
            <a:pPr algn="just" rtl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sz="8000" b="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intermediary between the user of a computer and the computer hardware” </a:t>
            </a:r>
            <a:endParaRPr lang="en-US" sz="8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sz="8000" b="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“manages the computer hardware”</a:t>
            </a:r>
            <a:endParaRPr lang="en-US" sz="8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sz="8000" b="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“each [piece] should be … well delineated …, with carefully defined inputs, outputs, and functions”</a:t>
            </a:r>
            <a:endParaRPr lang="en-US" sz="8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sz="8000" b="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“an amazing aspect of operating systems is how varied they are in accomplishing these tasks … mainframe operating systems … personal computer operating systems … operating systems for handheld computers …” </a:t>
            </a:r>
            <a:endParaRPr lang="en-US" sz="8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sz="8000" b="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“in 1998, the United States Department of Justice filed suit against Microsoft, in essence claiming that Microsoft included too much functionality in its operating system … for example, a web browser was an integral part of the operating system</a:t>
            </a:r>
            <a:endParaRPr lang="en-US" sz="8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0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4C99-78B8-4340-92A3-997EC624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An operating system (OS) is: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591D2-9F17-40E9-A176-B6E0F045C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79627"/>
          </a:xfrm>
        </p:spPr>
        <p:txBody>
          <a:bodyPr anchor="t"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 software layer to abstract away and manage details of hardware resources</a:t>
            </a: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a set of utilities to simplify application development</a:t>
            </a:r>
          </a:p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“all the code you didn’t write” in order to implement your application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95959"/>
                </a:solidFill>
                <a:latin typeface="Arial" panose="020B0604020202020204" pitchFamily="34" charset="0"/>
              </a:rPr>
              <a:t> </a:t>
            </a:r>
            <a:endParaRPr lang="en-US" sz="18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5295586-D31A-478E-A0FC-F6AF399C2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950" y="3429000"/>
            <a:ext cx="2228850" cy="280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42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B9C2-BE93-41B3-92AD-D567492C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0" i="0" u="none" strike="noStrike" dirty="0">
                <a:effectLst/>
                <a:latin typeface="Arial" panose="020B0604020202020204" pitchFamily="34" charset="0"/>
              </a:rPr>
              <a:t>The OS and hardware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8A0CA-78B2-4238-8131-B0E03E5DE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20304"/>
          </a:xfrm>
        </p:spPr>
        <p:txBody>
          <a:bodyPr anchor="t"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OS mediates programs’ access to hardware resources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Computation (CPU)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Volatile storage (memory) and persistent storage (disk, etc.)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Network communications (TCP/IP stacks, Ethernet cards, etc.) 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Input/output devices (keyboard, display, sound card, etc.)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OS abstracts hardware into logical resources and well-defined interfaces to those resources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processes (CPU, memory)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files (disk)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sockets (network)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01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3ADF4-0853-49C4-9296-106F2F56C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400" b="0" i="0" u="none" strike="noStrike" dirty="0">
                <a:effectLst/>
                <a:latin typeface="Arial" panose="020B0604020202020204" pitchFamily="34" charset="0"/>
              </a:rPr>
              <a:t>Why bother with an OS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4A7D9-474E-45FD-AF6C-7D07B8FBD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51263" cy="4206236"/>
          </a:xfrm>
        </p:spPr>
        <p:txBody>
          <a:bodyPr anchor="t">
            <a:normAutofit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 benefits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simplicity</a:t>
            </a:r>
          </a:p>
          <a:p>
            <a:pPr marL="1257300" lvl="2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ee high-level abstractions (files) instead of low-level hardware details (device registers)</a:t>
            </a:r>
          </a:p>
          <a:p>
            <a:pPr marL="1257300" lvl="2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bstractions are reusable across many programs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portability (across machine configurations or architectures)</a:t>
            </a:r>
          </a:p>
          <a:p>
            <a:pPr marL="1257300" lvl="2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Device independence: 3Com card or Intel card?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User benefits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Safety</a:t>
            </a:r>
          </a:p>
          <a:p>
            <a:pPr marL="1257300" lvl="2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Program “sees” own virtual machine, thinks it owns computer • OS protects programs from each other. OS fairly multiplexes resources across programs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efficiency(cost and speed)</a:t>
            </a:r>
          </a:p>
          <a:p>
            <a:pPr marL="1257300" lvl="2" indent="-342900" rtl="0" fontAlgn="base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hare one computer across many users</a:t>
            </a:r>
          </a:p>
          <a:p>
            <a:pPr marL="1257300" lvl="2" indent="-342900" rtl="0" fontAlgn="base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oncurrent execution of multiple programs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15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0D73-C028-480D-8611-573C90E8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INSIDE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CF9D7-DB3B-4473-ABCC-0D12D0886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9966"/>
          </a:xfrm>
        </p:spPr>
        <p:txBody>
          <a:bodyPr anchor="t">
            <a:normAutofit/>
          </a:bodyPr>
          <a:lstStyle/>
          <a:p>
            <a:pPr algn="l">
              <a:lnSpc>
                <a:spcPct val="20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Process and it's management </a:t>
            </a:r>
          </a:p>
          <a:p>
            <a:pPr algn="l">
              <a:lnSpc>
                <a:spcPct val="20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Threads and concurrency </a:t>
            </a:r>
          </a:p>
          <a:p>
            <a:pPr algn="l">
              <a:lnSpc>
                <a:spcPct val="20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Scheduling </a:t>
            </a:r>
          </a:p>
          <a:p>
            <a:pPr algn="l">
              <a:lnSpc>
                <a:spcPct val="20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Memory management </a:t>
            </a:r>
          </a:p>
          <a:p>
            <a:pPr algn="l">
              <a:lnSpc>
                <a:spcPct val="20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 process communication </a:t>
            </a:r>
          </a:p>
          <a:p>
            <a:pPr algn="l">
              <a:lnSpc>
                <a:spcPct val="20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I/O management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730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8B29-3D8F-4131-8953-FC047793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54779"/>
          </a:xfrm>
        </p:spPr>
        <p:txBody>
          <a:bodyPr anchor="ctr">
            <a:no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b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TYPES OF OS</a:t>
            </a:r>
            <a:b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F087E-5D66-4DD1-B8E3-9C0C07EE2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sz="3200" b="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Distributed OS</a:t>
            </a:r>
          </a:p>
          <a:p>
            <a:pPr>
              <a:lnSpc>
                <a:spcPct val="150000"/>
              </a:lnSpc>
            </a:pPr>
            <a:r>
              <a:rPr lang="en-US" sz="3200" b="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Parallel OS</a:t>
            </a:r>
          </a:p>
          <a:p>
            <a:pPr>
              <a:lnSpc>
                <a:spcPct val="150000"/>
              </a:lnSpc>
            </a:pPr>
            <a:r>
              <a:rPr lang="en-US" sz="3200" b="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Client/Server Computing </a:t>
            </a:r>
          </a:p>
          <a:p>
            <a:pPr>
              <a:lnSpc>
                <a:spcPct val="150000"/>
              </a:lnSpc>
            </a:pPr>
            <a:r>
              <a:rPr lang="en-US" sz="3200" b="0" i="0" u="none" strike="noStrike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Embedded/Mobile Computing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645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FB7F-F303-4B33-9162-37ECDC8FB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2729132"/>
            <a:ext cx="11029615" cy="1812285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Activity TIME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068D1-E3FE-4ED3-B19F-46027F2ED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58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485</TotalTime>
  <Words>390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Gill Sans MT</vt:lpstr>
      <vt:lpstr>Times New Roman</vt:lpstr>
      <vt:lpstr>Wingdings</vt:lpstr>
      <vt:lpstr>Wingdings 2</vt:lpstr>
      <vt:lpstr>Dividend</vt:lpstr>
      <vt:lpstr>OPERATING SYSTEM</vt:lpstr>
      <vt:lpstr>What is operating system  </vt:lpstr>
      <vt:lpstr>An operating system (OS) is:</vt:lpstr>
      <vt:lpstr>The OS and hardware</vt:lpstr>
      <vt:lpstr>Why bother with an OS</vt:lpstr>
      <vt:lpstr>INSIDE OS</vt:lpstr>
      <vt:lpstr> TYPES OF OS </vt:lpstr>
      <vt:lpstr>Activity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</dc:title>
  <dc:creator>Amin Sadiq</dc:creator>
  <cp:lastModifiedBy>Amin Sadiq</cp:lastModifiedBy>
  <cp:revision>10</cp:revision>
  <dcterms:created xsi:type="dcterms:W3CDTF">2020-09-21T18:45:23Z</dcterms:created>
  <dcterms:modified xsi:type="dcterms:W3CDTF">2020-09-22T02:51:11Z</dcterms:modified>
</cp:coreProperties>
</file>