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efdcf868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efdcf868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efdcf86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efdcf86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efdcf86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efdcf86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efdcf86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efdcf86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efdcf868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efdcf868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efdcf86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efdcf86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fdcf86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efdcf86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fdcf868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fdcf868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efdcf86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efdcf86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efdcf868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efdcf868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efdcf86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5efdcf86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efdcf868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5efdcf868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efdcf86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efdcf86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efdcf86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efdcf86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efdcf86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efdcf86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5efdcf868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5efdcf86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efdcf868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efdcf868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fdcf868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fdcf86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efdcf86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efdcf86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efdcf868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efdcf868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5efdcf86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5efdcf86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239575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00" y="38100"/>
            <a:ext cx="67564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225025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325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1524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600" y="76200"/>
            <a:ext cx="665480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