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003-7114-45BD-91BD-4912F0671CBF}" type="datetimeFigureOut">
              <a:rPr lang="en-PK" smtClean="0"/>
              <a:t>16/09/2023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5246-7C8F-4E39-B424-D378DBA700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85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003-7114-45BD-91BD-4912F0671CBF}" type="datetimeFigureOut">
              <a:rPr lang="en-PK" smtClean="0"/>
              <a:t>16/09/2023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5246-7C8F-4E39-B424-D378DBA700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183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003-7114-45BD-91BD-4912F0671CBF}" type="datetimeFigureOut">
              <a:rPr lang="en-PK" smtClean="0"/>
              <a:t>16/09/2023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5246-7C8F-4E39-B424-D378DBA700CD}" type="slidenum">
              <a:rPr lang="en-PK" smtClean="0"/>
              <a:t>‹#›</a:t>
            </a:fld>
            <a:endParaRPr lang="en-P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7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003-7114-45BD-91BD-4912F0671CBF}" type="datetimeFigureOut">
              <a:rPr lang="en-PK" smtClean="0"/>
              <a:t>16/09/2023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5246-7C8F-4E39-B424-D378DBA700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96038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003-7114-45BD-91BD-4912F0671CBF}" type="datetimeFigureOut">
              <a:rPr lang="en-PK" smtClean="0"/>
              <a:t>16/09/2023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5246-7C8F-4E39-B424-D378DBA700CD}" type="slidenum">
              <a:rPr lang="en-PK" smtClean="0"/>
              <a:t>‹#›</a:t>
            </a:fld>
            <a:endParaRPr lang="en-P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772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003-7114-45BD-91BD-4912F0671CBF}" type="datetimeFigureOut">
              <a:rPr lang="en-PK" smtClean="0"/>
              <a:t>16/09/2023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5246-7C8F-4E39-B424-D378DBA700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9672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003-7114-45BD-91BD-4912F0671CBF}" type="datetimeFigureOut">
              <a:rPr lang="en-PK" smtClean="0"/>
              <a:t>16/09/2023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5246-7C8F-4E39-B424-D378DBA700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3341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003-7114-45BD-91BD-4912F0671CBF}" type="datetimeFigureOut">
              <a:rPr lang="en-PK" smtClean="0"/>
              <a:t>16/09/2023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5246-7C8F-4E39-B424-D378DBA700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535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003-7114-45BD-91BD-4912F0671CBF}" type="datetimeFigureOut">
              <a:rPr lang="en-PK" smtClean="0"/>
              <a:t>16/09/2023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5246-7C8F-4E39-B424-D378DBA700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384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003-7114-45BD-91BD-4912F0671CBF}" type="datetimeFigureOut">
              <a:rPr lang="en-PK" smtClean="0"/>
              <a:t>16/09/2023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5246-7C8F-4E39-B424-D378DBA700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142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003-7114-45BD-91BD-4912F0671CBF}" type="datetimeFigureOut">
              <a:rPr lang="en-PK" smtClean="0"/>
              <a:t>16/09/2023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5246-7C8F-4E39-B424-D378DBA700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8353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003-7114-45BD-91BD-4912F0671CBF}" type="datetimeFigureOut">
              <a:rPr lang="en-PK" smtClean="0"/>
              <a:t>16/09/2023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5246-7C8F-4E39-B424-D378DBA700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956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003-7114-45BD-91BD-4912F0671CBF}" type="datetimeFigureOut">
              <a:rPr lang="en-PK" smtClean="0"/>
              <a:t>16/09/2023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5246-7C8F-4E39-B424-D378DBA700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3063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003-7114-45BD-91BD-4912F0671CBF}" type="datetimeFigureOut">
              <a:rPr lang="en-PK" smtClean="0"/>
              <a:t>16/09/2023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5246-7C8F-4E39-B424-D378DBA700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2460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003-7114-45BD-91BD-4912F0671CBF}" type="datetimeFigureOut">
              <a:rPr lang="en-PK" smtClean="0"/>
              <a:t>16/09/2023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5246-7C8F-4E39-B424-D378DBA700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518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003-7114-45BD-91BD-4912F0671CBF}" type="datetimeFigureOut">
              <a:rPr lang="en-PK" smtClean="0"/>
              <a:t>16/09/2023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5246-7C8F-4E39-B424-D378DBA700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614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D3003-7114-45BD-91BD-4912F0671CBF}" type="datetimeFigureOut">
              <a:rPr lang="en-PK" smtClean="0"/>
              <a:t>16/09/2023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BD5246-7C8F-4E39-B424-D378DBA700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0052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maths/number-syste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A703-A286-5FFF-5D7C-07BDACD31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46AE6-0F4E-EF12-BC37-E33CB4F1FA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5</a:t>
            </a:r>
          </a:p>
          <a:p>
            <a:r>
              <a:rPr lang="en-US" dirty="0"/>
              <a:t>Prepared by : Parshant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735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D0DA-E2A2-0222-280E-C0004AFF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of Lab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F5ED-C5B2-3331-1124-CD9088040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Number Systems</a:t>
            </a:r>
          </a:p>
          <a:p>
            <a:r>
              <a:rPr lang="en-US" dirty="0"/>
              <a:t>Learning about Negative and 2’s Complement</a:t>
            </a:r>
          </a:p>
          <a:p>
            <a:r>
              <a:rPr lang="en-US" dirty="0"/>
              <a:t>Number System Conversion</a:t>
            </a:r>
          </a:p>
          <a:p>
            <a:r>
              <a:rPr lang="en-US" dirty="0"/>
              <a:t>Binary to Decimal</a:t>
            </a:r>
          </a:p>
          <a:p>
            <a:r>
              <a:rPr lang="en-US" dirty="0"/>
              <a:t>Binary to Hexadecimal</a:t>
            </a:r>
          </a:p>
          <a:p>
            <a:r>
              <a:rPr lang="en-US" dirty="0"/>
              <a:t>Decimal to Binary</a:t>
            </a:r>
          </a:p>
          <a:p>
            <a:r>
              <a:rPr lang="en-US" dirty="0"/>
              <a:t>Decimal to Hexadecimal</a:t>
            </a:r>
          </a:p>
          <a:p>
            <a:r>
              <a:rPr lang="en-US" dirty="0"/>
              <a:t>Hexadecimal to Binary</a:t>
            </a:r>
          </a:p>
          <a:p>
            <a:r>
              <a:rPr lang="en-US" dirty="0"/>
              <a:t>Hexadecimal to decimal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0414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5B1B-5229-BB96-8D46-5004892A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With Number Systems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C2B0-8787-0451-22F8-E564997F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addition/Subtraction (including 2’s Complement)</a:t>
            </a:r>
          </a:p>
        </p:txBody>
      </p:sp>
    </p:spTree>
    <p:extLst>
      <p:ext uri="{BB962C8B-B14F-4D97-AF65-F5344CB8AC3E}">
        <p14:creationId xmlns:p14="http://schemas.microsoft.com/office/powerpoint/2010/main" val="275133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0458-AA29-8A40-2C50-4B952D72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57DE-B9DE-ED56-BA51-01698483D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  <a:p>
            <a:r>
              <a:rPr lang="en-US" dirty="0">
                <a:hlinkClick r:id="rId2"/>
              </a:rPr>
              <a:t>https://byjus.com/maths/number-system/</a:t>
            </a:r>
            <a:endParaRPr lang="en-US" dirty="0"/>
          </a:p>
          <a:p>
            <a:r>
              <a:rPr lang="en-US" dirty="0" err="1"/>
              <a:t>Chatgpt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0606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B198-D112-72E3-F38C-D06FDE12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Number System?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46550-1F3C-0DCC-0CBC-721CB563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way of writing to define numbers.</a:t>
            </a:r>
          </a:p>
          <a:p>
            <a:r>
              <a:rPr lang="en-US" dirty="0"/>
              <a:t>It uniquely represents each value in a different “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arithmetic and algebraic structure of the figures.”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value of any digit in a number can be determined by three things:</a:t>
            </a:r>
            <a:r>
              <a:rPr lang="en-US" dirty="0">
                <a:solidFill>
                  <a:srgbClr val="444444"/>
                </a:solidFill>
                <a:latin typeface="Poppins" panose="00000500000000000000" pitchFamily="2" charset="0"/>
              </a:rPr>
              <a:t> 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digit, Its position in the number, The base of the number system</a:t>
            </a:r>
          </a:p>
          <a:p>
            <a:pPr algn="l"/>
            <a:r>
              <a:rPr lang="en-US" dirty="0">
                <a:solidFill>
                  <a:srgbClr val="444444"/>
                </a:solidFill>
                <a:latin typeface="Poppins" panose="00000500000000000000" pitchFamily="2" charset="0"/>
              </a:rPr>
              <a:t>Number is a mathematical value used  to measure, and make sense of a quantity.</a:t>
            </a:r>
          </a:p>
        </p:txBody>
      </p:sp>
    </p:spTree>
    <p:extLst>
      <p:ext uri="{BB962C8B-B14F-4D97-AF65-F5344CB8AC3E}">
        <p14:creationId xmlns:p14="http://schemas.microsoft.com/office/powerpoint/2010/main" val="323326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5CDE-CC8C-DEFD-B497-33E13804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Variations of Numbers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6176-61E0-6854-E8BD-6F3BFC19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Prime : Numbers only divisible by themselves and 1.</a:t>
            </a:r>
          </a:p>
          <a:p>
            <a:r>
              <a:rPr lang="en-US" dirty="0"/>
              <a:t>Odd : Numbers that are not divisible by 2.</a:t>
            </a:r>
          </a:p>
          <a:p>
            <a:r>
              <a:rPr lang="en-US" dirty="0"/>
              <a:t>Even : Numbers that are Divisible by 2</a:t>
            </a:r>
          </a:p>
          <a:p>
            <a:r>
              <a:rPr lang="en-US" dirty="0"/>
              <a:t>Positive : Numbers greater than equal to 0</a:t>
            </a:r>
          </a:p>
          <a:p>
            <a:r>
              <a:rPr lang="en-US" dirty="0"/>
              <a:t>Negative : Numbers less than 0</a:t>
            </a:r>
          </a:p>
        </p:txBody>
      </p:sp>
    </p:spTree>
    <p:extLst>
      <p:ext uri="{BB962C8B-B14F-4D97-AF65-F5344CB8AC3E}">
        <p14:creationId xmlns:p14="http://schemas.microsoft.com/office/powerpoint/2010/main" val="11376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D289-24C7-CAD0-90D0-39CD6889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Number Systems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E352-6B2D-AD8B-40FC-0357A1FE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Decimal number system (Base- 10)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Binary number system (Base- 2)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Octal number system (Base-8)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Hexadecimal number system (Base- 16)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Poppins" panose="00000500000000000000" pitchFamily="2" charset="0"/>
              </a:rPr>
              <a:t>Base defines how many unique symbols a numbers systems has.</a:t>
            </a:r>
            <a:endParaRPr lang="en-US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9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E2C-9C83-03F7-307A-F0CA07E0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Symbols of a Number Systems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AEDB-8BCB-43A2-A795-A0109433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: 0 and 1</a:t>
            </a:r>
          </a:p>
          <a:p>
            <a:r>
              <a:rPr lang="en-US" dirty="0"/>
              <a:t>Decimal : 0,1,2,3,4,5,6,7,8,9</a:t>
            </a:r>
          </a:p>
          <a:p>
            <a:r>
              <a:rPr lang="en-US" dirty="0"/>
              <a:t>Octal : 0,1,2,3,4,5,6,7</a:t>
            </a:r>
          </a:p>
          <a:p>
            <a:r>
              <a:rPr lang="en-US" dirty="0"/>
              <a:t>Hexadecimal  : 0,1,2,3,4,5,6,7,8,9,A,B,C,D,E,F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7229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AD61-D4CD-970B-6260-89122F39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Decimal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26F48F-D25B-C46F-3F83-8F4869952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808" y="2855328"/>
            <a:ext cx="6942422" cy="2491956"/>
          </a:xfrm>
        </p:spPr>
      </p:pic>
    </p:spTree>
    <p:extLst>
      <p:ext uri="{BB962C8B-B14F-4D97-AF65-F5344CB8AC3E}">
        <p14:creationId xmlns:p14="http://schemas.microsoft.com/office/powerpoint/2010/main" val="17488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6A16-6D49-90A5-3BF0-929F6E73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Binary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C83AE-7370-72ED-7F27-A14B84B99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576" y="2160588"/>
            <a:ext cx="4824885" cy="3881437"/>
          </a:xfrm>
        </p:spPr>
      </p:pic>
    </p:spTree>
    <p:extLst>
      <p:ext uri="{BB962C8B-B14F-4D97-AF65-F5344CB8AC3E}">
        <p14:creationId xmlns:p14="http://schemas.microsoft.com/office/powerpoint/2010/main" val="260464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FF0B-B36F-167D-E827-E566F7BE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Octal (Octal to Decimal)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B70457-132F-D730-B38D-5AC2EE508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733" y="2981069"/>
            <a:ext cx="3604572" cy="2240474"/>
          </a:xfrm>
        </p:spPr>
      </p:pic>
    </p:spTree>
    <p:extLst>
      <p:ext uri="{BB962C8B-B14F-4D97-AF65-F5344CB8AC3E}">
        <p14:creationId xmlns:p14="http://schemas.microsoft.com/office/powerpoint/2010/main" val="303242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8D2C-7231-4085-ACA4-600F038A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C2839-AC08-B0A4-BEE9-BFAB9C3C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307" y="2931535"/>
            <a:ext cx="6279424" cy="2339543"/>
          </a:xfrm>
        </p:spPr>
      </p:pic>
    </p:spTree>
    <p:extLst>
      <p:ext uri="{BB962C8B-B14F-4D97-AF65-F5344CB8AC3E}">
        <p14:creationId xmlns:p14="http://schemas.microsoft.com/office/powerpoint/2010/main" val="3335642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284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Poppins</vt:lpstr>
      <vt:lpstr>Trebuchet MS</vt:lpstr>
      <vt:lpstr>Wingdings 3</vt:lpstr>
      <vt:lpstr>Facet</vt:lpstr>
      <vt:lpstr>Number Systems</vt:lpstr>
      <vt:lpstr>What is Number System?</vt:lpstr>
      <vt:lpstr>Examples of Variations of Numbers</vt:lpstr>
      <vt:lpstr>Types of Number Systems</vt:lpstr>
      <vt:lpstr>Unique Symbols of a Number Systems</vt:lpstr>
      <vt:lpstr>Value of Decimal</vt:lpstr>
      <vt:lpstr>Value of Binary</vt:lpstr>
      <vt:lpstr>Value of Octal (Octal to Decimal)</vt:lpstr>
      <vt:lpstr>Hexadecimal to Decimal</vt:lpstr>
      <vt:lpstr>Agenda of Lab</vt:lpstr>
      <vt:lpstr>Operation With Number Systems</vt:lpstr>
      <vt:lpstr>Refences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creator>Parshant Babu Haryani</dc:creator>
  <cp:lastModifiedBy>Parshant Babu Haryani</cp:lastModifiedBy>
  <cp:revision>13</cp:revision>
  <dcterms:created xsi:type="dcterms:W3CDTF">2023-09-16T08:57:17Z</dcterms:created>
  <dcterms:modified xsi:type="dcterms:W3CDTF">2023-09-16T09:32:51Z</dcterms:modified>
</cp:coreProperties>
</file>