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80" r:id="rId3"/>
    <p:sldId id="281" r:id="rId4"/>
    <p:sldId id="256" r:id="rId5"/>
    <p:sldId id="260" r:id="rId6"/>
    <p:sldId id="265" r:id="rId7"/>
    <p:sldId id="257" r:id="rId8"/>
    <p:sldId id="258" r:id="rId9"/>
    <p:sldId id="267" r:id="rId10"/>
    <p:sldId id="269" r:id="rId11"/>
    <p:sldId id="270" r:id="rId12"/>
    <p:sldId id="283" r:id="rId13"/>
    <p:sldId id="259" r:id="rId14"/>
    <p:sldId id="26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35" autoAdjust="0"/>
  </p:normalViewPr>
  <p:slideViewPr>
    <p:cSldViewPr snapToGrid="0">
      <p:cViewPr varScale="1">
        <p:scale>
          <a:sx n="59" d="100"/>
          <a:sy n="59" d="100"/>
        </p:scale>
        <p:origin x="11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B7601-33CA-496B-87C3-CC87E817289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49C44-DDB8-49A6-9C29-89560E10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34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49C44-DDB8-49A6-9C29-89560E1021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Evaluate the means by which the author has accomplished his purpose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9C44-DDB8-49A6-9C29-89560E102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0DA-95AA-4C5B-B37F-9B5DA355CD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F8D0-984C-430C-8444-ABD73D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4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0DA-95AA-4C5B-B37F-9B5DA355CD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F8D0-984C-430C-8444-ABD73D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0DA-95AA-4C5B-B37F-9B5DA355CD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F8D0-984C-430C-8444-ABD73D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7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0DA-95AA-4C5B-B37F-9B5DA355CD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F8D0-984C-430C-8444-ABD73D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0DA-95AA-4C5B-B37F-9B5DA355CD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F8D0-984C-430C-8444-ABD73D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0DA-95AA-4C5B-B37F-9B5DA355CD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F8D0-984C-430C-8444-ABD73D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8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0DA-95AA-4C5B-B37F-9B5DA355CD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F8D0-984C-430C-8444-ABD73D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0DA-95AA-4C5B-B37F-9B5DA355CD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F8D0-984C-430C-8444-ABD73D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0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0DA-95AA-4C5B-B37F-9B5DA355CD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F8D0-984C-430C-8444-ABD73D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0DA-95AA-4C5B-B37F-9B5DA355CD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F8D0-984C-430C-8444-ABD73D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0DA-95AA-4C5B-B37F-9B5DA355CD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F8D0-984C-430C-8444-ABD73D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60DA-95AA-4C5B-B37F-9B5DA355CD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F8D0-984C-430C-8444-ABD73D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9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6409-C793-47BD-9959-2FF8E43C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707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Analysis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1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(Positive &amp; Negative 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Most critical reviews will be a mix of positive and negative.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If your critique includes more positive elements than negative, begin with the negative before defending the article with the positive.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If your critique includes more negative opinions than positive, identify the positive elements first before defending your opposition with the negative.</a:t>
            </a:r>
          </a:p>
        </p:txBody>
      </p:sp>
    </p:spTree>
    <p:extLst>
      <p:ext uri="{BB962C8B-B14F-4D97-AF65-F5344CB8AC3E}">
        <p14:creationId xmlns:p14="http://schemas.microsoft.com/office/powerpoint/2010/main" val="415692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290945"/>
            <a:ext cx="11204317" cy="1080656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Analysis (Topic Relevance)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Convince the reader of your essay that he or she should care.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Let the reader know that the topic is relevant by contemporary standards.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 article can be considered relevant if the subject has implications for the current day and age, but it can also be relevant if a notable writer or thinker is the author.</a:t>
            </a:r>
          </a:p>
        </p:txBody>
      </p:sp>
    </p:spTree>
    <p:extLst>
      <p:ext uri="{BB962C8B-B14F-4D97-AF65-F5344CB8AC3E}">
        <p14:creationId xmlns:p14="http://schemas.microsoft.com/office/powerpoint/2010/main" val="6864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86" y="173421"/>
            <a:ext cx="11887200" cy="15172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questions while interpreting 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material organized? 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intended audience?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writer's assumptions about the audience?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language and imagery does the author use?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controversy surrounding either the passage or the subject which it concerns? 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the subject matter is of current interest? 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overall value of the passage? 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its strengths and weaknesses?</a:t>
            </a:r>
          </a:p>
          <a:p>
            <a:pPr lvl="1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will discuss your opinions of the work and present valid justification for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7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3200" dirty="0">
                <a:latin typeface="Times New Roman" pitchFamily="18" charset="0"/>
                <a:ea typeface="Calibri"/>
                <a:cs typeface="Times New Roman" pitchFamily="18" charset="0"/>
              </a:rPr>
              <a:t>Give your opinion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3200" dirty="0">
                <a:latin typeface="Times New Roman" pitchFamily="18" charset="0"/>
                <a:ea typeface="Calibri"/>
                <a:cs typeface="Times New Roman" pitchFamily="18" charset="0"/>
              </a:rPr>
              <a:t>Restate your thesis in new words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3200" dirty="0">
                <a:latin typeface="Times New Roman" pitchFamily="18" charset="0"/>
                <a:ea typeface="Calibri"/>
                <a:cs typeface="Times New Roman" pitchFamily="18" charset="0"/>
              </a:rPr>
              <a:t>Summarize your main ideas (from analysis) with new and stronger words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3200" dirty="0">
                <a:latin typeface="Times New Roman" pitchFamily="18" charset="0"/>
                <a:ea typeface="Calibri"/>
                <a:cs typeface="Times New Roman" pitchFamily="18" charset="0"/>
              </a:rPr>
              <a:t>Include a call to action for your reader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4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290967"/>
              </p:ext>
            </p:extLst>
          </p:nvPr>
        </p:nvGraphicFramePr>
        <p:xfrm>
          <a:off x="961696" y="128289"/>
          <a:ext cx="10357943" cy="6779941"/>
        </p:xfrm>
        <a:graphic>
          <a:graphicData uri="http://schemas.openxmlformats.org/drawingml/2006/table">
            <a:tbl>
              <a:tblPr firstRow="1" firstCol="1" bandRow="1"/>
              <a:tblGrid>
                <a:gridCol w="172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Rubric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Detail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Format 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Content Quality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4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ntroduction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Detail about the author and his work (1)</a:t>
                      </a: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Title</a:t>
                      </a: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Author </a:t>
                      </a:r>
                    </a:p>
                    <a:p>
                      <a:pPr marL="346075" marR="0" lvl="0" indent="-173038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Publication information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Summary of the work (4)</a:t>
                      </a: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Main idea (in your own words)</a:t>
                      </a: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Major details (in your own words)</a:t>
                      </a: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paraphrase</a:t>
                      </a: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order of the summary (logical)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</a:t>
                      </a: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nalysis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Interpretation and Evaluation: (9)</a:t>
                      </a: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Tone</a:t>
                      </a: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Pattern of organization</a:t>
                      </a: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Style </a:t>
                      </a: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Purpose of the author</a:t>
                      </a: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Appeals</a:t>
                      </a: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Negative and Positive points</a:t>
                      </a: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Topic</a:t>
                      </a:r>
                      <a:r>
                        <a:rPr lang="en-US" sz="15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Relevance</a:t>
                      </a:r>
                      <a:endParaRPr lang="en-US" sz="15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42900" marR="0" lvl="0" indent="-1698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Achievement of purpose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9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</a:t>
                      </a: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onclusion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538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Overview of the analysis</a:t>
                      </a:r>
                    </a:p>
                    <a:p>
                      <a:pPr marL="236538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Your Opinion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14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Mechanics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Sentence structure (2)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Vocabulary (2)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Punctuation (2)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Paragraphing (5)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6+5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7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Total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57330" marR="573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28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40" y="366387"/>
            <a:ext cx="10515600" cy="19351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paragraph (80-100 words) on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is social distancing observed nowadays?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E1BD71F-AA61-4FD7-B2B2-8B89565758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08515"/>
              </p:ext>
            </p:extLst>
          </p:nvPr>
        </p:nvGraphicFramePr>
        <p:xfrm>
          <a:off x="129986" y="2529308"/>
          <a:ext cx="11860307" cy="1799384"/>
        </p:xfrm>
        <a:graphic>
          <a:graphicData uri="http://schemas.openxmlformats.org/drawingml/2006/table">
            <a:tbl>
              <a:tblPr firstRow="1" firstCol="1" bandRow="1"/>
              <a:tblGrid>
                <a:gridCol w="184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6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6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6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846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Paragraph Rubric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Paragraph Organization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Quality of Ideas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Cohesion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Sentence Structure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Punctuation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Vocabulary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Word Count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0-1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Strategies for Critical Analysis</a:t>
            </a:r>
          </a:p>
        </p:txBody>
      </p:sp>
    </p:spTree>
    <p:extLst>
      <p:ext uri="{BB962C8B-B14F-4D97-AF65-F5344CB8AC3E}">
        <p14:creationId xmlns:p14="http://schemas.microsoft.com/office/powerpoint/2010/main" val="317043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68488" y="1514903"/>
            <a:ext cx="1160061" cy="709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163774"/>
            <a:ext cx="11859904" cy="6523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underline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000" dirty="0"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idea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write </a:t>
            </a:r>
            <a:r>
              <a:rPr lang="en-US" sz="3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margin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sz="30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claim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writer makes, and write </a:t>
            </a:r>
            <a:r>
              <a:rPr lang="en-US" sz="3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c1, c2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margin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Circle </a:t>
            </a:r>
            <a:r>
              <a:rPr lang="en-US" sz="3000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major point of transition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obvious to less obvious.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Asterisk* major pieces of </a:t>
            </a:r>
            <a:r>
              <a:rPr lang="en-US" sz="3000" dirty="0">
                <a:ln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evidence or statistics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write </a:t>
            </a:r>
            <a:r>
              <a:rPr lang="en-US" sz="3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E1, E2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Write </a:t>
            </a:r>
            <a:r>
              <a:rPr lang="en-US" sz="3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margin at points where the writer draws </a:t>
            </a:r>
            <a:r>
              <a:rPr lang="en-US" sz="3000" dirty="0">
                <a:ln>
                  <a:solidFill>
                    <a:schemeClr val="accent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major conclusions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Put a question mark </a:t>
            </a:r>
            <a:r>
              <a:rPr lang="en-US" sz="3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 to points that are </a:t>
            </a:r>
            <a:r>
              <a:rPr lang="en-U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unclear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unreasonable, or out of place; write your comments in the margin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Put an exclamation mark</a:t>
            </a:r>
            <a:r>
              <a:rPr lang="en-US" sz="3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!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to passages you react to in </a:t>
            </a:r>
            <a:r>
              <a:rPr lang="en-US" sz="3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agreement, disagreement or interest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write your comments in the margin.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Write </a:t>
            </a:r>
            <a:r>
              <a:rPr lang="en-US" sz="3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G.P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(good point) besides points you think </a:t>
            </a:r>
            <a:r>
              <a:rPr lang="en-U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well-made, you like, you agree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when you think the author raises a good argument.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0501" y="627797"/>
            <a:ext cx="247024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4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" y="76200"/>
            <a:ext cx="9144000" cy="101123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Critical Analysis</a:t>
            </a:r>
          </a:p>
        </p:txBody>
      </p:sp>
      <p:pic>
        <p:nvPicPr>
          <p:cNvPr id="14" name="Content Placeholder 3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0884" y="1298574"/>
            <a:ext cx="3101579" cy="4970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images (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374" y="1528763"/>
            <a:ext cx="3952876" cy="48799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 descr="images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9638" y="1087437"/>
            <a:ext cx="3456384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09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lvl="0" indent="-256032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for writing a critique is to evaluate somebody's work (a book, an essay, a movie, a painting...) in order to increase the reader's understanding of it. </a:t>
            </a:r>
          </a:p>
          <a:p>
            <a:pPr marL="365760" lvl="0" indent="-256032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critical analysis is subjective writing because it expresses the writer's opinion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a text.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critical analysis usually includes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summary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–a concise restatement of what a text says–and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–how well it says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the purpose of a critical analysis is not merely to inform, but also to evaluate the worth, utility, excellence, distinction, truth, validity, beauty, or goodness of something</a:t>
            </a:r>
          </a:p>
        </p:txBody>
      </p:sp>
    </p:spTree>
    <p:extLst>
      <p:ext uri="{BB962C8B-B14F-4D97-AF65-F5344CB8AC3E}">
        <p14:creationId xmlns:p14="http://schemas.microsoft.com/office/powerpoint/2010/main" val="351452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82"/>
            <a:ext cx="12192000" cy="6748818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about the author and his work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(Main Ideas)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of organization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author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Appeals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and positive points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relevance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 of purpose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analysis 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691116" y="259307"/>
            <a:ext cx="1201003" cy="6291618"/>
          </a:xfrm>
          <a:prstGeom prst="rightBrac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199" y="3051173"/>
            <a:ext cx="3976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for Critical Analysis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7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3000" dirty="0">
                <a:latin typeface="Times New Roman" pitchFamily="18" charset="0"/>
                <a:ea typeface="Calibri"/>
                <a:cs typeface="Times New Roman" pitchFamily="18" charset="0"/>
              </a:rPr>
              <a:t>State the title of the work, the author’s name and the date of publication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3000" dirty="0">
                <a:latin typeface="Times New Roman" pitchFamily="18" charset="0"/>
                <a:ea typeface="Calibri"/>
                <a:cs typeface="Times New Roman" pitchFamily="18" charset="0"/>
              </a:rPr>
              <a:t>Outline main idea of the article and identify the author’s thesis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3000" dirty="0">
                <a:latin typeface="Times New Roman" pitchFamily="18" charset="0"/>
                <a:ea typeface="Calibri"/>
                <a:cs typeface="Times New Roman" pitchFamily="18" charset="0"/>
              </a:rPr>
              <a:t>State your own thesis statement and your main idea about the work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3000" dirty="0">
                <a:latin typeface="Times New Roman" pitchFamily="18" charset="0"/>
                <a:ea typeface="Calibri"/>
                <a:cs typeface="Times New Roman" pitchFamily="18" charset="0"/>
              </a:rPr>
              <a:t>Briefly outline the main idea(s) of the article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3000" dirty="0">
                <a:latin typeface="Times New Roman" pitchFamily="18" charset="0"/>
                <a:ea typeface="Calibri"/>
                <a:cs typeface="Times New Roman" pitchFamily="18" charset="0"/>
              </a:rPr>
              <a:t>Should involve who, what, where, when, why and how.</a:t>
            </a:r>
          </a:p>
        </p:txBody>
      </p:sp>
    </p:spTree>
    <p:extLst>
      <p:ext uri="{BB962C8B-B14F-4D97-AF65-F5344CB8AC3E}">
        <p14:creationId xmlns:p14="http://schemas.microsoft.com/office/powerpoint/2010/main" val="284754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(Appeals)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three basic types of appeals are pathos, logos, and ethos.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Pathos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an attempt to appeal to a reader's emotions. Works meant to entertain generally rely on pathos.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Logos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is an attempt to use logic and reason to sway a reader's perspective or opinion.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Ethos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is an appeal to credibility. An author who explains why he or she should be trusted based on personal, professional, or academic merit is using ethos</a:t>
            </a:r>
          </a:p>
        </p:txBody>
      </p:sp>
    </p:spTree>
    <p:extLst>
      <p:ext uri="{BB962C8B-B14F-4D97-AF65-F5344CB8AC3E}">
        <p14:creationId xmlns:p14="http://schemas.microsoft.com/office/powerpoint/2010/main" val="281823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89484"/>
              </p:ext>
            </p:extLst>
          </p:nvPr>
        </p:nvGraphicFramePr>
        <p:xfrm>
          <a:off x="1448177" y="1143000"/>
          <a:ext cx="8611257" cy="4648200"/>
        </p:xfrm>
        <a:graphic>
          <a:graphicData uri="http://schemas.openxmlformats.org/drawingml/2006/table">
            <a:tbl>
              <a:tblPr firstRow="1" bandRow="1"/>
              <a:tblGrid>
                <a:gridCol w="287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748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Pathos</a:t>
                      </a:r>
                    </a:p>
                  </a:txBody>
                  <a:tcPr marL="91464" marR="9146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Logos</a:t>
                      </a:r>
                    </a:p>
                  </a:txBody>
                  <a:tcPr marL="91464" marR="9146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Ethos</a:t>
                      </a:r>
                    </a:p>
                  </a:txBody>
                  <a:tcPr marL="91464" marR="9146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0452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 yourself if you had an emotional response to an emotional appeal. Did you become happy, upset, or angry at any point? If so, ask yourself why.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4" marR="9146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if the author’s attempts at logic and reason were enough to change your mind. Also, ask yourself if the material was clear, accurate, and cohesive</a:t>
                      </a:r>
                    </a:p>
                  </a:txBody>
                  <a:tcPr marL="91464" marR="9146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 yourself if you believe the author to be credible. Determine why or why not.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4" marR="9146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4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987</Words>
  <Application>Microsoft Office PowerPoint</Application>
  <PresentationFormat>Widescreen</PresentationFormat>
  <Paragraphs>135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Symbol</vt:lpstr>
      <vt:lpstr>Times New Roman</vt:lpstr>
      <vt:lpstr>Wingdings</vt:lpstr>
      <vt:lpstr>Office Theme</vt:lpstr>
      <vt:lpstr>Critical Analysis</vt:lpstr>
      <vt:lpstr>Reading Strategies for Critical Analysis</vt:lpstr>
      <vt:lpstr>PowerPoint Presentation</vt:lpstr>
      <vt:lpstr>   Critical Analysis</vt:lpstr>
      <vt:lpstr>Critical Analysis</vt:lpstr>
      <vt:lpstr>PowerPoint Presentation</vt:lpstr>
      <vt:lpstr>Introduction</vt:lpstr>
      <vt:lpstr>Analysis (Appeals)</vt:lpstr>
      <vt:lpstr>PowerPoint Presentation</vt:lpstr>
      <vt:lpstr>Analysis (Positive &amp; Negative Points)</vt:lpstr>
      <vt:lpstr>Analysis (Topic Relevance)</vt:lpstr>
      <vt:lpstr>Consider the following questions while interpreting texts</vt:lpstr>
      <vt:lpstr>Conclusion</vt:lpstr>
      <vt:lpstr>PowerPoint Presentation</vt:lpstr>
      <vt:lpstr>Write a paragraph (80-100 words) on  How is social distancing observed nowadays?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Analysis</dc:title>
  <dc:creator>Husnain Raza</dc:creator>
  <cp:lastModifiedBy>nimra lodhi</cp:lastModifiedBy>
  <cp:revision>54</cp:revision>
  <dcterms:created xsi:type="dcterms:W3CDTF">2019-02-03T10:58:36Z</dcterms:created>
  <dcterms:modified xsi:type="dcterms:W3CDTF">2021-09-28T14:50:24Z</dcterms:modified>
</cp:coreProperties>
</file>