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0266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6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99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328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977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04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037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026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5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D44ABAE5-BC74-45EC-BD05-6426ECD696B2}" type="datetimeFigureOut">
              <a:rPr lang="en-US" smtClean="0"/>
              <a:t>12/6/2023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49E66C0-8D14-4DC8-8CBD-78F2AA4197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926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33561-699F-4D9B-8BD1-246BC94814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Paraphrasing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47675-1D27-4725-9900-B2F940B392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paraphrasing?</a:t>
            </a:r>
          </a:p>
        </p:txBody>
      </p:sp>
    </p:spTree>
    <p:extLst>
      <p:ext uri="{BB962C8B-B14F-4D97-AF65-F5344CB8AC3E}">
        <p14:creationId xmlns:p14="http://schemas.microsoft.com/office/powerpoint/2010/main" val="387441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888C74E-634A-4534-82F1-43426377F686}"/>
              </a:ext>
            </a:extLst>
          </p:cNvPr>
          <p:cNvSpPr/>
          <p:nvPr/>
        </p:nvSpPr>
        <p:spPr>
          <a:xfrm>
            <a:off x="1339272" y="2567711"/>
            <a:ext cx="8460509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A paraphrase (pronounced par–uh-</a:t>
            </a:r>
            <a:r>
              <a:rPr lang="en-US" b="0" i="0" dirty="0" err="1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freyz</a:t>
            </a:r>
            <a:r>
              <a:rPr lang="en-US" b="0" i="0" dirty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) is a restatement or rewording of a paragraph  or text,  in order to borrow, clarify, or expand on information without plagiarizing.</a:t>
            </a:r>
          </a:p>
          <a:p>
            <a:endParaRPr lang="en-US" dirty="0">
              <a:solidFill>
                <a:srgbClr val="353535"/>
              </a:solidFill>
              <a:latin typeface="Verdana" panose="020B060403050404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409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5CDD241-78DE-460E-9DAF-3A87F62A7119}"/>
              </a:ext>
            </a:extLst>
          </p:cNvPr>
          <p:cNvSpPr/>
          <p:nvPr/>
        </p:nvSpPr>
        <p:spPr>
          <a:xfrm>
            <a:off x="2318327" y="1350970"/>
            <a:ext cx="707505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53535"/>
                </a:solidFill>
                <a:effectLst/>
                <a:latin typeface="Verdana" panose="020B0604030504040204" pitchFamily="34" charset="0"/>
              </a:rPr>
              <a:t>Parts of speech ranging from verbs and nouns to adjectives and adverbs are replaced with new parts of speech.</a:t>
            </a:r>
          </a:p>
          <a:p>
            <a:endParaRPr lang="en-US" dirty="0">
              <a:solidFill>
                <a:srgbClr val="353535"/>
              </a:solidFill>
              <a:latin typeface="Verdana" panose="020B0604030504040204" pitchFamily="34" charset="0"/>
            </a:endParaRPr>
          </a:p>
          <a:p>
            <a:r>
              <a:rPr lang="en-US" b="1" i="1" dirty="0"/>
              <a:t>Original Sentence:</a:t>
            </a:r>
          </a:p>
          <a:p>
            <a:r>
              <a:rPr lang="en-US" b="1" i="1" dirty="0"/>
              <a:t>The student was not able to express author’s main point, despite having read the article several times.</a:t>
            </a:r>
          </a:p>
          <a:p>
            <a:r>
              <a:rPr lang="en-US" b="1" i="1" dirty="0"/>
              <a:t>Paraphrase:</a:t>
            </a:r>
          </a:p>
          <a:p>
            <a:r>
              <a:rPr lang="en-US" b="1" i="1" dirty="0"/>
              <a:t>The student was incapable of expressing writer’s main idea, despite having read the article several times. </a:t>
            </a:r>
          </a:p>
          <a:p>
            <a:endParaRPr lang="en-US" b="1" i="1" dirty="0"/>
          </a:p>
          <a:p>
            <a:endParaRPr lang="en-US" b="1" i="1" dirty="0"/>
          </a:p>
          <a:p>
            <a:r>
              <a:rPr lang="en-US" b="1" i="1" dirty="0"/>
              <a:t>WEAK PARAPHRASE!</a:t>
            </a:r>
          </a:p>
        </p:txBody>
      </p:sp>
    </p:spTree>
    <p:extLst>
      <p:ext uri="{BB962C8B-B14F-4D97-AF65-F5344CB8AC3E}">
        <p14:creationId xmlns:p14="http://schemas.microsoft.com/office/powerpoint/2010/main" val="1114242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466BA2-C14F-4E5F-A9DE-A822D6417650}"/>
              </a:ext>
            </a:extLst>
          </p:cNvPr>
          <p:cNvSpPr/>
          <p:nvPr/>
        </p:nvSpPr>
        <p:spPr>
          <a:xfrm>
            <a:off x="2659188" y="1203098"/>
            <a:ext cx="6626814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ase"/>
            <a:r>
              <a:rPr lang="en-US" b="1" i="0" dirty="0">
                <a:solidFill>
                  <a:srgbClr val="464646"/>
                </a:solidFill>
                <a:effectLst/>
                <a:latin typeface="arial" panose="020B0604020202020204" pitchFamily="34" charset="0"/>
              </a:rPr>
              <a:t>Change of Structure</a:t>
            </a:r>
          </a:p>
          <a:p>
            <a:pPr fontAlgn="base"/>
            <a:endParaRPr lang="en-US" b="1" dirty="0">
              <a:solidFill>
                <a:srgbClr val="464646"/>
              </a:solidFill>
              <a:latin typeface="arial" panose="020B0604020202020204" pitchFamily="34" charset="0"/>
            </a:endParaRPr>
          </a:p>
          <a:p>
            <a:pPr fontAlgn="base"/>
            <a:endParaRPr lang="en-US" b="1" i="0" dirty="0">
              <a:solidFill>
                <a:srgbClr val="464646"/>
              </a:solidFill>
              <a:effectLst/>
              <a:latin typeface="arial" panose="020B0604020202020204" pitchFamily="34" charset="0"/>
            </a:endParaRPr>
          </a:p>
          <a:p>
            <a:pPr fontAlgn="base"/>
            <a:r>
              <a:rPr lang="en-US" dirty="0"/>
              <a:t>This type of paraphrasing involves changing the sentence’s structure.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64646"/>
                </a:solidFill>
                <a:effectLst/>
                <a:latin typeface="arial" panose="020B0604020202020204" pitchFamily="34" charset="0"/>
              </a:rPr>
              <a:t>A</a:t>
            </a:r>
            <a:r>
              <a:rPr lang="en-US" b="1" dirty="0">
                <a:solidFill>
                  <a:srgbClr val="464646"/>
                </a:solidFill>
                <a:latin typeface="arial" panose="020B0604020202020204" pitchFamily="34" charset="0"/>
              </a:rPr>
              <a:t>ctive into passive and vice versa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464646"/>
                </a:solidFill>
                <a:effectLst/>
                <a:latin typeface="arial" panose="020B0604020202020204" pitchFamily="34" charset="0"/>
              </a:rPr>
              <a:t>Phrase into a clause and vice versa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464646"/>
                </a:solidFill>
                <a:latin typeface="arial" panose="020B0604020202020204" pitchFamily="34" charset="0"/>
              </a:rPr>
              <a:t>Change the order</a:t>
            </a:r>
            <a:endParaRPr lang="en-US" b="1" i="0" dirty="0">
              <a:solidFill>
                <a:srgbClr val="464646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58854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A84F3C-FFCA-4C23-B3B1-688975E7694A}"/>
              </a:ext>
            </a:extLst>
          </p:cNvPr>
          <p:cNvSpPr/>
          <p:nvPr/>
        </p:nvSpPr>
        <p:spPr>
          <a:xfrm>
            <a:off x="2632363" y="1351156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                                  Change the Order</a:t>
            </a:r>
          </a:p>
          <a:p>
            <a:endParaRPr lang="en-US" b="1" i="1" dirty="0"/>
          </a:p>
          <a:p>
            <a:r>
              <a:rPr lang="en-US" b="1" i="1" dirty="0"/>
              <a:t>Original Sentence:</a:t>
            </a:r>
          </a:p>
          <a:p>
            <a:r>
              <a:rPr lang="en-US" b="1" i="1" dirty="0"/>
              <a:t>The student was not able to express author’s main point, despite having read the article several times.</a:t>
            </a:r>
          </a:p>
          <a:p>
            <a:r>
              <a:rPr lang="en-US" b="1" i="1" dirty="0"/>
              <a:t>Paraphrase:</a:t>
            </a:r>
          </a:p>
          <a:p>
            <a:r>
              <a:rPr lang="en-US" b="1" i="1" dirty="0"/>
              <a:t>Despite having read the article several times, the student was incapable of expressing writer’s main idea. </a:t>
            </a:r>
          </a:p>
          <a:p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541373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DA4C83B-E01E-4ECE-B339-14782D55FC28}"/>
              </a:ext>
            </a:extLst>
          </p:cNvPr>
          <p:cNvSpPr/>
          <p:nvPr/>
        </p:nvSpPr>
        <p:spPr>
          <a:xfrm>
            <a:off x="3048000" y="1120676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i="1" dirty="0"/>
              <a:t>Change the Grammatical Structure</a:t>
            </a:r>
          </a:p>
          <a:p>
            <a:endParaRPr lang="en-US" b="1" i="1" dirty="0"/>
          </a:p>
          <a:p>
            <a:r>
              <a:rPr lang="en-US" b="1" i="1" dirty="0"/>
              <a:t>Original Sentence:</a:t>
            </a:r>
          </a:p>
          <a:p>
            <a:r>
              <a:rPr lang="en-US" b="1" i="1" dirty="0"/>
              <a:t>The student was not able to express author’s main point, despite having read the article several times.</a:t>
            </a:r>
          </a:p>
          <a:p>
            <a:r>
              <a:rPr lang="en-US" b="1" i="1" dirty="0"/>
              <a:t>Paraphrase:</a:t>
            </a:r>
          </a:p>
          <a:p>
            <a:r>
              <a:rPr lang="en-US" b="1" i="1" dirty="0"/>
              <a:t>Even after multiple readings, the student was incapable of expressing writer’s main idea. </a:t>
            </a:r>
          </a:p>
        </p:txBody>
      </p:sp>
    </p:spTree>
    <p:extLst>
      <p:ext uri="{BB962C8B-B14F-4D97-AF65-F5344CB8AC3E}">
        <p14:creationId xmlns:p14="http://schemas.microsoft.com/office/powerpoint/2010/main" val="4065440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EBBF38F-4789-4D6A-B9F1-5C29C97EB0FD}"/>
              </a:ext>
            </a:extLst>
          </p:cNvPr>
          <p:cNvSpPr/>
          <p:nvPr/>
        </p:nvSpPr>
        <p:spPr>
          <a:xfrm>
            <a:off x="2078183" y="1348508"/>
            <a:ext cx="6918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/>
              <a:t>A more advanced level:</a:t>
            </a:r>
          </a:p>
          <a:p>
            <a:endParaRPr lang="en-US" b="1" i="1" dirty="0"/>
          </a:p>
          <a:p>
            <a:r>
              <a:rPr lang="en-US" b="1" i="1" dirty="0"/>
              <a:t>Original Sentence:</a:t>
            </a:r>
          </a:p>
          <a:p>
            <a:r>
              <a:rPr lang="en-US" b="1" i="1" dirty="0"/>
              <a:t>The student was not able to express author’s main point, despite having read the article several times.</a:t>
            </a:r>
          </a:p>
          <a:p>
            <a:r>
              <a:rPr lang="en-US" b="1" i="1" dirty="0"/>
              <a:t>Paraphrase:</a:t>
            </a:r>
          </a:p>
          <a:p>
            <a:r>
              <a:rPr lang="en-US" b="1" i="1" dirty="0"/>
              <a:t>Though the student had re-read the article multiple times, the student was incapable of expressing writer’s main idea. </a:t>
            </a:r>
          </a:p>
        </p:txBody>
      </p:sp>
    </p:spTree>
    <p:extLst>
      <p:ext uri="{BB962C8B-B14F-4D97-AF65-F5344CB8AC3E}">
        <p14:creationId xmlns:p14="http://schemas.microsoft.com/office/powerpoint/2010/main" val="1578565898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22</TotalTime>
  <Words>270</Words>
  <Application>Microsoft Office PowerPoint</Application>
  <PresentationFormat>Widescreen</PresentationFormat>
  <Paragraphs>37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</vt:lpstr>
      <vt:lpstr>Corbel</vt:lpstr>
      <vt:lpstr>Verdana</vt:lpstr>
      <vt:lpstr>Basis</vt:lpstr>
      <vt:lpstr>Paraphrasing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Paraphrasing</dc:title>
  <dc:creator>Ayesha Khan</dc:creator>
  <cp:lastModifiedBy>Ayesha Khan</cp:lastModifiedBy>
  <cp:revision>3</cp:revision>
  <dcterms:created xsi:type="dcterms:W3CDTF">2023-12-06T07:32:09Z</dcterms:created>
  <dcterms:modified xsi:type="dcterms:W3CDTF">2023-12-06T07:54:44Z</dcterms:modified>
</cp:coreProperties>
</file>