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2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003E-39B1-46C2-A41A-990033A39B45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75BA-4C87-4498-B5D7-95938C65E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mar.yourdictionary.com/grammar/adjectives/types-of-adjectives.html" TargetMode="External"/><Relationship Id="rId2" Type="http://schemas.openxmlformats.org/officeDocument/2006/relationships/hyperlink" Target="https://examplanning.com/types-of-adjectivesclassification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grammar.net/english-grammar/adjective#duantitative" TargetMode="External"/><Relationship Id="rId5" Type="http://schemas.openxmlformats.org/officeDocument/2006/relationships/hyperlink" Target="https://www.thesaurus.com/e/grammar/what-are-the-types-of-adjectives/" TargetMode="External"/><Relationship Id="rId4" Type="http://schemas.openxmlformats.org/officeDocument/2006/relationships/hyperlink" Target="https://www.gingersoftware.com/content/grammar-rules/adjectiv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blog/adjective/?gclid=CjwKCAjw6raYBhB7EiwABge5Kh0C3PB7XgJ_Mwi6qGyP2iQCDhw73d2TYm26rV9IkXYExgwUEO6QnRoCqQIQAvD_BwE&amp;gclsrc=aw.ds" TargetMode="External"/><Relationship Id="rId2" Type="http://schemas.openxmlformats.org/officeDocument/2006/relationships/hyperlink" Target="https://www.careerpower.in/adjectiv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91441"/>
            <a:ext cx="11469188" cy="940525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Adjectives and its Types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031965"/>
            <a:ext cx="11469188" cy="572153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Adjectives</a:t>
            </a:r>
            <a:r>
              <a:rPr lang="en-US" sz="2800" dirty="0" smtClean="0"/>
              <a:t> are words that describe the qualities of nouns or pronouns: enormous, silly, yellow, fast. They can also describe the quantity of nouns: many, few, millions, eleven.</a:t>
            </a:r>
          </a:p>
          <a:p>
            <a:pPr algn="l">
              <a:lnSpc>
                <a:spcPct val="150000"/>
              </a:lnSpc>
            </a:pPr>
            <a:r>
              <a:rPr lang="en-US" sz="2800" dirty="0"/>
              <a:t>These cats are </a:t>
            </a:r>
            <a:r>
              <a:rPr lang="en-US" sz="2800" dirty="0">
                <a:solidFill>
                  <a:srgbClr val="FF0000"/>
                </a:solidFill>
              </a:rPr>
              <a:t>cute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Several</a:t>
            </a:r>
            <a:r>
              <a:rPr lang="en-US" sz="2800" dirty="0"/>
              <a:t> writers wrote about the recent incidents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Every</a:t>
            </a:r>
            <a:r>
              <a:rPr lang="en-US" sz="2800" dirty="0"/>
              <a:t> member of the team scored a goal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This </a:t>
            </a:r>
            <a:r>
              <a:rPr lang="en-US" sz="2800" dirty="0" smtClean="0"/>
              <a:t>exhibition will remain open for a week.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Whose</a:t>
            </a:r>
            <a:r>
              <a:rPr lang="en-US" sz="2800" dirty="0" smtClean="0"/>
              <a:t> book is this?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0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86214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Adjectives and its Types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306286"/>
            <a:ext cx="11469188" cy="5368834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29834"/>
              </p:ext>
            </p:extLst>
          </p:nvPr>
        </p:nvGraphicFramePr>
        <p:xfrm>
          <a:off x="378823" y="1214846"/>
          <a:ext cx="11469188" cy="560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97">
                  <a:extLst>
                    <a:ext uri="{9D8B030D-6E8A-4147-A177-3AD203B41FA5}">
                      <a16:colId xmlns:a16="http://schemas.microsoft.com/office/drawing/2014/main" val="2767273732"/>
                    </a:ext>
                  </a:extLst>
                </a:gridCol>
                <a:gridCol w="8706891">
                  <a:extLst>
                    <a:ext uri="{9D8B030D-6E8A-4147-A177-3AD203B41FA5}">
                      <a16:colId xmlns:a16="http://schemas.microsoft.com/office/drawing/2014/main" val="1119499255"/>
                    </a:ext>
                  </a:extLst>
                </a:gridCol>
              </a:tblGrid>
              <a:tr h="66620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Adjectives Types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rgbClr val="7030A0"/>
                          </a:solidFill>
                        </a:rPr>
                        <a:t>Examples</a:t>
                      </a:r>
                      <a:endParaRPr lang="en-US" sz="28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61460"/>
                  </a:ext>
                </a:extLst>
              </a:tr>
              <a:tr h="56170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Demonstrative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This</a:t>
                      </a:r>
                      <a:r>
                        <a:rPr lang="en-US" sz="2000" baseline="0" dirty="0" smtClean="0"/>
                        <a:t> ,that ,theses those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23443"/>
                  </a:ext>
                </a:extLst>
              </a:tr>
              <a:tr h="65314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Each, every, either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99135"/>
                  </a:ext>
                </a:extLst>
              </a:tr>
              <a:tr h="62701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Quantitative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Some, little, half,  few, much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00003"/>
                  </a:ext>
                </a:extLst>
              </a:tr>
              <a:tr h="60089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Interrogative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Which , what, whose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202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Indefinite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many, much, most, all, any, each, every, either, nobody, several, some,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49211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Possessive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My,</a:t>
                      </a:r>
                      <a:r>
                        <a:rPr lang="en-US" sz="2000" baseline="0" dirty="0" smtClean="0"/>
                        <a:t> your, his, her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86630"/>
                  </a:ext>
                </a:extLst>
              </a:tr>
              <a:tr h="8102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Qualitative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Clever, good, dry ,</a:t>
                      </a:r>
                      <a:r>
                        <a:rPr lang="en-US" sz="2000" baseline="0" dirty="0" smtClean="0"/>
                        <a:t> beautiful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1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1005839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Adjectives and its Types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306286"/>
            <a:ext cx="11469188" cy="53688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Demonstrative </a:t>
            </a:r>
            <a:r>
              <a:rPr lang="en-US" sz="2800" dirty="0" smtClean="0"/>
              <a:t>adjectives point out which person or thing is meant.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This</a:t>
            </a:r>
            <a:r>
              <a:rPr lang="en-US" sz="2800" dirty="0" smtClean="0"/>
              <a:t> boy is doing his assignment.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That </a:t>
            </a:r>
            <a:r>
              <a:rPr lang="en-US" sz="2800" dirty="0" smtClean="0"/>
              <a:t>book is written by Thomson.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Distributive</a:t>
            </a:r>
            <a:r>
              <a:rPr lang="en-US" sz="2800" dirty="0" smtClean="0"/>
              <a:t> Adjectives are </a:t>
            </a:r>
            <a:r>
              <a:rPr lang="en-US" sz="2800" dirty="0"/>
              <a:t>used to refer to members of a group individually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Each</a:t>
            </a:r>
            <a:r>
              <a:rPr lang="en-US" sz="2800" dirty="0" smtClean="0"/>
              <a:t> student has to perform the task.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Every</a:t>
            </a:r>
            <a:r>
              <a:rPr lang="en-US" sz="2800" dirty="0" smtClean="0"/>
              <a:t> member of our group will preform well.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159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209007"/>
            <a:ext cx="11469188" cy="100583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Adjectives and its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1123406"/>
            <a:ext cx="11887200" cy="573459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Quantitative</a:t>
            </a:r>
            <a:r>
              <a:rPr lang="en-US" sz="2800" dirty="0"/>
              <a:t> adjectives show how much quantity is meant.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She ate </a:t>
            </a:r>
            <a:r>
              <a:rPr lang="en-US" sz="2800" dirty="0">
                <a:solidFill>
                  <a:srgbClr val="FF0000"/>
                </a:solidFill>
              </a:rPr>
              <a:t>some</a:t>
            </a:r>
            <a:r>
              <a:rPr lang="en-US" sz="2800" dirty="0"/>
              <a:t> rice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He drinks </a:t>
            </a:r>
            <a:r>
              <a:rPr lang="en-US" sz="2800" dirty="0" smtClean="0">
                <a:solidFill>
                  <a:srgbClr val="FF0000"/>
                </a:solidFill>
              </a:rPr>
              <a:t>little </a:t>
            </a:r>
            <a:r>
              <a:rPr lang="en-US" sz="2800" dirty="0" smtClean="0"/>
              <a:t>milk.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Interrogative </a:t>
            </a:r>
            <a:r>
              <a:rPr lang="en-US" sz="2800" dirty="0" smtClean="0"/>
              <a:t>adjectives are used with noun to ask questions. 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Whose </a:t>
            </a:r>
            <a:r>
              <a:rPr lang="en-US" sz="2800" dirty="0" smtClean="0"/>
              <a:t>book is this?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Which </a:t>
            </a:r>
            <a:r>
              <a:rPr lang="en-US" sz="2800" dirty="0" smtClean="0"/>
              <a:t>color do you like?</a:t>
            </a:r>
          </a:p>
          <a:p>
            <a:pPr algn="l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23" y="74816"/>
            <a:ext cx="11469188" cy="94765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Adjectives and its Types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823" y="1022465"/>
            <a:ext cx="11469188" cy="575240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Indefinite </a:t>
            </a:r>
            <a:r>
              <a:rPr lang="en-US" sz="2800" dirty="0"/>
              <a:t>adjectives describe or modify a noun unspecifically. They provide indefinite/unspecific information about the noun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Many</a:t>
            </a:r>
            <a:r>
              <a:rPr lang="en-US" sz="2800" dirty="0"/>
              <a:t> students in this campus are from Faisalabad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/>
              <a:t>Do you have </a:t>
            </a:r>
            <a:r>
              <a:rPr lang="en-US" sz="2800" dirty="0" smtClean="0">
                <a:solidFill>
                  <a:srgbClr val="FF0000"/>
                </a:solidFill>
              </a:rPr>
              <a:t>enough</a:t>
            </a:r>
            <a:r>
              <a:rPr lang="en-US" sz="2800" dirty="0" smtClean="0"/>
              <a:t> time to study at home?</a:t>
            </a:r>
            <a:endParaRPr lang="en-US" sz="2800" dirty="0"/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A possessive </a:t>
            </a:r>
            <a:r>
              <a:rPr lang="en-US" sz="2800" dirty="0"/>
              <a:t>adjective indicates possession or ownership. It suggests the belongingness of something to someone/something.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My</a:t>
            </a:r>
            <a:r>
              <a:rPr lang="en-US" sz="2800" dirty="0"/>
              <a:t> car is parked outside</a:t>
            </a:r>
            <a:r>
              <a:rPr lang="en-US" sz="2800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Our</a:t>
            </a:r>
            <a:r>
              <a:rPr lang="en-US" sz="2800" dirty="0"/>
              <a:t> father told us not to quarrel with anyone.</a:t>
            </a:r>
            <a:endParaRPr lang="en-US" sz="2800" dirty="0" smtClean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+mn-lt"/>
              </a:rPr>
              <a:t>Links</a:t>
            </a:r>
            <a:endParaRPr lang="en-US" sz="4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https://examplanning.com/types-of-adjectivesclassification-with-examples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grammar.yourdictionary.com/grammar/adjectives/types-of-adjectives.html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https://www.gingersoftware.com/content/grammar-rules/adjectives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https://www.thesaurus.com/e/grammar/what-are-the-types-of-adjectives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www.learngrammar.net/english-grammar/adjective#duantitative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0000"/>
                </a:solidFill>
                <a:latin typeface="+mn-lt"/>
              </a:rPr>
              <a:t>Links</a:t>
            </a:r>
            <a:endParaRPr lang="en-US" sz="4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www.careerpower.in/adjective.html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https://www.grammarly.com/blog/adjective/?</a:t>
            </a:r>
            <a:r>
              <a:rPr lang="en-US" dirty="0" smtClean="0">
                <a:hlinkClick r:id="rId3"/>
              </a:rPr>
              <a:t>gclid=CjwKCAjw6raYBhB7EiwABge5Kh0C3PB7XgJ_Mwi6qGyP2iQCDhw73d2TYm26rV9IkXYExgwUEO6QnRoCqQIQAvD_BwE&amp;gclsrc=aw.ds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356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Adjectives and its Types</vt:lpstr>
      <vt:lpstr>Adjectives and its Types</vt:lpstr>
      <vt:lpstr>Adjectives and its Types</vt:lpstr>
      <vt:lpstr>Adjectives and its Types</vt:lpstr>
      <vt:lpstr>Adjectives and its Types</vt:lpstr>
      <vt:lpstr>Links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Adjectives and its Types</dc:title>
  <dc:creator>M Iqbal</dc:creator>
  <cp:lastModifiedBy>Admin</cp:lastModifiedBy>
  <cp:revision>20</cp:revision>
  <dcterms:created xsi:type="dcterms:W3CDTF">2022-08-31T06:09:41Z</dcterms:created>
  <dcterms:modified xsi:type="dcterms:W3CDTF">2022-09-01T21:05:55Z</dcterms:modified>
</cp:coreProperties>
</file>