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2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2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1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4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003E-39B1-46C2-A41A-990033A39B45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mmar.yourdictionary.com/grammar/adjectives/types-of-adjectives.html" TargetMode="External"/><Relationship Id="rId2" Type="http://schemas.openxmlformats.org/officeDocument/2006/relationships/hyperlink" Target="https://examplanning.com/types-of-adjectivesclassification-with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arngrammar.net/english-grammar/adjective#duantitative" TargetMode="External"/><Relationship Id="rId5" Type="http://schemas.openxmlformats.org/officeDocument/2006/relationships/hyperlink" Target="https://www.thesaurus.com/e/grammar/what-are-the-types-of-adjectives/" TargetMode="External"/><Relationship Id="rId4" Type="http://schemas.openxmlformats.org/officeDocument/2006/relationships/hyperlink" Target="https://www.gingersoftware.com/content/grammar-rules/adjectiv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mmarly.com/blog/adjective/?gclid=CjwKCAjw6raYBhB7EiwABge5Kh0C3PB7XgJ_Mwi6qGyP2iQCDhw73d2TYm26rV9IkXYExgwUEO6QnRoCqQIQAvD_BwE&amp;gclsrc=aw.ds" TargetMode="External"/><Relationship Id="rId2" Type="http://schemas.openxmlformats.org/officeDocument/2006/relationships/hyperlink" Target="https://www.careerpower.in/adjectiv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" y="91441"/>
            <a:ext cx="11469188" cy="94052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Adverb and its Types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823" y="1031965"/>
            <a:ext cx="11469188" cy="572153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/>
              <a:t>An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 smtClean="0">
                <a:solidFill>
                  <a:srgbClr val="FF0000"/>
                </a:solidFill>
              </a:rPr>
              <a:t>dverb</a:t>
            </a:r>
            <a:r>
              <a:rPr lang="en-US" sz="2800" dirty="0" smtClean="0"/>
              <a:t> </a:t>
            </a:r>
            <a:r>
              <a:rPr lang="en-US" sz="2800" dirty="0"/>
              <a:t>is a word that modifies (describes) a </a:t>
            </a:r>
            <a:r>
              <a:rPr lang="en-US" sz="2800" dirty="0" smtClean="0">
                <a:solidFill>
                  <a:srgbClr val="00B0F0"/>
                </a:solidFill>
              </a:rPr>
              <a:t>verb</a:t>
            </a:r>
            <a:r>
              <a:rPr lang="en-US" sz="2800" dirty="0" smtClean="0"/>
              <a:t>, an </a:t>
            </a:r>
            <a:r>
              <a:rPr lang="en-US" sz="2800" dirty="0">
                <a:solidFill>
                  <a:srgbClr val="00B050"/>
                </a:solidFill>
              </a:rPr>
              <a:t>adjective</a:t>
            </a:r>
            <a:r>
              <a:rPr lang="en-US" sz="2800" dirty="0"/>
              <a:t> 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7030A0"/>
                </a:solidFill>
              </a:rPr>
              <a:t>another adverb</a:t>
            </a:r>
            <a:r>
              <a:rPr lang="en-US" sz="2800" dirty="0" smtClean="0"/>
              <a:t>, </a:t>
            </a:r>
            <a:r>
              <a:rPr lang="en-US" sz="2800" dirty="0"/>
              <a:t>or even </a:t>
            </a:r>
            <a:r>
              <a:rPr lang="en-US" sz="2800" dirty="0">
                <a:solidFill>
                  <a:srgbClr val="FFC000"/>
                </a:solidFill>
              </a:rPr>
              <a:t>a whole </a:t>
            </a:r>
            <a:r>
              <a:rPr lang="en-US" sz="2800" dirty="0" smtClean="0">
                <a:solidFill>
                  <a:srgbClr val="FFC000"/>
                </a:solidFill>
              </a:rPr>
              <a:t>sentence</a:t>
            </a:r>
            <a:r>
              <a:rPr lang="en-US" sz="2800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He </a:t>
            </a:r>
            <a:r>
              <a:rPr lang="en-US" sz="2800" dirty="0" smtClean="0">
                <a:solidFill>
                  <a:srgbClr val="00B0F0"/>
                </a:solidFill>
              </a:rPr>
              <a:t>sings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loudly</a:t>
            </a:r>
            <a:r>
              <a:rPr lang="en-US" sz="2800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Zahid is </a:t>
            </a:r>
            <a:r>
              <a:rPr lang="en-US" sz="2800" dirty="0" smtClean="0">
                <a:solidFill>
                  <a:srgbClr val="FF0000"/>
                </a:solidFill>
              </a:rPr>
              <a:t>very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tall.</a:t>
            </a:r>
          </a:p>
          <a:p>
            <a:pPr algn="l">
              <a:lnSpc>
                <a:spcPct val="150000"/>
              </a:lnSpc>
            </a:pPr>
            <a:r>
              <a:rPr lang="en-US" sz="2800" dirty="0"/>
              <a:t>The race finished </a:t>
            </a:r>
            <a:r>
              <a:rPr lang="en-US" sz="2800" dirty="0">
                <a:solidFill>
                  <a:srgbClr val="FF0000"/>
                </a:solidFill>
              </a:rPr>
              <a:t>too </a:t>
            </a:r>
            <a:r>
              <a:rPr lang="en-US" sz="2800" dirty="0">
                <a:solidFill>
                  <a:srgbClr val="7030A0"/>
                </a:solidFill>
              </a:rPr>
              <a:t>quickly</a:t>
            </a:r>
            <a:r>
              <a:rPr lang="en-US" sz="2800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Fortunately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C000"/>
                </a:solidFill>
              </a:rPr>
              <a:t>we </a:t>
            </a:r>
            <a:r>
              <a:rPr lang="en-US" sz="2800" dirty="0" smtClean="0">
                <a:solidFill>
                  <a:srgbClr val="FFC000"/>
                </a:solidFill>
              </a:rPr>
              <a:t>reached </a:t>
            </a:r>
            <a:r>
              <a:rPr lang="en-US" sz="2800" dirty="0">
                <a:solidFill>
                  <a:srgbClr val="FFC000"/>
                </a:solidFill>
              </a:rPr>
              <a:t>there in time</a:t>
            </a:r>
            <a:r>
              <a:rPr lang="en-US" sz="2800" dirty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2201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" y="209007"/>
            <a:ext cx="11469188" cy="86214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Adverb and its Types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823" y="1306286"/>
            <a:ext cx="11469188" cy="536883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94254"/>
              </p:ext>
            </p:extLst>
          </p:nvPr>
        </p:nvGraphicFramePr>
        <p:xfrm>
          <a:off x="378823" y="1214846"/>
          <a:ext cx="11469188" cy="555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97">
                  <a:extLst>
                    <a:ext uri="{9D8B030D-6E8A-4147-A177-3AD203B41FA5}">
                      <a16:colId xmlns:a16="http://schemas.microsoft.com/office/drawing/2014/main" val="2767273732"/>
                    </a:ext>
                  </a:extLst>
                </a:gridCol>
                <a:gridCol w="8706891">
                  <a:extLst>
                    <a:ext uri="{9D8B030D-6E8A-4147-A177-3AD203B41FA5}">
                      <a16:colId xmlns:a16="http://schemas.microsoft.com/office/drawing/2014/main" val="1119499255"/>
                    </a:ext>
                  </a:extLst>
                </a:gridCol>
              </a:tblGrid>
              <a:tr h="970756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Adverb Types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Examples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61460"/>
                  </a:ext>
                </a:extLst>
              </a:tr>
              <a:tr h="81848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Adverb</a:t>
                      </a:r>
                      <a:r>
                        <a:rPr lang="en-US" sz="2000" baseline="0" dirty="0" smtClean="0"/>
                        <a:t> of manner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Bravely, happily, fast, well,</a:t>
                      </a:r>
                      <a:r>
                        <a:rPr lang="en-US" sz="2000" baseline="0" dirty="0" smtClean="0"/>
                        <a:t> hard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23443"/>
                  </a:ext>
                </a:extLst>
              </a:tr>
              <a:tr h="95172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Adverb</a:t>
                      </a:r>
                      <a:r>
                        <a:rPr lang="en-US" sz="2000" baseline="0" dirty="0" smtClean="0"/>
                        <a:t> of 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Now, soon ,then ,today, yet, tomorrow</a:t>
                      </a:r>
                      <a:r>
                        <a:rPr lang="en-US" sz="2000" baseline="0" dirty="0" smtClean="0"/>
                        <a:t> afterwards, eventually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99135"/>
                  </a:ext>
                </a:extLst>
              </a:tr>
              <a:tr h="9136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Adverb</a:t>
                      </a:r>
                      <a:r>
                        <a:rPr lang="en-US" sz="2000" baseline="0" dirty="0" smtClean="0"/>
                        <a:t> of place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Away, here, there, up, down, nowhere, somewhere, everywhere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00003"/>
                  </a:ext>
                </a:extLst>
              </a:tr>
              <a:tr h="87558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Adverb</a:t>
                      </a:r>
                      <a:r>
                        <a:rPr lang="en-US" sz="2000" baseline="0" dirty="0" smtClean="0"/>
                        <a:t> of degree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Fairly, hardly, rather, quite, too, </a:t>
                      </a:r>
                      <a:r>
                        <a:rPr lang="en-US" sz="2000" dirty="0" smtClean="0"/>
                        <a:t>very, absolutely, enough, extremely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20282"/>
                  </a:ext>
                </a:extLst>
              </a:tr>
              <a:tr h="10215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Adverb</a:t>
                      </a:r>
                      <a:r>
                        <a:rPr lang="en-US" sz="2000" baseline="0" dirty="0" smtClean="0"/>
                        <a:t> of frequency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Always,</a:t>
                      </a:r>
                      <a:r>
                        <a:rPr lang="en-US" sz="2000" baseline="0" dirty="0" smtClean="0"/>
                        <a:t> usually, generally, off and on, seldom, often, rarely, never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49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13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" y="209007"/>
            <a:ext cx="11469188" cy="1005839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Adverb and its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823" y="1306286"/>
            <a:ext cx="11469188" cy="536883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EF Circular Latin"/>
              </a:rPr>
              <a:t>Adverbs of manner </a:t>
            </a:r>
            <a:r>
              <a:rPr lang="en-US" sz="2800" dirty="0">
                <a:solidFill>
                  <a:srgbClr val="191919"/>
                </a:solidFill>
                <a:latin typeface="EF Circular Latin"/>
              </a:rPr>
              <a:t>tell us </a:t>
            </a:r>
            <a:r>
              <a:rPr lang="en-US" sz="2800" b="1" dirty="0">
                <a:solidFill>
                  <a:srgbClr val="0070C0"/>
                </a:solidFill>
                <a:latin typeface="EF Circular Latin"/>
              </a:rPr>
              <a:t>how</a:t>
            </a:r>
            <a:r>
              <a:rPr lang="en-US" sz="2800" dirty="0">
                <a:solidFill>
                  <a:srgbClr val="191919"/>
                </a:solidFill>
                <a:latin typeface="EF Circular Latin"/>
              </a:rPr>
              <a:t> something happens. They are usually placed either after the main verb or after the object</a:t>
            </a:r>
            <a:r>
              <a:rPr lang="en-US" sz="2800" dirty="0" smtClean="0">
                <a:solidFill>
                  <a:srgbClr val="191919"/>
                </a:solidFill>
                <a:latin typeface="EF Circular Latin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She spoke </a:t>
            </a:r>
            <a:r>
              <a:rPr lang="en-US" sz="2800" dirty="0" smtClean="0">
                <a:solidFill>
                  <a:srgbClr val="FF0000"/>
                </a:solidFill>
              </a:rPr>
              <a:t>softly</a:t>
            </a:r>
            <a:r>
              <a:rPr lang="en-US" sz="2800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They speak English </a:t>
            </a:r>
            <a:r>
              <a:rPr lang="en-US" sz="2800" dirty="0" smtClean="0">
                <a:solidFill>
                  <a:srgbClr val="FF0000"/>
                </a:solidFill>
              </a:rPr>
              <a:t>well. 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He gave her the money </a:t>
            </a:r>
            <a:r>
              <a:rPr lang="en-US" sz="2800" dirty="0" smtClean="0">
                <a:solidFill>
                  <a:srgbClr val="FF0000"/>
                </a:solidFill>
              </a:rPr>
              <a:t>reluctantly</a:t>
            </a:r>
            <a:r>
              <a:rPr lang="en-US" sz="2800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He looked at me </a:t>
            </a:r>
            <a:r>
              <a:rPr lang="en-US" sz="2800" dirty="0" smtClean="0">
                <a:solidFill>
                  <a:srgbClr val="FF0000"/>
                </a:solidFill>
              </a:rPr>
              <a:t>suspiciously.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9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" y="209007"/>
            <a:ext cx="11469188" cy="100583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Adverb and its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4" y="1123406"/>
            <a:ext cx="11887200" cy="57345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EF Circular Latin"/>
              </a:rPr>
              <a:t>Adverbs of time </a:t>
            </a:r>
            <a:r>
              <a:rPr lang="en-US" sz="2800" dirty="0">
                <a:solidFill>
                  <a:srgbClr val="191919"/>
                </a:solidFill>
                <a:latin typeface="EF Circular Latin"/>
              </a:rPr>
              <a:t>tell us </a:t>
            </a:r>
            <a:r>
              <a:rPr lang="en-US" sz="2800" b="1" dirty="0">
                <a:solidFill>
                  <a:srgbClr val="00B0F0"/>
                </a:solidFill>
                <a:latin typeface="EF Circular Latin"/>
              </a:rPr>
              <a:t>when</a:t>
            </a:r>
            <a:r>
              <a:rPr lang="en-US" sz="2800" dirty="0">
                <a:solidFill>
                  <a:srgbClr val="191919"/>
                </a:solidFill>
                <a:latin typeface="EF Circular Latin"/>
              </a:rPr>
              <a:t> an action happened, but also </a:t>
            </a:r>
            <a:r>
              <a:rPr lang="en-US" sz="2800" b="1" dirty="0">
                <a:solidFill>
                  <a:srgbClr val="00B050"/>
                </a:solidFill>
                <a:latin typeface="EF Circular Latin"/>
              </a:rPr>
              <a:t>for how long</a:t>
            </a:r>
            <a:r>
              <a:rPr lang="en-US" sz="2800" dirty="0">
                <a:solidFill>
                  <a:srgbClr val="191919"/>
                </a:solidFill>
                <a:latin typeface="EF Circular Latin"/>
              </a:rPr>
              <a:t>, and </a:t>
            </a:r>
            <a:r>
              <a:rPr lang="en-US" sz="2800" b="1" dirty="0">
                <a:solidFill>
                  <a:srgbClr val="7030A0"/>
                </a:solidFill>
                <a:latin typeface="EF Circular Latin"/>
              </a:rPr>
              <a:t>how often</a:t>
            </a:r>
            <a:r>
              <a:rPr lang="en-US" sz="2800" dirty="0" smtClean="0">
                <a:solidFill>
                  <a:srgbClr val="191919"/>
                </a:solidFill>
                <a:latin typeface="EF Circular Latin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He came </a:t>
            </a:r>
            <a:r>
              <a:rPr lang="en-US" sz="2800" dirty="0" smtClean="0">
                <a:solidFill>
                  <a:srgbClr val="FF0000"/>
                </a:solidFill>
              </a:rPr>
              <a:t>eventually.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I’ll go </a:t>
            </a:r>
            <a:r>
              <a:rPr lang="en-US" sz="2800" dirty="0" smtClean="0">
                <a:solidFill>
                  <a:srgbClr val="FF0000"/>
                </a:solidFill>
              </a:rPr>
              <a:t>immediately.</a:t>
            </a:r>
            <a:endParaRPr lang="en-US" sz="2800" dirty="0" smtClean="0"/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He came </a:t>
            </a:r>
            <a:r>
              <a:rPr lang="en-US" sz="2800" dirty="0" smtClean="0">
                <a:solidFill>
                  <a:srgbClr val="FF0000"/>
                </a:solidFill>
              </a:rPr>
              <a:t>late.</a:t>
            </a:r>
            <a:endParaRPr lang="en-US" sz="2800" dirty="0" smtClean="0"/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We’ll</a:t>
            </a:r>
            <a:r>
              <a:rPr lang="en-US" sz="2800" dirty="0" smtClean="0">
                <a:solidFill>
                  <a:srgbClr val="FF0000"/>
                </a:solidFill>
              </a:rPr>
              <a:t> soon </a:t>
            </a:r>
            <a:r>
              <a:rPr lang="en-US" sz="2800" dirty="0" smtClean="0"/>
              <a:t>be there.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I’ll wait till </a:t>
            </a:r>
            <a:r>
              <a:rPr lang="en-US" sz="2800" dirty="0" smtClean="0">
                <a:solidFill>
                  <a:srgbClr val="FF0000"/>
                </a:solidFill>
              </a:rPr>
              <a:t>tomorrow.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" y="209007"/>
            <a:ext cx="11469188" cy="100583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Adverb and its Types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823" y="1306286"/>
            <a:ext cx="11469188" cy="536883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EF Circular Latin"/>
              </a:rPr>
              <a:t>Adverbs of place </a:t>
            </a:r>
            <a:r>
              <a:rPr lang="en-US" sz="2800" dirty="0">
                <a:solidFill>
                  <a:srgbClr val="191919"/>
                </a:solidFill>
                <a:latin typeface="EF Circular Latin"/>
              </a:rPr>
              <a:t>tell us </a:t>
            </a:r>
            <a:r>
              <a:rPr lang="en-US" sz="2800" b="1" dirty="0">
                <a:solidFill>
                  <a:srgbClr val="00B050"/>
                </a:solidFill>
                <a:latin typeface="EF Circular Latin"/>
              </a:rPr>
              <a:t>where</a:t>
            </a:r>
            <a:r>
              <a:rPr lang="en-US" sz="2800" dirty="0">
                <a:solidFill>
                  <a:srgbClr val="191919"/>
                </a:solidFill>
                <a:latin typeface="EF Circular Latin"/>
              </a:rPr>
              <a:t> something happens. Adverbs of place are usually placed after the main verb or after the clause that they </a:t>
            </a:r>
            <a:r>
              <a:rPr lang="en-US" sz="2800" dirty="0" smtClean="0">
                <a:solidFill>
                  <a:srgbClr val="191919"/>
                </a:solidFill>
                <a:latin typeface="EF Circular Latin"/>
              </a:rPr>
              <a:t>modify.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He lives </a:t>
            </a:r>
            <a:r>
              <a:rPr lang="en-US" sz="2800" dirty="0" smtClean="0">
                <a:solidFill>
                  <a:srgbClr val="FF0000"/>
                </a:solidFill>
              </a:rPr>
              <a:t>abroad.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I’ve seen you </a:t>
            </a:r>
            <a:r>
              <a:rPr lang="en-US" sz="2800" dirty="0" smtClean="0">
                <a:solidFill>
                  <a:srgbClr val="FF0000"/>
                </a:solidFill>
              </a:rPr>
              <a:t>somewhere.</a:t>
            </a:r>
          </a:p>
          <a:p>
            <a:pPr algn="l"/>
            <a:r>
              <a:rPr lang="en-US" sz="2800" dirty="0">
                <a:solidFill>
                  <a:srgbClr val="191919"/>
                </a:solidFill>
              </a:rPr>
              <a:t>John looked </a:t>
            </a:r>
            <a:r>
              <a:rPr lang="en-US" sz="2800" b="1" dirty="0">
                <a:solidFill>
                  <a:srgbClr val="FF0000"/>
                </a:solidFill>
              </a:rPr>
              <a:t>around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dirty="0">
                <a:solidFill>
                  <a:srgbClr val="191919"/>
                </a:solidFill>
              </a:rPr>
              <a:t>but he couldn't see the monkey</a:t>
            </a:r>
            <a:r>
              <a:rPr lang="en-US" sz="2800" dirty="0" smtClean="0">
                <a:solidFill>
                  <a:srgbClr val="191919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Here</a:t>
            </a:r>
            <a:r>
              <a:rPr lang="en-US" sz="2800" dirty="0" smtClean="0">
                <a:solidFill>
                  <a:srgbClr val="191919"/>
                </a:solidFill>
              </a:rPr>
              <a:t> comes the bus!</a:t>
            </a:r>
            <a:endParaRPr lang="en-US" sz="2800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7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" y="1"/>
            <a:ext cx="11469188" cy="981634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Adverb and its Types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81635"/>
            <a:ext cx="12192000" cy="5876365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  <a:latin typeface="EF Circular Latin"/>
              </a:rPr>
              <a:t>Adverbs of degree </a:t>
            </a:r>
            <a:r>
              <a:rPr lang="en-US" sz="2800" dirty="0" smtClean="0">
                <a:solidFill>
                  <a:srgbClr val="191919"/>
                </a:solidFill>
                <a:latin typeface="EF Circular Latin"/>
              </a:rPr>
              <a:t>tell </a:t>
            </a:r>
            <a:r>
              <a:rPr lang="en-US" sz="2800" dirty="0">
                <a:solidFill>
                  <a:srgbClr val="191919"/>
                </a:solidFill>
                <a:latin typeface="EF Circular Latin"/>
              </a:rPr>
              <a:t>us about the </a:t>
            </a:r>
            <a:r>
              <a:rPr lang="en-US" sz="2800" b="1" dirty="0">
                <a:solidFill>
                  <a:srgbClr val="00B0F0"/>
                </a:solidFill>
                <a:latin typeface="EF Circular Latin"/>
              </a:rPr>
              <a:t>intensity</a:t>
            </a:r>
            <a:r>
              <a:rPr lang="en-US" sz="2800" dirty="0">
                <a:solidFill>
                  <a:srgbClr val="191919"/>
                </a:solidFill>
                <a:latin typeface="EF Circular Latin"/>
              </a:rPr>
              <a:t> of something. Adverbs of degree are usually placed </a:t>
            </a:r>
            <a:r>
              <a:rPr lang="en-US" sz="2800" b="1" dirty="0">
                <a:solidFill>
                  <a:srgbClr val="191919"/>
                </a:solidFill>
                <a:latin typeface="EF Circular Latin"/>
              </a:rPr>
              <a:t>before</a:t>
            </a:r>
            <a:r>
              <a:rPr lang="en-US" sz="2800" dirty="0">
                <a:solidFill>
                  <a:srgbClr val="191919"/>
                </a:solidFill>
                <a:latin typeface="EF Circular Latin"/>
              </a:rPr>
              <a:t> the adjective, adverb, or verb that they modify, although there are some </a:t>
            </a:r>
            <a:r>
              <a:rPr lang="en-US" sz="2800" dirty="0" smtClean="0">
                <a:solidFill>
                  <a:srgbClr val="191919"/>
                </a:solidFill>
                <a:latin typeface="EF Circular Latin"/>
              </a:rPr>
              <a:t>exceptions.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You are </a:t>
            </a:r>
            <a:r>
              <a:rPr lang="en-US" sz="2800" dirty="0" smtClean="0">
                <a:solidFill>
                  <a:srgbClr val="FF0000"/>
                </a:solidFill>
              </a:rPr>
              <a:t>absolutely</a:t>
            </a:r>
            <a:r>
              <a:rPr lang="en-US" sz="2800" dirty="0" smtClean="0"/>
              <a:t> right.</a:t>
            </a:r>
            <a:endParaRPr lang="en-US" sz="2800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I’m </a:t>
            </a:r>
            <a:r>
              <a:rPr lang="en-US" sz="2800" dirty="0" smtClean="0">
                <a:solidFill>
                  <a:srgbClr val="FF0000"/>
                </a:solidFill>
              </a:rPr>
              <a:t>almost </a:t>
            </a:r>
            <a:r>
              <a:rPr lang="en-US" sz="2800" dirty="0" smtClean="0"/>
              <a:t>ready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l"/>
            <a:r>
              <a:rPr lang="en-US" sz="2800" dirty="0" smtClean="0">
                <a:solidFill>
                  <a:srgbClr val="191919"/>
                </a:solidFill>
              </a:rPr>
              <a:t>He drives </a:t>
            </a:r>
            <a:r>
              <a:rPr lang="en-US" sz="2800" dirty="0" smtClean="0">
                <a:solidFill>
                  <a:srgbClr val="FF0000"/>
                </a:solidFill>
              </a:rPr>
              <a:t>too </a:t>
            </a:r>
            <a:r>
              <a:rPr lang="en-US" sz="2800" dirty="0" smtClean="0">
                <a:solidFill>
                  <a:srgbClr val="191919"/>
                </a:solidFill>
              </a:rPr>
              <a:t>fast.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He </a:t>
            </a:r>
            <a:r>
              <a:rPr lang="en-US" sz="2800" dirty="0" smtClean="0">
                <a:solidFill>
                  <a:srgbClr val="FF0000"/>
                </a:solidFill>
              </a:rPr>
              <a:t>hardly</a:t>
            </a:r>
            <a:r>
              <a:rPr lang="en-US" sz="2800" dirty="0" smtClean="0"/>
              <a:t> walked a mile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It is </a:t>
            </a:r>
            <a:r>
              <a:rPr lang="en-US" sz="2800" dirty="0" smtClean="0">
                <a:solidFill>
                  <a:srgbClr val="FF0000"/>
                </a:solidFill>
              </a:rPr>
              <a:t>very </a:t>
            </a:r>
            <a:r>
              <a:rPr lang="en-US" sz="2800" dirty="0" smtClean="0"/>
              <a:t>hot outside. 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It is </a:t>
            </a:r>
            <a:r>
              <a:rPr lang="en-US" sz="2800" dirty="0" smtClean="0">
                <a:solidFill>
                  <a:srgbClr val="FF0000"/>
                </a:solidFill>
              </a:rPr>
              <a:t>too</a:t>
            </a:r>
            <a:r>
              <a:rPr lang="en-US" sz="2800" dirty="0" smtClean="0"/>
              <a:t> hot outside </a:t>
            </a:r>
            <a:r>
              <a:rPr lang="en-US" sz="2800" dirty="0"/>
              <a:t>to go </a:t>
            </a:r>
            <a:r>
              <a:rPr lang="en-US" sz="2800" dirty="0" smtClean="0"/>
              <a:t>for a walk.</a:t>
            </a: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352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" y="1"/>
            <a:ext cx="11469188" cy="981634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Adverb and its Types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81635"/>
            <a:ext cx="12192000" cy="587636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  <a:latin typeface="EF Circular Latin"/>
              </a:rPr>
              <a:t>Adverbs of frequency </a:t>
            </a:r>
            <a:r>
              <a:rPr lang="en-US" sz="2800" dirty="0" smtClean="0">
                <a:solidFill>
                  <a:srgbClr val="202124"/>
                </a:solidFill>
                <a:latin typeface="arial" panose="020B0604020202020204" pitchFamily="34" charset="0"/>
              </a:rPr>
              <a:t>describe </a:t>
            </a: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</a:rPr>
              <a:t>how often 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an action happens</a:t>
            </a:r>
            <a:r>
              <a:rPr lang="en-US" sz="2800" dirty="0" smtClean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He </a:t>
            </a:r>
            <a:r>
              <a:rPr lang="en-US" sz="2800" dirty="0" smtClean="0">
                <a:solidFill>
                  <a:srgbClr val="FF0000"/>
                </a:solidFill>
              </a:rPr>
              <a:t>always</a:t>
            </a:r>
            <a:r>
              <a:rPr lang="en-US" sz="2800" dirty="0" smtClean="0"/>
              <a:t> speaks the truth.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You can </a:t>
            </a:r>
            <a:r>
              <a:rPr lang="en-US" sz="2800" dirty="0" smtClean="0">
                <a:solidFill>
                  <a:srgbClr val="FF0000"/>
                </a:solidFill>
              </a:rPr>
              <a:t>never</a:t>
            </a:r>
            <a:r>
              <a:rPr lang="en-US" sz="2800" dirty="0" smtClean="0"/>
              <a:t> understand.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They </a:t>
            </a:r>
            <a:r>
              <a:rPr lang="en-US" sz="2800" dirty="0" smtClean="0">
                <a:solidFill>
                  <a:srgbClr val="FF0000"/>
                </a:solidFill>
              </a:rPr>
              <a:t>rarely </a:t>
            </a:r>
            <a:r>
              <a:rPr lang="en-US" sz="2800" dirty="0" smtClean="0"/>
              <a:t>visit their village. </a:t>
            </a:r>
            <a:endParaRPr lang="en-US" sz="2800" dirty="0"/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Barking dogs </a:t>
            </a:r>
            <a:r>
              <a:rPr lang="en-US" sz="2800" dirty="0" smtClean="0">
                <a:solidFill>
                  <a:srgbClr val="FF0000"/>
                </a:solidFill>
              </a:rPr>
              <a:t>seldom</a:t>
            </a:r>
            <a:r>
              <a:rPr lang="en-US" sz="2800" dirty="0" smtClean="0"/>
              <a:t> bite.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Have you </a:t>
            </a:r>
            <a:r>
              <a:rPr lang="en-US" sz="2800" dirty="0" smtClean="0">
                <a:solidFill>
                  <a:srgbClr val="FF0000"/>
                </a:solidFill>
              </a:rPr>
              <a:t>ever</a:t>
            </a:r>
            <a:r>
              <a:rPr lang="en-US" sz="2800" dirty="0" smtClean="0"/>
              <a:t> ridden a camel.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211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https://examplanning.com/types-of-adjectivesclassification-with-examples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grammar.yourdictionary.com/grammar/adjectives/types-of-adjectives.html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https://www.gingersoftware.com/content/grammar-rules/adjectives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https://www.thesaurus.com/e/grammar/what-are-the-types-of-adjectives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www.learngrammar.net/english-grammar/adjective#duantitative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www.careerpower.in/adjective.html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https://www.grammarly.com/blog/adjective/?</a:t>
            </a:r>
            <a:r>
              <a:rPr lang="en-US" dirty="0" smtClean="0">
                <a:hlinkClick r:id="rId3"/>
              </a:rPr>
              <a:t>gclid=CjwKCAjw6raYBhB7EiwABge5Kh0C3PB7XgJ_Mwi6qGyP2iQCDhw73d2TYm26rV9IkXYExgwUEO6QnRoCqQIQAvD_BwE&amp;gclsrc=aw.ds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455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EF Circular Latin</vt:lpstr>
      <vt:lpstr>Office Theme</vt:lpstr>
      <vt:lpstr>Adverb and its Types</vt:lpstr>
      <vt:lpstr>Adverb and its Types</vt:lpstr>
      <vt:lpstr>Adverb and its Types</vt:lpstr>
      <vt:lpstr>Adverb and its Types</vt:lpstr>
      <vt:lpstr>Adverb and its Types</vt:lpstr>
      <vt:lpstr>Adverb and its Types</vt:lpstr>
      <vt:lpstr>Adverb and its Types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Adjectives and its Types</dc:title>
  <dc:creator>M Iqbal</dc:creator>
  <cp:lastModifiedBy>M Iqbal</cp:lastModifiedBy>
  <cp:revision>38</cp:revision>
  <dcterms:created xsi:type="dcterms:W3CDTF">2022-08-31T06:09:41Z</dcterms:created>
  <dcterms:modified xsi:type="dcterms:W3CDTF">2022-09-05T07:47:13Z</dcterms:modified>
</cp:coreProperties>
</file>