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5" r:id="rId4"/>
    <p:sldId id="264" r:id="rId5"/>
    <p:sldId id="258"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D7F0-F90D-475C-830B-77E1443B73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B4080E-C10A-4667-9455-6843E69520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FA21A7-7BC3-4514-8ABD-F5A11052658A}"/>
              </a:ext>
            </a:extLst>
          </p:cNvPr>
          <p:cNvSpPr>
            <a:spLocks noGrp="1"/>
          </p:cNvSpPr>
          <p:nvPr>
            <p:ph type="dt" sz="half" idx="10"/>
          </p:nvPr>
        </p:nvSpPr>
        <p:spPr/>
        <p:txBody>
          <a:bodyPr/>
          <a:lstStyle/>
          <a:p>
            <a:fld id="{97A8ADFB-E751-49C3-BD20-7C028B2D46C5}" type="datetimeFigureOut">
              <a:rPr lang="en-US" smtClean="0"/>
              <a:t>11/28/2021</a:t>
            </a:fld>
            <a:endParaRPr lang="en-US"/>
          </a:p>
        </p:txBody>
      </p:sp>
      <p:sp>
        <p:nvSpPr>
          <p:cNvPr id="5" name="Footer Placeholder 4">
            <a:extLst>
              <a:ext uri="{FF2B5EF4-FFF2-40B4-BE49-F238E27FC236}">
                <a16:creationId xmlns:a16="http://schemas.microsoft.com/office/drawing/2014/main" id="{B27C2C9F-4337-4744-BD56-992B380F84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1B747-9CEB-45DA-9421-3B18DEBEC2A5}"/>
              </a:ext>
            </a:extLst>
          </p:cNvPr>
          <p:cNvSpPr>
            <a:spLocks noGrp="1"/>
          </p:cNvSpPr>
          <p:nvPr>
            <p:ph type="sldNum" sz="quarter" idx="12"/>
          </p:nvPr>
        </p:nvSpPr>
        <p:spPr/>
        <p:txBody>
          <a:bodyPr/>
          <a:lstStyle/>
          <a:p>
            <a:fld id="{B1036BC2-993E-4846-A269-525410EE1785}" type="slidenum">
              <a:rPr lang="en-US" smtClean="0"/>
              <a:t>‹#›</a:t>
            </a:fld>
            <a:endParaRPr lang="en-US"/>
          </a:p>
        </p:txBody>
      </p:sp>
    </p:spTree>
    <p:extLst>
      <p:ext uri="{BB962C8B-B14F-4D97-AF65-F5344CB8AC3E}">
        <p14:creationId xmlns:p14="http://schemas.microsoft.com/office/powerpoint/2010/main" val="1267517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54D838-FB19-415C-92BD-09CC734EEC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F4E49-C830-4E02-961C-EFE56FF62D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C5346F-F698-4627-B601-867B7C592FC4}"/>
              </a:ext>
            </a:extLst>
          </p:cNvPr>
          <p:cNvSpPr>
            <a:spLocks noGrp="1"/>
          </p:cNvSpPr>
          <p:nvPr>
            <p:ph type="dt" sz="half" idx="10"/>
          </p:nvPr>
        </p:nvSpPr>
        <p:spPr/>
        <p:txBody>
          <a:bodyPr/>
          <a:lstStyle/>
          <a:p>
            <a:fld id="{97A8ADFB-E751-49C3-BD20-7C028B2D46C5}" type="datetimeFigureOut">
              <a:rPr lang="en-US" smtClean="0"/>
              <a:t>11/28/2021</a:t>
            </a:fld>
            <a:endParaRPr lang="en-US"/>
          </a:p>
        </p:txBody>
      </p:sp>
      <p:sp>
        <p:nvSpPr>
          <p:cNvPr id="5" name="Footer Placeholder 4">
            <a:extLst>
              <a:ext uri="{FF2B5EF4-FFF2-40B4-BE49-F238E27FC236}">
                <a16:creationId xmlns:a16="http://schemas.microsoft.com/office/drawing/2014/main" id="{901BA0E7-953E-495A-9F74-0A2F4240DD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DCB6D-C804-44E0-B6C5-2D79DB1513F7}"/>
              </a:ext>
            </a:extLst>
          </p:cNvPr>
          <p:cNvSpPr>
            <a:spLocks noGrp="1"/>
          </p:cNvSpPr>
          <p:nvPr>
            <p:ph type="sldNum" sz="quarter" idx="12"/>
          </p:nvPr>
        </p:nvSpPr>
        <p:spPr/>
        <p:txBody>
          <a:bodyPr/>
          <a:lstStyle/>
          <a:p>
            <a:fld id="{B1036BC2-993E-4846-A269-525410EE1785}" type="slidenum">
              <a:rPr lang="en-US" smtClean="0"/>
              <a:t>‹#›</a:t>
            </a:fld>
            <a:endParaRPr lang="en-US"/>
          </a:p>
        </p:txBody>
      </p:sp>
    </p:spTree>
    <p:extLst>
      <p:ext uri="{BB962C8B-B14F-4D97-AF65-F5344CB8AC3E}">
        <p14:creationId xmlns:p14="http://schemas.microsoft.com/office/powerpoint/2010/main" val="4145524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625E9D-C946-4D07-AF10-577D8D43DF5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75E5BD4-03CD-4505-87A4-55EE9B6396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83690-E7C7-4368-B3C7-9168E75E851A}"/>
              </a:ext>
            </a:extLst>
          </p:cNvPr>
          <p:cNvSpPr>
            <a:spLocks noGrp="1"/>
          </p:cNvSpPr>
          <p:nvPr>
            <p:ph type="dt" sz="half" idx="10"/>
          </p:nvPr>
        </p:nvSpPr>
        <p:spPr/>
        <p:txBody>
          <a:bodyPr/>
          <a:lstStyle/>
          <a:p>
            <a:fld id="{97A8ADFB-E751-49C3-BD20-7C028B2D46C5}" type="datetimeFigureOut">
              <a:rPr lang="en-US" smtClean="0"/>
              <a:t>11/28/2021</a:t>
            </a:fld>
            <a:endParaRPr lang="en-US"/>
          </a:p>
        </p:txBody>
      </p:sp>
      <p:sp>
        <p:nvSpPr>
          <p:cNvPr id="5" name="Footer Placeholder 4">
            <a:extLst>
              <a:ext uri="{FF2B5EF4-FFF2-40B4-BE49-F238E27FC236}">
                <a16:creationId xmlns:a16="http://schemas.microsoft.com/office/drawing/2014/main" id="{B13AA7E1-5DD6-4DDD-B0C0-0409CE3418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763B81-9A74-4D46-8930-8A186BD99D70}"/>
              </a:ext>
            </a:extLst>
          </p:cNvPr>
          <p:cNvSpPr>
            <a:spLocks noGrp="1"/>
          </p:cNvSpPr>
          <p:nvPr>
            <p:ph type="sldNum" sz="quarter" idx="12"/>
          </p:nvPr>
        </p:nvSpPr>
        <p:spPr/>
        <p:txBody>
          <a:bodyPr/>
          <a:lstStyle/>
          <a:p>
            <a:fld id="{B1036BC2-993E-4846-A269-525410EE1785}" type="slidenum">
              <a:rPr lang="en-US" smtClean="0"/>
              <a:t>‹#›</a:t>
            </a:fld>
            <a:endParaRPr lang="en-US"/>
          </a:p>
        </p:txBody>
      </p:sp>
    </p:spTree>
    <p:extLst>
      <p:ext uri="{BB962C8B-B14F-4D97-AF65-F5344CB8AC3E}">
        <p14:creationId xmlns:p14="http://schemas.microsoft.com/office/powerpoint/2010/main" val="732674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F04F0A-998E-4074-8445-D72FDB5433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ED6334-A5E1-47AF-B8B0-DF3906C4FE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BB5795-D68A-4475-8C16-9CCD32462D3B}"/>
              </a:ext>
            </a:extLst>
          </p:cNvPr>
          <p:cNvSpPr>
            <a:spLocks noGrp="1"/>
          </p:cNvSpPr>
          <p:nvPr>
            <p:ph type="dt" sz="half" idx="10"/>
          </p:nvPr>
        </p:nvSpPr>
        <p:spPr/>
        <p:txBody>
          <a:bodyPr/>
          <a:lstStyle/>
          <a:p>
            <a:fld id="{97A8ADFB-E751-49C3-BD20-7C028B2D46C5}" type="datetimeFigureOut">
              <a:rPr lang="en-US" smtClean="0"/>
              <a:t>11/28/2021</a:t>
            </a:fld>
            <a:endParaRPr lang="en-US"/>
          </a:p>
        </p:txBody>
      </p:sp>
      <p:sp>
        <p:nvSpPr>
          <p:cNvPr id="5" name="Footer Placeholder 4">
            <a:extLst>
              <a:ext uri="{FF2B5EF4-FFF2-40B4-BE49-F238E27FC236}">
                <a16:creationId xmlns:a16="http://schemas.microsoft.com/office/drawing/2014/main" id="{0A937EF3-26B3-4895-AA7F-8FBDA77445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0FE488-A2BE-46E0-B39B-43C3EB10CAD2}"/>
              </a:ext>
            </a:extLst>
          </p:cNvPr>
          <p:cNvSpPr>
            <a:spLocks noGrp="1"/>
          </p:cNvSpPr>
          <p:nvPr>
            <p:ph type="sldNum" sz="quarter" idx="12"/>
          </p:nvPr>
        </p:nvSpPr>
        <p:spPr/>
        <p:txBody>
          <a:bodyPr/>
          <a:lstStyle/>
          <a:p>
            <a:fld id="{B1036BC2-993E-4846-A269-525410EE1785}" type="slidenum">
              <a:rPr lang="en-US" smtClean="0"/>
              <a:t>‹#›</a:t>
            </a:fld>
            <a:endParaRPr lang="en-US"/>
          </a:p>
        </p:txBody>
      </p:sp>
    </p:spTree>
    <p:extLst>
      <p:ext uri="{BB962C8B-B14F-4D97-AF65-F5344CB8AC3E}">
        <p14:creationId xmlns:p14="http://schemas.microsoft.com/office/powerpoint/2010/main" val="180237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08D94-C44C-418F-8A38-FDE1855447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D9CE42A-B91C-4FB6-821A-308039D44C8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A43432-866C-491B-B236-F8B23684F137}"/>
              </a:ext>
            </a:extLst>
          </p:cNvPr>
          <p:cNvSpPr>
            <a:spLocks noGrp="1"/>
          </p:cNvSpPr>
          <p:nvPr>
            <p:ph type="dt" sz="half" idx="10"/>
          </p:nvPr>
        </p:nvSpPr>
        <p:spPr/>
        <p:txBody>
          <a:bodyPr/>
          <a:lstStyle/>
          <a:p>
            <a:fld id="{97A8ADFB-E751-49C3-BD20-7C028B2D46C5}" type="datetimeFigureOut">
              <a:rPr lang="en-US" smtClean="0"/>
              <a:t>11/28/2021</a:t>
            </a:fld>
            <a:endParaRPr lang="en-US"/>
          </a:p>
        </p:txBody>
      </p:sp>
      <p:sp>
        <p:nvSpPr>
          <p:cNvPr id="5" name="Footer Placeholder 4">
            <a:extLst>
              <a:ext uri="{FF2B5EF4-FFF2-40B4-BE49-F238E27FC236}">
                <a16:creationId xmlns:a16="http://schemas.microsoft.com/office/drawing/2014/main" id="{749EB230-9421-47E3-84EC-132F4A4B8B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51FF8B-3FD1-4681-B7D9-B20A81A82A9A}"/>
              </a:ext>
            </a:extLst>
          </p:cNvPr>
          <p:cNvSpPr>
            <a:spLocks noGrp="1"/>
          </p:cNvSpPr>
          <p:nvPr>
            <p:ph type="sldNum" sz="quarter" idx="12"/>
          </p:nvPr>
        </p:nvSpPr>
        <p:spPr/>
        <p:txBody>
          <a:bodyPr/>
          <a:lstStyle/>
          <a:p>
            <a:fld id="{B1036BC2-993E-4846-A269-525410EE1785}" type="slidenum">
              <a:rPr lang="en-US" smtClean="0"/>
              <a:t>‹#›</a:t>
            </a:fld>
            <a:endParaRPr lang="en-US"/>
          </a:p>
        </p:txBody>
      </p:sp>
    </p:spTree>
    <p:extLst>
      <p:ext uri="{BB962C8B-B14F-4D97-AF65-F5344CB8AC3E}">
        <p14:creationId xmlns:p14="http://schemas.microsoft.com/office/powerpoint/2010/main" val="3377874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C1B18-14C5-4638-B803-E27996CF9E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50916A-CD78-4E10-8218-E0211FE256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02962D-72A2-4391-AA2F-034CCF5D5F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847770-2C6C-45CC-AFB8-55076012269F}"/>
              </a:ext>
            </a:extLst>
          </p:cNvPr>
          <p:cNvSpPr>
            <a:spLocks noGrp="1"/>
          </p:cNvSpPr>
          <p:nvPr>
            <p:ph type="dt" sz="half" idx="10"/>
          </p:nvPr>
        </p:nvSpPr>
        <p:spPr/>
        <p:txBody>
          <a:bodyPr/>
          <a:lstStyle/>
          <a:p>
            <a:fld id="{97A8ADFB-E751-49C3-BD20-7C028B2D46C5}" type="datetimeFigureOut">
              <a:rPr lang="en-US" smtClean="0"/>
              <a:t>11/28/2021</a:t>
            </a:fld>
            <a:endParaRPr lang="en-US"/>
          </a:p>
        </p:txBody>
      </p:sp>
      <p:sp>
        <p:nvSpPr>
          <p:cNvPr id="6" name="Footer Placeholder 5">
            <a:extLst>
              <a:ext uri="{FF2B5EF4-FFF2-40B4-BE49-F238E27FC236}">
                <a16:creationId xmlns:a16="http://schemas.microsoft.com/office/drawing/2014/main" id="{52A79A75-0EDF-4CCB-B02B-79655F8672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8C2286-8500-4BA2-85A0-5B04F09D8A0A}"/>
              </a:ext>
            </a:extLst>
          </p:cNvPr>
          <p:cNvSpPr>
            <a:spLocks noGrp="1"/>
          </p:cNvSpPr>
          <p:nvPr>
            <p:ph type="sldNum" sz="quarter" idx="12"/>
          </p:nvPr>
        </p:nvSpPr>
        <p:spPr/>
        <p:txBody>
          <a:bodyPr/>
          <a:lstStyle/>
          <a:p>
            <a:fld id="{B1036BC2-993E-4846-A269-525410EE1785}" type="slidenum">
              <a:rPr lang="en-US" smtClean="0"/>
              <a:t>‹#›</a:t>
            </a:fld>
            <a:endParaRPr lang="en-US"/>
          </a:p>
        </p:txBody>
      </p:sp>
    </p:spTree>
    <p:extLst>
      <p:ext uri="{BB962C8B-B14F-4D97-AF65-F5344CB8AC3E}">
        <p14:creationId xmlns:p14="http://schemas.microsoft.com/office/powerpoint/2010/main" val="2911058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06011-14DB-4850-A105-D0B2BC5F5A1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BFF3F94-88F0-4119-A06A-974A165A6D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9C110B-EE22-4AFC-A678-4FF56F9D48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A0E244-6572-4FFF-9345-15EDE84AC6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8629CF1-FCC5-4DF7-B9ED-B6F212AA61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4C2216-C249-46D9-A5FD-E90E52022937}"/>
              </a:ext>
            </a:extLst>
          </p:cNvPr>
          <p:cNvSpPr>
            <a:spLocks noGrp="1"/>
          </p:cNvSpPr>
          <p:nvPr>
            <p:ph type="dt" sz="half" idx="10"/>
          </p:nvPr>
        </p:nvSpPr>
        <p:spPr/>
        <p:txBody>
          <a:bodyPr/>
          <a:lstStyle/>
          <a:p>
            <a:fld id="{97A8ADFB-E751-49C3-BD20-7C028B2D46C5}" type="datetimeFigureOut">
              <a:rPr lang="en-US" smtClean="0"/>
              <a:t>11/28/2021</a:t>
            </a:fld>
            <a:endParaRPr lang="en-US"/>
          </a:p>
        </p:txBody>
      </p:sp>
      <p:sp>
        <p:nvSpPr>
          <p:cNvPr id="8" name="Footer Placeholder 7">
            <a:extLst>
              <a:ext uri="{FF2B5EF4-FFF2-40B4-BE49-F238E27FC236}">
                <a16:creationId xmlns:a16="http://schemas.microsoft.com/office/drawing/2014/main" id="{CC3DCDE1-508F-4DF8-B4F2-0DB38549053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71C909-3D1A-43C0-ABFD-BB90E500D0B3}"/>
              </a:ext>
            </a:extLst>
          </p:cNvPr>
          <p:cNvSpPr>
            <a:spLocks noGrp="1"/>
          </p:cNvSpPr>
          <p:nvPr>
            <p:ph type="sldNum" sz="quarter" idx="12"/>
          </p:nvPr>
        </p:nvSpPr>
        <p:spPr/>
        <p:txBody>
          <a:bodyPr/>
          <a:lstStyle/>
          <a:p>
            <a:fld id="{B1036BC2-993E-4846-A269-525410EE1785}" type="slidenum">
              <a:rPr lang="en-US" smtClean="0"/>
              <a:t>‹#›</a:t>
            </a:fld>
            <a:endParaRPr lang="en-US"/>
          </a:p>
        </p:txBody>
      </p:sp>
    </p:spTree>
    <p:extLst>
      <p:ext uri="{BB962C8B-B14F-4D97-AF65-F5344CB8AC3E}">
        <p14:creationId xmlns:p14="http://schemas.microsoft.com/office/powerpoint/2010/main" val="13162025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6EC9-A3AD-4886-9F45-DD3E6F4D03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89FC0CF-4A62-4EA8-AE4C-7C580E9F8A47}"/>
              </a:ext>
            </a:extLst>
          </p:cNvPr>
          <p:cNvSpPr>
            <a:spLocks noGrp="1"/>
          </p:cNvSpPr>
          <p:nvPr>
            <p:ph type="dt" sz="half" idx="10"/>
          </p:nvPr>
        </p:nvSpPr>
        <p:spPr/>
        <p:txBody>
          <a:bodyPr/>
          <a:lstStyle/>
          <a:p>
            <a:fld id="{97A8ADFB-E751-49C3-BD20-7C028B2D46C5}" type="datetimeFigureOut">
              <a:rPr lang="en-US" smtClean="0"/>
              <a:t>11/28/2021</a:t>
            </a:fld>
            <a:endParaRPr lang="en-US"/>
          </a:p>
        </p:txBody>
      </p:sp>
      <p:sp>
        <p:nvSpPr>
          <p:cNvPr id="4" name="Footer Placeholder 3">
            <a:extLst>
              <a:ext uri="{FF2B5EF4-FFF2-40B4-BE49-F238E27FC236}">
                <a16:creationId xmlns:a16="http://schemas.microsoft.com/office/drawing/2014/main" id="{C02BA6C1-0ED3-44DF-89EA-8C7DBB5561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8D3817B-99CA-4B42-9D16-D62B2C81C40B}"/>
              </a:ext>
            </a:extLst>
          </p:cNvPr>
          <p:cNvSpPr>
            <a:spLocks noGrp="1"/>
          </p:cNvSpPr>
          <p:nvPr>
            <p:ph type="sldNum" sz="quarter" idx="12"/>
          </p:nvPr>
        </p:nvSpPr>
        <p:spPr/>
        <p:txBody>
          <a:bodyPr/>
          <a:lstStyle/>
          <a:p>
            <a:fld id="{B1036BC2-993E-4846-A269-525410EE1785}" type="slidenum">
              <a:rPr lang="en-US" smtClean="0"/>
              <a:t>‹#›</a:t>
            </a:fld>
            <a:endParaRPr lang="en-US"/>
          </a:p>
        </p:txBody>
      </p:sp>
    </p:spTree>
    <p:extLst>
      <p:ext uri="{BB962C8B-B14F-4D97-AF65-F5344CB8AC3E}">
        <p14:creationId xmlns:p14="http://schemas.microsoft.com/office/powerpoint/2010/main" val="1168710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1D36A2-E6BC-4F75-8AF9-E4B683C899FD}"/>
              </a:ext>
            </a:extLst>
          </p:cNvPr>
          <p:cNvSpPr>
            <a:spLocks noGrp="1"/>
          </p:cNvSpPr>
          <p:nvPr>
            <p:ph type="dt" sz="half" idx="10"/>
          </p:nvPr>
        </p:nvSpPr>
        <p:spPr/>
        <p:txBody>
          <a:bodyPr/>
          <a:lstStyle/>
          <a:p>
            <a:fld id="{97A8ADFB-E751-49C3-BD20-7C028B2D46C5}" type="datetimeFigureOut">
              <a:rPr lang="en-US" smtClean="0"/>
              <a:t>11/28/2021</a:t>
            </a:fld>
            <a:endParaRPr lang="en-US"/>
          </a:p>
        </p:txBody>
      </p:sp>
      <p:sp>
        <p:nvSpPr>
          <p:cNvPr id="3" name="Footer Placeholder 2">
            <a:extLst>
              <a:ext uri="{FF2B5EF4-FFF2-40B4-BE49-F238E27FC236}">
                <a16:creationId xmlns:a16="http://schemas.microsoft.com/office/drawing/2014/main" id="{95FFC1F1-5E4A-4126-8CD3-A67CFB8304A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7EAAC8-4E4E-4510-848F-468CEDBB81D3}"/>
              </a:ext>
            </a:extLst>
          </p:cNvPr>
          <p:cNvSpPr>
            <a:spLocks noGrp="1"/>
          </p:cNvSpPr>
          <p:nvPr>
            <p:ph type="sldNum" sz="quarter" idx="12"/>
          </p:nvPr>
        </p:nvSpPr>
        <p:spPr/>
        <p:txBody>
          <a:bodyPr/>
          <a:lstStyle/>
          <a:p>
            <a:fld id="{B1036BC2-993E-4846-A269-525410EE1785}" type="slidenum">
              <a:rPr lang="en-US" smtClean="0"/>
              <a:t>‹#›</a:t>
            </a:fld>
            <a:endParaRPr lang="en-US"/>
          </a:p>
        </p:txBody>
      </p:sp>
    </p:spTree>
    <p:extLst>
      <p:ext uri="{BB962C8B-B14F-4D97-AF65-F5344CB8AC3E}">
        <p14:creationId xmlns:p14="http://schemas.microsoft.com/office/powerpoint/2010/main" val="179783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A7144-688C-4A88-8AB7-AECC7C26F4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E73F27-E5C0-403E-8BEA-54ED103F6BA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134D2B-C14F-4332-AE30-7CC13EBBA1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68791D-1485-4001-8F6F-D70F356A6A83}"/>
              </a:ext>
            </a:extLst>
          </p:cNvPr>
          <p:cNvSpPr>
            <a:spLocks noGrp="1"/>
          </p:cNvSpPr>
          <p:nvPr>
            <p:ph type="dt" sz="half" idx="10"/>
          </p:nvPr>
        </p:nvSpPr>
        <p:spPr/>
        <p:txBody>
          <a:bodyPr/>
          <a:lstStyle/>
          <a:p>
            <a:fld id="{97A8ADFB-E751-49C3-BD20-7C028B2D46C5}" type="datetimeFigureOut">
              <a:rPr lang="en-US" smtClean="0"/>
              <a:t>11/28/2021</a:t>
            </a:fld>
            <a:endParaRPr lang="en-US"/>
          </a:p>
        </p:txBody>
      </p:sp>
      <p:sp>
        <p:nvSpPr>
          <p:cNvPr id="6" name="Footer Placeholder 5">
            <a:extLst>
              <a:ext uri="{FF2B5EF4-FFF2-40B4-BE49-F238E27FC236}">
                <a16:creationId xmlns:a16="http://schemas.microsoft.com/office/drawing/2014/main" id="{77631809-7446-4252-90A4-EC8DA9146F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E2636C9-9AEC-4BBE-824B-C65074F46C2E}"/>
              </a:ext>
            </a:extLst>
          </p:cNvPr>
          <p:cNvSpPr>
            <a:spLocks noGrp="1"/>
          </p:cNvSpPr>
          <p:nvPr>
            <p:ph type="sldNum" sz="quarter" idx="12"/>
          </p:nvPr>
        </p:nvSpPr>
        <p:spPr/>
        <p:txBody>
          <a:bodyPr/>
          <a:lstStyle/>
          <a:p>
            <a:fld id="{B1036BC2-993E-4846-A269-525410EE1785}" type="slidenum">
              <a:rPr lang="en-US" smtClean="0"/>
              <a:t>‹#›</a:t>
            </a:fld>
            <a:endParaRPr lang="en-US"/>
          </a:p>
        </p:txBody>
      </p:sp>
    </p:spTree>
    <p:extLst>
      <p:ext uri="{BB962C8B-B14F-4D97-AF65-F5344CB8AC3E}">
        <p14:creationId xmlns:p14="http://schemas.microsoft.com/office/powerpoint/2010/main" val="1488338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49E76-73D0-43E9-90BC-B00F03F739E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A7D8BB-24B8-4DF9-89CF-1909EBD2D4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0D70C94-0E4A-41FA-9FC8-5ED5881C0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E7B36C-8900-487A-BAC8-069324727AB9}"/>
              </a:ext>
            </a:extLst>
          </p:cNvPr>
          <p:cNvSpPr>
            <a:spLocks noGrp="1"/>
          </p:cNvSpPr>
          <p:nvPr>
            <p:ph type="dt" sz="half" idx="10"/>
          </p:nvPr>
        </p:nvSpPr>
        <p:spPr/>
        <p:txBody>
          <a:bodyPr/>
          <a:lstStyle/>
          <a:p>
            <a:fld id="{97A8ADFB-E751-49C3-BD20-7C028B2D46C5}" type="datetimeFigureOut">
              <a:rPr lang="en-US" smtClean="0"/>
              <a:t>11/28/2021</a:t>
            </a:fld>
            <a:endParaRPr lang="en-US"/>
          </a:p>
        </p:txBody>
      </p:sp>
      <p:sp>
        <p:nvSpPr>
          <p:cNvPr id="6" name="Footer Placeholder 5">
            <a:extLst>
              <a:ext uri="{FF2B5EF4-FFF2-40B4-BE49-F238E27FC236}">
                <a16:creationId xmlns:a16="http://schemas.microsoft.com/office/drawing/2014/main" id="{0EC56B2A-DA66-4E5A-8126-B92E798B9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65967D-CDFA-4F8E-9E3E-E7D757D9DCCF}"/>
              </a:ext>
            </a:extLst>
          </p:cNvPr>
          <p:cNvSpPr>
            <a:spLocks noGrp="1"/>
          </p:cNvSpPr>
          <p:nvPr>
            <p:ph type="sldNum" sz="quarter" idx="12"/>
          </p:nvPr>
        </p:nvSpPr>
        <p:spPr/>
        <p:txBody>
          <a:bodyPr/>
          <a:lstStyle/>
          <a:p>
            <a:fld id="{B1036BC2-993E-4846-A269-525410EE1785}" type="slidenum">
              <a:rPr lang="en-US" smtClean="0"/>
              <a:t>‹#›</a:t>
            </a:fld>
            <a:endParaRPr lang="en-US"/>
          </a:p>
        </p:txBody>
      </p:sp>
    </p:spTree>
    <p:extLst>
      <p:ext uri="{BB962C8B-B14F-4D97-AF65-F5344CB8AC3E}">
        <p14:creationId xmlns:p14="http://schemas.microsoft.com/office/powerpoint/2010/main" val="1866926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9A53230-ABB5-4F90-B246-E08DAB570EE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BADA51-497C-451E-8606-3079943B3F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4073AE-36AE-4E9B-9563-2202479171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A8ADFB-E751-49C3-BD20-7C028B2D46C5}" type="datetimeFigureOut">
              <a:rPr lang="en-US" smtClean="0"/>
              <a:t>11/28/2021</a:t>
            </a:fld>
            <a:endParaRPr lang="en-US"/>
          </a:p>
        </p:txBody>
      </p:sp>
      <p:sp>
        <p:nvSpPr>
          <p:cNvPr id="5" name="Footer Placeholder 4">
            <a:extLst>
              <a:ext uri="{FF2B5EF4-FFF2-40B4-BE49-F238E27FC236}">
                <a16:creationId xmlns:a16="http://schemas.microsoft.com/office/drawing/2014/main" id="{1655CA1C-B9EA-4883-9090-43848CE6C6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64BAB42-E540-4617-8842-756BAF9E71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036BC2-993E-4846-A269-525410EE1785}" type="slidenum">
              <a:rPr lang="en-US" smtClean="0"/>
              <a:t>‹#›</a:t>
            </a:fld>
            <a:endParaRPr lang="en-US"/>
          </a:p>
        </p:txBody>
      </p:sp>
    </p:spTree>
    <p:extLst>
      <p:ext uri="{BB962C8B-B14F-4D97-AF65-F5344CB8AC3E}">
        <p14:creationId xmlns:p14="http://schemas.microsoft.com/office/powerpoint/2010/main" val="17878470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68C8B-FAD7-4603-B6F8-521F05E4297B}"/>
              </a:ext>
            </a:extLst>
          </p:cNvPr>
          <p:cNvSpPr>
            <a:spLocks noGrp="1"/>
          </p:cNvSpPr>
          <p:nvPr>
            <p:ph type="ctrTitle"/>
          </p:nvPr>
        </p:nvSpPr>
        <p:spPr>
          <a:xfrm>
            <a:off x="1524000" y="1122362"/>
            <a:ext cx="9144000" cy="2668801"/>
          </a:xfrm>
        </p:spPr>
        <p:txBody>
          <a:bodyPr/>
          <a:lstStyle/>
          <a:p>
            <a:r>
              <a:rPr lang="en-US" b="1" dirty="0">
                <a:latin typeface="Times New Roman" panose="02020603050405020304" pitchFamily="18" charset="0"/>
                <a:cs typeface="Times New Roman" panose="02020603050405020304" pitchFamily="18" charset="0"/>
              </a:rPr>
              <a:t>Paraphrasing</a:t>
            </a:r>
          </a:p>
        </p:txBody>
      </p:sp>
    </p:spTree>
    <p:extLst>
      <p:ext uri="{BB962C8B-B14F-4D97-AF65-F5344CB8AC3E}">
        <p14:creationId xmlns:p14="http://schemas.microsoft.com/office/powerpoint/2010/main" val="2825981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83883B-6BAE-4D29-AB6E-34B16E176F10}"/>
              </a:ext>
            </a:extLst>
          </p:cNvPr>
          <p:cNvSpPr>
            <a:spLocks noGrp="1"/>
          </p:cNvSpPr>
          <p:nvPr>
            <p:ph idx="1"/>
          </p:nvPr>
        </p:nvSpPr>
        <p:spPr>
          <a:xfrm>
            <a:off x="838200" y="404734"/>
            <a:ext cx="10515600" cy="5772229"/>
          </a:xfrm>
        </p:spPr>
        <p:txBody>
          <a:bodyPr/>
          <a:lstStyle/>
          <a:p>
            <a:r>
              <a:rPr lang="en-US" sz="3600" dirty="0">
                <a:latin typeface="Times New Roman" panose="02020603050405020304" pitchFamily="18" charset="0"/>
                <a:cs typeface="Times New Roman" panose="02020603050405020304" pitchFamily="18" charset="0"/>
              </a:rPr>
              <a:t>Paraphrasing is taking something complicated and unclear and restating it in simpler or more understandable terms. </a:t>
            </a:r>
          </a:p>
          <a:p>
            <a:r>
              <a:rPr lang="en-US" sz="3600" dirty="0">
                <a:latin typeface="Times New Roman" panose="02020603050405020304" pitchFamily="18" charset="0"/>
                <a:cs typeface="Times New Roman" panose="02020603050405020304" pitchFamily="18" charset="0"/>
              </a:rPr>
              <a:t>when </a:t>
            </a:r>
            <a:r>
              <a:rPr lang="en-US" sz="3600" b="1" dirty="0">
                <a:latin typeface="Times New Roman" panose="02020603050405020304" pitchFamily="18" charset="0"/>
                <a:cs typeface="Times New Roman" panose="02020603050405020304" pitchFamily="18" charset="0"/>
              </a:rPr>
              <a:t>you want your readers to understand all of its points</a:t>
            </a:r>
          </a:p>
          <a:p>
            <a:r>
              <a:rPr lang="en-US" sz="3600" dirty="0">
                <a:latin typeface="Times New Roman" panose="02020603050405020304" pitchFamily="18" charset="0"/>
                <a:cs typeface="Times New Roman" panose="02020603050405020304" pitchFamily="18" charset="0"/>
              </a:rPr>
              <a:t>when you are unsure of its meaning. </a:t>
            </a:r>
            <a:r>
              <a:rPr lang="en-US" sz="3600" b="0" dirty="0">
                <a:latin typeface="Times New Roman" panose="02020603050405020304" pitchFamily="18" charset="0"/>
                <a:cs typeface="Times New Roman" panose="02020603050405020304" pitchFamily="18" charset="0"/>
              </a:rPr>
              <a:t>Rewording a complex writing into simple terms may help you better understand the content and purpose of the passage</a:t>
            </a:r>
          </a:p>
          <a:p>
            <a:r>
              <a:rPr lang="en-US" sz="3600" dirty="0">
                <a:latin typeface="Times New Roman" panose="02020603050405020304" pitchFamily="18" charset="0"/>
                <a:cs typeface="Times New Roman" panose="02020603050405020304" pitchFamily="18" charset="0"/>
              </a:rPr>
              <a:t>when you want to avoid </a:t>
            </a:r>
            <a:r>
              <a:rPr lang="en-US" sz="3600" b="1" dirty="0">
                <a:latin typeface="Times New Roman" panose="02020603050405020304" pitchFamily="18" charset="0"/>
                <a:cs typeface="Times New Roman" panose="02020603050405020304" pitchFamily="18" charset="0"/>
              </a:rPr>
              <a:t>Plagiarism</a:t>
            </a:r>
          </a:p>
          <a:p>
            <a:endParaRPr lang="en-US" sz="2800" dirty="0">
              <a:latin typeface="Garamond" pitchFamily="18" charset="0"/>
            </a:endParaRPr>
          </a:p>
          <a:p>
            <a:endParaRPr lang="en-US" dirty="0"/>
          </a:p>
        </p:txBody>
      </p:sp>
    </p:spTree>
    <p:extLst>
      <p:ext uri="{BB962C8B-B14F-4D97-AF65-F5344CB8AC3E}">
        <p14:creationId xmlns:p14="http://schemas.microsoft.com/office/powerpoint/2010/main" val="126340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6618AC-8BF5-41B5-812F-1743B9596F14}"/>
              </a:ext>
            </a:extLst>
          </p:cNvPr>
          <p:cNvSpPr>
            <a:spLocks noGrp="1"/>
          </p:cNvSpPr>
          <p:nvPr>
            <p:ph idx="1"/>
          </p:nvPr>
        </p:nvSpPr>
        <p:spPr>
          <a:xfrm>
            <a:off x="838200" y="389744"/>
            <a:ext cx="10515600" cy="6115987"/>
          </a:xfrm>
        </p:spPr>
        <p:txBody>
          <a:bodyPr>
            <a:normAutofit lnSpcReduction="10000"/>
          </a:bodyPr>
          <a:lstStyle/>
          <a:p>
            <a:r>
              <a:rPr lang="en-US" sz="3200" dirty="0">
                <a:latin typeface="Times New Roman" panose="02020603050405020304" pitchFamily="18" charset="0"/>
                <a:cs typeface="Times New Roman" panose="02020603050405020304" pitchFamily="18" charset="0"/>
              </a:rPr>
              <a:t>Do Include</a:t>
            </a:r>
            <a:r>
              <a:rPr lang="en-US" sz="3200" b="0" dirty="0">
                <a:latin typeface="Times New Roman" panose="02020603050405020304" pitchFamily="18" charset="0"/>
                <a:cs typeface="Times New Roman" panose="02020603050405020304" pitchFamily="18" charset="0"/>
              </a:rPr>
              <a:t> all important ideas mentioned in the original passage.</a:t>
            </a:r>
          </a:p>
          <a:p>
            <a:r>
              <a:rPr lang="en-US" sz="3200" dirty="0">
                <a:latin typeface="Times New Roman" panose="02020603050405020304" pitchFamily="18" charset="0"/>
                <a:cs typeface="Times New Roman" panose="02020603050405020304" pitchFamily="18" charset="0"/>
              </a:rPr>
              <a:t>Do Keep </a:t>
            </a:r>
            <a:r>
              <a:rPr lang="en-US" sz="3200" b="0" dirty="0">
                <a:latin typeface="Times New Roman" panose="02020603050405020304" pitchFamily="18" charset="0"/>
                <a:cs typeface="Times New Roman" panose="02020603050405020304" pitchFamily="18" charset="0"/>
              </a:rPr>
              <a:t>the length approximately the same as the original.</a:t>
            </a:r>
          </a:p>
          <a:p>
            <a:r>
              <a:rPr lang="en-US" sz="3200" b="0" dirty="0">
                <a:latin typeface="Times New Roman" panose="02020603050405020304" pitchFamily="18" charset="0"/>
                <a:cs typeface="Times New Roman" panose="02020603050405020304" pitchFamily="18" charset="0"/>
              </a:rPr>
              <a:t>Do not stress any single point more than another.</a:t>
            </a:r>
          </a:p>
          <a:p>
            <a:r>
              <a:rPr lang="en-US" sz="3200" b="0" dirty="0">
                <a:latin typeface="Times New Roman" panose="02020603050405020304" pitchFamily="18" charset="0"/>
                <a:cs typeface="Times New Roman" panose="02020603050405020304" pitchFamily="18" charset="0"/>
              </a:rPr>
              <a:t>Do not change the meaning by adding your own thoughts or views.</a:t>
            </a:r>
          </a:p>
          <a:p>
            <a:r>
              <a:rPr lang="en-US" sz="3200" b="0" dirty="0">
                <a:latin typeface="Times New Roman" panose="02020603050405020304" pitchFamily="18" charset="0"/>
                <a:cs typeface="Times New Roman" panose="02020603050405020304" pitchFamily="18" charset="0"/>
              </a:rPr>
              <a:t>Do not use the original sentence structure or order. </a:t>
            </a:r>
          </a:p>
          <a:p>
            <a:r>
              <a:rPr lang="en-US" sz="3200" b="0" dirty="0">
                <a:latin typeface="Times New Roman" panose="02020603050405020304" pitchFamily="18" charset="0"/>
                <a:cs typeface="Times New Roman" panose="02020603050405020304" pitchFamily="18" charset="0"/>
              </a:rPr>
              <a:t>Use synonyms for all words that are not generic. </a:t>
            </a:r>
          </a:p>
          <a:p>
            <a:r>
              <a:rPr lang="en-US" sz="3200" b="0" dirty="0">
                <a:latin typeface="Times New Roman" panose="02020603050405020304" pitchFamily="18" charset="0"/>
                <a:cs typeface="Times New Roman" panose="02020603050405020304" pitchFamily="18" charset="0"/>
              </a:rPr>
              <a:t>Change the structure of the sentence.</a:t>
            </a:r>
          </a:p>
          <a:p>
            <a:r>
              <a:rPr lang="en-US" sz="3200" b="0" dirty="0">
                <a:latin typeface="Times New Roman" panose="02020603050405020304" pitchFamily="18" charset="0"/>
                <a:cs typeface="Times New Roman" panose="02020603050405020304" pitchFamily="18" charset="0"/>
              </a:rPr>
              <a:t>Change the voice from active to passive and vice versa.    </a:t>
            </a:r>
          </a:p>
          <a:p>
            <a:r>
              <a:rPr lang="en-US" sz="3200" b="0" dirty="0">
                <a:latin typeface="Times New Roman" panose="02020603050405020304" pitchFamily="18" charset="0"/>
                <a:cs typeface="Times New Roman" panose="02020603050405020304" pitchFamily="18" charset="0"/>
              </a:rPr>
              <a:t>Change clauses to phrases and vice versa.</a:t>
            </a:r>
          </a:p>
          <a:p>
            <a:r>
              <a:rPr lang="en-US" sz="3200" b="0" dirty="0">
                <a:latin typeface="Times New Roman" panose="02020603050405020304" pitchFamily="18" charset="0"/>
                <a:cs typeface="Times New Roman" panose="02020603050405020304" pitchFamily="18" charset="0"/>
              </a:rPr>
              <a:t>Change parts of speech.</a:t>
            </a:r>
          </a:p>
          <a:p>
            <a:pPr marL="514350" indent="-514350">
              <a:buFont typeface="Arial" pitchFamily="34" charset="0"/>
              <a:buChar char="•"/>
            </a:pPr>
            <a:endParaRPr lang="en-US" dirty="0"/>
          </a:p>
        </p:txBody>
      </p:sp>
    </p:spTree>
    <p:extLst>
      <p:ext uri="{BB962C8B-B14F-4D97-AF65-F5344CB8AC3E}">
        <p14:creationId xmlns:p14="http://schemas.microsoft.com/office/powerpoint/2010/main" val="89643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CD9CC3D-4997-46B8-A3CB-9A32D18BC3D1}"/>
              </a:ext>
            </a:extLst>
          </p:cNvPr>
          <p:cNvPicPr>
            <a:picLocks noGrp="1" noChangeAspect="1"/>
          </p:cNvPicPr>
          <p:nvPr>
            <p:ph idx="1"/>
          </p:nvPr>
        </p:nvPicPr>
        <p:blipFill>
          <a:blip r:embed="rId2"/>
          <a:stretch>
            <a:fillRect/>
          </a:stretch>
        </p:blipFill>
        <p:spPr>
          <a:xfrm>
            <a:off x="134911" y="104931"/>
            <a:ext cx="11932171" cy="6753069"/>
          </a:xfrm>
          <a:prstGeom prst="rect">
            <a:avLst/>
          </a:prstGeom>
        </p:spPr>
      </p:pic>
    </p:spTree>
    <p:extLst>
      <p:ext uri="{BB962C8B-B14F-4D97-AF65-F5344CB8AC3E}">
        <p14:creationId xmlns:p14="http://schemas.microsoft.com/office/powerpoint/2010/main" val="768163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E032A-CEBC-4C6A-A3AF-490EA6CDBD6A}"/>
              </a:ext>
            </a:extLst>
          </p:cNvPr>
          <p:cNvSpPr>
            <a:spLocks noGrp="1"/>
          </p:cNvSpPr>
          <p:nvPr>
            <p:ph type="ctrTitle"/>
          </p:nvPr>
        </p:nvSpPr>
        <p:spPr>
          <a:xfrm>
            <a:off x="369870" y="174660"/>
            <a:ext cx="11363218" cy="6078503"/>
          </a:xfrm>
        </p:spPr>
        <p:txBody>
          <a:bodyPr>
            <a:noAutofit/>
          </a:bodyPr>
          <a:lstStyle/>
          <a:p>
            <a:pPr algn="just"/>
            <a:r>
              <a:rPr lang="en-US" sz="3000"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Media plays </a:t>
            </a:r>
            <a:r>
              <a:rPr lang="en-US" sz="3000" b="1"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crucial </a:t>
            </a:r>
            <a:r>
              <a:rPr lang="en-US" sz="3000"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role in shaping minds and opinions of </a:t>
            </a:r>
            <a:r>
              <a:rPr lang="en-US" sz="3000" b="1"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masses</a:t>
            </a:r>
            <a:r>
              <a:rPr lang="en-US" sz="3000"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 For disaster management all kinds of media including print, electronic, social and digital media be taken on board timely. As during any kind of </a:t>
            </a:r>
            <a:r>
              <a:rPr lang="en-US" sz="3000" b="1"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catastrophe</a:t>
            </a:r>
            <a:r>
              <a:rPr lang="en-US" sz="3000"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 communication channels are the first to </a:t>
            </a:r>
            <a:r>
              <a:rPr lang="en-US" sz="3000" spc="15"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be </a:t>
            </a:r>
            <a:r>
              <a:rPr lang="en-US" sz="3000" b="1"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erupted </a:t>
            </a:r>
            <a:r>
              <a:rPr lang="en-US" sz="3000"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hence the group of trained volunteers be present everywhere to reach timely and ease out people in trouble. Media while remaining objective and </a:t>
            </a:r>
            <a:r>
              <a:rPr lang="en-US" sz="3000" b="1"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progressive </a:t>
            </a:r>
            <a:r>
              <a:rPr lang="en-US" sz="3000"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must address challenges in the wake of climate change or other human </a:t>
            </a:r>
            <a:r>
              <a:rPr lang="en-US" sz="3000" b="1"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instigated </a:t>
            </a:r>
            <a:r>
              <a:rPr lang="en-US" sz="3000"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incidents and bring positive improvement in entire </a:t>
            </a:r>
            <a:r>
              <a:rPr lang="en-US" sz="3000" b="1"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spectrum </a:t>
            </a:r>
            <a:r>
              <a:rPr lang="en-US" sz="3000"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including all </a:t>
            </a:r>
            <a:r>
              <a:rPr lang="en-US" sz="3000" b="1"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vulnerable </a:t>
            </a:r>
            <a:r>
              <a:rPr lang="en-US" sz="3000"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groups (children, women, aged and disabled). During any mishap, it becomes our social responsibility to facilitate people instead of </a:t>
            </a:r>
            <a:r>
              <a:rPr lang="en-US" sz="3000" b="1"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portraying </a:t>
            </a:r>
            <a:r>
              <a:rPr lang="en-US" sz="3000"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it as a spicy story while </a:t>
            </a:r>
            <a:r>
              <a:rPr lang="en-US" sz="3000" b="1"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deviating </a:t>
            </a:r>
            <a:r>
              <a:rPr lang="en-US" sz="3000"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from the norms of civilized society. </a:t>
            </a:r>
            <a:br>
              <a:rPr lang="en-US" sz="3000"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br>
            <a:br>
              <a:rPr lang="en-US" sz="2800"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sz="2800"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(Reema </a:t>
            </a:r>
            <a:r>
              <a:rPr lang="en-US" sz="2800" dirty="0" err="1">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Shakuat</a:t>
            </a:r>
            <a:r>
              <a:rPr lang="en-US" sz="2800"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 A Resilient Nation, 8</a:t>
            </a:r>
            <a:r>
              <a:rPr lang="en-US" sz="2800" baseline="30000"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th</a:t>
            </a:r>
            <a:r>
              <a:rPr lang="en-US" sz="2800" dirty="0">
                <a:solidFill>
                  <a:srgbClr val="424242"/>
                </a:solidFill>
                <a:effectLst/>
                <a:latin typeface="Times New Roman" panose="02020603050405020304" pitchFamily="18" charset="0"/>
                <a:ea typeface="Times New Roman" panose="02020603050405020304" pitchFamily="18" charset="0"/>
                <a:cs typeface="Times New Roman" panose="02020603050405020304" pitchFamily="18" charset="0"/>
              </a:rPr>
              <a:t> October, 2018)</a:t>
            </a:r>
            <a:endParaRPr lang="en-US"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341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8749" y="186743"/>
            <a:ext cx="10921141" cy="685482"/>
          </a:xfrm>
        </p:spPr>
        <p:txBody>
          <a:bodyPr>
            <a:normAutofit fontScale="90000"/>
          </a:bodyPr>
          <a:lstStyle/>
          <a:p>
            <a:r>
              <a:rPr lang="en-US" b="1" dirty="0">
                <a:latin typeface="Times New Roman" panose="02020603050405020304" pitchFamily="18" charset="0"/>
                <a:cs typeface="Times New Roman" panose="02020603050405020304" pitchFamily="18" charset="0"/>
              </a:rPr>
              <a:t>Paraphrasing Rubric (15) </a:t>
            </a:r>
          </a:p>
        </p:txBody>
      </p:sp>
      <p:graphicFrame>
        <p:nvGraphicFramePr>
          <p:cNvPr id="5" name="Table 4"/>
          <p:cNvGraphicFramePr>
            <a:graphicFrameLocks noGrp="1"/>
          </p:cNvGraphicFramePr>
          <p:nvPr/>
        </p:nvGraphicFramePr>
        <p:xfrm>
          <a:off x="328749" y="872225"/>
          <a:ext cx="11430001" cy="5760720"/>
        </p:xfrm>
        <a:graphic>
          <a:graphicData uri="http://schemas.openxmlformats.org/drawingml/2006/table">
            <a:tbl>
              <a:tblPr firstRow="1" bandRow="1">
                <a:tableStyleId>{5C22544A-7EE6-4342-B048-85BDC9FD1C3A}</a:tableStyleId>
              </a:tblPr>
              <a:tblGrid>
                <a:gridCol w="1816689">
                  <a:extLst>
                    <a:ext uri="{9D8B030D-6E8A-4147-A177-3AD203B41FA5}">
                      <a16:colId xmlns:a16="http://schemas.microsoft.com/office/drawing/2014/main" val="20000"/>
                    </a:ext>
                  </a:extLst>
                </a:gridCol>
                <a:gridCol w="2876424">
                  <a:extLst>
                    <a:ext uri="{9D8B030D-6E8A-4147-A177-3AD203B41FA5}">
                      <a16:colId xmlns:a16="http://schemas.microsoft.com/office/drawing/2014/main" val="20001"/>
                    </a:ext>
                  </a:extLst>
                </a:gridCol>
                <a:gridCol w="3375123">
                  <a:extLst>
                    <a:ext uri="{9D8B030D-6E8A-4147-A177-3AD203B41FA5}">
                      <a16:colId xmlns:a16="http://schemas.microsoft.com/office/drawing/2014/main" val="20002"/>
                    </a:ext>
                  </a:extLst>
                </a:gridCol>
                <a:gridCol w="3361765">
                  <a:extLst>
                    <a:ext uri="{9D8B030D-6E8A-4147-A177-3AD203B41FA5}">
                      <a16:colId xmlns:a16="http://schemas.microsoft.com/office/drawing/2014/main" val="20003"/>
                    </a:ext>
                  </a:extLst>
                </a:gridCol>
              </a:tblGrid>
              <a:tr h="370840">
                <a:tc>
                  <a:txBody>
                    <a:bodyPr/>
                    <a:lstStyle/>
                    <a:p>
                      <a:r>
                        <a:rPr lang="en-US" sz="2200" b="1" dirty="0">
                          <a:solidFill>
                            <a:schemeClr val="tx1"/>
                          </a:solidFill>
                          <a:latin typeface="Calibri" panose="020F0502020204030204" pitchFamily="34" charset="0"/>
                          <a:cs typeface="Calibri" panose="020F0502020204030204" pitchFamily="34" charset="0"/>
                        </a:rPr>
                        <a:t>Criterion</a:t>
                      </a:r>
                    </a:p>
                  </a:txBody>
                  <a:tcPr/>
                </a:tc>
                <a:tc>
                  <a:txBody>
                    <a:bodyPr/>
                    <a:lstStyle/>
                    <a:p>
                      <a:r>
                        <a:rPr lang="en-US" sz="2200" b="1" dirty="0">
                          <a:solidFill>
                            <a:schemeClr val="tx1"/>
                          </a:solidFill>
                          <a:latin typeface="Calibri" panose="020F0502020204030204" pitchFamily="34" charset="0"/>
                          <a:cs typeface="Calibri" panose="020F0502020204030204" pitchFamily="34" charset="0"/>
                        </a:rPr>
                        <a:t>Exceeds Expectations</a:t>
                      </a:r>
                    </a:p>
                  </a:txBody>
                  <a:tcPr/>
                </a:tc>
                <a:tc>
                  <a:txBody>
                    <a:bodyPr/>
                    <a:lstStyle/>
                    <a:p>
                      <a:r>
                        <a:rPr lang="en-US" sz="2200" b="1" dirty="0">
                          <a:solidFill>
                            <a:schemeClr val="tx1"/>
                          </a:solidFill>
                          <a:latin typeface="Calibri" panose="020F0502020204030204" pitchFamily="34" charset="0"/>
                          <a:cs typeface="Calibri" panose="020F0502020204030204" pitchFamily="34" charset="0"/>
                        </a:rPr>
                        <a:t>Meets Expectations </a:t>
                      </a:r>
                    </a:p>
                  </a:txBody>
                  <a:tcPr/>
                </a:tc>
                <a:tc>
                  <a:txBody>
                    <a:bodyPr/>
                    <a:lstStyle/>
                    <a:p>
                      <a:r>
                        <a:rPr lang="en-US" sz="2200" b="1" dirty="0">
                          <a:solidFill>
                            <a:schemeClr val="tx1"/>
                          </a:solidFill>
                          <a:latin typeface="Calibri" panose="020F0502020204030204" pitchFamily="34" charset="0"/>
                          <a:cs typeface="Calibri" panose="020F0502020204030204" pitchFamily="34" charset="0"/>
                        </a:rPr>
                        <a:t>Below Expectations </a:t>
                      </a:r>
                    </a:p>
                  </a:txBody>
                  <a:tcPr/>
                </a:tc>
                <a:extLst>
                  <a:ext uri="{0D108BD9-81ED-4DB2-BD59-A6C34878D82A}">
                    <a16:rowId xmlns:a16="http://schemas.microsoft.com/office/drawing/2014/main" val="10000"/>
                  </a:ext>
                </a:extLst>
              </a:tr>
              <a:tr h="370840">
                <a:tc>
                  <a:txBody>
                    <a:bodyPr/>
                    <a:lstStyle/>
                    <a:p>
                      <a:r>
                        <a:rPr lang="en-US" sz="2200" dirty="0">
                          <a:solidFill>
                            <a:schemeClr val="tx1"/>
                          </a:solidFill>
                          <a:latin typeface="Calibri" panose="020F0502020204030204" pitchFamily="34" charset="0"/>
                          <a:cs typeface="Calibri" panose="020F0502020204030204" pitchFamily="34" charset="0"/>
                        </a:rPr>
                        <a:t>Points earned</a:t>
                      </a:r>
                    </a:p>
                  </a:txBody>
                  <a:tcPr/>
                </a:tc>
                <a:tc>
                  <a:txBody>
                    <a:bodyPr/>
                    <a:lstStyle/>
                    <a:p>
                      <a:pPr algn="ctr"/>
                      <a:r>
                        <a:rPr lang="en-US" sz="2200" b="1" dirty="0">
                          <a:solidFill>
                            <a:schemeClr val="tx1"/>
                          </a:solidFill>
                          <a:latin typeface="Calibri" panose="020F0502020204030204" pitchFamily="34" charset="0"/>
                          <a:cs typeface="Calibri" panose="020F0502020204030204" pitchFamily="34" charset="0"/>
                        </a:rPr>
                        <a:t>3</a:t>
                      </a:r>
                    </a:p>
                  </a:txBody>
                  <a:tcPr/>
                </a:tc>
                <a:tc>
                  <a:txBody>
                    <a:bodyPr/>
                    <a:lstStyle/>
                    <a:p>
                      <a:pPr algn="ctr"/>
                      <a:r>
                        <a:rPr lang="en-US" sz="2200" b="1" dirty="0">
                          <a:solidFill>
                            <a:schemeClr val="tx1"/>
                          </a:solidFill>
                          <a:latin typeface="Calibri" panose="020F0502020204030204" pitchFamily="34" charset="0"/>
                          <a:cs typeface="Calibri" panose="020F0502020204030204" pitchFamily="34" charset="0"/>
                        </a:rPr>
                        <a:t>2</a:t>
                      </a:r>
                    </a:p>
                  </a:txBody>
                  <a:tcPr/>
                </a:tc>
                <a:tc>
                  <a:txBody>
                    <a:bodyPr/>
                    <a:lstStyle/>
                    <a:p>
                      <a:pPr algn="ctr"/>
                      <a:r>
                        <a:rPr lang="en-US" sz="2200" b="1" dirty="0">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1"/>
                  </a:ext>
                </a:extLst>
              </a:tr>
              <a:tr h="370840">
                <a:tc>
                  <a:txBody>
                    <a:bodyPr/>
                    <a:lstStyle/>
                    <a:p>
                      <a:r>
                        <a:rPr lang="en-US" sz="2200" dirty="0">
                          <a:solidFill>
                            <a:schemeClr val="tx1"/>
                          </a:solidFill>
                          <a:latin typeface="Calibri" panose="020F0502020204030204" pitchFamily="34" charset="0"/>
                          <a:cs typeface="Calibri" panose="020F0502020204030204" pitchFamily="34" charset="0"/>
                        </a:rPr>
                        <a:t>Main Idea</a:t>
                      </a:r>
                    </a:p>
                  </a:txBody>
                  <a:tcPr/>
                </a:tc>
                <a:tc>
                  <a:txBody>
                    <a:bodyPr/>
                    <a:lstStyle/>
                    <a:p>
                      <a:r>
                        <a:rPr lang="en-US" sz="2200" dirty="0">
                          <a:solidFill>
                            <a:schemeClr val="tx1"/>
                          </a:solidFill>
                          <a:latin typeface="Calibri" panose="020F0502020204030204" pitchFamily="34" charset="0"/>
                          <a:cs typeface="Calibri" panose="020F0502020204030204" pitchFamily="34" charset="0"/>
                        </a:rPr>
                        <a:t>Main idea is clear</a:t>
                      </a:r>
                    </a:p>
                  </a:txBody>
                  <a:tcPr/>
                </a:tc>
                <a:tc>
                  <a:txBody>
                    <a:bodyPr/>
                    <a:lstStyle/>
                    <a:p>
                      <a:r>
                        <a:rPr lang="en-US" sz="2200" dirty="0">
                          <a:solidFill>
                            <a:schemeClr val="tx1"/>
                          </a:solidFill>
                          <a:latin typeface="Calibri" panose="020F0502020204030204" pitchFamily="34" charset="0"/>
                          <a:cs typeface="Calibri" panose="020F0502020204030204" pitchFamily="34" charset="0"/>
                        </a:rPr>
                        <a:t>Main idea is</a:t>
                      </a:r>
                      <a:r>
                        <a:rPr lang="en-US" sz="2200" baseline="0" dirty="0">
                          <a:solidFill>
                            <a:schemeClr val="tx1"/>
                          </a:solidFill>
                          <a:latin typeface="Calibri" panose="020F0502020204030204" pitchFamily="34" charset="0"/>
                          <a:cs typeface="Calibri" panose="020F0502020204030204" pitchFamily="34" charset="0"/>
                        </a:rPr>
                        <a:t> hinted on</a:t>
                      </a:r>
                      <a:endParaRPr lang="en-US" sz="2200" dirty="0">
                        <a:solidFill>
                          <a:schemeClr val="tx1"/>
                        </a:solidFill>
                        <a:latin typeface="Calibri" panose="020F0502020204030204" pitchFamily="34" charset="0"/>
                        <a:cs typeface="Calibri" panose="020F0502020204030204" pitchFamily="34" charset="0"/>
                      </a:endParaRPr>
                    </a:p>
                  </a:txBody>
                  <a:tcPr/>
                </a:tc>
                <a:tc>
                  <a:txBody>
                    <a:bodyPr/>
                    <a:lstStyle/>
                    <a:p>
                      <a:r>
                        <a:rPr lang="en-US" sz="2200" dirty="0">
                          <a:solidFill>
                            <a:schemeClr val="tx1"/>
                          </a:solidFill>
                          <a:latin typeface="Calibri" panose="020F0502020204030204" pitchFamily="34" charset="0"/>
                          <a:cs typeface="Calibri" panose="020F0502020204030204" pitchFamily="34" charset="0"/>
                        </a:rPr>
                        <a:t>Main idea is incorrect</a:t>
                      </a:r>
                    </a:p>
                  </a:txBody>
                  <a:tcPr/>
                </a:tc>
                <a:extLst>
                  <a:ext uri="{0D108BD9-81ED-4DB2-BD59-A6C34878D82A}">
                    <a16:rowId xmlns:a16="http://schemas.microsoft.com/office/drawing/2014/main" val="10002"/>
                  </a:ext>
                </a:extLst>
              </a:tr>
              <a:tr h="370840">
                <a:tc>
                  <a:txBody>
                    <a:bodyPr/>
                    <a:lstStyle/>
                    <a:p>
                      <a:r>
                        <a:rPr lang="en-US" sz="2200" dirty="0">
                          <a:solidFill>
                            <a:schemeClr val="tx1"/>
                          </a:solidFill>
                          <a:latin typeface="Calibri" panose="020F0502020204030204" pitchFamily="34" charset="0"/>
                          <a:cs typeface="Calibri" panose="020F0502020204030204" pitchFamily="34" charset="0"/>
                        </a:rPr>
                        <a:t>Detail</a:t>
                      </a:r>
                    </a:p>
                  </a:txBody>
                  <a:tcPr/>
                </a:tc>
                <a:tc>
                  <a:txBody>
                    <a:bodyPr/>
                    <a:lstStyle/>
                    <a:p>
                      <a:r>
                        <a:rPr lang="en-US" sz="2200" dirty="0">
                          <a:solidFill>
                            <a:schemeClr val="tx1"/>
                          </a:solidFill>
                          <a:latin typeface="Calibri" panose="020F0502020204030204" pitchFamily="34" charset="0"/>
                          <a:cs typeface="Calibri" panose="020F0502020204030204" pitchFamily="34" charset="0"/>
                        </a:rPr>
                        <a:t>Relevant detail included</a:t>
                      </a:r>
                    </a:p>
                  </a:txBody>
                  <a:tcPr/>
                </a:tc>
                <a:tc>
                  <a:txBody>
                    <a:bodyPr/>
                    <a:lstStyle/>
                    <a:p>
                      <a:r>
                        <a:rPr lang="en-US" sz="2200" dirty="0">
                          <a:solidFill>
                            <a:schemeClr val="tx1"/>
                          </a:solidFill>
                          <a:latin typeface="Calibri" panose="020F0502020204030204" pitchFamily="34" charset="0"/>
                          <a:cs typeface="Calibri" panose="020F0502020204030204" pitchFamily="34" charset="0"/>
                        </a:rPr>
                        <a:t>Some relevant detail missing</a:t>
                      </a:r>
                    </a:p>
                  </a:txBody>
                  <a:tcPr/>
                </a:tc>
                <a:tc>
                  <a:txBody>
                    <a:bodyPr/>
                    <a:lstStyle/>
                    <a:p>
                      <a:r>
                        <a:rPr lang="en-US" sz="2200" dirty="0">
                          <a:solidFill>
                            <a:schemeClr val="tx1"/>
                          </a:solidFill>
                          <a:latin typeface="Calibri" panose="020F0502020204030204" pitchFamily="34" charset="0"/>
                          <a:cs typeface="Calibri" panose="020F0502020204030204" pitchFamily="34" charset="0"/>
                        </a:rPr>
                        <a:t>Too many or no</a:t>
                      </a:r>
                      <a:r>
                        <a:rPr lang="en-US" sz="2200" baseline="0" dirty="0">
                          <a:solidFill>
                            <a:schemeClr val="tx1"/>
                          </a:solidFill>
                          <a:latin typeface="Calibri" panose="020F0502020204030204" pitchFamily="34" charset="0"/>
                          <a:cs typeface="Calibri" panose="020F0502020204030204" pitchFamily="34" charset="0"/>
                        </a:rPr>
                        <a:t> </a:t>
                      </a:r>
                      <a:r>
                        <a:rPr lang="en-US" sz="2200" dirty="0">
                          <a:solidFill>
                            <a:schemeClr val="tx1"/>
                          </a:solidFill>
                          <a:latin typeface="Calibri" panose="020F0502020204030204" pitchFamily="34" charset="0"/>
                          <a:cs typeface="Calibri" panose="020F0502020204030204" pitchFamily="34" charset="0"/>
                        </a:rPr>
                        <a:t>details</a:t>
                      </a:r>
                    </a:p>
                  </a:txBody>
                  <a:tcPr/>
                </a:tc>
                <a:extLst>
                  <a:ext uri="{0D108BD9-81ED-4DB2-BD59-A6C34878D82A}">
                    <a16:rowId xmlns:a16="http://schemas.microsoft.com/office/drawing/2014/main" val="10003"/>
                  </a:ext>
                </a:extLst>
              </a:tr>
              <a:tr h="370840">
                <a:tc>
                  <a:txBody>
                    <a:bodyPr/>
                    <a:lstStyle/>
                    <a:p>
                      <a:r>
                        <a:rPr lang="en-US" sz="2200" dirty="0">
                          <a:solidFill>
                            <a:schemeClr val="tx1"/>
                          </a:solidFill>
                          <a:latin typeface="Calibri" panose="020F0502020204030204" pitchFamily="34" charset="0"/>
                          <a:cs typeface="Calibri" panose="020F0502020204030204" pitchFamily="34" charset="0"/>
                        </a:rPr>
                        <a:t>Paraphrase</a:t>
                      </a:r>
                    </a:p>
                  </a:txBody>
                  <a:tcPr/>
                </a:tc>
                <a:tc>
                  <a:txBody>
                    <a:bodyPr/>
                    <a:lstStyle/>
                    <a:p>
                      <a:r>
                        <a:rPr lang="en-US" sz="2200" dirty="0">
                          <a:solidFill>
                            <a:schemeClr val="tx1"/>
                          </a:solidFill>
                          <a:latin typeface="Calibri" panose="020F0502020204030204" pitchFamily="34" charset="0"/>
                          <a:cs typeface="Calibri" panose="020F0502020204030204" pitchFamily="34" charset="0"/>
                        </a:rPr>
                        <a:t>sentence and word order changed</a:t>
                      </a:r>
                    </a:p>
                  </a:txBody>
                  <a:tcPr/>
                </a:tc>
                <a:tc>
                  <a:txBody>
                    <a:bodyPr/>
                    <a:lstStyle/>
                    <a:p>
                      <a:r>
                        <a:rPr lang="en-US" sz="2200" dirty="0">
                          <a:solidFill>
                            <a:schemeClr val="tx1"/>
                          </a:solidFill>
                          <a:latin typeface="Calibri" panose="020F0502020204030204" pitchFamily="34" charset="0"/>
                          <a:cs typeface="Calibri" panose="020F0502020204030204" pitchFamily="34" charset="0"/>
                        </a:rPr>
                        <a:t>Some sentences put into own</a:t>
                      </a:r>
                      <a:r>
                        <a:rPr lang="en-US" sz="2200" baseline="0" dirty="0">
                          <a:solidFill>
                            <a:schemeClr val="tx1"/>
                          </a:solidFill>
                          <a:latin typeface="Calibri" panose="020F0502020204030204" pitchFamily="34" charset="0"/>
                          <a:cs typeface="Calibri" panose="020F0502020204030204" pitchFamily="34" charset="0"/>
                        </a:rPr>
                        <a:t> words</a:t>
                      </a:r>
                      <a:endParaRPr lang="en-US" sz="2200" dirty="0">
                        <a:solidFill>
                          <a:schemeClr val="tx1"/>
                        </a:solidFill>
                        <a:latin typeface="Calibri" panose="020F0502020204030204" pitchFamily="34" charset="0"/>
                        <a:cs typeface="Calibri" panose="020F0502020204030204" pitchFamily="34" charset="0"/>
                      </a:endParaRPr>
                    </a:p>
                  </a:txBody>
                  <a:tcPr/>
                </a:tc>
                <a:tc>
                  <a:txBody>
                    <a:bodyPr/>
                    <a:lstStyle/>
                    <a:p>
                      <a:r>
                        <a:rPr lang="en-US" sz="2200" dirty="0">
                          <a:solidFill>
                            <a:schemeClr val="tx1"/>
                          </a:solidFill>
                          <a:latin typeface="Calibri" panose="020F0502020204030204" pitchFamily="34" charset="0"/>
                          <a:cs typeface="Calibri" panose="020F0502020204030204" pitchFamily="34" charset="0"/>
                        </a:rPr>
                        <a:t>Sentence copied from text</a:t>
                      </a:r>
                    </a:p>
                  </a:txBody>
                  <a:tcPr/>
                </a:tc>
                <a:extLst>
                  <a:ext uri="{0D108BD9-81ED-4DB2-BD59-A6C34878D82A}">
                    <a16:rowId xmlns:a16="http://schemas.microsoft.com/office/drawing/2014/main" val="10004"/>
                  </a:ext>
                </a:extLst>
              </a:tr>
              <a:tr h="370840">
                <a:tc>
                  <a:txBody>
                    <a:bodyPr/>
                    <a:lstStyle/>
                    <a:p>
                      <a:r>
                        <a:rPr lang="en-US" sz="2200" dirty="0">
                          <a:solidFill>
                            <a:schemeClr val="tx1"/>
                          </a:solidFill>
                          <a:latin typeface="Calibri" panose="020F0502020204030204" pitchFamily="34" charset="0"/>
                          <a:cs typeface="Calibri" panose="020F0502020204030204" pitchFamily="34" charset="0"/>
                        </a:rPr>
                        <a:t>Grammar</a:t>
                      </a:r>
                    </a:p>
                  </a:txBody>
                  <a:tcPr/>
                </a:tc>
                <a:tc>
                  <a:txBody>
                    <a:bodyPr/>
                    <a:lstStyle/>
                    <a:p>
                      <a:r>
                        <a:rPr lang="en-US" sz="2200" dirty="0">
                          <a:solidFill>
                            <a:schemeClr val="tx1"/>
                          </a:solidFill>
                          <a:latin typeface="Calibri" panose="020F0502020204030204" pitchFamily="34" charset="0"/>
                          <a:cs typeface="Calibri" panose="020F0502020204030204" pitchFamily="34" charset="0"/>
                        </a:rPr>
                        <a:t>Sentence structure is varied</a:t>
                      </a:r>
                    </a:p>
                  </a:txBody>
                  <a:tcPr/>
                </a:tc>
                <a:tc>
                  <a:txBody>
                    <a:bodyPr/>
                    <a:lstStyle/>
                    <a:p>
                      <a:r>
                        <a:rPr lang="en-US" sz="2200" dirty="0">
                          <a:solidFill>
                            <a:schemeClr val="tx1"/>
                          </a:solidFill>
                          <a:latin typeface="Calibri" panose="020F0502020204030204" pitchFamily="34" charset="0"/>
                          <a:cs typeface="Calibri" panose="020F0502020204030204" pitchFamily="34" charset="0"/>
                        </a:rPr>
                        <a:t>Sentence structure is simple</a:t>
                      </a:r>
                    </a:p>
                  </a:txBody>
                  <a:tcPr/>
                </a:tc>
                <a:tc>
                  <a:txBody>
                    <a:bodyPr/>
                    <a:lstStyle/>
                    <a:p>
                      <a:r>
                        <a:rPr lang="en-US" sz="2200" dirty="0">
                          <a:solidFill>
                            <a:schemeClr val="tx1"/>
                          </a:solidFill>
                          <a:latin typeface="Calibri" panose="020F0502020204030204" pitchFamily="34" charset="0"/>
                          <a:cs typeface="Calibri" panose="020F0502020204030204" pitchFamily="34" charset="0"/>
                        </a:rPr>
                        <a:t>No change</a:t>
                      </a:r>
                      <a:r>
                        <a:rPr lang="en-US" sz="2200" baseline="0" dirty="0">
                          <a:solidFill>
                            <a:schemeClr val="tx1"/>
                          </a:solidFill>
                          <a:latin typeface="Calibri" panose="020F0502020204030204" pitchFamily="34" charset="0"/>
                          <a:cs typeface="Calibri" panose="020F0502020204030204" pitchFamily="34" charset="0"/>
                        </a:rPr>
                        <a:t> in </a:t>
                      </a:r>
                      <a:r>
                        <a:rPr lang="en-US" sz="2200" dirty="0">
                          <a:solidFill>
                            <a:schemeClr val="tx1"/>
                          </a:solidFill>
                          <a:latin typeface="Calibri" panose="020F0502020204030204" pitchFamily="34" charset="0"/>
                          <a:cs typeface="Calibri" panose="020F0502020204030204" pitchFamily="34" charset="0"/>
                        </a:rPr>
                        <a:t>Sentence structure </a:t>
                      </a:r>
                    </a:p>
                  </a:txBody>
                  <a:tcPr/>
                </a:tc>
                <a:extLst>
                  <a:ext uri="{0D108BD9-81ED-4DB2-BD59-A6C34878D82A}">
                    <a16:rowId xmlns:a16="http://schemas.microsoft.com/office/drawing/2014/main" val="10005"/>
                  </a:ext>
                </a:extLst>
              </a:tr>
              <a:tr h="370840">
                <a:tc>
                  <a:txBody>
                    <a:bodyPr/>
                    <a:lstStyle/>
                    <a:p>
                      <a:r>
                        <a:rPr lang="en-US" sz="2200" dirty="0">
                          <a:solidFill>
                            <a:schemeClr val="tx1"/>
                          </a:solidFill>
                          <a:latin typeface="Calibri" panose="020F0502020204030204" pitchFamily="34" charset="0"/>
                          <a:cs typeface="Calibri" panose="020F0502020204030204" pitchFamily="34" charset="0"/>
                        </a:rPr>
                        <a:t>Spelling</a:t>
                      </a:r>
                      <a:r>
                        <a:rPr lang="en-US" sz="2200" baseline="0" dirty="0">
                          <a:solidFill>
                            <a:schemeClr val="tx1"/>
                          </a:solidFill>
                          <a:latin typeface="Calibri" panose="020F0502020204030204" pitchFamily="34" charset="0"/>
                          <a:cs typeface="Calibri" panose="020F0502020204030204" pitchFamily="34" charset="0"/>
                        </a:rPr>
                        <a:t> /punctuation</a:t>
                      </a:r>
                      <a:endParaRPr lang="en-US" sz="2200"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2200" dirty="0">
                          <a:solidFill>
                            <a:schemeClr val="tx1"/>
                          </a:solidFill>
                          <a:latin typeface="Calibri" panose="020F0502020204030204" pitchFamily="34" charset="0"/>
                          <a:cs typeface="Calibri" panose="020F0502020204030204" pitchFamily="34" charset="0"/>
                        </a:rPr>
                        <a:t>1.5</a:t>
                      </a:r>
                    </a:p>
                    <a:p>
                      <a:pPr algn="ctr"/>
                      <a:r>
                        <a:rPr lang="en-US" sz="2200" dirty="0">
                          <a:solidFill>
                            <a:schemeClr val="tx1"/>
                          </a:solidFill>
                          <a:latin typeface="Calibri" panose="020F0502020204030204" pitchFamily="34" charset="0"/>
                          <a:cs typeface="Calibri" panose="020F0502020204030204" pitchFamily="34" charset="0"/>
                        </a:rPr>
                        <a:t>No</a:t>
                      </a:r>
                      <a:r>
                        <a:rPr lang="en-US" sz="2200" baseline="0" dirty="0">
                          <a:solidFill>
                            <a:schemeClr val="tx1"/>
                          </a:solidFill>
                          <a:latin typeface="Calibri" panose="020F0502020204030204" pitchFamily="34" charset="0"/>
                          <a:cs typeface="Calibri" panose="020F0502020204030204" pitchFamily="34" charset="0"/>
                        </a:rPr>
                        <a:t> spelling/  punctuation errors</a:t>
                      </a:r>
                      <a:endParaRPr lang="en-US" sz="2200"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2200" baseline="0" dirty="0">
                          <a:solidFill>
                            <a:schemeClr val="tx1"/>
                          </a:solidFill>
                          <a:latin typeface="Calibri" panose="020F0502020204030204" pitchFamily="34" charset="0"/>
                          <a:cs typeface="Calibri" panose="020F0502020204030204" pitchFamily="34" charset="0"/>
                        </a:rPr>
                        <a:t>1.0</a:t>
                      </a:r>
                    </a:p>
                    <a:p>
                      <a:pPr algn="ctr"/>
                      <a:r>
                        <a:rPr lang="en-US" sz="2200" baseline="0" dirty="0">
                          <a:solidFill>
                            <a:schemeClr val="tx1"/>
                          </a:solidFill>
                          <a:latin typeface="Calibri" panose="020F0502020204030204" pitchFamily="34" charset="0"/>
                          <a:cs typeface="Calibri" panose="020F0502020204030204" pitchFamily="34" charset="0"/>
                        </a:rPr>
                        <a:t>some spelling/ punctuation errors</a:t>
                      </a:r>
                      <a:endParaRPr lang="en-US" sz="2200" dirty="0">
                        <a:solidFill>
                          <a:schemeClr val="tx1"/>
                        </a:solidFill>
                        <a:latin typeface="Calibri" panose="020F0502020204030204" pitchFamily="34" charset="0"/>
                        <a:cs typeface="Calibri" panose="020F0502020204030204" pitchFamily="34" charset="0"/>
                      </a:endParaRPr>
                    </a:p>
                  </a:txBody>
                  <a:tcPr/>
                </a:tc>
                <a:tc>
                  <a:txBody>
                    <a:bodyPr/>
                    <a:lstStyle/>
                    <a:p>
                      <a:pPr algn="ctr"/>
                      <a:r>
                        <a:rPr lang="en-US" sz="2200" baseline="0" dirty="0">
                          <a:solidFill>
                            <a:schemeClr val="tx1"/>
                          </a:solidFill>
                          <a:latin typeface="Calibri" panose="020F0502020204030204" pitchFamily="34" charset="0"/>
                          <a:cs typeface="Calibri" panose="020F0502020204030204" pitchFamily="34" charset="0"/>
                        </a:rPr>
                        <a:t>0.5</a:t>
                      </a:r>
                    </a:p>
                    <a:p>
                      <a:pPr algn="ctr"/>
                      <a:r>
                        <a:rPr lang="en-US" sz="2200" baseline="0" dirty="0">
                          <a:solidFill>
                            <a:schemeClr val="tx1"/>
                          </a:solidFill>
                          <a:latin typeface="Calibri" panose="020F0502020204030204" pitchFamily="34" charset="0"/>
                          <a:cs typeface="Calibri" panose="020F0502020204030204" pitchFamily="34" charset="0"/>
                        </a:rPr>
                        <a:t>Many spelling/ punctuation errors</a:t>
                      </a:r>
                      <a:endParaRPr lang="en-US" sz="220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6"/>
                  </a:ext>
                </a:extLst>
              </a:tr>
              <a:tr h="370840">
                <a:tc>
                  <a:txBody>
                    <a:bodyPr/>
                    <a:lstStyle/>
                    <a:p>
                      <a:pPr algn="l"/>
                      <a:r>
                        <a:rPr lang="en-US" sz="2200" dirty="0">
                          <a:solidFill>
                            <a:schemeClr val="tx1"/>
                          </a:solidFill>
                          <a:latin typeface="Calibri" panose="020F0502020204030204" pitchFamily="34" charset="0"/>
                          <a:cs typeface="Calibri" panose="020F0502020204030204" pitchFamily="34" charset="0"/>
                        </a:rPr>
                        <a:t>References</a:t>
                      </a:r>
                    </a:p>
                  </a:txBody>
                  <a:tcPr/>
                </a:tc>
                <a:tc>
                  <a:txBody>
                    <a:bodyPr/>
                    <a:lstStyle/>
                    <a:p>
                      <a:pPr algn="ctr"/>
                      <a:r>
                        <a:rPr lang="en-US" sz="2200" dirty="0">
                          <a:solidFill>
                            <a:schemeClr val="tx1"/>
                          </a:solidFill>
                          <a:latin typeface="Calibri" panose="020F0502020204030204" pitchFamily="34" charset="0"/>
                          <a:cs typeface="Calibri" panose="020F0502020204030204" pitchFamily="34" charset="0"/>
                        </a:rPr>
                        <a:t>1.5</a:t>
                      </a:r>
                    </a:p>
                    <a:p>
                      <a:pPr algn="ctr"/>
                      <a:r>
                        <a:rPr lang="en-US" sz="2200" dirty="0">
                          <a:solidFill>
                            <a:schemeClr val="tx1"/>
                          </a:solidFill>
                          <a:latin typeface="Calibri" panose="020F0502020204030204" pitchFamily="34" charset="0"/>
                          <a:cs typeface="Calibri" panose="020F0502020204030204" pitchFamily="34" charset="0"/>
                        </a:rPr>
                        <a:t>Accurate use</a:t>
                      </a:r>
                    </a:p>
                  </a:txBody>
                  <a:tcPr/>
                </a:tc>
                <a:tc>
                  <a:txBody>
                    <a:bodyPr/>
                    <a:lstStyle/>
                    <a:p>
                      <a:pPr algn="ctr"/>
                      <a:r>
                        <a:rPr lang="en-US" sz="2200" dirty="0">
                          <a:solidFill>
                            <a:schemeClr val="tx1"/>
                          </a:solidFill>
                          <a:latin typeface="Calibri" panose="020F0502020204030204" pitchFamily="34" charset="0"/>
                          <a:cs typeface="Calibri" panose="020F0502020204030204" pitchFamily="34" charset="0"/>
                        </a:rPr>
                        <a:t>1.0</a:t>
                      </a:r>
                    </a:p>
                    <a:p>
                      <a:pPr algn="ctr"/>
                      <a:r>
                        <a:rPr lang="en-US" sz="2200" dirty="0">
                          <a:solidFill>
                            <a:schemeClr val="tx1"/>
                          </a:solidFill>
                          <a:latin typeface="Calibri" panose="020F0502020204030204" pitchFamily="34" charset="0"/>
                          <a:cs typeface="Calibri" panose="020F0502020204030204" pitchFamily="34" charset="0"/>
                        </a:rPr>
                        <a:t>Partly accurate use</a:t>
                      </a:r>
                    </a:p>
                  </a:txBody>
                  <a:tcPr/>
                </a:tc>
                <a:tc>
                  <a:txBody>
                    <a:bodyPr/>
                    <a:lstStyle/>
                    <a:p>
                      <a:pPr algn="ctr"/>
                      <a:r>
                        <a:rPr lang="en-US" sz="2200" dirty="0">
                          <a:solidFill>
                            <a:schemeClr val="tx1"/>
                          </a:solidFill>
                          <a:latin typeface="Calibri" panose="020F0502020204030204" pitchFamily="34" charset="0"/>
                          <a:cs typeface="Calibri" panose="020F0502020204030204" pitchFamily="34" charset="0"/>
                        </a:rPr>
                        <a:t>0.5</a:t>
                      </a:r>
                    </a:p>
                    <a:p>
                      <a:pPr algn="ctr"/>
                      <a:r>
                        <a:rPr lang="en-US" sz="2200" dirty="0">
                          <a:solidFill>
                            <a:schemeClr val="tx1"/>
                          </a:solidFill>
                          <a:latin typeface="Calibri" panose="020F0502020204030204" pitchFamily="34" charset="0"/>
                          <a:cs typeface="Calibri" panose="020F0502020204030204" pitchFamily="34" charset="0"/>
                        </a:rPr>
                        <a:t>Incorrect/missing</a:t>
                      </a:r>
                      <a:r>
                        <a:rPr lang="en-US" sz="2200" baseline="0" dirty="0">
                          <a:solidFill>
                            <a:schemeClr val="tx1"/>
                          </a:solidFill>
                          <a:latin typeface="Calibri" panose="020F0502020204030204" pitchFamily="34" charset="0"/>
                          <a:cs typeface="Calibri" panose="020F0502020204030204" pitchFamily="34" charset="0"/>
                        </a:rPr>
                        <a:t> references</a:t>
                      </a:r>
                      <a:endParaRPr lang="en-US" sz="2200"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8756794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TotalTime>
  <Words>419</Words>
  <Application>Microsoft Office PowerPoint</Application>
  <PresentationFormat>Widescreen</PresentationFormat>
  <Paragraphs>55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Calibri Light</vt:lpstr>
      <vt:lpstr>Garamond</vt:lpstr>
      <vt:lpstr>Times New Roman</vt:lpstr>
      <vt:lpstr>Office Theme</vt:lpstr>
      <vt:lpstr>Paraphrasing</vt:lpstr>
      <vt:lpstr>PowerPoint Presentation</vt:lpstr>
      <vt:lpstr>PowerPoint Presentation</vt:lpstr>
      <vt:lpstr>PowerPoint Presentation</vt:lpstr>
      <vt:lpstr>Media plays crucial role in shaping minds and opinions of masses. For disaster management all kinds of media including print, electronic, social and digital media be taken on board timely. As during any kind of catastrophe, communication channels are the first to be erupted hence the group of trained volunteers be present everywhere to reach timely and ease out people in trouble. Media while remaining objective and progressive must address challenges in the wake of climate change or other human instigated incidents and bring positive improvement in entire spectrum including all vulnerable groups (children, women, aged and disabled). During any mishap, it becomes our social responsibility to facilitate people instead of portraying it as a spicy story while deviating from the norms of civilized society.   (Reema Shakuat, A Resilient Nation, 8th October, 2018)</vt:lpstr>
      <vt:lpstr>Paraphrasing Rubric (15)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Essay Writing </dc:title>
  <dc:creator>iuser</dc:creator>
  <cp:lastModifiedBy>nimra lodhi</cp:lastModifiedBy>
  <cp:revision>8</cp:revision>
  <dcterms:created xsi:type="dcterms:W3CDTF">2021-11-17T04:21:11Z</dcterms:created>
  <dcterms:modified xsi:type="dcterms:W3CDTF">2021-11-28T17:03:06Z</dcterms:modified>
</cp:coreProperties>
</file>