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CD3EBD-2C5E-4DCC-AE47-B197E21F72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D805F-3E4B-4D07-A4FD-588F388A95D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Cricket</a:t>
          </a:r>
        </a:p>
      </dgm:t>
    </dgm:pt>
    <dgm:pt modelId="{C3939DFF-97F4-47A4-8614-0CB305CAB5D6}" type="parTrans" cxnId="{31FB9B49-321C-4C28-897B-771506B56778}">
      <dgm:prSet/>
      <dgm:spPr/>
      <dgm:t>
        <a:bodyPr/>
        <a:lstStyle/>
        <a:p>
          <a:endParaRPr lang="en-US"/>
        </a:p>
      </dgm:t>
    </dgm:pt>
    <dgm:pt modelId="{C1EC5AE8-3106-4C7F-90FB-BEE485BCEE7D}" type="sibTrans" cxnId="{31FB9B49-321C-4C28-897B-771506B56778}">
      <dgm:prSet/>
      <dgm:spPr/>
      <dgm:t>
        <a:bodyPr/>
        <a:lstStyle/>
        <a:p>
          <a:endParaRPr lang="en-US"/>
        </a:p>
      </dgm:t>
    </dgm:pt>
    <dgm:pt modelId="{1812BD34-D2AA-4DD6-8437-24F67A3BC07F}" type="asst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Levels of Cricket</a:t>
          </a:r>
        </a:p>
      </dgm:t>
    </dgm:pt>
    <dgm:pt modelId="{72150758-3571-4845-A03E-C5F17A8A70BC}" type="parTrans" cxnId="{1D791158-AF86-43F9-A408-6AA85AB5A18A}">
      <dgm:prSet/>
      <dgm:spPr/>
      <dgm:t>
        <a:bodyPr/>
        <a:lstStyle/>
        <a:p>
          <a:endParaRPr lang="en-US"/>
        </a:p>
      </dgm:t>
    </dgm:pt>
    <dgm:pt modelId="{ADD75BEB-8CF3-4825-B816-67542F9CFAC1}" type="sibTrans" cxnId="{1D791158-AF86-43F9-A408-6AA85AB5A18A}">
      <dgm:prSet/>
      <dgm:spPr/>
      <dgm:t>
        <a:bodyPr/>
        <a:lstStyle/>
        <a:p>
          <a:endParaRPr lang="en-US"/>
        </a:p>
      </dgm:t>
    </dgm:pt>
    <dgm:pt modelId="{1808950A-5057-4D12-835E-4F5CC1450080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Club Cricket</a:t>
          </a:r>
        </a:p>
      </dgm:t>
    </dgm:pt>
    <dgm:pt modelId="{8393CC40-33FC-4798-8485-72770C92CA7B}" type="parTrans" cxnId="{86D07E8D-FF22-4F47-844D-8DBD5BE6FB27}">
      <dgm:prSet/>
      <dgm:spPr/>
      <dgm:t>
        <a:bodyPr/>
        <a:lstStyle/>
        <a:p>
          <a:endParaRPr lang="en-US"/>
        </a:p>
      </dgm:t>
    </dgm:pt>
    <dgm:pt modelId="{9ABB9DD3-5FA1-4A74-B9CC-0B56AE206A70}" type="sibTrans" cxnId="{86D07E8D-FF22-4F47-844D-8DBD5BE6FB27}">
      <dgm:prSet/>
      <dgm:spPr/>
      <dgm:t>
        <a:bodyPr/>
        <a:lstStyle/>
        <a:p>
          <a:endParaRPr lang="en-US"/>
        </a:p>
      </dgm:t>
    </dgm:pt>
    <dgm:pt modelId="{14B6FE94-78BF-447C-8B6F-AB0121FA0740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Cricket Leagues</a:t>
          </a:r>
        </a:p>
      </dgm:t>
    </dgm:pt>
    <dgm:pt modelId="{C1A3D5CA-1ED7-41BA-BEBA-96A522799C61}" type="parTrans" cxnId="{E04A20EE-1594-4C28-A178-14A7ACC945F0}">
      <dgm:prSet/>
      <dgm:spPr/>
      <dgm:t>
        <a:bodyPr/>
        <a:lstStyle/>
        <a:p>
          <a:endParaRPr lang="en-US"/>
        </a:p>
      </dgm:t>
    </dgm:pt>
    <dgm:pt modelId="{9CE0E898-5A16-4079-9DA2-03DFC8377217}" type="sibTrans" cxnId="{E04A20EE-1594-4C28-A178-14A7ACC945F0}">
      <dgm:prSet/>
      <dgm:spPr/>
      <dgm:t>
        <a:bodyPr/>
        <a:lstStyle/>
        <a:p>
          <a:endParaRPr lang="en-US"/>
        </a:p>
      </dgm:t>
    </dgm:pt>
    <dgm:pt modelId="{F537EABE-655E-4950-A8E0-1321693A9F65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Departmental Cricket</a:t>
          </a:r>
        </a:p>
      </dgm:t>
    </dgm:pt>
    <dgm:pt modelId="{C993D502-202D-4AE0-AEC0-6BAE615EE3EA}" type="parTrans" cxnId="{5F6DEE8E-9D57-482C-80E7-544295E89B82}">
      <dgm:prSet/>
      <dgm:spPr/>
      <dgm:t>
        <a:bodyPr/>
        <a:lstStyle/>
        <a:p>
          <a:endParaRPr lang="en-US"/>
        </a:p>
      </dgm:t>
    </dgm:pt>
    <dgm:pt modelId="{0C725F5B-3B1F-41FF-A350-5480F46250D4}" type="sibTrans" cxnId="{5F6DEE8E-9D57-482C-80E7-544295E89B82}">
      <dgm:prSet/>
      <dgm:spPr/>
      <dgm:t>
        <a:bodyPr/>
        <a:lstStyle/>
        <a:p>
          <a:endParaRPr lang="en-US"/>
        </a:p>
      </dgm:t>
    </dgm:pt>
    <dgm:pt modelId="{41D0B5D3-A019-4835-B50D-B2FD0502F947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Launch of Pakistan Super League</a:t>
          </a:r>
        </a:p>
      </dgm:t>
    </dgm:pt>
    <dgm:pt modelId="{CF5B3E49-0308-48DB-A535-8D01231CB8B9}" type="parTrans" cxnId="{38B5B1CD-4BD3-4095-8D99-49EED08773F9}">
      <dgm:prSet/>
      <dgm:spPr/>
      <dgm:t>
        <a:bodyPr/>
        <a:lstStyle/>
        <a:p>
          <a:endParaRPr lang="en-US"/>
        </a:p>
      </dgm:t>
    </dgm:pt>
    <dgm:pt modelId="{F82AF30B-D8F4-4EA0-A4D2-AD0281034E14}" type="sibTrans" cxnId="{38B5B1CD-4BD3-4095-8D99-49EED08773F9}">
      <dgm:prSet/>
      <dgm:spPr/>
      <dgm:t>
        <a:bodyPr/>
        <a:lstStyle/>
        <a:p>
          <a:endParaRPr lang="en-US"/>
        </a:p>
      </dgm:t>
    </dgm:pt>
    <dgm:pt modelId="{C53FC053-9C5E-4252-A557-1FC3132373E9}" type="pres">
      <dgm:prSet presAssocID="{65CD3EBD-2C5E-4DCC-AE47-B197E21F72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08CD73-5B3C-4011-A215-88F7DB1F29EC}" type="pres">
      <dgm:prSet presAssocID="{E57D805F-3E4B-4D07-A4FD-588F388A95D3}" presName="hierRoot1" presStyleCnt="0">
        <dgm:presLayoutVars>
          <dgm:hierBranch val="init"/>
        </dgm:presLayoutVars>
      </dgm:prSet>
      <dgm:spPr/>
    </dgm:pt>
    <dgm:pt modelId="{534811E0-E103-45BC-B836-844F2A883DD3}" type="pres">
      <dgm:prSet presAssocID="{E57D805F-3E4B-4D07-A4FD-588F388A95D3}" presName="rootComposite1" presStyleCnt="0"/>
      <dgm:spPr/>
    </dgm:pt>
    <dgm:pt modelId="{AD09451C-C9B7-4D18-812B-C936EA283C5A}" type="pres">
      <dgm:prSet presAssocID="{E57D805F-3E4B-4D07-A4FD-588F388A95D3}" presName="rootText1" presStyleLbl="alignAcc1" presStyleIdx="0" presStyleCnt="0" custScaleY="51067" custLinFactNeighborX="-2714" custLinFactNeighborY="-93268">
        <dgm:presLayoutVars>
          <dgm:chPref val="3"/>
        </dgm:presLayoutVars>
      </dgm:prSet>
      <dgm:spPr/>
    </dgm:pt>
    <dgm:pt modelId="{F280D97A-A427-431E-A8E6-1BF65EA5526A}" type="pres">
      <dgm:prSet presAssocID="{E57D805F-3E4B-4D07-A4FD-588F388A95D3}" presName="topArc1" presStyleLbl="parChTrans1D1" presStyleIdx="0" presStyleCnt="12"/>
      <dgm:spPr/>
    </dgm:pt>
    <dgm:pt modelId="{08F66D60-A465-4F14-9A8B-F375C1FC8FD9}" type="pres">
      <dgm:prSet presAssocID="{E57D805F-3E4B-4D07-A4FD-588F388A95D3}" presName="bottomArc1" presStyleLbl="parChTrans1D1" presStyleIdx="1" presStyleCnt="12"/>
      <dgm:spPr/>
    </dgm:pt>
    <dgm:pt modelId="{98A0DED9-D754-4AB5-9A69-2BC98DF2AB3F}" type="pres">
      <dgm:prSet presAssocID="{E57D805F-3E4B-4D07-A4FD-588F388A95D3}" presName="topConnNode1" presStyleLbl="node1" presStyleIdx="0" presStyleCnt="0"/>
      <dgm:spPr/>
    </dgm:pt>
    <dgm:pt modelId="{AD5921BA-F907-4E9D-AD2A-2F431CEC2F0A}" type="pres">
      <dgm:prSet presAssocID="{E57D805F-3E4B-4D07-A4FD-588F388A95D3}" presName="hierChild2" presStyleCnt="0"/>
      <dgm:spPr/>
    </dgm:pt>
    <dgm:pt modelId="{B6257084-A546-4C63-A51B-5AAC94B40958}" type="pres">
      <dgm:prSet presAssocID="{8393CC40-33FC-4798-8485-72770C92CA7B}" presName="Name28" presStyleLbl="parChTrans1D2" presStyleIdx="0" presStyleCnt="4"/>
      <dgm:spPr/>
    </dgm:pt>
    <dgm:pt modelId="{19EA4C37-92C0-46B1-874B-8F77F1E62F8B}" type="pres">
      <dgm:prSet presAssocID="{1808950A-5057-4D12-835E-4F5CC1450080}" presName="hierRoot2" presStyleCnt="0">
        <dgm:presLayoutVars>
          <dgm:hierBranch val="init"/>
        </dgm:presLayoutVars>
      </dgm:prSet>
      <dgm:spPr/>
    </dgm:pt>
    <dgm:pt modelId="{7BE2B6ED-AE5A-49E4-A716-D921D953C715}" type="pres">
      <dgm:prSet presAssocID="{1808950A-5057-4D12-835E-4F5CC1450080}" presName="rootComposite2" presStyleCnt="0"/>
      <dgm:spPr/>
    </dgm:pt>
    <dgm:pt modelId="{84283182-AB1E-4545-988C-527B434C7952}" type="pres">
      <dgm:prSet presAssocID="{1808950A-5057-4D12-835E-4F5CC1450080}" presName="rootText2" presStyleLbl="alignAcc1" presStyleIdx="0" presStyleCnt="0" custLinFactY="-64027" custLinFactNeighborX="1159" custLinFactNeighborY="-100000">
        <dgm:presLayoutVars>
          <dgm:chPref val="3"/>
        </dgm:presLayoutVars>
      </dgm:prSet>
      <dgm:spPr/>
    </dgm:pt>
    <dgm:pt modelId="{040A6873-1A72-4F4E-8616-B17B98F2932F}" type="pres">
      <dgm:prSet presAssocID="{1808950A-5057-4D12-835E-4F5CC1450080}" presName="topArc2" presStyleLbl="parChTrans1D1" presStyleIdx="2" presStyleCnt="12"/>
      <dgm:spPr/>
    </dgm:pt>
    <dgm:pt modelId="{B46A61FD-559C-4585-A9BD-8C7C91F259CB}" type="pres">
      <dgm:prSet presAssocID="{1808950A-5057-4D12-835E-4F5CC1450080}" presName="bottomArc2" presStyleLbl="parChTrans1D1" presStyleIdx="3" presStyleCnt="12"/>
      <dgm:spPr/>
    </dgm:pt>
    <dgm:pt modelId="{ECC39CC7-9ACF-47D0-9B7C-AE82CE2F92F8}" type="pres">
      <dgm:prSet presAssocID="{1808950A-5057-4D12-835E-4F5CC1450080}" presName="topConnNode2" presStyleLbl="node2" presStyleIdx="0" presStyleCnt="0"/>
      <dgm:spPr/>
    </dgm:pt>
    <dgm:pt modelId="{79480063-E0E8-480D-99FE-91BEC6D30EA6}" type="pres">
      <dgm:prSet presAssocID="{1808950A-5057-4D12-835E-4F5CC1450080}" presName="hierChild4" presStyleCnt="0"/>
      <dgm:spPr/>
    </dgm:pt>
    <dgm:pt modelId="{A04A0826-7C6B-4BEE-B6F0-053A27827711}" type="pres">
      <dgm:prSet presAssocID="{1808950A-5057-4D12-835E-4F5CC1450080}" presName="hierChild5" presStyleCnt="0"/>
      <dgm:spPr/>
    </dgm:pt>
    <dgm:pt modelId="{42B718BB-A66E-447A-8B46-E08956A154DD}" type="pres">
      <dgm:prSet presAssocID="{C1A3D5CA-1ED7-41BA-BEBA-96A522799C61}" presName="Name28" presStyleLbl="parChTrans1D2" presStyleIdx="1" presStyleCnt="4"/>
      <dgm:spPr/>
    </dgm:pt>
    <dgm:pt modelId="{B7B49C19-C98E-4011-B016-A709DB5689D7}" type="pres">
      <dgm:prSet presAssocID="{14B6FE94-78BF-447C-8B6F-AB0121FA0740}" presName="hierRoot2" presStyleCnt="0">
        <dgm:presLayoutVars>
          <dgm:hierBranch val="init"/>
        </dgm:presLayoutVars>
      </dgm:prSet>
      <dgm:spPr/>
    </dgm:pt>
    <dgm:pt modelId="{ECC0D8F1-77F0-4604-A61C-29E34874CDBA}" type="pres">
      <dgm:prSet presAssocID="{14B6FE94-78BF-447C-8B6F-AB0121FA0740}" presName="rootComposite2" presStyleCnt="0"/>
      <dgm:spPr/>
    </dgm:pt>
    <dgm:pt modelId="{3EB2B3F6-9594-4E47-AC70-7BA78A3F2A72}" type="pres">
      <dgm:prSet presAssocID="{14B6FE94-78BF-447C-8B6F-AB0121FA0740}" presName="rootText2" presStyleLbl="alignAcc1" presStyleIdx="0" presStyleCnt="0" custLinFactY="-71096" custLinFactNeighborX="17646" custLinFactNeighborY="-100000">
        <dgm:presLayoutVars>
          <dgm:chPref val="3"/>
        </dgm:presLayoutVars>
      </dgm:prSet>
      <dgm:spPr/>
    </dgm:pt>
    <dgm:pt modelId="{D65E40FD-2699-44D7-8E28-C37FF5ED1980}" type="pres">
      <dgm:prSet presAssocID="{14B6FE94-78BF-447C-8B6F-AB0121FA0740}" presName="topArc2" presStyleLbl="parChTrans1D1" presStyleIdx="4" presStyleCnt="12"/>
      <dgm:spPr/>
    </dgm:pt>
    <dgm:pt modelId="{97D1AA5B-7F63-402C-8407-B67A3277194F}" type="pres">
      <dgm:prSet presAssocID="{14B6FE94-78BF-447C-8B6F-AB0121FA0740}" presName="bottomArc2" presStyleLbl="parChTrans1D1" presStyleIdx="5" presStyleCnt="12"/>
      <dgm:spPr/>
    </dgm:pt>
    <dgm:pt modelId="{54D867AC-92C3-4691-9B26-21BD4C507242}" type="pres">
      <dgm:prSet presAssocID="{14B6FE94-78BF-447C-8B6F-AB0121FA0740}" presName="topConnNode2" presStyleLbl="node2" presStyleIdx="0" presStyleCnt="0"/>
      <dgm:spPr/>
    </dgm:pt>
    <dgm:pt modelId="{C1176E1B-4848-4E5D-994D-A0BB696E9A50}" type="pres">
      <dgm:prSet presAssocID="{14B6FE94-78BF-447C-8B6F-AB0121FA0740}" presName="hierChild4" presStyleCnt="0"/>
      <dgm:spPr/>
    </dgm:pt>
    <dgm:pt modelId="{851F9D8F-A2C4-475A-A183-1C40BF543315}" type="pres">
      <dgm:prSet presAssocID="{14B6FE94-78BF-447C-8B6F-AB0121FA0740}" presName="hierChild5" presStyleCnt="0"/>
      <dgm:spPr/>
    </dgm:pt>
    <dgm:pt modelId="{91833538-A20F-441A-854C-3BDB5DCC47AA}" type="pres">
      <dgm:prSet presAssocID="{C993D502-202D-4AE0-AEC0-6BAE615EE3EA}" presName="Name28" presStyleLbl="parChTrans1D2" presStyleIdx="2" presStyleCnt="4"/>
      <dgm:spPr/>
    </dgm:pt>
    <dgm:pt modelId="{22FCA1E5-8648-4A0D-91AD-03EF27BF17B6}" type="pres">
      <dgm:prSet presAssocID="{F537EABE-655E-4950-A8E0-1321693A9F65}" presName="hierRoot2" presStyleCnt="0">
        <dgm:presLayoutVars>
          <dgm:hierBranch val="init"/>
        </dgm:presLayoutVars>
      </dgm:prSet>
      <dgm:spPr/>
    </dgm:pt>
    <dgm:pt modelId="{F24B94A0-B140-41AF-8C57-0F808B0BD748}" type="pres">
      <dgm:prSet presAssocID="{F537EABE-655E-4950-A8E0-1321693A9F65}" presName="rootComposite2" presStyleCnt="0"/>
      <dgm:spPr/>
    </dgm:pt>
    <dgm:pt modelId="{A8A9EFA1-F17B-4CB4-B032-9F4FE8EE2188}" type="pres">
      <dgm:prSet presAssocID="{F537EABE-655E-4950-A8E0-1321693A9F65}" presName="rootText2" presStyleLbl="alignAcc1" presStyleIdx="0" presStyleCnt="0" custScaleX="140405" custLinFactY="-65441" custLinFactNeighborX="652" custLinFactNeighborY="-100000">
        <dgm:presLayoutVars>
          <dgm:chPref val="3"/>
        </dgm:presLayoutVars>
      </dgm:prSet>
      <dgm:spPr/>
    </dgm:pt>
    <dgm:pt modelId="{91F8E431-3079-4B5F-8B0A-024DE1900D54}" type="pres">
      <dgm:prSet presAssocID="{F537EABE-655E-4950-A8E0-1321693A9F65}" presName="topArc2" presStyleLbl="parChTrans1D1" presStyleIdx="6" presStyleCnt="12"/>
      <dgm:spPr/>
    </dgm:pt>
    <dgm:pt modelId="{58E4AFD9-8F03-4CFC-8A07-CBC259C91C36}" type="pres">
      <dgm:prSet presAssocID="{F537EABE-655E-4950-A8E0-1321693A9F65}" presName="bottomArc2" presStyleLbl="parChTrans1D1" presStyleIdx="7" presStyleCnt="12"/>
      <dgm:spPr/>
    </dgm:pt>
    <dgm:pt modelId="{8817310D-3B51-4C10-81DD-3C080CEFC3BD}" type="pres">
      <dgm:prSet presAssocID="{F537EABE-655E-4950-A8E0-1321693A9F65}" presName="topConnNode2" presStyleLbl="node2" presStyleIdx="0" presStyleCnt="0"/>
      <dgm:spPr/>
    </dgm:pt>
    <dgm:pt modelId="{D406F04C-DD0F-4166-9CD3-227671B80582}" type="pres">
      <dgm:prSet presAssocID="{F537EABE-655E-4950-A8E0-1321693A9F65}" presName="hierChild4" presStyleCnt="0"/>
      <dgm:spPr/>
    </dgm:pt>
    <dgm:pt modelId="{815131D8-FEC3-4FAA-B688-9DE5B6BEA8DF}" type="pres">
      <dgm:prSet presAssocID="{F537EABE-655E-4950-A8E0-1321693A9F65}" presName="hierChild5" presStyleCnt="0"/>
      <dgm:spPr/>
    </dgm:pt>
    <dgm:pt modelId="{651852E1-4A77-416A-8BDE-4CE635E2B6C1}" type="pres">
      <dgm:prSet presAssocID="{E57D805F-3E4B-4D07-A4FD-588F388A95D3}" presName="hierChild3" presStyleCnt="0"/>
      <dgm:spPr/>
    </dgm:pt>
    <dgm:pt modelId="{3C584BB1-CB9D-4303-9ACE-9C9D93C04931}" type="pres">
      <dgm:prSet presAssocID="{72150758-3571-4845-A03E-C5F17A8A70BC}" presName="Name101" presStyleLbl="parChTrans1D2" presStyleIdx="3" presStyleCnt="4"/>
      <dgm:spPr/>
    </dgm:pt>
    <dgm:pt modelId="{A1F42834-ABD4-4D7F-AB93-6C8CF457C6EC}" type="pres">
      <dgm:prSet presAssocID="{1812BD34-D2AA-4DD6-8437-24F67A3BC07F}" presName="hierRoot3" presStyleCnt="0">
        <dgm:presLayoutVars>
          <dgm:hierBranch val="init"/>
        </dgm:presLayoutVars>
      </dgm:prSet>
      <dgm:spPr/>
    </dgm:pt>
    <dgm:pt modelId="{CA47F193-8DD0-4928-B8C6-DE401976367D}" type="pres">
      <dgm:prSet presAssocID="{1812BD34-D2AA-4DD6-8437-24F67A3BC07F}" presName="rootComposite3" presStyleCnt="0"/>
      <dgm:spPr/>
    </dgm:pt>
    <dgm:pt modelId="{6862B9B7-78FB-4BBA-BC8A-D225CED448C9}" type="pres">
      <dgm:prSet presAssocID="{1812BD34-D2AA-4DD6-8437-24F67A3BC07F}" presName="rootText3" presStyleLbl="alignAcc1" presStyleIdx="0" presStyleCnt="0" custLinFactY="-47058" custLinFactNeighborX="-452" custLinFactNeighborY="-100000">
        <dgm:presLayoutVars>
          <dgm:chPref val="3"/>
        </dgm:presLayoutVars>
      </dgm:prSet>
      <dgm:spPr/>
    </dgm:pt>
    <dgm:pt modelId="{A033B09F-03B4-4073-A8B9-12C0A9060AB5}" type="pres">
      <dgm:prSet presAssocID="{1812BD34-D2AA-4DD6-8437-24F67A3BC07F}" presName="topArc3" presStyleLbl="parChTrans1D1" presStyleIdx="8" presStyleCnt="12"/>
      <dgm:spPr/>
    </dgm:pt>
    <dgm:pt modelId="{63951E1D-9FA9-4545-85C5-E1DA4BFEEF64}" type="pres">
      <dgm:prSet presAssocID="{1812BD34-D2AA-4DD6-8437-24F67A3BC07F}" presName="bottomArc3" presStyleLbl="parChTrans1D1" presStyleIdx="9" presStyleCnt="12"/>
      <dgm:spPr/>
    </dgm:pt>
    <dgm:pt modelId="{7433678D-C5FC-47B7-A630-57AC7EB973A9}" type="pres">
      <dgm:prSet presAssocID="{1812BD34-D2AA-4DD6-8437-24F67A3BC07F}" presName="topConnNode3" presStyleLbl="asst1" presStyleIdx="0" presStyleCnt="0"/>
      <dgm:spPr/>
    </dgm:pt>
    <dgm:pt modelId="{B1A01075-B032-4707-A2C7-5254B3982ED0}" type="pres">
      <dgm:prSet presAssocID="{1812BD34-D2AA-4DD6-8437-24F67A3BC07F}" presName="hierChild6" presStyleCnt="0"/>
      <dgm:spPr/>
    </dgm:pt>
    <dgm:pt modelId="{1C908D66-1FA2-49BC-BB1E-6061F5AA4431}" type="pres">
      <dgm:prSet presAssocID="{1812BD34-D2AA-4DD6-8437-24F67A3BC07F}" presName="hierChild7" presStyleCnt="0"/>
      <dgm:spPr/>
    </dgm:pt>
    <dgm:pt modelId="{225913B6-6590-4331-B031-497E32A4F920}" type="pres">
      <dgm:prSet presAssocID="{41D0B5D3-A019-4835-B50D-B2FD0502F947}" presName="hierRoot1" presStyleCnt="0">
        <dgm:presLayoutVars>
          <dgm:hierBranch val="init"/>
        </dgm:presLayoutVars>
      </dgm:prSet>
      <dgm:spPr/>
    </dgm:pt>
    <dgm:pt modelId="{1B2DB447-3850-4DD5-9B0B-22ABA998E288}" type="pres">
      <dgm:prSet presAssocID="{41D0B5D3-A019-4835-B50D-B2FD0502F947}" presName="rootComposite1" presStyleCnt="0"/>
      <dgm:spPr/>
    </dgm:pt>
    <dgm:pt modelId="{5E7DE11E-07D8-4089-9504-EC4A274E80F3}" type="pres">
      <dgm:prSet presAssocID="{41D0B5D3-A019-4835-B50D-B2FD0502F947}" presName="rootText1" presStyleLbl="alignAcc1" presStyleIdx="0" presStyleCnt="0" custLinFactX="-21727" custLinFactY="200000" custLinFactNeighborX="-100000" custLinFactNeighborY="242588">
        <dgm:presLayoutVars>
          <dgm:chPref val="3"/>
        </dgm:presLayoutVars>
      </dgm:prSet>
      <dgm:spPr/>
    </dgm:pt>
    <dgm:pt modelId="{197DE759-AF43-49B2-8210-F3979DF21640}" type="pres">
      <dgm:prSet presAssocID="{41D0B5D3-A019-4835-B50D-B2FD0502F947}" presName="topArc1" presStyleLbl="parChTrans1D1" presStyleIdx="10" presStyleCnt="12"/>
      <dgm:spPr/>
    </dgm:pt>
    <dgm:pt modelId="{54C3311B-0F17-467D-BBD9-8B9242157D1A}" type="pres">
      <dgm:prSet presAssocID="{41D0B5D3-A019-4835-B50D-B2FD0502F947}" presName="bottomArc1" presStyleLbl="parChTrans1D1" presStyleIdx="11" presStyleCnt="12"/>
      <dgm:spPr/>
    </dgm:pt>
    <dgm:pt modelId="{32301D79-9A53-4DBF-B72D-AD21248F3125}" type="pres">
      <dgm:prSet presAssocID="{41D0B5D3-A019-4835-B50D-B2FD0502F947}" presName="topConnNode1" presStyleLbl="node1" presStyleIdx="0" presStyleCnt="0"/>
      <dgm:spPr/>
    </dgm:pt>
    <dgm:pt modelId="{0868D743-9C14-4B25-B9D4-47E76C54B901}" type="pres">
      <dgm:prSet presAssocID="{41D0B5D3-A019-4835-B50D-B2FD0502F947}" presName="hierChild2" presStyleCnt="0"/>
      <dgm:spPr/>
    </dgm:pt>
    <dgm:pt modelId="{0FED8FD6-0B00-4012-995F-AB97408EA454}" type="pres">
      <dgm:prSet presAssocID="{41D0B5D3-A019-4835-B50D-B2FD0502F947}" presName="hierChild3" presStyleCnt="0"/>
      <dgm:spPr/>
    </dgm:pt>
  </dgm:ptLst>
  <dgm:cxnLst>
    <dgm:cxn modelId="{65F2AD07-366D-44C6-BF4C-E8B37FCB2C4F}" type="presOf" srcId="{E57D805F-3E4B-4D07-A4FD-588F388A95D3}" destId="{AD09451C-C9B7-4D18-812B-C936EA283C5A}" srcOrd="0" destOrd="0" presId="urn:microsoft.com/office/officeart/2008/layout/HalfCircleOrganizationChart"/>
    <dgm:cxn modelId="{94FDFD0A-79E0-433E-82C9-975197EF1CDD}" type="presOf" srcId="{41D0B5D3-A019-4835-B50D-B2FD0502F947}" destId="{5E7DE11E-07D8-4089-9504-EC4A274E80F3}" srcOrd="0" destOrd="0" presId="urn:microsoft.com/office/officeart/2008/layout/HalfCircleOrganizationChart"/>
    <dgm:cxn modelId="{5A29B124-9AD2-426D-AAA9-DFE978ABC525}" type="presOf" srcId="{1808950A-5057-4D12-835E-4F5CC1450080}" destId="{84283182-AB1E-4545-988C-527B434C7952}" srcOrd="0" destOrd="0" presId="urn:microsoft.com/office/officeart/2008/layout/HalfCircleOrganizationChart"/>
    <dgm:cxn modelId="{93715F2D-BBBC-4A75-8542-724E9C928F7E}" type="presOf" srcId="{E57D805F-3E4B-4D07-A4FD-588F388A95D3}" destId="{98A0DED9-D754-4AB5-9A69-2BC98DF2AB3F}" srcOrd="1" destOrd="0" presId="urn:microsoft.com/office/officeart/2008/layout/HalfCircleOrganizationChart"/>
    <dgm:cxn modelId="{C5C3623C-209D-4D07-8663-505A688CB004}" type="presOf" srcId="{F537EABE-655E-4950-A8E0-1321693A9F65}" destId="{A8A9EFA1-F17B-4CB4-B032-9F4FE8EE2188}" srcOrd="0" destOrd="0" presId="urn:microsoft.com/office/officeart/2008/layout/HalfCircleOrganizationChart"/>
    <dgm:cxn modelId="{BADBEB63-8C7A-4168-A7DB-30BFF01738FE}" type="presOf" srcId="{72150758-3571-4845-A03E-C5F17A8A70BC}" destId="{3C584BB1-CB9D-4303-9ACE-9C9D93C04931}" srcOrd="0" destOrd="0" presId="urn:microsoft.com/office/officeart/2008/layout/HalfCircleOrganizationChart"/>
    <dgm:cxn modelId="{AAF14F46-A6F5-4DE7-880C-5739B9ED1EAB}" type="presOf" srcId="{14B6FE94-78BF-447C-8B6F-AB0121FA0740}" destId="{54D867AC-92C3-4691-9B26-21BD4C507242}" srcOrd="1" destOrd="0" presId="urn:microsoft.com/office/officeart/2008/layout/HalfCircleOrganizationChart"/>
    <dgm:cxn modelId="{31FB9B49-321C-4C28-897B-771506B56778}" srcId="{65CD3EBD-2C5E-4DCC-AE47-B197E21F724B}" destId="{E57D805F-3E4B-4D07-A4FD-588F388A95D3}" srcOrd="0" destOrd="0" parTransId="{C3939DFF-97F4-47A4-8614-0CB305CAB5D6}" sibTransId="{C1EC5AE8-3106-4C7F-90FB-BEE485BCEE7D}"/>
    <dgm:cxn modelId="{9C225551-261D-4E85-B015-AC679E02E395}" type="presOf" srcId="{14B6FE94-78BF-447C-8B6F-AB0121FA0740}" destId="{3EB2B3F6-9594-4E47-AC70-7BA78A3F2A72}" srcOrd="0" destOrd="0" presId="urn:microsoft.com/office/officeart/2008/layout/HalfCircleOrganizationChart"/>
    <dgm:cxn modelId="{C5EE4772-1228-44B8-8F66-993883030E99}" type="presOf" srcId="{1812BD34-D2AA-4DD6-8437-24F67A3BC07F}" destId="{7433678D-C5FC-47B7-A630-57AC7EB973A9}" srcOrd="1" destOrd="0" presId="urn:microsoft.com/office/officeart/2008/layout/HalfCircleOrganizationChart"/>
    <dgm:cxn modelId="{1D791158-AF86-43F9-A408-6AA85AB5A18A}" srcId="{E57D805F-3E4B-4D07-A4FD-588F388A95D3}" destId="{1812BD34-D2AA-4DD6-8437-24F67A3BC07F}" srcOrd="0" destOrd="0" parTransId="{72150758-3571-4845-A03E-C5F17A8A70BC}" sibTransId="{ADD75BEB-8CF3-4825-B816-67542F9CFAC1}"/>
    <dgm:cxn modelId="{CD99E582-E836-493C-9BCB-CE6A0A77B324}" type="presOf" srcId="{1812BD34-D2AA-4DD6-8437-24F67A3BC07F}" destId="{6862B9B7-78FB-4BBA-BC8A-D225CED448C9}" srcOrd="0" destOrd="0" presId="urn:microsoft.com/office/officeart/2008/layout/HalfCircleOrganizationChart"/>
    <dgm:cxn modelId="{03D28F83-B0F7-40D9-AA69-FDCC3202BE3B}" type="presOf" srcId="{8393CC40-33FC-4798-8485-72770C92CA7B}" destId="{B6257084-A546-4C63-A51B-5AAC94B40958}" srcOrd="0" destOrd="0" presId="urn:microsoft.com/office/officeart/2008/layout/HalfCircleOrganizationChart"/>
    <dgm:cxn modelId="{86D07E8D-FF22-4F47-844D-8DBD5BE6FB27}" srcId="{E57D805F-3E4B-4D07-A4FD-588F388A95D3}" destId="{1808950A-5057-4D12-835E-4F5CC1450080}" srcOrd="1" destOrd="0" parTransId="{8393CC40-33FC-4798-8485-72770C92CA7B}" sibTransId="{9ABB9DD3-5FA1-4A74-B9CC-0B56AE206A70}"/>
    <dgm:cxn modelId="{CCB93D8E-5D7B-4ADC-892E-EF62B7118689}" type="presOf" srcId="{41D0B5D3-A019-4835-B50D-B2FD0502F947}" destId="{32301D79-9A53-4DBF-B72D-AD21248F3125}" srcOrd="1" destOrd="0" presId="urn:microsoft.com/office/officeart/2008/layout/HalfCircleOrganizationChart"/>
    <dgm:cxn modelId="{5F6DEE8E-9D57-482C-80E7-544295E89B82}" srcId="{E57D805F-3E4B-4D07-A4FD-588F388A95D3}" destId="{F537EABE-655E-4950-A8E0-1321693A9F65}" srcOrd="3" destOrd="0" parTransId="{C993D502-202D-4AE0-AEC0-6BAE615EE3EA}" sibTransId="{0C725F5B-3B1F-41FF-A350-5480F46250D4}"/>
    <dgm:cxn modelId="{7FFCEA90-E7A3-45AD-9172-5667E8DFB137}" type="presOf" srcId="{C993D502-202D-4AE0-AEC0-6BAE615EE3EA}" destId="{91833538-A20F-441A-854C-3BDB5DCC47AA}" srcOrd="0" destOrd="0" presId="urn:microsoft.com/office/officeart/2008/layout/HalfCircleOrganizationChart"/>
    <dgm:cxn modelId="{14F01FAA-22B4-4FA1-82C4-4BE0B38E65F8}" type="presOf" srcId="{F537EABE-655E-4950-A8E0-1321693A9F65}" destId="{8817310D-3B51-4C10-81DD-3C080CEFC3BD}" srcOrd="1" destOrd="0" presId="urn:microsoft.com/office/officeart/2008/layout/HalfCircleOrganizationChart"/>
    <dgm:cxn modelId="{CF6A31B6-575E-4326-8F73-4EACC206BE89}" type="presOf" srcId="{1808950A-5057-4D12-835E-4F5CC1450080}" destId="{ECC39CC7-9ACF-47D0-9B7C-AE82CE2F92F8}" srcOrd="1" destOrd="0" presId="urn:microsoft.com/office/officeart/2008/layout/HalfCircleOrganizationChart"/>
    <dgm:cxn modelId="{92F662C8-2C7B-4151-BA6F-5F093A35F480}" type="presOf" srcId="{65CD3EBD-2C5E-4DCC-AE47-B197E21F724B}" destId="{C53FC053-9C5E-4252-A557-1FC3132373E9}" srcOrd="0" destOrd="0" presId="urn:microsoft.com/office/officeart/2008/layout/HalfCircleOrganizationChart"/>
    <dgm:cxn modelId="{38B5B1CD-4BD3-4095-8D99-49EED08773F9}" srcId="{65CD3EBD-2C5E-4DCC-AE47-B197E21F724B}" destId="{41D0B5D3-A019-4835-B50D-B2FD0502F947}" srcOrd="1" destOrd="0" parTransId="{CF5B3E49-0308-48DB-A535-8D01231CB8B9}" sibTransId="{F82AF30B-D8F4-4EA0-A4D2-AD0281034E14}"/>
    <dgm:cxn modelId="{E04A20EE-1594-4C28-A178-14A7ACC945F0}" srcId="{E57D805F-3E4B-4D07-A4FD-588F388A95D3}" destId="{14B6FE94-78BF-447C-8B6F-AB0121FA0740}" srcOrd="2" destOrd="0" parTransId="{C1A3D5CA-1ED7-41BA-BEBA-96A522799C61}" sibTransId="{9CE0E898-5A16-4079-9DA2-03DFC8377217}"/>
    <dgm:cxn modelId="{6204DDF4-8BB2-4B0C-8185-96732688E657}" type="presOf" srcId="{C1A3D5CA-1ED7-41BA-BEBA-96A522799C61}" destId="{42B718BB-A66E-447A-8B46-E08956A154DD}" srcOrd="0" destOrd="0" presId="urn:microsoft.com/office/officeart/2008/layout/HalfCircleOrganizationChart"/>
    <dgm:cxn modelId="{4BEAD0E4-B568-406D-A7F4-538713D8DEE7}" type="presParOf" srcId="{C53FC053-9C5E-4252-A557-1FC3132373E9}" destId="{8C08CD73-5B3C-4011-A215-88F7DB1F29EC}" srcOrd="0" destOrd="0" presId="urn:microsoft.com/office/officeart/2008/layout/HalfCircleOrganizationChart"/>
    <dgm:cxn modelId="{EDE83A30-46BA-4A6A-A33E-3DCB42184D0D}" type="presParOf" srcId="{8C08CD73-5B3C-4011-A215-88F7DB1F29EC}" destId="{534811E0-E103-45BC-B836-844F2A883DD3}" srcOrd="0" destOrd="0" presId="urn:microsoft.com/office/officeart/2008/layout/HalfCircleOrganizationChart"/>
    <dgm:cxn modelId="{901F02C2-840E-478C-8796-D2C450A5D4E4}" type="presParOf" srcId="{534811E0-E103-45BC-B836-844F2A883DD3}" destId="{AD09451C-C9B7-4D18-812B-C936EA283C5A}" srcOrd="0" destOrd="0" presId="urn:microsoft.com/office/officeart/2008/layout/HalfCircleOrganizationChart"/>
    <dgm:cxn modelId="{48C1EBDF-6173-4BFD-92D9-F7CEB7D4B58D}" type="presParOf" srcId="{534811E0-E103-45BC-B836-844F2A883DD3}" destId="{F280D97A-A427-431E-A8E6-1BF65EA5526A}" srcOrd="1" destOrd="0" presId="urn:microsoft.com/office/officeart/2008/layout/HalfCircleOrganizationChart"/>
    <dgm:cxn modelId="{9B3456B7-5F7B-44D9-AC82-0DBF1A79C7B2}" type="presParOf" srcId="{534811E0-E103-45BC-B836-844F2A883DD3}" destId="{08F66D60-A465-4F14-9A8B-F375C1FC8FD9}" srcOrd="2" destOrd="0" presId="urn:microsoft.com/office/officeart/2008/layout/HalfCircleOrganizationChart"/>
    <dgm:cxn modelId="{383715B9-A74C-4990-BD10-A8DAF06C43C9}" type="presParOf" srcId="{534811E0-E103-45BC-B836-844F2A883DD3}" destId="{98A0DED9-D754-4AB5-9A69-2BC98DF2AB3F}" srcOrd="3" destOrd="0" presId="urn:microsoft.com/office/officeart/2008/layout/HalfCircleOrganizationChart"/>
    <dgm:cxn modelId="{4ACBD03D-BEE9-4680-9B16-DF09F820E317}" type="presParOf" srcId="{8C08CD73-5B3C-4011-A215-88F7DB1F29EC}" destId="{AD5921BA-F907-4E9D-AD2A-2F431CEC2F0A}" srcOrd="1" destOrd="0" presId="urn:microsoft.com/office/officeart/2008/layout/HalfCircleOrganizationChart"/>
    <dgm:cxn modelId="{4D393770-25D9-431D-91C0-53459217AC45}" type="presParOf" srcId="{AD5921BA-F907-4E9D-AD2A-2F431CEC2F0A}" destId="{B6257084-A546-4C63-A51B-5AAC94B40958}" srcOrd="0" destOrd="0" presId="urn:microsoft.com/office/officeart/2008/layout/HalfCircleOrganizationChart"/>
    <dgm:cxn modelId="{AC86F0EF-FFC0-4BDE-BC5E-D85742064369}" type="presParOf" srcId="{AD5921BA-F907-4E9D-AD2A-2F431CEC2F0A}" destId="{19EA4C37-92C0-46B1-874B-8F77F1E62F8B}" srcOrd="1" destOrd="0" presId="urn:microsoft.com/office/officeart/2008/layout/HalfCircleOrganizationChart"/>
    <dgm:cxn modelId="{A3A353D3-4695-4170-8FC0-1BEA6988A156}" type="presParOf" srcId="{19EA4C37-92C0-46B1-874B-8F77F1E62F8B}" destId="{7BE2B6ED-AE5A-49E4-A716-D921D953C715}" srcOrd="0" destOrd="0" presId="urn:microsoft.com/office/officeart/2008/layout/HalfCircleOrganizationChart"/>
    <dgm:cxn modelId="{E2992A1D-F280-4B25-B69F-885D7A2F6FEB}" type="presParOf" srcId="{7BE2B6ED-AE5A-49E4-A716-D921D953C715}" destId="{84283182-AB1E-4545-988C-527B434C7952}" srcOrd="0" destOrd="0" presId="urn:microsoft.com/office/officeart/2008/layout/HalfCircleOrganizationChart"/>
    <dgm:cxn modelId="{8EAE0577-2D14-47C9-BD90-B80BD71C2F1B}" type="presParOf" srcId="{7BE2B6ED-AE5A-49E4-A716-D921D953C715}" destId="{040A6873-1A72-4F4E-8616-B17B98F2932F}" srcOrd="1" destOrd="0" presId="urn:microsoft.com/office/officeart/2008/layout/HalfCircleOrganizationChart"/>
    <dgm:cxn modelId="{95EDA473-39B4-4541-932C-82A15A5774AA}" type="presParOf" srcId="{7BE2B6ED-AE5A-49E4-A716-D921D953C715}" destId="{B46A61FD-559C-4585-A9BD-8C7C91F259CB}" srcOrd="2" destOrd="0" presId="urn:microsoft.com/office/officeart/2008/layout/HalfCircleOrganizationChart"/>
    <dgm:cxn modelId="{BE441776-5976-438E-9418-CB3FDA8694D7}" type="presParOf" srcId="{7BE2B6ED-AE5A-49E4-A716-D921D953C715}" destId="{ECC39CC7-9ACF-47D0-9B7C-AE82CE2F92F8}" srcOrd="3" destOrd="0" presId="urn:microsoft.com/office/officeart/2008/layout/HalfCircleOrganizationChart"/>
    <dgm:cxn modelId="{183C4F3A-DE2D-45D8-BBC8-749DE66C958F}" type="presParOf" srcId="{19EA4C37-92C0-46B1-874B-8F77F1E62F8B}" destId="{79480063-E0E8-480D-99FE-91BEC6D30EA6}" srcOrd="1" destOrd="0" presId="urn:microsoft.com/office/officeart/2008/layout/HalfCircleOrganizationChart"/>
    <dgm:cxn modelId="{0405A24E-BC20-415D-972E-D95DBF3F7743}" type="presParOf" srcId="{19EA4C37-92C0-46B1-874B-8F77F1E62F8B}" destId="{A04A0826-7C6B-4BEE-B6F0-053A27827711}" srcOrd="2" destOrd="0" presId="urn:microsoft.com/office/officeart/2008/layout/HalfCircleOrganizationChart"/>
    <dgm:cxn modelId="{6A75CEC5-6FEE-4D2C-AE28-757369FA0555}" type="presParOf" srcId="{AD5921BA-F907-4E9D-AD2A-2F431CEC2F0A}" destId="{42B718BB-A66E-447A-8B46-E08956A154DD}" srcOrd="2" destOrd="0" presId="urn:microsoft.com/office/officeart/2008/layout/HalfCircleOrganizationChart"/>
    <dgm:cxn modelId="{03C5391C-1813-41CB-83D0-BF1929E77505}" type="presParOf" srcId="{AD5921BA-F907-4E9D-AD2A-2F431CEC2F0A}" destId="{B7B49C19-C98E-4011-B016-A709DB5689D7}" srcOrd="3" destOrd="0" presId="urn:microsoft.com/office/officeart/2008/layout/HalfCircleOrganizationChart"/>
    <dgm:cxn modelId="{7EA834BB-615C-4857-95B2-F9EDD5CE0965}" type="presParOf" srcId="{B7B49C19-C98E-4011-B016-A709DB5689D7}" destId="{ECC0D8F1-77F0-4604-A61C-29E34874CDBA}" srcOrd="0" destOrd="0" presId="urn:microsoft.com/office/officeart/2008/layout/HalfCircleOrganizationChart"/>
    <dgm:cxn modelId="{7E405852-6505-46B4-81EE-9E28719BA50B}" type="presParOf" srcId="{ECC0D8F1-77F0-4604-A61C-29E34874CDBA}" destId="{3EB2B3F6-9594-4E47-AC70-7BA78A3F2A72}" srcOrd="0" destOrd="0" presId="urn:microsoft.com/office/officeart/2008/layout/HalfCircleOrganizationChart"/>
    <dgm:cxn modelId="{62AA5DEE-F7E0-44E0-B60A-4A645A9B462C}" type="presParOf" srcId="{ECC0D8F1-77F0-4604-A61C-29E34874CDBA}" destId="{D65E40FD-2699-44D7-8E28-C37FF5ED1980}" srcOrd="1" destOrd="0" presId="urn:microsoft.com/office/officeart/2008/layout/HalfCircleOrganizationChart"/>
    <dgm:cxn modelId="{F343126A-5A10-4400-ADF7-A66DD912578F}" type="presParOf" srcId="{ECC0D8F1-77F0-4604-A61C-29E34874CDBA}" destId="{97D1AA5B-7F63-402C-8407-B67A3277194F}" srcOrd="2" destOrd="0" presId="urn:microsoft.com/office/officeart/2008/layout/HalfCircleOrganizationChart"/>
    <dgm:cxn modelId="{6954B1F9-7689-49FC-B99A-2FA01B446166}" type="presParOf" srcId="{ECC0D8F1-77F0-4604-A61C-29E34874CDBA}" destId="{54D867AC-92C3-4691-9B26-21BD4C507242}" srcOrd="3" destOrd="0" presId="urn:microsoft.com/office/officeart/2008/layout/HalfCircleOrganizationChart"/>
    <dgm:cxn modelId="{C9F6A1A1-83A2-45A5-BF1C-A6A836EB8702}" type="presParOf" srcId="{B7B49C19-C98E-4011-B016-A709DB5689D7}" destId="{C1176E1B-4848-4E5D-994D-A0BB696E9A50}" srcOrd="1" destOrd="0" presId="urn:microsoft.com/office/officeart/2008/layout/HalfCircleOrganizationChart"/>
    <dgm:cxn modelId="{2B09174E-19F3-4F15-822F-795C080BD941}" type="presParOf" srcId="{B7B49C19-C98E-4011-B016-A709DB5689D7}" destId="{851F9D8F-A2C4-475A-A183-1C40BF543315}" srcOrd="2" destOrd="0" presId="urn:microsoft.com/office/officeart/2008/layout/HalfCircleOrganizationChart"/>
    <dgm:cxn modelId="{65266E32-3CDE-40E4-99C0-F0DBD1EF4042}" type="presParOf" srcId="{AD5921BA-F907-4E9D-AD2A-2F431CEC2F0A}" destId="{91833538-A20F-441A-854C-3BDB5DCC47AA}" srcOrd="4" destOrd="0" presId="urn:microsoft.com/office/officeart/2008/layout/HalfCircleOrganizationChart"/>
    <dgm:cxn modelId="{31F4E2CB-DEB1-48F3-BA80-DCF1F470DA3A}" type="presParOf" srcId="{AD5921BA-F907-4E9D-AD2A-2F431CEC2F0A}" destId="{22FCA1E5-8648-4A0D-91AD-03EF27BF17B6}" srcOrd="5" destOrd="0" presId="urn:microsoft.com/office/officeart/2008/layout/HalfCircleOrganizationChart"/>
    <dgm:cxn modelId="{2C1844A7-70CB-4D00-9B74-13BF0A9A10EE}" type="presParOf" srcId="{22FCA1E5-8648-4A0D-91AD-03EF27BF17B6}" destId="{F24B94A0-B140-41AF-8C57-0F808B0BD748}" srcOrd="0" destOrd="0" presId="urn:microsoft.com/office/officeart/2008/layout/HalfCircleOrganizationChart"/>
    <dgm:cxn modelId="{C5091213-14DD-4CC4-B1EF-E7A0E71187A4}" type="presParOf" srcId="{F24B94A0-B140-41AF-8C57-0F808B0BD748}" destId="{A8A9EFA1-F17B-4CB4-B032-9F4FE8EE2188}" srcOrd="0" destOrd="0" presId="urn:microsoft.com/office/officeart/2008/layout/HalfCircleOrganizationChart"/>
    <dgm:cxn modelId="{6FADF1C7-0BF2-46BD-9B2F-CE490D075195}" type="presParOf" srcId="{F24B94A0-B140-41AF-8C57-0F808B0BD748}" destId="{91F8E431-3079-4B5F-8B0A-024DE1900D54}" srcOrd="1" destOrd="0" presId="urn:microsoft.com/office/officeart/2008/layout/HalfCircleOrganizationChart"/>
    <dgm:cxn modelId="{EE138926-87C4-4AAB-AA2A-53255BAF9990}" type="presParOf" srcId="{F24B94A0-B140-41AF-8C57-0F808B0BD748}" destId="{58E4AFD9-8F03-4CFC-8A07-CBC259C91C36}" srcOrd="2" destOrd="0" presId="urn:microsoft.com/office/officeart/2008/layout/HalfCircleOrganizationChart"/>
    <dgm:cxn modelId="{EC1CC078-C54B-476E-ACC2-2E0CDFCACAD3}" type="presParOf" srcId="{F24B94A0-B140-41AF-8C57-0F808B0BD748}" destId="{8817310D-3B51-4C10-81DD-3C080CEFC3BD}" srcOrd="3" destOrd="0" presId="urn:microsoft.com/office/officeart/2008/layout/HalfCircleOrganizationChart"/>
    <dgm:cxn modelId="{4E9AAD0C-C365-4E8E-87C6-1CDAC880AF77}" type="presParOf" srcId="{22FCA1E5-8648-4A0D-91AD-03EF27BF17B6}" destId="{D406F04C-DD0F-4166-9CD3-227671B80582}" srcOrd="1" destOrd="0" presId="urn:microsoft.com/office/officeart/2008/layout/HalfCircleOrganizationChart"/>
    <dgm:cxn modelId="{17E1F38B-A9B4-441A-9BAE-56105C68356F}" type="presParOf" srcId="{22FCA1E5-8648-4A0D-91AD-03EF27BF17B6}" destId="{815131D8-FEC3-4FAA-B688-9DE5B6BEA8DF}" srcOrd="2" destOrd="0" presId="urn:microsoft.com/office/officeart/2008/layout/HalfCircleOrganizationChart"/>
    <dgm:cxn modelId="{F240CC91-EDD5-454E-B1CD-A21D6FFB0F38}" type="presParOf" srcId="{8C08CD73-5B3C-4011-A215-88F7DB1F29EC}" destId="{651852E1-4A77-416A-8BDE-4CE635E2B6C1}" srcOrd="2" destOrd="0" presId="urn:microsoft.com/office/officeart/2008/layout/HalfCircleOrganizationChart"/>
    <dgm:cxn modelId="{D2C67D0B-29F6-4A3F-85A8-F84D10233F2F}" type="presParOf" srcId="{651852E1-4A77-416A-8BDE-4CE635E2B6C1}" destId="{3C584BB1-CB9D-4303-9ACE-9C9D93C04931}" srcOrd="0" destOrd="0" presId="urn:microsoft.com/office/officeart/2008/layout/HalfCircleOrganizationChart"/>
    <dgm:cxn modelId="{5FC356A0-00CB-4C04-BFEC-2BC74DC5645E}" type="presParOf" srcId="{651852E1-4A77-416A-8BDE-4CE635E2B6C1}" destId="{A1F42834-ABD4-4D7F-AB93-6C8CF457C6EC}" srcOrd="1" destOrd="0" presId="urn:microsoft.com/office/officeart/2008/layout/HalfCircleOrganizationChart"/>
    <dgm:cxn modelId="{48429B1E-347F-4309-958A-B17F92AD2407}" type="presParOf" srcId="{A1F42834-ABD4-4D7F-AB93-6C8CF457C6EC}" destId="{CA47F193-8DD0-4928-B8C6-DE401976367D}" srcOrd="0" destOrd="0" presId="urn:microsoft.com/office/officeart/2008/layout/HalfCircleOrganizationChart"/>
    <dgm:cxn modelId="{EC2BDEEF-835A-41B0-8E10-73B4D796CFF9}" type="presParOf" srcId="{CA47F193-8DD0-4928-B8C6-DE401976367D}" destId="{6862B9B7-78FB-4BBA-BC8A-D225CED448C9}" srcOrd="0" destOrd="0" presId="urn:microsoft.com/office/officeart/2008/layout/HalfCircleOrganizationChart"/>
    <dgm:cxn modelId="{A54EA2E6-E152-4166-B3BA-468BDEBC970C}" type="presParOf" srcId="{CA47F193-8DD0-4928-B8C6-DE401976367D}" destId="{A033B09F-03B4-4073-A8B9-12C0A9060AB5}" srcOrd="1" destOrd="0" presId="urn:microsoft.com/office/officeart/2008/layout/HalfCircleOrganizationChart"/>
    <dgm:cxn modelId="{D251C361-4396-4045-9BB0-E74F256A8398}" type="presParOf" srcId="{CA47F193-8DD0-4928-B8C6-DE401976367D}" destId="{63951E1D-9FA9-4545-85C5-E1DA4BFEEF64}" srcOrd="2" destOrd="0" presId="urn:microsoft.com/office/officeart/2008/layout/HalfCircleOrganizationChart"/>
    <dgm:cxn modelId="{77A98719-14FB-44AC-ADF6-50F8E3B804F0}" type="presParOf" srcId="{CA47F193-8DD0-4928-B8C6-DE401976367D}" destId="{7433678D-C5FC-47B7-A630-57AC7EB973A9}" srcOrd="3" destOrd="0" presId="urn:microsoft.com/office/officeart/2008/layout/HalfCircleOrganizationChart"/>
    <dgm:cxn modelId="{7371808C-FBFA-46CB-89B4-41E7635E5C18}" type="presParOf" srcId="{A1F42834-ABD4-4D7F-AB93-6C8CF457C6EC}" destId="{B1A01075-B032-4707-A2C7-5254B3982ED0}" srcOrd="1" destOrd="0" presId="urn:microsoft.com/office/officeart/2008/layout/HalfCircleOrganizationChart"/>
    <dgm:cxn modelId="{DC4D6AE8-143D-4D78-B472-9C712C1DD2D5}" type="presParOf" srcId="{A1F42834-ABD4-4D7F-AB93-6C8CF457C6EC}" destId="{1C908D66-1FA2-49BC-BB1E-6061F5AA4431}" srcOrd="2" destOrd="0" presId="urn:microsoft.com/office/officeart/2008/layout/HalfCircleOrganizationChart"/>
    <dgm:cxn modelId="{86A9911E-FA5E-4C1A-8FBD-ED80D46ECC38}" type="presParOf" srcId="{C53FC053-9C5E-4252-A557-1FC3132373E9}" destId="{225913B6-6590-4331-B031-497E32A4F920}" srcOrd="1" destOrd="0" presId="urn:microsoft.com/office/officeart/2008/layout/HalfCircleOrganizationChart"/>
    <dgm:cxn modelId="{19F05B28-EFAA-42AC-9080-7FD3516EEBC9}" type="presParOf" srcId="{225913B6-6590-4331-B031-497E32A4F920}" destId="{1B2DB447-3850-4DD5-9B0B-22ABA998E288}" srcOrd="0" destOrd="0" presId="urn:microsoft.com/office/officeart/2008/layout/HalfCircleOrganizationChart"/>
    <dgm:cxn modelId="{393B7F69-C438-4572-8D69-1F902D01E623}" type="presParOf" srcId="{1B2DB447-3850-4DD5-9B0B-22ABA998E288}" destId="{5E7DE11E-07D8-4089-9504-EC4A274E80F3}" srcOrd="0" destOrd="0" presId="urn:microsoft.com/office/officeart/2008/layout/HalfCircleOrganizationChart"/>
    <dgm:cxn modelId="{4D01B5E2-E4D5-400F-BCF3-C1CFFF4C37C4}" type="presParOf" srcId="{1B2DB447-3850-4DD5-9B0B-22ABA998E288}" destId="{197DE759-AF43-49B2-8210-F3979DF21640}" srcOrd="1" destOrd="0" presId="urn:microsoft.com/office/officeart/2008/layout/HalfCircleOrganizationChart"/>
    <dgm:cxn modelId="{62569F02-8171-4394-85FD-9F5C6F87E003}" type="presParOf" srcId="{1B2DB447-3850-4DD5-9B0B-22ABA998E288}" destId="{54C3311B-0F17-467D-BBD9-8B9242157D1A}" srcOrd="2" destOrd="0" presId="urn:microsoft.com/office/officeart/2008/layout/HalfCircleOrganizationChart"/>
    <dgm:cxn modelId="{CFB553C8-D4D2-4E72-8360-0186CB02B9AF}" type="presParOf" srcId="{1B2DB447-3850-4DD5-9B0B-22ABA998E288}" destId="{32301D79-9A53-4DBF-B72D-AD21248F3125}" srcOrd="3" destOrd="0" presId="urn:microsoft.com/office/officeart/2008/layout/HalfCircleOrganizationChart"/>
    <dgm:cxn modelId="{D0932B53-01CE-4414-938D-ECDA30D471B9}" type="presParOf" srcId="{225913B6-6590-4331-B031-497E32A4F920}" destId="{0868D743-9C14-4B25-B9D4-47E76C54B901}" srcOrd="1" destOrd="0" presId="urn:microsoft.com/office/officeart/2008/layout/HalfCircleOrganizationChart"/>
    <dgm:cxn modelId="{15B2BBB2-3CB9-4FC1-9CE6-59B84641D834}" type="presParOf" srcId="{225913B6-6590-4331-B031-497E32A4F920}" destId="{0FED8FD6-0B00-4012-995F-AB97408EA45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CD3EBD-2C5E-4DCC-AE47-B197E21F72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D805F-3E4B-4D07-A4FD-588F388A95D3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Launch of PSL</a:t>
          </a:r>
        </a:p>
      </dgm:t>
    </dgm:pt>
    <dgm:pt modelId="{C3939DFF-97F4-47A4-8614-0CB305CAB5D6}" type="parTrans" cxnId="{31FB9B49-321C-4C28-897B-771506B56778}">
      <dgm:prSet/>
      <dgm:spPr/>
      <dgm:t>
        <a:bodyPr/>
        <a:lstStyle/>
        <a:p>
          <a:endParaRPr lang="en-US"/>
        </a:p>
      </dgm:t>
    </dgm:pt>
    <dgm:pt modelId="{C1EC5AE8-3106-4C7F-90FB-BEE485BCEE7D}" type="sibTrans" cxnId="{31FB9B49-321C-4C28-897B-771506B56778}">
      <dgm:prSet/>
      <dgm:spPr/>
      <dgm:t>
        <a:bodyPr/>
        <a:lstStyle/>
        <a:p>
          <a:endParaRPr lang="en-US"/>
        </a:p>
      </dgm:t>
    </dgm:pt>
    <dgm:pt modelId="{1808950A-5057-4D12-835E-4F5CC1450080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Gambling and PSL</a:t>
          </a:r>
        </a:p>
      </dgm:t>
    </dgm:pt>
    <dgm:pt modelId="{8393CC40-33FC-4798-8485-72770C92CA7B}" type="parTrans" cxnId="{86D07E8D-FF22-4F47-844D-8DBD5BE6FB27}">
      <dgm:prSet/>
      <dgm:spPr/>
      <dgm:t>
        <a:bodyPr/>
        <a:lstStyle/>
        <a:p>
          <a:endParaRPr lang="en-US"/>
        </a:p>
      </dgm:t>
    </dgm:pt>
    <dgm:pt modelId="{9ABB9DD3-5FA1-4A74-B9CC-0B56AE206A70}" type="sibTrans" cxnId="{86D07E8D-FF22-4F47-844D-8DBD5BE6FB27}">
      <dgm:prSet/>
      <dgm:spPr/>
      <dgm:t>
        <a:bodyPr/>
        <a:lstStyle/>
        <a:p>
          <a:endParaRPr lang="en-US"/>
        </a:p>
      </dgm:t>
    </dgm:pt>
    <dgm:pt modelId="{14B6FE94-78BF-447C-8B6F-AB0121FA0740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Pakistan’s Team Performance</a:t>
          </a:r>
        </a:p>
      </dgm:t>
    </dgm:pt>
    <dgm:pt modelId="{C1A3D5CA-1ED7-41BA-BEBA-96A522799C61}" type="parTrans" cxnId="{E04A20EE-1594-4C28-A178-14A7ACC945F0}">
      <dgm:prSet/>
      <dgm:spPr/>
      <dgm:t>
        <a:bodyPr/>
        <a:lstStyle/>
        <a:p>
          <a:endParaRPr lang="en-US"/>
        </a:p>
      </dgm:t>
    </dgm:pt>
    <dgm:pt modelId="{9CE0E898-5A16-4079-9DA2-03DFC8377217}" type="sibTrans" cxnId="{E04A20EE-1594-4C28-A178-14A7ACC945F0}">
      <dgm:prSet/>
      <dgm:spPr/>
      <dgm:t>
        <a:bodyPr/>
        <a:lstStyle/>
        <a:p>
          <a:endParaRPr lang="en-US"/>
        </a:p>
      </dgm:t>
    </dgm:pt>
    <dgm:pt modelId="{F537EABE-655E-4950-A8E0-1321693A9F65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Bringing Cricket Back Home</a:t>
          </a:r>
        </a:p>
      </dgm:t>
    </dgm:pt>
    <dgm:pt modelId="{C993D502-202D-4AE0-AEC0-6BAE615EE3EA}" type="parTrans" cxnId="{5F6DEE8E-9D57-482C-80E7-544295E89B82}">
      <dgm:prSet/>
      <dgm:spPr/>
      <dgm:t>
        <a:bodyPr/>
        <a:lstStyle/>
        <a:p>
          <a:endParaRPr lang="en-US"/>
        </a:p>
      </dgm:t>
    </dgm:pt>
    <dgm:pt modelId="{0C725F5B-3B1F-41FF-A350-5480F46250D4}" type="sibTrans" cxnId="{5F6DEE8E-9D57-482C-80E7-544295E89B82}">
      <dgm:prSet/>
      <dgm:spPr/>
      <dgm:t>
        <a:bodyPr/>
        <a:lstStyle/>
        <a:p>
          <a:endParaRPr lang="en-US"/>
        </a:p>
      </dgm:t>
    </dgm:pt>
    <dgm:pt modelId="{C53FC053-9C5E-4252-A557-1FC3132373E9}" type="pres">
      <dgm:prSet presAssocID="{65CD3EBD-2C5E-4DCC-AE47-B197E21F72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08CD73-5B3C-4011-A215-88F7DB1F29EC}" type="pres">
      <dgm:prSet presAssocID="{E57D805F-3E4B-4D07-A4FD-588F388A95D3}" presName="hierRoot1" presStyleCnt="0">
        <dgm:presLayoutVars>
          <dgm:hierBranch val="init"/>
        </dgm:presLayoutVars>
      </dgm:prSet>
      <dgm:spPr/>
    </dgm:pt>
    <dgm:pt modelId="{534811E0-E103-45BC-B836-844F2A883DD3}" type="pres">
      <dgm:prSet presAssocID="{E57D805F-3E4B-4D07-A4FD-588F388A95D3}" presName="rootComposite1" presStyleCnt="0"/>
      <dgm:spPr/>
    </dgm:pt>
    <dgm:pt modelId="{AD09451C-C9B7-4D18-812B-C936EA283C5A}" type="pres">
      <dgm:prSet presAssocID="{E57D805F-3E4B-4D07-A4FD-588F388A95D3}" presName="rootText1" presStyleLbl="alignAcc1" presStyleIdx="0" presStyleCnt="0" custScaleY="51067" custLinFactY="-88007" custLinFactNeighborX="-3167" custLinFactNeighborY="-100000">
        <dgm:presLayoutVars>
          <dgm:chPref val="3"/>
        </dgm:presLayoutVars>
      </dgm:prSet>
      <dgm:spPr/>
    </dgm:pt>
    <dgm:pt modelId="{F280D97A-A427-431E-A8E6-1BF65EA5526A}" type="pres">
      <dgm:prSet presAssocID="{E57D805F-3E4B-4D07-A4FD-588F388A95D3}" presName="topArc1" presStyleLbl="parChTrans1D1" presStyleIdx="0" presStyleCnt="8"/>
      <dgm:spPr/>
    </dgm:pt>
    <dgm:pt modelId="{08F66D60-A465-4F14-9A8B-F375C1FC8FD9}" type="pres">
      <dgm:prSet presAssocID="{E57D805F-3E4B-4D07-A4FD-588F388A95D3}" presName="bottomArc1" presStyleLbl="parChTrans1D1" presStyleIdx="1" presStyleCnt="8"/>
      <dgm:spPr/>
    </dgm:pt>
    <dgm:pt modelId="{98A0DED9-D754-4AB5-9A69-2BC98DF2AB3F}" type="pres">
      <dgm:prSet presAssocID="{E57D805F-3E4B-4D07-A4FD-588F388A95D3}" presName="topConnNode1" presStyleLbl="node1" presStyleIdx="0" presStyleCnt="0"/>
      <dgm:spPr/>
    </dgm:pt>
    <dgm:pt modelId="{AD5921BA-F907-4E9D-AD2A-2F431CEC2F0A}" type="pres">
      <dgm:prSet presAssocID="{E57D805F-3E4B-4D07-A4FD-588F388A95D3}" presName="hierChild2" presStyleCnt="0"/>
      <dgm:spPr/>
    </dgm:pt>
    <dgm:pt modelId="{B6257084-A546-4C63-A51B-5AAC94B40958}" type="pres">
      <dgm:prSet presAssocID="{8393CC40-33FC-4798-8485-72770C92CA7B}" presName="Name28" presStyleLbl="parChTrans1D2" presStyleIdx="0" presStyleCnt="3"/>
      <dgm:spPr/>
    </dgm:pt>
    <dgm:pt modelId="{19EA4C37-92C0-46B1-874B-8F77F1E62F8B}" type="pres">
      <dgm:prSet presAssocID="{1808950A-5057-4D12-835E-4F5CC1450080}" presName="hierRoot2" presStyleCnt="0">
        <dgm:presLayoutVars>
          <dgm:hierBranch val="init"/>
        </dgm:presLayoutVars>
      </dgm:prSet>
      <dgm:spPr/>
    </dgm:pt>
    <dgm:pt modelId="{7BE2B6ED-AE5A-49E4-A716-D921D953C715}" type="pres">
      <dgm:prSet presAssocID="{1808950A-5057-4D12-835E-4F5CC1450080}" presName="rootComposite2" presStyleCnt="0"/>
      <dgm:spPr/>
    </dgm:pt>
    <dgm:pt modelId="{84283182-AB1E-4545-988C-527B434C7952}" type="pres">
      <dgm:prSet presAssocID="{1808950A-5057-4D12-835E-4F5CC1450080}" presName="rootText2" presStyleLbl="alignAcc1" presStyleIdx="0" presStyleCnt="0" custLinFactNeighborX="1611" custLinFactNeighborY="-26867">
        <dgm:presLayoutVars>
          <dgm:chPref val="3"/>
        </dgm:presLayoutVars>
      </dgm:prSet>
      <dgm:spPr/>
    </dgm:pt>
    <dgm:pt modelId="{040A6873-1A72-4F4E-8616-B17B98F2932F}" type="pres">
      <dgm:prSet presAssocID="{1808950A-5057-4D12-835E-4F5CC1450080}" presName="topArc2" presStyleLbl="parChTrans1D1" presStyleIdx="2" presStyleCnt="8"/>
      <dgm:spPr/>
    </dgm:pt>
    <dgm:pt modelId="{B46A61FD-559C-4585-A9BD-8C7C91F259CB}" type="pres">
      <dgm:prSet presAssocID="{1808950A-5057-4D12-835E-4F5CC1450080}" presName="bottomArc2" presStyleLbl="parChTrans1D1" presStyleIdx="3" presStyleCnt="8"/>
      <dgm:spPr/>
    </dgm:pt>
    <dgm:pt modelId="{ECC39CC7-9ACF-47D0-9B7C-AE82CE2F92F8}" type="pres">
      <dgm:prSet presAssocID="{1808950A-5057-4D12-835E-4F5CC1450080}" presName="topConnNode2" presStyleLbl="node2" presStyleIdx="0" presStyleCnt="0"/>
      <dgm:spPr/>
    </dgm:pt>
    <dgm:pt modelId="{79480063-E0E8-480D-99FE-91BEC6D30EA6}" type="pres">
      <dgm:prSet presAssocID="{1808950A-5057-4D12-835E-4F5CC1450080}" presName="hierChild4" presStyleCnt="0"/>
      <dgm:spPr/>
    </dgm:pt>
    <dgm:pt modelId="{A04A0826-7C6B-4BEE-B6F0-053A27827711}" type="pres">
      <dgm:prSet presAssocID="{1808950A-5057-4D12-835E-4F5CC1450080}" presName="hierChild5" presStyleCnt="0"/>
      <dgm:spPr/>
    </dgm:pt>
    <dgm:pt modelId="{42B718BB-A66E-447A-8B46-E08956A154DD}" type="pres">
      <dgm:prSet presAssocID="{C1A3D5CA-1ED7-41BA-BEBA-96A522799C61}" presName="Name28" presStyleLbl="parChTrans1D2" presStyleIdx="1" presStyleCnt="3"/>
      <dgm:spPr/>
    </dgm:pt>
    <dgm:pt modelId="{B7B49C19-C98E-4011-B016-A709DB5689D7}" type="pres">
      <dgm:prSet presAssocID="{14B6FE94-78BF-447C-8B6F-AB0121FA0740}" presName="hierRoot2" presStyleCnt="0">
        <dgm:presLayoutVars>
          <dgm:hierBranch val="init"/>
        </dgm:presLayoutVars>
      </dgm:prSet>
      <dgm:spPr/>
    </dgm:pt>
    <dgm:pt modelId="{ECC0D8F1-77F0-4604-A61C-29E34874CDBA}" type="pres">
      <dgm:prSet presAssocID="{14B6FE94-78BF-447C-8B6F-AB0121FA0740}" presName="rootComposite2" presStyleCnt="0"/>
      <dgm:spPr/>
    </dgm:pt>
    <dgm:pt modelId="{3EB2B3F6-9594-4E47-AC70-7BA78A3F2A72}" type="pres">
      <dgm:prSet presAssocID="{14B6FE94-78BF-447C-8B6F-AB0121FA0740}" presName="rootText2" presStyleLbl="alignAcc1" presStyleIdx="0" presStyleCnt="0" custLinFactNeighborX="17645" custLinFactNeighborY="-46662">
        <dgm:presLayoutVars>
          <dgm:chPref val="3"/>
        </dgm:presLayoutVars>
      </dgm:prSet>
      <dgm:spPr/>
    </dgm:pt>
    <dgm:pt modelId="{D65E40FD-2699-44D7-8E28-C37FF5ED1980}" type="pres">
      <dgm:prSet presAssocID="{14B6FE94-78BF-447C-8B6F-AB0121FA0740}" presName="topArc2" presStyleLbl="parChTrans1D1" presStyleIdx="4" presStyleCnt="8"/>
      <dgm:spPr/>
    </dgm:pt>
    <dgm:pt modelId="{97D1AA5B-7F63-402C-8407-B67A3277194F}" type="pres">
      <dgm:prSet presAssocID="{14B6FE94-78BF-447C-8B6F-AB0121FA0740}" presName="bottomArc2" presStyleLbl="parChTrans1D1" presStyleIdx="5" presStyleCnt="8"/>
      <dgm:spPr/>
    </dgm:pt>
    <dgm:pt modelId="{54D867AC-92C3-4691-9B26-21BD4C507242}" type="pres">
      <dgm:prSet presAssocID="{14B6FE94-78BF-447C-8B6F-AB0121FA0740}" presName="topConnNode2" presStyleLbl="node2" presStyleIdx="0" presStyleCnt="0"/>
      <dgm:spPr/>
    </dgm:pt>
    <dgm:pt modelId="{C1176E1B-4848-4E5D-994D-A0BB696E9A50}" type="pres">
      <dgm:prSet presAssocID="{14B6FE94-78BF-447C-8B6F-AB0121FA0740}" presName="hierChild4" presStyleCnt="0"/>
      <dgm:spPr/>
    </dgm:pt>
    <dgm:pt modelId="{851F9D8F-A2C4-475A-A183-1C40BF543315}" type="pres">
      <dgm:prSet presAssocID="{14B6FE94-78BF-447C-8B6F-AB0121FA0740}" presName="hierChild5" presStyleCnt="0"/>
      <dgm:spPr/>
    </dgm:pt>
    <dgm:pt modelId="{91833538-A20F-441A-854C-3BDB5DCC47AA}" type="pres">
      <dgm:prSet presAssocID="{C993D502-202D-4AE0-AEC0-6BAE615EE3EA}" presName="Name28" presStyleLbl="parChTrans1D2" presStyleIdx="2" presStyleCnt="3"/>
      <dgm:spPr/>
    </dgm:pt>
    <dgm:pt modelId="{22FCA1E5-8648-4A0D-91AD-03EF27BF17B6}" type="pres">
      <dgm:prSet presAssocID="{F537EABE-655E-4950-A8E0-1321693A9F65}" presName="hierRoot2" presStyleCnt="0">
        <dgm:presLayoutVars>
          <dgm:hierBranch val="init"/>
        </dgm:presLayoutVars>
      </dgm:prSet>
      <dgm:spPr/>
    </dgm:pt>
    <dgm:pt modelId="{F24B94A0-B140-41AF-8C57-0F808B0BD748}" type="pres">
      <dgm:prSet presAssocID="{F537EABE-655E-4950-A8E0-1321693A9F65}" presName="rootComposite2" presStyleCnt="0"/>
      <dgm:spPr/>
    </dgm:pt>
    <dgm:pt modelId="{A8A9EFA1-F17B-4CB4-B032-9F4FE8EE2188}" type="pres">
      <dgm:prSet presAssocID="{F537EABE-655E-4950-A8E0-1321693A9F65}" presName="rootText2" presStyleLbl="alignAcc1" presStyleIdx="0" presStyleCnt="0" custScaleX="140405" custLinFactNeighborX="-1158" custLinFactNeighborY="-26867">
        <dgm:presLayoutVars>
          <dgm:chPref val="3"/>
        </dgm:presLayoutVars>
      </dgm:prSet>
      <dgm:spPr/>
    </dgm:pt>
    <dgm:pt modelId="{91F8E431-3079-4B5F-8B0A-024DE1900D54}" type="pres">
      <dgm:prSet presAssocID="{F537EABE-655E-4950-A8E0-1321693A9F65}" presName="topArc2" presStyleLbl="parChTrans1D1" presStyleIdx="6" presStyleCnt="8"/>
      <dgm:spPr/>
    </dgm:pt>
    <dgm:pt modelId="{58E4AFD9-8F03-4CFC-8A07-CBC259C91C36}" type="pres">
      <dgm:prSet presAssocID="{F537EABE-655E-4950-A8E0-1321693A9F65}" presName="bottomArc2" presStyleLbl="parChTrans1D1" presStyleIdx="7" presStyleCnt="8"/>
      <dgm:spPr/>
    </dgm:pt>
    <dgm:pt modelId="{8817310D-3B51-4C10-81DD-3C080CEFC3BD}" type="pres">
      <dgm:prSet presAssocID="{F537EABE-655E-4950-A8E0-1321693A9F65}" presName="topConnNode2" presStyleLbl="node2" presStyleIdx="0" presStyleCnt="0"/>
      <dgm:spPr/>
    </dgm:pt>
    <dgm:pt modelId="{D406F04C-DD0F-4166-9CD3-227671B80582}" type="pres">
      <dgm:prSet presAssocID="{F537EABE-655E-4950-A8E0-1321693A9F65}" presName="hierChild4" presStyleCnt="0"/>
      <dgm:spPr/>
    </dgm:pt>
    <dgm:pt modelId="{815131D8-FEC3-4FAA-B688-9DE5B6BEA8DF}" type="pres">
      <dgm:prSet presAssocID="{F537EABE-655E-4950-A8E0-1321693A9F65}" presName="hierChild5" presStyleCnt="0"/>
      <dgm:spPr/>
    </dgm:pt>
    <dgm:pt modelId="{651852E1-4A77-416A-8BDE-4CE635E2B6C1}" type="pres">
      <dgm:prSet presAssocID="{E57D805F-3E4B-4D07-A4FD-588F388A95D3}" presName="hierChild3" presStyleCnt="0"/>
      <dgm:spPr/>
    </dgm:pt>
  </dgm:ptLst>
  <dgm:cxnLst>
    <dgm:cxn modelId="{C388A202-4149-4944-ABD2-9A66EFF10656}" type="presOf" srcId="{F537EABE-655E-4950-A8E0-1321693A9F65}" destId="{8817310D-3B51-4C10-81DD-3C080CEFC3BD}" srcOrd="1" destOrd="0" presId="urn:microsoft.com/office/officeart/2008/layout/HalfCircleOrganizationChart"/>
    <dgm:cxn modelId="{DCC03C1D-3D34-4C93-A0D1-07E376F03EB1}" type="presOf" srcId="{F537EABE-655E-4950-A8E0-1321693A9F65}" destId="{A8A9EFA1-F17B-4CB4-B032-9F4FE8EE2188}" srcOrd="0" destOrd="0" presId="urn:microsoft.com/office/officeart/2008/layout/HalfCircleOrganizationChart"/>
    <dgm:cxn modelId="{F45FCF3D-C21A-49DA-A3C8-0B2D592849BF}" type="presOf" srcId="{1808950A-5057-4D12-835E-4F5CC1450080}" destId="{84283182-AB1E-4545-988C-527B434C7952}" srcOrd="0" destOrd="0" presId="urn:microsoft.com/office/officeart/2008/layout/HalfCircleOrganizationChart"/>
    <dgm:cxn modelId="{0CE2325E-0512-4962-A241-F98B86C146E0}" type="presOf" srcId="{65CD3EBD-2C5E-4DCC-AE47-B197E21F724B}" destId="{C53FC053-9C5E-4252-A557-1FC3132373E9}" srcOrd="0" destOrd="0" presId="urn:microsoft.com/office/officeart/2008/layout/HalfCircleOrganizationChart"/>
    <dgm:cxn modelId="{31FB9B49-321C-4C28-897B-771506B56778}" srcId="{65CD3EBD-2C5E-4DCC-AE47-B197E21F724B}" destId="{E57D805F-3E4B-4D07-A4FD-588F388A95D3}" srcOrd="0" destOrd="0" parTransId="{C3939DFF-97F4-47A4-8614-0CB305CAB5D6}" sibTransId="{C1EC5AE8-3106-4C7F-90FB-BEE485BCEE7D}"/>
    <dgm:cxn modelId="{FC9AAD54-F1D8-4FAA-AE6B-468A1FFD14F2}" type="presOf" srcId="{C993D502-202D-4AE0-AEC0-6BAE615EE3EA}" destId="{91833538-A20F-441A-854C-3BDB5DCC47AA}" srcOrd="0" destOrd="0" presId="urn:microsoft.com/office/officeart/2008/layout/HalfCircleOrganizationChart"/>
    <dgm:cxn modelId="{05725982-6F82-4960-B5E1-929EF693FCC5}" type="presOf" srcId="{E57D805F-3E4B-4D07-A4FD-588F388A95D3}" destId="{AD09451C-C9B7-4D18-812B-C936EA283C5A}" srcOrd="0" destOrd="0" presId="urn:microsoft.com/office/officeart/2008/layout/HalfCircleOrganizationChart"/>
    <dgm:cxn modelId="{D2E57C89-A1DA-4669-A58C-DF00823FCFA4}" type="presOf" srcId="{14B6FE94-78BF-447C-8B6F-AB0121FA0740}" destId="{3EB2B3F6-9594-4E47-AC70-7BA78A3F2A72}" srcOrd="0" destOrd="0" presId="urn:microsoft.com/office/officeart/2008/layout/HalfCircleOrganizationChart"/>
    <dgm:cxn modelId="{6AF7558C-8B55-43DA-97B8-33CE1463B644}" type="presOf" srcId="{14B6FE94-78BF-447C-8B6F-AB0121FA0740}" destId="{54D867AC-92C3-4691-9B26-21BD4C507242}" srcOrd="1" destOrd="0" presId="urn:microsoft.com/office/officeart/2008/layout/HalfCircleOrganizationChart"/>
    <dgm:cxn modelId="{86D07E8D-FF22-4F47-844D-8DBD5BE6FB27}" srcId="{E57D805F-3E4B-4D07-A4FD-588F388A95D3}" destId="{1808950A-5057-4D12-835E-4F5CC1450080}" srcOrd="0" destOrd="0" parTransId="{8393CC40-33FC-4798-8485-72770C92CA7B}" sibTransId="{9ABB9DD3-5FA1-4A74-B9CC-0B56AE206A70}"/>
    <dgm:cxn modelId="{5F6DEE8E-9D57-482C-80E7-544295E89B82}" srcId="{E57D805F-3E4B-4D07-A4FD-588F388A95D3}" destId="{F537EABE-655E-4950-A8E0-1321693A9F65}" srcOrd="2" destOrd="0" parTransId="{C993D502-202D-4AE0-AEC0-6BAE615EE3EA}" sibTransId="{0C725F5B-3B1F-41FF-A350-5480F46250D4}"/>
    <dgm:cxn modelId="{EE494E95-7224-487D-BED2-0CBAFEA91D68}" type="presOf" srcId="{E57D805F-3E4B-4D07-A4FD-588F388A95D3}" destId="{98A0DED9-D754-4AB5-9A69-2BC98DF2AB3F}" srcOrd="1" destOrd="0" presId="urn:microsoft.com/office/officeart/2008/layout/HalfCircleOrganizationChart"/>
    <dgm:cxn modelId="{096A25B4-B466-46D2-84DD-30E523AF2004}" type="presOf" srcId="{8393CC40-33FC-4798-8485-72770C92CA7B}" destId="{B6257084-A546-4C63-A51B-5AAC94B40958}" srcOrd="0" destOrd="0" presId="urn:microsoft.com/office/officeart/2008/layout/HalfCircleOrganizationChart"/>
    <dgm:cxn modelId="{3E3BB2CE-72E4-411B-B55D-5B5003384932}" type="presOf" srcId="{C1A3D5CA-1ED7-41BA-BEBA-96A522799C61}" destId="{42B718BB-A66E-447A-8B46-E08956A154DD}" srcOrd="0" destOrd="0" presId="urn:microsoft.com/office/officeart/2008/layout/HalfCircleOrganizationChart"/>
    <dgm:cxn modelId="{E04A20EE-1594-4C28-A178-14A7ACC945F0}" srcId="{E57D805F-3E4B-4D07-A4FD-588F388A95D3}" destId="{14B6FE94-78BF-447C-8B6F-AB0121FA0740}" srcOrd="1" destOrd="0" parTransId="{C1A3D5CA-1ED7-41BA-BEBA-96A522799C61}" sibTransId="{9CE0E898-5A16-4079-9DA2-03DFC8377217}"/>
    <dgm:cxn modelId="{794487FF-7636-4464-A100-59A888CAFCB4}" type="presOf" srcId="{1808950A-5057-4D12-835E-4F5CC1450080}" destId="{ECC39CC7-9ACF-47D0-9B7C-AE82CE2F92F8}" srcOrd="1" destOrd="0" presId="urn:microsoft.com/office/officeart/2008/layout/HalfCircleOrganizationChart"/>
    <dgm:cxn modelId="{6999C791-B1A2-4FBD-A40D-F1F9E9B1D168}" type="presParOf" srcId="{C53FC053-9C5E-4252-A557-1FC3132373E9}" destId="{8C08CD73-5B3C-4011-A215-88F7DB1F29EC}" srcOrd="0" destOrd="0" presId="urn:microsoft.com/office/officeart/2008/layout/HalfCircleOrganizationChart"/>
    <dgm:cxn modelId="{C027CACF-47F1-40A6-A38C-1E0E7CECC17E}" type="presParOf" srcId="{8C08CD73-5B3C-4011-A215-88F7DB1F29EC}" destId="{534811E0-E103-45BC-B836-844F2A883DD3}" srcOrd="0" destOrd="0" presId="urn:microsoft.com/office/officeart/2008/layout/HalfCircleOrganizationChart"/>
    <dgm:cxn modelId="{BAF51BC7-20C1-4450-B647-8AE1AFBC28C3}" type="presParOf" srcId="{534811E0-E103-45BC-B836-844F2A883DD3}" destId="{AD09451C-C9B7-4D18-812B-C936EA283C5A}" srcOrd="0" destOrd="0" presId="urn:microsoft.com/office/officeart/2008/layout/HalfCircleOrganizationChart"/>
    <dgm:cxn modelId="{34ECFF4E-0146-4879-9596-8DCC776E0266}" type="presParOf" srcId="{534811E0-E103-45BC-B836-844F2A883DD3}" destId="{F280D97A-A427-431E-A8E6-1BF65EA5526A}" srcOrd="1" destOrd="0" presId="urn:microsoft.com/office/officeart/2008/layout/HalfCircleOrganizationChart"/>
    <dgm:cxn modelId="{07370BE6-5226-4552-8D24-59DC80217470}" type="presParOf" srcId="{534811E0-E103-45BC-B836-844F2A883DD3}" destId="{08F66D60-A465-4F14-9A8B-F375C1FC8FD9}" srcOrd="2" destOrd="0" presId="urn:microsoft.com/office/officeart/2008/layout/HalfCircleOrganizationChart"/>
    <dgm:cxn modelId="{BAE7CE08-653A-4EAD-A26E-CB462DFFC186}" type="presParOf" srcId="{534811E0-E103-45BC-B836-844F2A883DD3}" destId="{98A0DED9-D754-4AB5-9A69-2BC98DF2AB3F}" srcOrd="3" destOrd="0" presId="urn:microsoft.com/office/officeart/2008/layout/HalfCircleOrganizationChart"/>
    <dgm:cxn modelId="{705C9D66-6F38-4BBE-9AB5-959D2ECBDBE6}" type="presParOf" srcId="{8C08CD73-5B3C-4011-A215-88F7DB1F29EC}" destId="{AD5921BA-F907-4E9D-AD2A-2F431CEC2F0A}" srcOrd="1" destOrd="0" presId="urn:microsoft.com/office/officeart/2008/layout/HalfCircleOrganizationChart"/>
    <dgm:cxn modelId="{88728D34-FD2C-44E2-84D4-0AAB12D29048}" type="presParOf" srcId="{AD5921BA-F907-4E9D-AD2A-2F431CEC2F0A}" destId="{B6257084-A546-4C63-A51B-5AAC94B40958}" srcOrd="0" destOrd="0" presId="urn:microsoft.com/office/officeart/2008/layout/HalfCircleOrganizationChart"/>
    <dgm:cxn modelId="{5459B40B-B1DF-47B7-9EBF-A6549201CEF4}" type="presParOf" srcId="{AD5921BA-F907-4E9D-AD2A-2F431CEC2F0A}" destId="{19EA4C37-92C0-46B1-874B-8F77F1E62F8B}" srcOrd="1" destOrd="0" presId="urn:microsoft.com/office/officeart/2008/layout/HalfCircleOrganizationChart"/>
    <dgm:cxn modelId="{597087E4-2E7C-4A2E-A61F-BAA4B6B6BA68}" type="presParOf" srcId="{19EA4C37-92C0-46B1-874B-8F77F1E62F8B}" destId="{7BE2B6ED-AE5A-49E4-A716-D921D953C715}" srcOrd="0" destOrd="0" presId="urn:microsoft.com/office/officeart/2008/layout/HalfCircleOrganizationChart"/>
    <dgm:cxn modelId="{FC7CC945-BC83-4F9C-8F9F-2A5DB73428BD}" type="presParOf" srcId="{7BE2B6ED-AE5A-49E4-A716-D921D953C715}" destId="{84283182-AB1E-4545-988C-527B434C7952}" srcOrd="0" destOrd="0" presId="urn:microsoft.com/office/officeart/2008/layout/HalfCircleOrganizationChart"/>
    <dgm:cxn modelId="{ABF6F2D3-208D-4C82-B4E3-F85155BCC71C}" type="presParOf" srcId="{7BE2B6ED-AE5A-49E4-A716-D921D953C715}" destId="{040A6873-1A72-4F4E-8616-B17B98F2932F}" srcOrd="1" destOrd="0" presId="urn:microsoft.com/office/officeart/2008/layout/HalfCircleOrganizationChart"/>
    <dgm:cxn modelId="{FA516EE4-8502-41A6-8F49-833CAF17A749}" type="presParOf" srcId="{7BE2B6ED-AE5A-49E4-A716-D921D953C715}" destId="{B46A61FD-559C-4585-A9BD-8C7C91F259CB}" srcOrd="2" destOrd="0" presId="urn:microsoft.com/office/officeart/2008/layout/HalfCircleOrganizationChart"/>
    <dgm:cxn modelId="{1CAF5B5D-2E6D-462B-B423-A2ED96525E1A}" type="presParOf" srcId="{7BE2B6ED-AE5A-49E4-A716-D921D953C715}" destId="{ECC39CC7-9ACF-47D0-9B7C-AE82CE2F92F8}" srcOrd="3" destOrd="0" presId="urn:microsoft.com/office/officeart/2008/layout/HalfCircleOrganizationChart"/>
    <dgm:cxn modelId="{E0D975D9-4EF2-47AB-AE92-955F17FF5FC7}" type="presParOf" srcId="{19EA4C37-92C0-46B1-874B-8F77F1E62F8B}" destId="{79480063-E0E8-480D-99FE-91BEC6D30EA6}" srcOrd="1" destOrd="0" presId="urn:microsoft.com/office/officeart/2008/layout/HalfCircleOrganizationChart"/>
    <dgm:cxn modelId="{16BC74F2-C19F-4294-AC0C-14B8309B3960}" type="presParOf" srcId="{19EA4C37-92C0-46B1-874B-8F77F1E62F8B}" destId="{A04A0826-7C6B-4BEE-B6F0-053A27827711}" srcOrd="2" destOrd="0" presId="urn:microsoft.com/office/officeart/2008/layout/HalfCircleOrganizationChart"/>
    <dgm:cxn modelId="{BA0BC605-42A2-40F6-9833-53756C0A9A27}" type="presParOf" srcId="{AD5921BA-F907-4E9D-AD2A-2F431CEC2F0A}" destId="{42B718BB-A66E-447A-8B46-E08956A154DD}" srcOrd="2" destOrd="0" presId="urn:microsoft.com/office/officeart/2008/layout/HalfCircleOrganizationChart"/>
    <dgm:cxn modelId="{19056A41-00CA-4273-8C1D-27A20E3E62BB}" type="presParOf" srcId="{AD5921BA-F907-4E9D-AD2A-2F431CEC2F0A}" destId="{B7B49C19-C98E-4011-B016-A709DB5689D7}" srcOrd="3" destOrd="0" presId="urn:microsoft.com/office/officeart/2008/layout/HalfCircleOrganizationChart"/>
    <dgm:cxn modelId="{16DA9EF7-447C-4B6A-885F-DCB35BEBD81D}" type="presParOf" srcId="{B7B49C19-C98E-4011-B016-A709DB5689D7}" destId="{ECC0D8F1-77F0-4604-A61C-29E34874CDBA}" srcOrd="0" destOrd="0" presId="urn:microsoft.com/office/officeart/2008/layout/HalfCircleOrganizationChart"/>
    <dgm:cxn modelId="{B1B6F069-44C5-43E3-8716-FBC2C622BCE2}" type="presParOf" srcId="{ECC0D8F1-77F0-4604-A61C-29E34874CDBA}" destId="{3EB2B3F6-9594-4E47-AC70-7BA78A3F2A72}" srcOrd="0" destOrd="0" presId="urn:microsoft.com/office/officeart/2008/layout/HalfCircleOrganizationChart"/>
    <dgm:cxn modelId="{6C40BF26-5C46-4E5C-882A-E29D064D97FF}" type="presParOf" srcId="{ECC0D8F1-77F0-4604-A61C-29E34874CDBA}" destId="{D65E40FD-2699-44D7-8E28-C37FF5ED1980}" srcOrd="1" destOrd="0" presId="urn:microsoft.com/office/officeart/2008/layout/HalfCircleOrganizationChart"/>
    <dgm:cxn modelId="{F6826334-6ED9-4B3A-B685-09CB8B478566}" type="presParOf" srcId="{ECC0D8F1-77F0-4604-A61C-29E34874CDBA}" destId="{97D1AA5B-7F63-402C-8407-B67A3277194F}" srcOrd="2" destOrd="0" presId="urn:microsoft.com/office/officeart/2008/layout/HalfCircleOrganizationChart"/>
    <dgm:cxn modelId="{32858ABF-69FC-48FC-8C5E-090017DD3578}" type="presParOf" srcId="{ECC0D8F1-77F0-4604-A61C-29E34874CDBA}" destId="{54D867AC-92C3-4691-9B26-21BD4C507242}" srcOrd="3" destOrd="0" presId="urn:microsoft.com/office/officeart/2008/layout/HalfCircleOrganizationChart"/>
    <dgm:cxn modelId="{5F76A62F-557A-416D-A7FE-BD05CDC409E7}" type="presParOf" srcId="{B7B49C19-C98E-4011-B016-A709DB5689D7}" destId="{C1176E1B-4848-4E5D-994D-A0BB696E9A50}" srcOrd="1" destOrd="0" presId="urn:microsoft.com/office/officeart/2008/layout/HalfCircleOrganizationChart"/>
    <dgm:cxn modelId="{B03FD472-313B-4F6C-B12F-187F160E9605}" type="presParOf" srcId="{B7B49C19-C98E-4011-B016-A709DB5689D7}" destId="{851F9D8F-A2C4-475A-A183-1C40BF543315}" srcOrd="2" destOrd="0" presId="urn:microsoft.com/office/officeart/2008/layout/HalfCircleOrganizationChart"/>
    <dgm:cxn modelId="{9B6881D0-8055-4B58-A920-1EE4D93AE9AA}" type="presParOf" srcId="{AD5921BA-F907-4E9D-AD2A-2F431CEC2F0A}" destId="{91833538-A20F-441A-854C-3BDB5DCC47AA}" srcOrd="4" destOrd="0" presId="urn:microsoft.com/office/officeart/2008/layout/HalfCircleOrganizationChart"/>
    <dgm:cxn modelId="{A6170722-9544-4A12-A011-401302B01A52}" type="presParOf" srcId="{AD5921BA-F907-4E9D-AD2A-2F431CEC2F0A}" destId="{22FCA1E5-8648-4A0D-91AD-03EF27BF17B6}" srcOrd="5" destOrd="0" presId="urn:microsoft.com/office/officeart/2008/layout/HalfCircleOrganizationChart"/>
    <dgm:cxn modelId="{3552F7AC-715A-4C73-A99F-1237D698A333}" type="presParOf" srcId="{22FCA1E5-8648-4A0D-91AD-03EF27BF17B6}" destId="{F24B94A0-B140-41AF-8C57-0F808B0BD748}" srcOrd="0" destOrd="0" presId="urn:microsoft.com/office/officeart/2008/layout/HalfCircleOrganizationChart"/>
    <dgm:cxn modelId="{B0FA5622-F229-47DB-8131-375D8A0DF91C}" type="presParOf" srcId="{F24B94A0-B140-41AF-8C57-0F808B0BD748}" destId="{A8A9EFA1-F17B-4CB4-B032-9F4FE8EE2188}" srcOrd="0" destOrd="0" presId="urn:microsoft.com/office/officeart/2008/layout/HalfCircleOrganizationChart"/>
    <dgm:cxn modelId="{DF682D88-8BCB-4E9C-8BA4-86FA3380A2FD}" type="presParOf" srcId="{F24B94A0-B140-41AF-8C57-0F808B0BD748}" destId="{91F8E431-3079-4B5F-8B0A-024DE1900D54}" srcOrd="1" destOrd="0" presId="urn:microsoft.com/office/officeart/2008/layout/HalfCircleOrganizationChart"/>
    <dgm:cxn modelId="{C1AF00EE-E9F4-40BD-8427-AEF4C5643D37}" type="presParOf" srcId="{F24B94A0-B140-41AF-8C57-0F808B0BD748}" destId="{58E4AFD9-8F03-4CFC-8A07-CBC259C91C36}" srcOrd="2" destOrd="0" presId="urn:microsoft.com/office/officeart/2008/layout/HalfCircleOrganizationChart"/>
    <dgm:cxn modelId="{DB6AB17C-5438-4C39-9BB2-A91A7D006506}" type="presParOf" srcId="{F24B94A0-B140-41AF-8C57-0F808B0BD748}" destId="{8817310D-3B51-4C10-81DD-3C080CEFC3BD}" srcOrd="3" destOrd="0" presId="urn:microsoft.com/office/officeart/2008/layout/HalfCircleOrganizationChart"/>
    <dgm:cxn modelId="{D8030B57-9F91-46A7-98C4-E30BCFD34E68}" type="presParOf" srcId="{22FCA1E5-8648-4A0D-91AD-03EF27BF17B6}" destId="{D406F04C-DD0F-4166-9CD3-227671B80582}" srcOrd="1" destOrd="0" presId="urn:microsoft.com/office/officeart/2008/layout/HalfCircleOrganizationChart"/>
    <dgm:cxn modelId="{BF0748DB-0800-4BA9-BF02-52C51409A0F3}" type="presParOf" srcId="{22FCA1E5-8648-4A0D-91AD-03EF27BF17B6}" destId="{815131D8-FEC3-4FAA-B688-9DE5B6BEA8DF}" srcOrd="2" destOrd="0" presId="urn:microsoft.com/office/officeart/2008/layout/HalfCircleOrganizationChart"/>
    <dgm:cxn modelId="{64BEFA54-F945-493C-B68F-2A3618102119}" type="presParOf" srcId="{8C08CD73-5B3C-4011-A215-88F7DB1F29EC}" destId="{651852E1-4A77-416A-8BDE-4CE635E2B6C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CD3EBD-2C5E-4DCC-AE47-B197E21F724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7D805F-3E4B-4D07-A4FD-588F388A95D3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Cricket</a:t>
          </a:r>
        </a:p>
      </dgm:t>
    </dgm:pt>
    <dgm:pt modelId="{C3939DFF-97F4-47A4-8614-0CB305CAB5D6}" type="parTrans" cxnId="{31FB9B49-321C-4C28-897B-771506B56778}">
      <dgm:prSet/>
      <dgm:spPr/>
      <dgm:t>
        <a:bodyPr/>
        <a:lstStyle/>
        <a:p>
          <a:endParaRPr lang="en-US"/>
        </a:p>
      </dgm:t>
    </dgm:pt>
    <dgm:pt modelId="{C1EC5AE8-3106-4C7F-90FB-BEE485BCEE7D}" type="sibTrans" cxnId="{31FB9B49-321C-4C28-897B-771506B56778}">
      <dgm:prSet/>
      <dgm:spPr/>
      <dgm:t>
        <a:bodyPr/>
        <a:lstStyle/>
        <a:p>
          <a:endParaRPr lang="en-US"/>
        </a:p>
      </dgm:t>
    </dgm:pt>
    <dgm:pt modelId="{14B6FE94-78BF-447C-8B6F-AB0121FA0740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Cricket Leagues</a:t>
          </a:r>
        </a:p>
      </dgm:t>
    </dgm:pt>
    <dgm:pt modelId="{C1A3D5CA-1ED7-41BA-BEBA-96A522799C61}" type="parTrans" cxnId="{E04A20EE-1594-4C28-A178-14A7ACC945F0}">
      <dgm:prSet/>
      <dgm:spPr/>
      <dgm:t>
        <a:bodyPr/>
        <a:lstStyle/>
        <a:p>
          <a:endParaRPr lang="en-US"/>
        </a:p>
      </dgm:t>
    </dgm:pt>
    <dgm:pt modelId="{9CE0E898-5A16-4079-9DA2-03DFC8377217}" type="sibTrans" cxnId="{E04A20EE-1594-4C28-A178-14A7ACC945F0}">
      <dgm:prSet/>
      <dgm:spPr/>
      <dgm:t>
        <a:bodyPr/>
        <a:lstStyle/>
        <a:p>
          <a:endParaRPr lang="en-US"/>
        </a:p>
      </dgm:t>
    </dgm:pt>
    <dgm:pt modelId="{3865BE82-779A-4530-ADB4-4317E4F76F66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Launch</a:t>
          </a:r>
          <a:r>
            <a:rPr lang="en-US" sz="32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 PSL</a:t>
          </a:r>
          <a:endParaRPr lang="en-US" sz="3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F6090A-12D9-472E-A275-200F7C3C22AA}" type="parTrans" cxnId="{F7615CD7-A515-48DE-9D07-AA3997DB47F5}">
      <dgm:prSet/>
      <dgm:spPr/>
      <dgm:t>
        <a:bodyPr/>
        <a:lstStyle/>
        <a:p>
          <a:endParaRPr lang="en-US"/>
        </a:p>
      </dgm:t>
    </dgm:pt>
    <dgm:pt modelId="{1F332E22-D1B8-4B24-909A-2A25485E2778}" type="sibTrans" cxnId="{F7615CD7-A515-48DE-9D07-AA3997DB47F5}">
      <dgm:prSet/>
      <dgm:spPr/>
      <dgm:t>
        <a:bodyPr/>
        <a:lstStyle/>
        <a:p>
          <a:endParaRPr lang="en-US"/>
        </a:p>
      </dgm:t>
    </dgm:pt>
    <dgm:pt modelId="{9FA81212-A551-43CE-B54F-3E7CBC73D7A1}">
      <dgm:prSet phldrT="[Text]"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Pakistan’s Team Performance</a:t>
          </a:r>
        </a:p>
      </dgm:t>
    </dgm:pt>
    <dgm:pt modelId="{456FF67F-26D6-4009-A6F8-C66770461A89}" type="parTrans" cxnId="{8B72AAEB-7FF2-4352-83C0-5B20C7218EE4}">
      <dgm:prSet/>
      <dgm:spPr/>
      <dgm:t>
        <a:bodyPr/>
        <a:lstStyle/>
        <a:p>
          <a:endParaRPr lang="en-US"/>
        </a:p>
      </dgm:t>
    </dgm:pt>
    <dgm:pt modelId="{DBFEA8D6-63B2-469F-BAD9-6D0936C6E24D}" type="sibTrans" cxnId="{8B72AAEB-7FF2-4352-83C0-5B20C7218EE4}">
      <dgm:prSet/>
      <dgm:spPr/>
      <dgm:t>
        <a:bodyPr/>
        <a:lstStyle/>
        <a:p>
          <a:endParaRPr lang="en-US"/>
        </a:p>
      </dgm:t>
    </dgm:pt>
    <dgm:pt modelId="{C53FC053-9C5E-4252-A557-1FC3132373E9}" type="pres">
      <dgm:prSet presAssocID="{65CD3EBD-2C5E-4DCC-AE47-B197E21F724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08CD73-5B3C-4011-A215-88F7DB1F29EC}" type="pres">
      <dgm:prSet presAssocID="{E57D805F-3E4B-4D07-A4FD-588F388A95D3}" presName="hierRoot1" presStyleCnt="0">
        <dgm:presLayoutVars>
          <dgm:hierBranch val="init"/>
        </dgm:presLayoutVars>
      </dgm:prSet>
      <dgm:spPr/>
    </dgm:pt>
    <dgm:pt modelId="{534811E0-E103-45BC-B836-844F2A883DD3}" type="pres">
      <dgm:prSet presAssocID="{E57D805F-3E4B-4D07-A4FD-588F388A95D3}" presName="rootComposite1" presStyleCnt="0"/>
      <dgm:spPr/>
    </dgm:pt>
    <dgm:pt modelId="{AD09451C-C9B7-4D18-812B-C936EA283C5A}" type="pres">
      <dgm:prSet presAssocID="{E57D805F-3E4B-4D07-A4FD-588F388A95D3}" presName="rootText1" presStyleLbl="alignAcc1" presStyleIdx="0" presStyleCnt="0" custScaleY="24442" custLinFactX="96184" custLinFactY="-200000" custLinFactNeighborX="100000" custLinFactNeighborY="-268851">
        <dgm:presLayoutVars>
          <dgm:chPref val="3"/>
        </dgm:presLayoutVars>
      </dgm:prSet>
      <dgm:spPr/>
    </dgm:pt>
    <dgm:pt modelId="{F280D97A-A427-431E-A8E6-1BF65EA5526A}" type="pres">
      <dgm:prSet presAssocID="{E57D805F-3E4B-4D07-A4FD-588F388A95D3}" presName="topArc1" presStyleLbl="parChTrans1D1" presStyleIdx="0" presStyleCnt="8"/>
      <dgm:spPr/>
    </dgm:pt>
    <dgm:pt modelId="{08F66D60-A465-4F14-9A8B-F375C1FC8FD9}" type="pres">
      <dgm:prSet presAssocID="{E57D805F-3E4B-4D07-A4FD-588F388A95D3}" presName="bottomArc1" presStyleLbl="parChTrans1D1" presStyleIdx="1" presStyleCnt="8"/>
      <dgm:spPr/>
    </dgm:pt>
    <dgm:pt modelId="{98A0DED9-D754-4AB5-9A69-2BC98DF2AB3F}" type="pres">
      <dgm:prSet presAssocID="{E57D805F-3E4B-4D07-A4FD-588F388A95D3}" presName="topConnNode1" presStyleLbl="node1" presStyleIdx="0" presStyleCnt="0"/>
      <dgm:spPr/>
    </dgm:pt>
    <dgm:pt modelId="{AD5921BA-F907-4E9D-AD2A-2F431CEC2F0A}" type="pres">
      <dgm:prSet presAssocID="{E57D805F-3E4B-4D07-A4FD-588F388A95D3}" presName="hierChild2" presStyleCnt="0"/>
      <dgm:spPr/>
    </dgm:pt>
    <dgm:pt modelId="{42B718BB-A66E-447A-8B46-E08956A154DD}" type="pres">
      <dgm:prSet presAssocID="{C1A3D5CA-1ED7-41BA-BEBA-96A522799C61}" presName="Name28" presStyleLbl="parChTrans1D2" presStyleIdx="0" presStyleCnt="1"/>
      <dgm:spPr/>
    </dgm:pt>
    <dgm:pt modelId="{B7B49C19-C98E-4011-B016-A709DB5689D7}" type="pres">
      <dgm:prSet presAssocID="{14B6FE94-78BF-447C-8B6F-AB0121FA0740}" presName="hierRoot2" presStyleCnt="0">
        <dgm:presLayoutVars>
          <dgm:hierBranch val="init"/>
        </dgm:presLayoutVars>
      </dgm:prSet>
      <dgm:spPr/>
    </dgm:pt>
    <dgm:pt modelId="{ECC0D8F1-77F0-4604-A61C-29E34874CDBA}" type="pres">
      <dgm:prSet presAssocID="{14B6FE94-78BF-447C-8B6F-AB0121FA0740}" presName="rootComposite2" presStyleCnt="0"/>
      <dgm:spPr/>
    </dgm:pt>
    <dgm:pt modelId="{3EB2B3F6-9594-4E47-AC70-7BA78A3F2A72}" type="pres">
      <dgm:prSet presAssocID="{14B6FE94-78BF-447C-8B6F-AB0121FA0740}" presName="rootText2" presStyleLbl="alignAcc1" presStyleIdx="0" presStyleCnt="0" custScaleX="209375" custScaleY="71202" custLinFactX="93764" custLinFactY="-142274" custLinFactNeighborX="100000" custLinFactNeighborY="-200000">
        <dgm:presLayoutVars>
          <dgm:chPref val="3"/>
        </dgm:presLayoutVars>
      </dgm:prSet>
      <dgm:spPr/>
    </dgm:pt>
    <dgm:pt modelId="{D65E40FD-2699-44D7-8E28-C37FF5ED1980}" type="pres">
      <dgm:prSet presAssocID="{14B6FE94-78BF-447C-8B6F-AB0121FA0740}" presName="topArc2" presStyleLbl="parChTrans1D1" presStyleIdx="2" presStyleCnt="8"/>
      <dgm:spPr/>
    </dgm:pt>
    <dgm:pt modelId="{97D1AA5B-7F63-402C-8407-B67A3277194F}" type="pres">
      <dgm:prSet presAssocID="{14B6FE94-78BF-447C-8B6F-AB0121FA0740}" presName="bottomArc2" presStyleLbl="parChTrans1D1" presStyleIdx="3" presStyleCnt="8"/>
      <dgm:spPr/>
    </dgm:pt>
    <dgm:pt modelId="{54D867AC-92C3-4691-9B26-21BD4C507242}" type="pres">
      <dgm:prSet presAssocID="{14B6FE94-78BF-447C-8B6F-AB0121FA0740}" presName="topConnNode2" presStyleLbl="node2" presStyleIdx="0" presStyleCnt="0"/>
      <dgm:spPr/>
    </dgm:pt>
    <dgm:pt modelId="{C1176E1B-4848-4E5D-994D-A0BB696E9A50}" type="pres">
      <dgm:prSet presAssocID="{14B6FE94-78BF-447C-8B6F-AB0121FA0740}" presName="hierChild4" presStyleCnt="0"/>
      <dgm:spPr/>
    </dgm:pt>
    <dgm:pt modelId="{851F9D8F-A2C4-475A-A183-1C40BF543315}" type="pres">
      <dgm:prSet presAssocID="{14B6FE94-78BF-447C-8B6F-AB0121FA0740}" presName="hierChild5" presStyleCnt="0"/>
      <dgm:spPr/>
    </dgm:pt>
    <dgm:pt modelId="{651852E1-4A77-416A-8BDE-4CE635E2B6C1}" type="pres">
      <dgm:prSet presAssocID="{E57D805F-3E4B-4D07-A4FD-588F388A95D3}" presName="hierChild3" presStyleCnt="0"/>
      <dgm:spPr/>
    </dgm:pt>
    <dgm:pt modelId="{406E7FC3-F78E-42EE-AD88-C80FCDAE7167}" type="pres">
      <dgm:prSet presAssocID="{3865BE82-779A-4530-ADB4-4317E4F76F66}" presName="hierRoot1" presStyleCnt="0">
        <dgm:presLayoutVars>
          <dgm:hierBranch val="init"/>
        </dgm:presLayoutVars>
      </dgm:prSet>
      <dgm:spPr/>
    </dgm:pt>
    <dgm:pt modelId="{A902BBF1-FBED-4C86-83A2-8542AD4972E6}" type="pres">
      <dgm:prSet presAssocID="{3865BE82-779A-4530-ADB4-4317E4F76F66}" presName="rootComposite1" presStyleCnt="0"/>
      <dgm:spPr/>
    </dgm:pt>
    <dgm:pt modelId="{E2D77B95-E0E5-4FF8-99E7-184682E1EEBA}" type="pres">
      <dgm:prSet presAssocID="{3865BE82-779A-4530-ADB4-4317E4F76F66}" presName="rootText1" presStyleLbl="alignAcc1" presStyleIdx="0" presStyleCnt="0" custScaleX="192141" custScaleY="80619" custLinFactNeighborX="31257" custLinFactNeighborY="89010">
        <dgm:presLayoutVars>
          <dgm:chPref val="3"/>
        </dgm:presLayoutVars>
      </dgm:prSet>
      <dgm:spPr/>
    </dgm:pt>
    <dgm:pt modelId="{5F01D732-9285-468F-807B-88FCACE76D2B}" type="pres">
      <dgm:prSet presAssocID="{3865BE82-779A-4530-ADB4-4317E4F76F66}" presName="topArc1" presStyleLbl="parChTrans1D1" presStyleIdx="4" presStyleCnt="8"/>
      <dgm:spPr/>
    </dgm:pt>
    <dgm:pt modelId="{CF54A03F-503A-4E7E-BE36-C87B706D5DB1}" type="pres">
      <dgm:prSet presAssocID="{3865BE82-779A-4530-ADB4-4317E4F76F66}" presName="bottomArc1" presStyleLbl="parChTrans1D1" presStyleIdx="5" presStyleCnt="8"/>
      <dgm:spPr/>
    </dgm:pt>
    <dgm:pt modelId="{71659009-3C99-4395-8CE7-DA82B4648585}" type="pres">
      <dgm:prSet presAssocID="{3865BE82-779A-4530-ADB4-4317E4F76F66}" presName="topConnNode1" presStyleLbl="node1" presStyleIdx="0" presStyleCnt="0"/>
      <dgm:spPr/>
    </dgm:pt>
    <dgm:pt modelId="{6CBBB4DA-E105-48DC-B35F-6B534618D017}" type="pres">
      <dgm:prSet presAssocID="{3865BE82-779A-4530-ADB4-4317E4F76F66}" presName="hierChild2" presStyleCnt="0"/>
      <dgm:spPr/>
    </dgm:pt>
    <dgm:pt modelId="{A34D94D1-383B-4D18-85F7-D1ADB3BC1D36}" type="pres">
      <dgm:prSet presAssocID="{3865BE82-779A-4530-ADB4-4317E4F76F66}" presName="hierChild3" presStyleCnt="0"/>
      <dgm:spPr/>
    </dgm:pt>
    <dgm:pt modelId="{827370DD-E7CD-4A2E-8AA6-37BA69BDAE48}" type="pres">
      <dgm:prSet presAssocID="{9FA81212-A551-43CE-B54F-3E7CBC73D7A1}" presName="hierRoot1" presStyleCnt="0">
        <dgm:presLayoutVars>
          <dgm:hierBranch val="init"/>
        </dgm:presLayoutVars>
      </dgm:prSet>
      <dgm:spPr/>
    </dgm:pt>
    <dgm:pt modelId="{7E4B9613-C5AE-4D5F-B137-5162BDBB0310}" type="pres">
      <dgm:prSet presAssocID="{9FA81212-A551-43CE-B54F-3E7CBC73D7A1}" presName="rootComposite1" presStyleCnt="0"/>
      <dgm:spPr/>
    </dgm:pt>
    <dgm:pt modelId="{5512D073-EC86-49F3-BA60-0C7D9E1E250E}" type="pres">
      <dgm:prSet presAssocID="{9FA81212-A551-43CE-B54F-3E7CBC73D7A1}" presName="rootText1" presStyleLbl="alignAcc1" presStyleIdx="0" presStyleCnt="0" custScaleX="412476" custScaleY="127089" custLinFactX="-100000" custLinFactY="200000" custLinFactNeighborX="-190007" custLinFactNeighborY="268175">
        <dgm:presLayoutVars>
          <dgm:chPref val="3"/>
        </dgm:presLayoutVars>
      </dgm:prSet>
      <dgm:spPr/>
    </dgm:pt>
    <dgm:pt modelId="{D0B7E5D8-FF54-496E-B35D-21B3E26E8B52}" type="pres">
      <dgm:prSet presAssocID="{9FA81212-A551-43CE-B54F-3E7CBC73D7A1}" presName="topArc1" presStyleLbl="parChTrans1D1" presStyleIdx="6" presStyleCnt="8"/>
      <dgm:spPr/>
    </dgm:pt>
    <dgm:pt modelId="{5DCE0415-2AC0-4536-A430-038616106999}" type="pres">
      <dgm:prSet presAssocID="{9FA81212-A551-43CE-B54F-3E7CBC73D7A1}" presName="bottomArc1" presStyleLbl="parChTrans1D1" presStyleIdx="7" presStyleCnt="8"/>
      <dgm:spPr/>
    </dgm:pt>
    <dgm:pt modelId="{4F857D21-070E-4FBD-8C51-7CFD0A666A16}" type="pres">
      <dgm:prSet presAssocID="{9FA81212-A551-43CE-B54F-3E7CBC73D7A1}" presName="topConnNode1" presStyleLbl="node1" presStyleIdx="0" presStyleCnt="0"/>
      <dgm:spPr/>
    </dgm:pt>
    <dgm:pt modelId="{BC6A4EB3-4811-4E9C-A76A-1E9347C0A0E3}" type="pres">
      <dgm:prSet presAssocID="{9FA81212-A551-43CE-B54F-3E7CBC73D7A1}" presName="hierChild2" presStyleCnt="0"/>
      <dgm:spPr/>
    </dgm:pt>
    <dgm:pt modelId="{4DFCE27E-1A95-46A3-9B88-9EF57A383507}" type="pres">
      <dgm:prSet presAssocID="{9FA81212-A551-43CE-B54F-3E7CBC73D7A1}" presName="hierChild3" presStyleCnt="0"/>
      <dgm:spPr/>
    </dgm:pt>
  </dgm:ptLst>
  <dgm:cxnLst>
    <dgm:cxn modelId="{10D72C17-195F-469E-9860-24235A0E343C}" type="presOf" srcId="{C1A3D5CA-1ED7-41BA-BEBA-96A522799C61}" destId="{42B718BB-A66E-447A-8B46-E08956A154DD}" srcOrd="0" destOrd="0" presId="urn:microsoft.com/office/officeart/2008/layout/HalfCircleOrganizationChart"/>
    <dgm:cxn modelId="{353D7B19-5191-4D5F-91F2-6D38CD025587}" type="presOf" srcId="{9FA81212-A551-43CE-B54F-3E7CBC73D7A1}" destId="{5512D073-EC86-49F3-BA60-0C7D9E1E250E}" srcOrd="0" destOrd="0" presId="urn:microsoft.com/office/officeart/2008/layout/HalfCircleOrganizationChart"/>
    <dgm:cxn modelId="{EFC6CD21-263F-4AB6-834F-9AA93EC4EE8F}" type="presOf" srcId="{14B6FE94-78BF-447C-8B6F-AB0121FA0740}" destId="{3EB2B3F6-9594-4E47-AC70-7BA78A3F2A72}" srcOrd="0" destOrd="0" presId="urn:microsoft.com/office/officeart/2008/layout/HalfCircleOrganizationChart"/>
    <dgm:cxn modelId="{F109432D-6C9E-4338-B5C9-7DDC5F042C26}" type="presOf" srcId="{3865BE82-779A-4530-ADB4-4317E4F76F66}" destId="{E2D77B95-E0E5-4FF8-99E7-184682E1EEBA}" srcOrd="0" destOrd="0" presId="urn:microsoft.com/office/officeart/2008/layout/HalfCircleOrganizationChart"/>
    <dgm:cxn modelId="{AB814D2F-41E9-471D-8166-2E3C9891DD17}" type="presOf" srcId="{9FA81212-A551-43CE-B54F-3E7CBC73D7A1}" destId="{4F857D21-070E-4FBD-8C51-7CFD0A666A16}" srcOrd="1" destOrd="0" presId="urn:microsoft.com/office/officeart/2008/layout/HalfCircleOrganizationChart"/>
    <dgm:cxn modelId="{31FB9B49-321C-4C28-897B-771506B56778}" srcId="{65CD3EBD-2C5E-4DCC-AE47-B197E21F724B}" destId="{E57D805F-3E4B-4D07-A4FD-588F388A95D3}" srcOrd="0" destOrd="0" parTransId="{C3939DFF-97F4-47A4-8614-0CB305CAB5D6}" sibTransId="{C1EC5AE8-3106-4C7F-90FB-BEE485BCEE7D}"/>
    <dgm:cxn modelId="{94E06A55-F9B7-4098-B5A7-084CF49201EB}" type="presOf" srcId="{3865BE82-779A-4530-ADB4-4317E4F76F66}" destId="{71659009-3C99-4395-8CE7-DA82B4648585}" srcOrd="1" destOrd="0" presId="urn:microsoft.com/office/officeart/2008/layout/HalfCircleOrganizationChart"/>
    <dgm:cxn modelId="{381FDFB5-D27F-400D-9A40-6C681500FFB1}" type="presOf" srcId="{14B6FE94-78BF-447C-8B6F-AB0121FA0740}" destId="{54D867AC-92C3-4691-9B26-21BD4C507242}" srcOrd="1" destOrd="0" presId="urn:microsoft.com/office/officeart/2008/layout/HalfCircleOrganizationChart"/>
    <dgm:cxn modelId="{6935DDCB-6A6F-4881-AF1F-C523BAAEB1E3}" type="presOf" srcId="{E57D805F-3E4B-4D07-A4FD-588F388A95D3}" destId="{98A0DED9-D754-4AB5-9A69-2BC98DF2AB3F}" srcOrd="1" destOrd="0" presId="urn:microsoft.com/office/officeart/2008/layout/HalfCircleOrganizationChart"/>
    <dgm:cxn modelId="{F7615CD7-A515-48DE-9D07-AA3997DB47F5}" srcId="{65CD3EBD-2C5E-4DCC-AE47-B197E21F724B}" destId="{3865BE82-779A-4530-ADB4-4317E4F76F66}" srcOrd="1" destOrd="0" parTransId="{98F6090A-12D9-472E-A275-200F7C3C22AA}" sibTransId="{1F332E22-D1B8-4B24-909A-2A25485E2778}"/>
    <dgm:cxn modelId="{3AD380DB-71ED-4B3F-8B02-3E7B4924F0C7}" type="presOf" srcId="{65CD3EBD-2C5E-4DCC-AE47-B197E21F724B}" destId="{C53FC053-9C5E-4252-A557-1FC3132373E9}" srcOrd="0" destOrd="0" presId="urn:microsoft.com/office/officeart/2008/layout/HalfCircleOrganizationChart"/>
    <dgm:cxn modelId="{F148EBDD-A769-4A2C-B36E-0EF7E8EC696D}" type="presOf" srcId="{E57D805F-3E4B-4D07-A4FD-588F388A95D3}" destId="{AD09451C-C9B7-4D18-812B-C936EA283C5A}" srcOrd="0" destOrd="0" presId="urn:microsoft.com/office/officeart/2008/layout/HalfCircleOrganizationChart"/>
    <dgm:cxn modelId="{8B72AAEB-7FF2-4352-83C0-5B20C7218EE4}" srcId="{65CD3EBD-2C5E-4DCC-AE47-B197E21F724B}" destId="{9FA81212-A551-43CE-B54F-3E7CBC73D7A1}" srcOrd="2" destOrd="0" parTransId="{456FF67F-26D6-4009-A6F8-C66770461A89}" sibTransId="{DBFEA8D6-63B2-469F-BAD9-6D0936C6E24D}"/>
    <dgm:cxn modelId="{E04A20EE-1594-4C28-A178-14A7ACC945F0}" srcId="{E57D805F-3E4B-4D07-A4FD-588F388A95D3}" destId="{14B6FE94-78BF-447C-8B6F-AB0121FA0740}" srcOrd="0" destOrd="0" parTransId="{C1A3D5CA-1ED7-41BA-BEBA-96A522799C61}" sibTransId="{9CE0E898-5A16-4079-9DA2-03DFC8377217}"/>
    <dgm:cxn modelId="{4CCB9EB3-2D9D-4375-B454-2032225B7DE3}" type="presParOf" srcId="{C53FC053-9C5E-4252-A557-1FC3132373E9}" destId="{8C08CD73-5B3C-4011-A215-88F7DB1F29EC}" srcOrd="0" destOrd="0" presId="urn:microsoft.com/office/officeart/2008/layout/HalfCircleOrganizationChart"/>
    <dgm:cxn modelId="{ED17D967-17CC-4C12-A28B-03FD42C3598E}" type="presParOf" srcId="{8C08CD73-5B3C-4011-A215-88F7DB1F29EC}" destId="{534811E0-E103-45BC-B836-844F2A883DD3}" srcOrd="0" destOrd="0" presId="urn:microsoft.com/office/officeart/2008/layout/HalfCircleOrganizationChart"/>
    <dgm:cxn modelId="{82B7AEAE-4CD9-4457-94DC-4998E37181CB}" type="presParOf" srcId="{534811E0-E103-45BC-B836-844F2A883DD3}" destId="{AD09451C-C9B7-4D18-812B-C936EA283C5A}" srcOrd="0" destOrd="0" presId="urn:microsoft.com/office/officeart/2008/layout/HalfCircleOrganizationChart"/>
    <dgm:cxn modelId="{CE425B09-6DB1-48BF-ABE0-79946793B679}" type="presParOf" srcId="{534811E0-E103-45BC-B836-844F2A883DD3}" destId="{F280D97A-A427-431E-A8E6-1BF65EA5526A}" srcOrd="1" destOrd="0" presId="urn:microsoft.com/office/officeart/2008/layout/HalfCircleOrganizationChart"/>
    <dgm:cxn modelId="{0AF44024-2EBE-4367-B2FE-E2C48ADB7B76}" type="presParOf" srcId="{534811E0-E103-45BC-B836-844F2A883DD3}" destId="{08F66D60-A465-4F14-9A8B-F375C1FC8FD9}" srcOrd="2" destOrd="0" presId="urn:microsoft.com/office/officeart/2008/layout/HalfCircleOrganizationChart"/>
    <dgm:cxn modelId="{C5A8B888-4012-4D67-80CA-563587161E84}" type="presParOf" srcId="{534811E0-E103-45BC-B836-844F2A883DD3}" destId="{98A0DED9-D754-4AB5-9A69-2BC98DF2AB3F}" srcOrd="3" destOrd="0" presId="urn:microsoft.com/office/officeart/2008/layout/HalfCircleOrganizationChart"/>
    <dgm:cxn modelId="{2327FE89-D863-43F4-883F-9EBEC080B8CA}" type="presParOf" srcId="{8C08CD73-5B3C-4011-A215-88F7DB1F29EC}" destId="{AD5921BA-F907-4E9D-AD2A-2F431CEC2F0A}" srcOrd="1" destOrd="0" presId="urn:microsoft.com/office/officeart/2008/layout/HalfCircleOrganizationChart"/>
    <dgm:cxn modelId="{B6A031E1-1F83-43E9-A2CA-3B4DAEC2D515}" type="presParOf" srcId="{AD5921BA-F907-4E9D-AD2A-2F431CEC2F0A}" destId="{42B718BB-A66E-447A-8B46-E08956A154DD}" srcOrd="0" destOrd="0" presId="urn:microsoft.com/office/officeart/2008/layout/HalfCircleOrganizationChart"/>
    <dgm:cxn modelId="{45F51C98-5C10-4F1C-8546-807C927950EC}" type="presParOf" srcId="{AD5921BA-F907-4E9D-AD2A-2F431CEC2F0A}" destId="{B7B49C19-C98E-4011-B016-A709DB5689D7}" srcOrd="1" destOrd="0" presId="urn:microsoft.com/office/officeart/2008/layout/HalfCircleOrganizationChart"/>
    <dgm:cxn modelId="{1010E2DD-58B4-4541-8AA6-40C6F2546894}" type="presParOf" srcId="{B7B49C19-C98E-4011-B016-A709DB5689D7}" destId="{ECC0D8F1-77F0-4604-A61C-29E34874CDBA}" srcOrd="0" destOrd="0" presId="urn:microsoft.com/office/officeart/2008/layout/HalfCircleOrganizationChart"/>
    <dgm:cxn modelId="{3E636E69-8E18-41B7-ACF0-0F771A99EFA7}" type="presParOf" srcId="{ECC0D8F1-77F0-4604-A61C-29E34874CDBA}" destId="{3EB2B3F6-9594-4E47-AC70-7BA78A3F2A72}" srcOrd="0" destOrd="0" presId="urn:microsoft.com/office/officeart/2008/layout/HalfCircleOrganizationChart"/>
    <dgm:cxn modelId="{9758C172-E6F6-451E-84E8-53492D661072}" type="presParOf" srcId="{ECC0D8F1-77F0-4604-A61C-29E34874CDBA}" destId="{D65E40FD-2699-44D7-8E28-C37FF5ED1980}" srcOrd="1" destOrd="0" presId="urn:microsoft.com/office/officeart/2008/layout/HalfCircleOrganizationChart"/>
    <dgm:cxn modelId="{19761306-0592-430B-BA5F-7099697B5240}" type="presParOf" srcId="{ECC0D8F1-77F0-4604-A61C-29E34874CDBA}" destId="{97D1AA5B-7F63-402C-8407-B67A3277194F}" srcOrd="2" destOrd="0" presId="urn:microsoft.com/office/officeart/2008/layout/HalfCircleOrganizationChart"/>
    <dgm:cxn modelId="{C403DBEB-A9C5-4F97-9B4E-BA185B10996E}" type="presParOf" srcId="{ECC0D8F1-77F0-4604-A61C-29E34874CDBA}" destId="{54D867AC-92C3-4691-9B26-21BD4C507242}" srcOrd="3" destOrd="0" presId="urn:microsoft.com/office/officeart/2008/layout/HalfCircleOrganizationChart"/>
    <dgm:cxn modelId="{F32C1BD3-6069-483F-BD07-3060BB3FD535}" type="presParOf" srcId="{B7B49C19-C98E-4011-B016-A709DB5689D7}" destId="{C1176E1B-4848-4E5D-994D-A0BB696E9A50}" srcOrd="1" destOrd="0" presId="urn:microsoft.com/office/officeart/2008/layout/HalfCircleOrganizationChart"/>
    <dgm:cxn modelId="{D9A32918-D400-4DC0-B424-9C113A5336BC}" type="presParOf" srcId="{B7B49C19-C98E-4011-B016-A709DB5689D7}" destId="{851F9D8F-A2C4-475A-A183-1C40BF543315}" srcOrd="2" destOrd="0" presId="urn:microsoft.com/office/officeart/2008/layout/HalfCircleOrganizationChart"/>
    <dgm:cxn modelId="{CB7E1F8B-2CE1-4A36-8440-310DF63DF491}" type="presParOf" srcId="{8C08CD73-5B3C-4011-A215-88F7DB1F29EC}" destId="{651852E1-4A77-416A-8BDE-4CE635E2B6C1}" srcOrd="2" destOrd="0" presId="urn:microsoft.com/office/officeart/2008/layout/HalfCircleOrganizationChart"/>
    <dgm:cxn modelId="{B1AED780-9C1C-474B-B00E-CC8E50532775}" type="presParOf" srcId="{C53FC053-9C5E-4252-A557-1FC3132373E9}" destId="{406E7FC3-F78E-42EE-AD88-C80FCDAE7167}" srcOrd="1" destOrd="0" presId="urn:microsoft.com/office/officeart/2008/layout/HalfCircleOrganizationChart"/>
    <dgm:cxn modelId="{17C0B553-4EF7-48D2-BF7E-EB533878A701}" type="presParOf" srcId="{406E7FC3-F78E-42EE-AD88-C80FCDAE7167}" destId="{A902BBF1-FBED-4C86-83A2-8542AD4972E6}" srcOrd="0" destOrd="0" presId="urn:microsoft.com/office/officeart/2008/layout/HalfCircleOrganizationChart"/>
    <dgm:cxn modelId="{69979836-3259-444B-B38E-DFFCF410CC72}" type="presParOf" srcId="{A902BBF1-FBED-4C86-83A2-8542AD4972E6}" destId="{E2D77B95-E0E5-4FF8-99E7-184682E1EEBA}" srcOrd="0" destOrd="0" presId="urn:microsoft.com/office/officeart/2008/layout/HalfCircleOrganizationChart"/>
    <dgm:cxn modelId="{F9EF50F4-9518-47E6-873B-2B9F3121A97D}" type="presParOf" srcId="{A902BBF1-FBED-4C86-83A2-8542AD4972E6}" destId="{5F01D732-9285-468F-807B-88FCACE76D2B}" srcOrd="1" destOrd="0" presId="urn:microsoft.com/office/officeart/2008/layout/HalfCircleOrganizationChart"/>
    <dgm:cxn modelId="{8C6C6657-5999-40AD-9501-73D2F14FC74C}" type="presParOf" srcId="{A902BBF1-FBED-4C86-83A2-8542AD4972E6}" destId="{CF54A03F-503A-4E7E-BE36-C87B706D5DB1}" srcOrd="2" destOrd="0" presId="urn:microsoft.com/office/officeart/2008/layout/HalfCircleOrganizationChart"/>
    <dgm:cxn modelId="{5B042492-5986-4E52-B000-03F2B4763D69}" type="presParOf" srcId="{A902BBF1-FBED-4C86-83A2-8542AD4972E6}" destId="{71659009-3C99-4395-8CE7-DA82B4648585}" srcOrd="3" destOrd="0" presId="urn:microsoft.com/office/officeart/2008/layout/HalfCircleOrganizationChart"/>
    <dgm:cxn modelId="{8F58001A-3B2A-4907-AAF5-13AA69373E00}" type="presParOf" srcId="{406E7FC3-F78E-42EE-AD88-C80FCDAE7167}" destId="{6CBBB4DA-E105-48DC-B35F-6B534618D017}" srcOrd="1" destOrd="0" presId="urn:microsoft.com/office/officeart/2008/layout/HalfCircleOrganizationChart"/>
    <dgm:cxn modelId="{0B20F81C-ABF7-4F7A-AE74-C8333E5E8A38}" type="presParOf" srcId="{406E7FC3-F78E-42EE-AD88-C80FCDAE7167}" destId="{A34D94D1-383B-4D18-85F7-D1ADB3BC1D36}" srcOrd="2" destOrd="0" presId="urn:microsoft.com/office/officeart/2008/layout/HalfCircleOrganizationChart"/>
    <dgm:cxn modelId="{89118F3A-6FF4-4F29-98D1-5DECA1AACFF6}" type="presParOf" srcId="{C53FC053-9C5E-4252-A557-1FC3132373E9}" destId="{827370DD-E7CD-4A2E-8AA6-37BA69BDAE48}" srcOrd="2" destOrd="0" presId="urn:microsoft.com/office/officeart/2008/layout/HalfCircleOrganizationChart"/>
    <dgm:cxn modelId="{4A2771EE-E545-4AE6-A3CB-6F7C728B921C}" type="presParOf" srcId="{827370DD-E7CD-4A2E-8AA6-37BA69BDAE48}" destId="{7E4B9613-C5AE-4D5F-B137-5162BDBB0310}" srcOrd="0" destOrd="0" presId="urn:microsoft.com/office/officeart/2008/layout/HalfCircleOrganizationChart"/>
    <dgm:cxn modelId="{1BCB4E31-BA1D-460F-8F6A-370B7D189B8A}" type="presParOf" srcId="{7E4B9613-C5AE-4D5F-B137-5162BDBB0310}" destId="{5512D073-EC86-49F3-BA60-0C7D9E1E250E}" srcOrd="0" destOrd="0" presId="urn:microsoft.com/office/officeart/2008/layout/HalfCircleOrganizationChart"/>
    <dgm:cxn modelId="{3741006F-F952-4100-A5B1-9166B7907BE5}" type="presParOf" srcId="{7E4B9613-C5AE-4D5F-B137-5162BDBB0310}" destId="{D0B7E5D8-FF54-496E-B35D-21B3E26E8B52}" srcOrd="1" destOrd="0" presId="urn:microsoft.com/office/officeart/2008/layout/HalfCircleOrganizationChart"/>
    <dgm:cxn modelId="{3D2D3C1E-119D-4EFC-99D7-9356961EDCE1}" type="presParOf" srcId="{7E4B9613-C5AE-4D5F-B137-5162BDBB0310}" destId="{5DCE0415-2AC0-4536-A430-038616106999}" srcOrd="2" destOrd="0" presId="urn:microsoft.com/office/officeart/2008/layout/HalfCircleOrganizationChart"/>
    <dgm:cxn modelId="{3B0BBC86-C499-48E4-BE8B-AC4AC16BE51A}" type="presParOf" srcId="{7E4B9613-C5AE-4D5F-B137-5162BDBB0310}" destId="{4F857D21-070E-4FBD-8C51-7CFD0A666A16}" srcOrd="3" destOrd="0" presId="urn:microsoft.com/office/officeart/2008/layout/HalfCircleOrganizationChart"/>
    <dgm:cxn modelId="{96EABDCD-2CF1-4B7A-BABF-9D4B2AEA0342}" type="presParOf" srcId="{827370DD-E7CD-4A2E-8AA6-37BA69BDAE48}" destId="{BC6A4EB3-4811-4E9C-A76A-1E9347C0A0E3}" srcOrd="1" destOrd="0" presId="urn:microsoft.com/office/officeart/2008/layout/HalfCircleOrganizationChart"/>
    <dgm:cxn modelId="{7BC73DEA-5E5A-4BD6-9667-C78E6BF80D81}" type="presParOf" srcId="{827370DD-E7CD-4A2E-8AA6-37BA69BDAE48}" destId="{4DFCE27E-1A95-46A3-9B88-9EF57A383507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84BB1-CB9D-4303-9ACE-9C9D93C04931}">
      <dsp:nvSpPr>
        <dsp:cNvPr id="0" name=""/>
        <dsp:cNvSpPr/>
      </dsp:nvSpPr>
      <dsp:spPr>
        <a:xfrm>
          <a:off x="4718956" y="806231"/>
          <a:ext cx="1238960" cy="403762"/>
        </a:xfrm>
        <a:custGeom>
          <a:avLst/>
          <a:gdLst/>
          <a:ahLst/>
          <a:cxnLst/>
          <a:rect l="0" t="0" r="0" b="0"/>
          <a:pathLst>
            <a:path>
              <a:moveTo>
                <a:pt x="1238960" y="0"/>
              </a:moveTo>
              <a:lnTo>
                <a:pt x="1238960" y="403762"/>
              </a:lnTo>
              <a:lnTo>
                <a:pt x="0" y="4037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33538-A20F-441A-854C-3BDB5DCC47AA}">
      <dsp:nvSpPr>
        <dsp:cNvPr id="0" name=""/>
        <dsp:cNvSpPr/>
      </dsp:nvSpPr>
      <dsp:spPr>
        <a:xfrm>
          <a:off x="5957916" y="806231"/>
          <a:ext cx="3912628" cy="2175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156"/>
              </a:lnTo>
              <a:lnTo>
                <a:pt x="3912628" y="1844156"/>
              </a:lnTo>
              <a:lnTo>
                <a:pt x="3912628" y="21756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718BB-A66E-447A-8B46-E08956A154DD}">
      <dsp:nvSpPr>
        <dsp:cNvPr id="0" name=""/>
        <dsp:cNvSpPr/>
      </dsp:nvSpPr>
      <dsp:spPr>
        <a:xfrm>
          <a:off x="5912196" y="806231"/>
          <a:ext cx="91440" cy="21185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7017"/>
              </a:lnTo>
              <a:lnTo>
                <a:pt x="50693" y="1787017"/>
              </a:lnTo>
              <a:lnTo>
                <a:pt x="50693" y="2118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57084-A546-4C63-A51B-5AAC94B40958}">
      <dsp:nvSpPr>
        <dsp:cNvPr id="0" name=""/>
        <dsp:cNvSpPr/>
      </dsp:nvSpPr>
      <dsp:spPr>
        <a:xfrm>
          <a:off x="1621666" y="806231"/>
          <a:ext cx="4336249" cy="2189986"/>
        </a:xfrm>
        <a:custGeom>
          <a:avLst/>
          <a:gdLst/>
          <a:ahLst/>
          <a:cxnLst/>
          <a:rect l="0" t="0" r="0" b="0"/>
          <a:pathLst>
            <a:path>
              <a:moveTo>
                <a:pt x="4336249" y="0"/>
              </a:moveTo>
              <a:lnTo>
                <a:pt x="4336249" y="1858443"/>
              </a:lnTo>
              <a:lnTo>
                <a:pt x="0" y="1858443"/>
              </a:lnTo>
              <a:lnTo>
                <a:pt x="0" y="21899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0D97A-A427-431E-A8E6-1BF65EA5526A}">
      <dsp:nvSpPr>
        <dsp:cNvPr id="0" name=""/>
        <dsp:cNvSpPr/>
      </dsp:nvSpPr>
      <dsp:spPr>
        <a:xfrm>
          <a:off x="5168528" y="-2"/>
          <a:ext cx="1578775" cy="8062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66D60-A465-4F14-9A8B-F375C1FC8FD9}">
      <dsp:nvSpPr>
        <dsp:cNvPr id="0" name=""/>
        <dsp:cNvSpPr/>
      </dsp:nvSpPr>
      <dsp:spPr>
        <a:xfrm>
          <a:off x="5168528" y="-2"/>
          <a:ext cx="1578775" cy="8062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451C-C9B7-4D18-812B-C936EA283C5A}">
      <dsp:nvSpPr>
        <dsp:cNvPr id="0" name=""/>
        <dsp:cNvSpPr/>
      </dsp:nvSpPr>
      <dsp:spPr>
        <a:xfrm>
          <a:off x="4379140" y="145119"/>
          <a:ext cx="3157551" cy="5159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Cricket</a:t>
          </a:r>
        </a:p>
      </dsp:txBody>
      <dsp:txXfrm>
        <a:off x="4379140" y="145119"/>
        <a:ext cx="3157551" cy="515989"/>
      </dsp:txXfrm>
    </dsp:sp>
    <dsp:sp modelId="{040A6873-1A72-4F4E-8616-B17B98F2932F}">
      <dsp:nvSpPr>
        <dsp:cNvPr id="0" name=""/>
        <dsp:cNvSpPr/>
      </dsp:nvSpPr>
      <dsp:spPr>
        <a:xfrm>
          <a:off x="832279" y="2996217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A61FD-559C-4585-A9BD-8C7C91F259CB}">
      <dsp:nvSpPr>
        <dsp:cNvPr id="0" name=""/>
        <dsp:cNvSpPr/>
      </dsp:nvSpPr>
      <dsp:spPr>
        <a:xfrm>
          <a:off x="832279" y="2996217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3182-AB1E-4545-988C-527B434C7952}">
      <dsp:nvSpPr>
        <dsp:cNvPr id="0" name=""/>
        <dsp:cNvSpPr/>
      </dsp:nvSpPr>
      <dsp:spPr>
        <a:xfrm>
          <a:off x="42891" y="3280397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Club Cricket</a:t>
          </a:r>
        </a:p>
      </dsp:txBody>
      <dsp:txXfrm>
        <a:off x="42891" y="3280397"/>
        <a:ext cx="3157551" cy="1010416"/>
      </dsp:txXfrm>
    </dsp:sp>
    <dsp:sp modelId="{D65E40FD-2699-44D7-8E28-C37FF5ED1980}">
      <dsp:nvSpPr>
        <dsp:cNvPr id="0" name=""/>
        <dsp:cNvSpPr/>
      </dsp:nvSpPr>
      <dsp:spPr>
        <a:xfrm>
          <a:off x="5173501" y="2924791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1AA5B-7F63-402C-8407-B67A3277194F}">
      <dsp:nvSpPr>
        <dsp:cNvPr id="0" name=""/>
        <dsp:cNvSpPr/>
      </dsp:nvSpPr>
      <dsp:spPr>
        <a:xfrm>
          <a:off x="5173501" y="2924791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2B3F6-9594-4E47-AC70-7BA78A3F2A72}">
      <dsp:nvSpPr>
        <dsp:cNvPr id="0" name=""/>
        <dsp:cNvSpPr/>
      </dsp:nvSpPr>
      <dsp:spPr>
        <a:xfrm>
          <a:off x="4384113" y="3208971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Cricket Leagues</a:t>
          </a:r>
        </a:p>
      </dsp:txBody>
      <dsp:txXfrm>
        <a:off x="4384113" y="3208971"/>
        <a:ext cx="3157551" cy="1010416"/>
      </dsp:txXfrm>
    </dsp:sp>
    <dsp:sp modelId="{91F8E431-3079-4B5F-8B0A-024DE1900D54}">
      <dsp:nvSpPr>
        <dsp:cNvPr id="0" name=""/>
        <dsp:cNvSpPr/>
      </dsp:nvSpPr>
      <dsp:spPr>
        <a:xfrm>
          <a:off x="8762204" y="2981930"/>
          <a:ext cx="2216680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4AFD9-8F03-4CFC-8A07-CBC259C91C36}">
      <dsp:nvSpPr>
        <dsp:cNvPr id="0" name=""/>
        <dsp:cNvSpPr/>
      </dsp:nvSpPr>
      <dsp:spPr>
        <a:xfrm>
          <a:off x="8762204" y="2981930"/>
          <a:ext cx="2216680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9EFA1-F17B-4CB4-B032-9F4FE8EE2188}">
      <dsp:nvSpPr>
        <dsp:cNvPr id="0" name=""/>
        <dsp:cNvSpPr/>
      </dsp:nvSpPr>
      <dsp:spPr>
        <a:xfrm>
          <a:off x="7653864" y="3266110"/>
          <a:ext cx="4433360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Departmental Cricket</a:t>
          </a:r>
        </a:p>
      </dsp:txBody>
      <dsp:txXfrm>
        <a:off x="7653864" y="3266110"/>
        <a:ext cx="4433360" cy="1010416"/>
      </dsp:txXfrm>
    </dsp:sp>
    <dsp:sp modelId="{A033B09F-03B4-4073-A8B9-12C0A9060AB5}">
      <dsp:nvSpPr>
        <dsp:cNvPr id="0" name=""/>
        <dsp:cNvSpPr/>
      </dsp:nvSpPr>
      <dsp:spPr>
        <a:xfrm>
          <a:off x="3329633" y="925813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51E1D-9FA9-4545-85C5-E1DA4BFEEF64}">
      <dsp:nvSpPr>
        <dsp:cNvPr id="0" name=""/>
        <dsp:cNvSpPr/>
      </dsp:nvSpPr>
      <dsp:spPr>
        <a:xfrm>
          <a:off x="3329633" y="925813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62B9B7-78FB-4BBA-BC8A-D225CED448C9}">
      <dsp:nvSpPr>
        <dsp:cNvPr id="0" name=""/>
        <dsp:cNvSpPr/>
      </dsp:nvSpPr>
      <dsp:spPr>
        <a:xfrm>
          <a:off x="2540246" y="1209993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Levels of Cricket</a:t>
          </a:r>
        </a:p>
      </dsp:txBody>
      <dsp:txXfrm>
        <a:off x="2540246" y="1209993"/>
        <a:ext cx="3157551" cy="1010416"/>
      </dsp:txXfrm>
    </dsp:sp>
    <dsp:sp modelId="{197DE759-AF43-49B2-8210-F3979DF21640}">
      <dsp:nvSpPr>
        <dsp:cNvPr id="0" name=""/>
        <dsp:cNvSpPr/>
      </dsp:nvSpPr>
      <dsp:spPr>
        <a:xfrm>
          <a:off x="5231269" y="5097632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C3311B-0F17-467D-BBD9-8B9242157D1A}">
      <dsp:nvSpPr>
        <dsp:cNvPr id="0" name=""/>
        <dsp:cNvSpPr/>
      </dsp:nvSpPr>
      <dsp:spPr>
        <a:xfrm>
          <a:off x="5231269" y="5097632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DE11E-07D8-4089-9504-EC4A274E80F3}">
      <dsp:nvSpPr>
        <dsp:cNvPr id="0" name=""/>
        <dsp:cNvSpPr/>
      </dsp:nvSpPr>
      <dsp:spPr>
        <a:xfrm>
          <a:off x="4441881" y="5381812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Launch of Pakistan Super League</a:t>
          </a:r>
        </a:p>
      </dsp:txBody>
      <dsp:txXfrm>
        <a:off x="4441881" y="5381812"/>
        <a:ext cx="3157551" cy="1010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33538-A20F-441A-854C-3BDB5DCC47AA}">
      <dsp:nvSpPr>
        <dsp:cNvPr id="0" name=""/>
        <dsp:cNvSpPr/>
      </dsp:nvSpPr>
      <dsp:spPr>
        <a:xfrm>
          <a:off x="5943612" y="969903"/>
          <a:ext cx="3884072" cy="2291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727"/>
              </a:lnTo>
              <a:lnTo>
                <a:pt x="3884072" y="1959727"/>
              </a:lnTo>
              <a:lnTo>
                <a:pt x="3884072" y="2291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718BB-A66E-447A-8B46-E08956A154DD}">
      <dsp:nvSpPr>
        <dsp:cNvPr id="0" name=""/>
        <dsp:cNvSpPr/>
      </dsp:nvSpPr>
      <dsp:spPr>
        <a:xfrm>
          <a:off x="5897892" y="969903"/>
          <a:ext cx="91440" cy="2091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59716"/>
              </a:lnTo>
              <a:lnTo>
                <a:pt x="64965" y="1759716"/>
              </a:lnTo>
              <a:lnTo>
                <a:pt x="64965" y="20912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57084-A546-4C63-A51B-5AAC94B40958}">
      <dsp:nvSpPr>
        <dsp:cNvPr id="0" name=""/>
        <dsp:cNvSpPr/>
      </dsp:nvSpPr>
      <dsp:spPr>
        <a:xfrm>
          <a:off x="1635939" y="969903"/>
          <a:ext cx="4307673" cy="2291270"/>
        </a:xfrm>
        <a:custGeom>
          <a:avLst/>
          <a:gdLst/>
          <a:ahLst/>
          <a:cxnLst/>
          <a:rect l="0" t="0" r="0" b="0"/>
          <a:pathLst>
            <a:path>
              <a:moveTo>
                <a:pt x="4307673" y="0"/>
              </a:moveTo>
              <a:lnTo>
                <a:pt x="4307673" y="1959727"/>
              </a:lnTo>
              <a:lnTo>
                <a:pt x="0" y="1959727"/>
              </a:lnTo>
              <a:lnTo>
                <a:pt x="0" y="22912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0D97A-A427-431E-A8E6-1BF65EA5526A}">
      <dsp:nvSpPr>
        <dsp:cNvPr id="0" name=""/>
        <dsp:cNvSpPr/>
      </dsp:nvSpPr>
      <dsp:spPr>
        <a:xfrm>
          <a:off x="5154224" y="163670"/>
          <a:ext cx="1578775" cy="80623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66D60-A465-4F14-9A8B-F375C1FC8FD9}">
      <dsp:nvSpPr>
        <dsp:cNvPr id="0" name=""/>
        <dsp:cNvSpPr/>
      </dsp:nvSpPr>
      <dsp:spPr>
        <a:xfrm>
          <a:off x="5154224" y="163670"/>
          <a:ext cx="1578775" cy="80623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451C-C9B7-4D18-812B-C936EA283C5A}">
      <dsp:nvSpPr>
        <dsp:cNvPr id="0" name=""/>
        <dsp:cNvSpPr/>
      </dsp:nvSpPr>
      <dsp:spPr>
        <a:xfrm>
          <a:off x="4364837" y="308792"/>
          <a:ext cx="3157551" cy="51598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Launch of PSL</a:t>
          </a:r>
        </a:p>
      </dsp:txBody>
      <dsp:txXfrm>
        <a:off x="4364837" y="308792"/>
        <a:ext cx="3157551" cy="515989"/>
      </dsp:txXfrm>
    </dsp:sp>
    <dsp:sp modelId="{040A6873-1A72-4F4E-8616-B17B98F2932F}">
      <dsp:nvSpPr>
        <dsp:cNvPr id="0" name=""/>
        <dsp:cNvSpPr/>
      </dsp:nvSpPr>
      <dsp:spPr>
        <a:xfrm>
          <a:off x="846551" y="3261174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6A61FD-559C-4585-A9BD-8C7C91F259CB}">
      <dsp:nvSpPr>
        <dsp:cNvPr id="0" name=""/>
        <dsp:cNvSpPr/>
      </dsp:nvSpPr>
      <dsp:spPr>
        <a:xfrm>
          <a:off x="846551" y="3261174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283182-AB1E-4545-988C-527B434C7952}">
      <dsp:nvSpPr>
        <dsp:cNvPr id="0" name=""/>
        <dsp:cNvSpPr/>
      </dsp:nvSpPr>
      <dsp:spPr>
        <a:xfrm>
          <a:off x="57163" y="3545353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Gambling and PSL</a:t>
          </a:r>
        </a:p>
      </dsp:txBody>
      <dsp:txXfrm>
        <a:off x="57163" y="3545353"/>
        <a:ext cx="3157551" cy="1010416"/>
      </dsp:txXfrm>
    </dsp:sp>
    <dsp:sp modelId="{D65E40FD-2699-44D7-8E28-C37FF5ED1980}">
      <dsp:nvSpPr>
        <dsp:cNvPr id="0" name=""/>
        <dsp:cNvSpPr/>
      </dsp:nvSpPr>
      <dsp:spPr>
        <a:xfrm>
          <a:off x="5173470" y="3061162"/>
          <a:ext cx="1578775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1AA5B-7F63-402C-8407-B67A3277194F}">
      <dsp:nvSpPr>
        <dsp:cNvPr id="0" name=""/>
        <dsp:cNvSpPr/>
      </dsp:nvSpPr>
      <dsp:spPr>
        <a:xfrm>
          <a:off x="5173470" y="3061162"/>
          <a:ext cx="1578775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2B3F6-9594-4E47-AC70-7BA78A3F2A72}">
      <dsp:nvSpPr>
        <dsp:cNvPr id="0" name=""/>
        <dsp:cNvSpPr/>
      </dsp:nvSpPr>
      <dsp:spPr>
        <a:xfrm>
          <a:off x="4384082" y="3345342"/>
          <a:ext cx="3157551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Pakistan’s Team Performance</a:t>
          </a:r>
        </a:p>
      </dsp:txBody>
      <dsp:txXfrm>
        <a:off x="4384082" y="3345342"/>
        <a:ext cx="3157551" cy="1010416"/>
      </dsp:txXfrm>
    </dsp:sp>
    <dsp:sp modelId="{91F8E431-3079-4B5F-8B0A-024DE1900D54}">
      <dsp:nvSpPr>
        <dsp:cNvPr id="0" name=""/>
        <dsp:cNvSpPr/>
      </dsp:nvSpPr>
      <dsp:spPr>
        <a:xfrm>
          <a:off x="8719345" y="3261174"/>
          <a:ext cx="2216680" cy="157877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E4AFD9-8F03-4CFC-8A07-CBC259C91C36}">
      <dsp:nvSpPr>
        <dsp:cNvPr id="0" name=""/>
        <dsp:cNvSpPr/>
      </dsp:nvSpPr>
      <dsp:spPr>
        <a:xfrm>
          <a:off x="8719345" y="3261174"/>
          <a:ext cx="2216680" cy="157877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9EFA1-F17B-4CB4-B032-9F4FE8EE2188}">
      <dsp:nvSpPr>
        <dsp:cNvPr id="0" name=""/>
        <dsp:cNvSpPr/>
      </dsp:nvSpPr>
      <dsp:spPr>
        <a:xfrm>
          <a:off x="7611005" y="3545353"/>
          <a:ext cx="4433360" cy="101041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Bringing Cricket Back Home</a:t>
          </a:r>
        </a:p>
      </dsp:txBody>
      <dsp:txXfrm>
        <a:off x="7611005" y="3545353"/>
        <a:ext cx="4433360" cy="1010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718BB-A66E-447A-8B46-E08956A154DD}">
      <dsp:nvSpPr>
        <dsp:cNvPr id="0" name=""/>
        <dsp:cNvSpPr/>
      </dsp:nvSpPr>
      <dsp:spPr>
        <a:xfrm>
          <a:off x="4457885" y="906097"/>
          <a:ext cx="91440" cy="1015737"/>
        </a:xfrm>
        <a:custGeom>
          <a:avLst/>
          <a:gdLst/>
          <a:ahLst/>
          <a:cxnLst/>
          <a:rect l="0" t="0" r="0" b="0"/>
          <a:pathLst>
            <a:path>
              <a:moveTo>
                <a:pt x="82185" y="0"/>
              </a:moveTo>
              <a:lnTo>
                <a:pt x="82185" y="857519"/>
              </a:lnTo>
              <a:lnTo>
                <a:pt x="45720" y="857519"/>
              </a:lnTo>
              <a:lnTo>
                <a:pt x="45720" y="101573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0D97A-A427-431E-A8E6-1BF65EA5526A}">
      <dsp:nvSpPr>
        <dsp:cNvPr id="0" name=""/>
        <dsp:cNvSpPr/>
      </dsp:nvSpPr>
      <dsp:spPr>
        <a:xfrm>
          <a:off x="4163359" y="721945"/>
          <a:ext cx="753422" cy="18415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F66D60-A465-4F14-9A8B-F375C1FC8FD9}">
      <dsp:nvSpPr>
        <dsp:cNvPr id="0" name=""/>
        <dsp:cNvSpPr/>
      </dsp:nvSpPr>
      <dsp:spPr>
        <a:xfrm>
          <a:off x="4163359" y="721945"/>
          <a:ext cx="753422" cy="18415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9451C-C9B7-4D18-812B-C936EA283C5A}">
      <dsp:nvSpPr>
        <dsp:cNvPr id="0" name=""/>
        <dsp:cNvSpPr/>
      </dsp:nvSpPr>
      <dsp:spPr>
        <a:xfrm>
          <a:off x="3786647" y="755092"/>
          <a:ext cx="1506845" cy="11785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Cricket</a:t>
          </a:r>
        </a:p>
      </dsp:txBody>
      <dsp:txXfrm>
        <a:off x="3786647" y="755092"/>
        <a:ext cx="1506845" cy="117857"/>
      </dsp:txXfrm>
    </dsp:sp>
    <dsp:sp modelId="{D65E40FD-2699-44D7-8E28-C37FF5ED1980}">
      <dsp:nvSpPr>
        <dsp:cNvPr id="0" name=""/>
        <dsp:cNvSpPr/>
      </dsp:nvSpPr>
      <dsp:spPr>
        <a:xfrm>
          <a:off x="3714865" y="1921835"/>
          <a:ext cx="1577478" cy="53645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D1AA5B-7F63-402C-8407-B67A3277194F}">
      <dsp:nvSpPr>
        <dsp:cNvPr id="0" name=""/>
        <dsp:cNvSpPr/>
      </dsp:nvSpPr>
      <dsp:spPr>
        <a:xfrm>
          <a:off x="3714865" y="1921835"/>
          <a:ext cx="1577478" cy="53645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2B3F6-9594-4E47-AC70-7BA78A3F2A72}">
      <dsp:nvSpPr>
        <dsp:cNvPr id="0" name=""/>
        <dsp:cNvSpPr/>
      </dsp:nvSpPr>
      <dsp:spPr>
        <a:xfrm>
          <a:off x="2926126" y="2018396"/>
          <a:ext cx="3154957" cy="34332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Cricket Leagues</a:t>
          </a:r>
        </a:p>
      </dsp:txBody>
      <dsp:txXfrm>
        <a:off x="2926126" y="2018396"/>
        <a:ext cx="3154957" cy="343329"/>
      </dsp:txXfrm>
    </dsp:sp>
    <dsp:sp modelId="{5F01D732-9285-468F-807B-88FCACE76D2B}">
      <dsp:nvSpPr>
        <dsp:cNvPr id="0" name=""/>
        <dsp:cNvSpPr/>
      </dsp:nvSpPr>
      <dsp:spPr>
        <a:xfrm>
          <a:off x="3848552" y="3238366"/>
          <a:ext cx="1447634" cy="60740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54A03F-503A-4E7E-BE36-C87B706D5DB1}">
      <dsp:nvSpPr>
        <dsp:cNvPr id="0" name=""/>
        <dsp:cNvSpPr/>
      </dsp:nvSpPr>
      <dsp:spPr>
        <a:xfrm>
          <a:off x="3848552" y="3238366"/>
          <a:ext cx="1447634" cy="60740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77B95-E0E5-4FF8-99E7-184682E1EEBA}">
      <dsp:nvSpPr>
        <dsp:cNvPr id="0" name=""/>
        <dsp:cNvSpPr/>
      </dsp:nvSpPr>
      <dsp:spPr>
        <a:xfrm>
          <a:off x="3124735" y="3347698"/>
          <a:ext cx="2895268" cy="3887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Launch</a:t>
          </a:r>
          <a:r>
            <a:rPr lang="en-US" sz="32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 PSL</a:t>
          </a:r>
          <a:endParaRPr lang="en-US" sz="3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24735" y="3347698"/>
        <a:ext cx="2895268" cy="388737"/>
      </dsp:txXfrm>
    </dsp:sp>
    <dsp:sp modelId="{D0B7E5D8-FF54-496E-B35D-21B3E26E8B52}">
      <dsp:nvSpPr>
        <dsp:cNvPr id="0" name=""/>
        <dsp:cNvSpPr/>
      </dsp:nvSpPr>
      <dsp:spPr>
        <a:xfrm>
          <a:off x="3049333" y="5006795"/>
          <a:ext cx="3107688" cy="95751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E0415-2AC0-4536-A430-038616106999}">
      <dsp:nvSpPr>
        <dsp:cNvPr id="0" name=""/>
        <dsp:cNvSpPr/>
      </dsp:nvSpPr>
      <dsp:spPr>
        <a:xfrm>
          <a:off x="3049333" y="5006795"/>
          <a:ext cx="3107688" cy="95751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12D073-EC86-49F3-BA60-0C7D9E1E250E}">
      <dsp:nvSpPr>
        <dsp:cNvPr id="0" name=""/>
        <dsp:cNvSpPr/>
      </dsp:nvSpPr>
      <dsp:spPr>
        <a:xfrm>
          <a:off x="1495489" y="5179148"/>
          <a:ext cx="6215376" cy="6128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Impact of PSL on Pakistan’s Team Performance</a:t>
          </a:r>
        </a:p>
      </dsp:txBody>
      <dsp:txXfrm>
        <a:off x="1495489" y="5179148"/>
        <a:ext cx="6215376" cy="612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4BFBF-DFD8-44E8-B8E9-A0DFA5F2FCD8}" type="datetimeFigureOut">
              <a:rPr lang="en-PK" smtClean="0"/>
              <a:t>11/08/2021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94C0D-E540-4A42-BF9D-E50BB4B0D4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83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4C0D-E540-4A42-BF9D-E50BB4B0D46A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2064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Clustering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4C0D-E540-4A42-BF9D-E50BB4B0D46A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8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94C0D-E540-4A42-BF9D-E50BB4B0D46A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113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2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9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0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6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4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2AA3-0CF5-441F-8446-F49D3A52F133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10F-3D1B-487B-800B-242E6CCB7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inuingstudies.uvic.ca/elc/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C6F1-292C-47F9-90AF-08052289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20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C3A9-3AB5-42FD-A724-E5372B33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FE0-09A8-48A3-B30B-C833C95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38E7B-FA73-4D4A-B5EE-7DE3CC40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35308"/>
              </p:ext>
            </p:extLst>
          </p:nvPr>
        </p:nvGraphicFramePr>
        <p:xfrm>
          <a:off x="3048000" y="363045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12261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844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480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Opinion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Stance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Points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0-3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9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97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EEB-3B6E-484D-B723-8437C051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 2	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7A7-A8BC-41CE-A5DF-EADE7575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Travelling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  <a:p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0CF250-8ED8-4EA7-83A5-E91D24D09A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240780"/>
          <a:ext cx="8127999" cy="82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723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480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77210"/>
                    </a:ext>
                  </a:extLst>
                </a:gridCol>
              </a:tblGrid>
              <a:tr h="426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Narrowing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0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C3A9-3AB5-42FD-A724-E5372B33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FE0-09A8-48A3-B30B-C833C95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38E7B-FA73-4D4A-B5EE-7DE3CC403A5E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63045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12261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844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480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Opinion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Stance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Points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0-3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9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51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EEB-3B6E-484D-B723-8437C051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 3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7A7-A8BC-41CE-A5DF-EADE7575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Health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  <a:p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0CF250-8ED8-4EA7-83A5-E91D24D09AD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240780"/>
          <a:ext cx="8127999" cy="82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723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480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77210"/>
                    </a:ext>
                  </a:extLst>
                </a:gridCol>
              </a:tblGrid>
              <a:tr h="426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Narrowing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23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EC3A9-3AB5-42FD-A724-E5372B33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Statement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2FE0-09A8-48A3-B30B-C833C95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638E7B-FA73-4D4A-B5EE-7DE3CC403A5E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3630454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9012261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89844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94806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Opinion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Stance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Points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31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0-1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0-3</a:t>
                      </a:r>
                      <a:endParaRPr lang="en-PK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393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4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07CD-3265-4B99-B134-C36D1E67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FAD-82EC-449E-8DE0-B2B7DCB3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88761" y="1825625"/>
            <a:ext cx="13242561" cy="4351338"/>
          </a:xfrm>
        </p:spPr>
        <p:txBody>
          <a:bodyPr/>
          <a:lstStyle/>
          <a:p>
            <a:pPr marL="2743200" lvl="6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Education</a:t>
            </a:r>
          </a:p>
          <a:p>
            <a:pPr marL="2743200" lvl="6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2743200" lvl="6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 marL="2743200" lvl="6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https://continuingstudies.uvic.ca/elc/study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zone</a:t>
            </a:r>
          </a:p>
        </p:txBody>
      </p:sp>
    </p:spTree>
    <p:extLst>
      <p:ext uri="{BB962C8B-B14F-4D97-AF65-F5344CB8AC3E}">
        <p14:creationId xmlns:p14="http://schemas.microsoft.com/office/powerpoint/2010/main" val="396544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2AB4-7385-49C1-909D-D19D60FF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Pre-Writing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4061-0F22-4C4F-BD5D-9C3248F05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Narrowing Down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 / Listing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80297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39283740"/>
              </p:ext>
            </p:extLst>
          </p:nvPr>
        </p:nvGraphicFramePr>
        <p:xfrm>
          <a:off x="-1" y="0"/>
          <a:ext cx="120872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986463" y="4529138"/>
            <a:ext cx="0" cy="52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5843587" y="842964"/>
            <a:ext cx="221457" cy="20716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843587" y="4529138"/>
            <a:ext cx="285749" cy="5286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DAAB7-5473-4C29-9CEF-5D78066E8FB9}"/>
              </a:ext>
            </a:extLst>
          </p:cNvPr>
          <p:cNvSpPr txBox="1"/>
          <p:nvPr/>
        </p:nvSpPr>
        <p:spPr>
          <a:xfrm>
            <a:off x="261257" y="163286"/>
            <a:ext cx="33201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Narrowing Down</a:t>
            </a:r>
            <a:endParaRPr lang="en-PK" sz="3200" dirty="0"/>
          </a:p>
        </p:txBody>
      </p:sp>
    </p:spTree>
    <p:extLst>
      <p:ext uri="{BB962C8B-B14F-4D97-AF65-F5344CB8AC3E}">
        <p14:creationId xmlns:p14="http://schemas.microsoft.com/office/powerpoint/2010/main" val="172424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584BB1-CB9D-4303-9ACE-9C9D93C04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3C584BB1-CB9D-4303-9ACE-9C9D93C04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3C584BB1-CB9D-4303-9ACE-9C9D93C04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033B09F-03B4-4073-A8B9-12C0A9060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A033B09F-03B4-4073-A8B9-12C0A9060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A033B09F-03B4-4073-A8B9-12C0A9060A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951E1D-9FA9-4545-85C5-E1DA4BFEE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63951E1D-9FA9-4545-85C5-E1DA4BFEE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63951E1D-9FA9-4545-85C5-E1DA4BFEE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62B9B7-78FB-4BBA-BC8A-D225CED4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6862B9B7-78FB-4BBA-BC8A-D225CED4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6862B9B7-78FB-4BBA-BC8A-D225CED44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7DE759-AF43-49B2-8210-F3979DF21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">
                                            <p:graphicEl>
                                              <a:dgm id="{197DE759-AF43-49B2-8210-F3979DF21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graphicEl>
                                              <a:dgm id="{197DE759-AF43-49B2-8210-F3979DF216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C3311B-0F17-467D-BBD9-8B9242157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graphicEl>
                                              <a:dgm id="{54C3311B-0F17-467D-BBD9-8B9242157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graphicEl>
                                              <a:dgm id="{54C3311B-0F17-467D-BBD9-8B9242157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E7DE11E-07D8-4089-9504-EC4A274E8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graphicEl>
                                              <a:dgm id="{5E7DE11E-07D8-4089-9504-EC4A274E8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graphicEl>
                                              <a:dgm id="{5E7DE11E-07D8-4089-9504-EC4A274E80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45584487"/>
              </p:ext>
            </p:extLst>
          </p:nvPr>
        </p:nvGraphicFramePr>
        <p:xfrm>
          <a:off x="-1" y="0"/>
          <a:ext cx="120872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own Arrow 5"/>
          <p:cNvSpPr/>
          <p:nvPr/>
        </p:nvSpPr>
        <p:spPr>
          <a:xfrm>
            <a:off x="5772151" y="985838"/>
            <a:ext cx="331469" cy="2071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7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B6257084-A546-4C63-A51B-5AAC94B40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040A6873-1A72-4F4E-8616-B17B98F29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B46A61FD-559C-4585-A9BD-8C7C91F259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graphicEl>
                                              <a:dgm id="{84283182-AB1E-4545-988C-527B434C79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91833538-A20F-441A-854C-3BDB5DCC47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graphicEl>
                                              <a:dgm id="{91F8E431-3079-4B5F-8B0A-024DE1900D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graphicEl>
                                              <a:dgm id="{58E4AFD9-8F03-4CFC-8A07-CBC259C91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A8A9EFA1-F17B-4CB4-B032-9F4FE8EE21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16386214"/>
              </p:ext>
            </p:extLst>
          </p:nvPr>
        </p:nvGraphicFramePr>
        <p:xfrm>
          <a:off x="-1" y="0"/>
          <a:ext cx="1208722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own Arrow 8"/>
          <p:cNvSpPr/>
          <p:nvPr/>
        </p:nvSpPr>
        <p:spPr>
          <a:xfrm flipH="1">
            <a:off x="4343401" y="957263"/>
            <a:ext cx="385762" cy="9572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flipH="1">
            <a:off x="4343401" y="2443163"/>
            <a:ext cx="385762" cy="8572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flipH="1">
            <a:off x="4343401" y="4052887"/>
            <a:ext cx="385762" cy="8905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6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280D97A-A427-431E-A8E6-1BF65EA552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08F66D60-A465-4F14-9A8B-F375C1FC8F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AD09451C-C9B7-4D18-812B-C936EA283C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42B718BB-A66E-447A-8B46-E08956A15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97D1AA5B-7F63-402C-8407-B67A327719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graphicEl>
                                              <a:dgm id="{D65E40FD-2699-44D7-8E28-C37FF5ED19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3EB2B3F6-9594-4E47-AC70-7BA78A3F2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F01D732-9285-468F-807B-88FCACE76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5F01D732-9285-468F-807B-88FCACE76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5F01D732-9285-468F-807B-88FCACE76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F54A03F-503A-4E7E-BE36-C87B706D5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CF54A03F-503A-4E7E-BE36-C87B706D5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CF54A03F-503A-4E7E-BE36-C87B706D5D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D77B95-E0E5-4FF8-99E7-184682E1E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E2D77B95-E0E5-4FF8-99E7-184682E1E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E2D77B95-E0E5-4FF8-99E7-184682E1EE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B7E5D8-FF54-496E-B35D-21B3E26E8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D0B7E5D8-FF54-496E-B35D-21B3E26E8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D0B7E5D8-FF54-496E-B35D-21B3E26E8B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CE0415-2AC0-4536-A430-038616106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5DCE0415-2AC0-4536-A430-038616106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5DCE0415-2AC0-4536-A430-0386161069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12D073-EC86-49F3-BA60-0C7D9E1E2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512D073-EC86-49F3-BA60-0C7D9E1E2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512D073-EC86-49F3-BA60-0C7D9E1E25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34849"/>
            <a:ext cx="10406744" cy="4882922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PSL on Pakistan’s Team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Faces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Energetic players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of hidden talent into international cricket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play with international players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of cricketers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world class players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for new talent to show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D7E3-784D-49EE-BB89-9A01F381A11C}"/>
              </a:ext>
            </a:extLst>
          </p:cNvPr>
          <p:cNvSpPr txBox="1"/>
          <p:nvPr/>
        </p:nvSpPr>
        <p:spPr>
          <a:xfrm>
            <a:off x="4631871" y="304800"/>
            <a:ext cx="292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414407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99" y="1024771"/>
            <a:ext cx="4171951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Energetic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Players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of new talent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6375" y="868859"/>
            <a:ext cx="6600826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to play with International players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confidence of cricketers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world class players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499" y="5603989"/>
            <a:ext cx="35433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Chance for new talent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43324" y="3953798"/>
            <a:ext cx="528637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PSL on Pakistan’s Team Performance</a:t>
            </a:r>
            <a:endParaRPr lang="en-US" sz="3200" dirty="0"/>
          </a:p>
        </p:txBody>
      </p:sp>
      <p:sp>
        <p:nvSpPr>
          <p:cNvPr id="8" name="Bent-Up Arrow 7"/>
          <p:cNvSpPr/>
          <p:nvPr/>
        </p:nvSpPr>
        <p:spPr>
          <a:xfrm>
            <a:off x="9029699" y="4143375"/>
            <a:ext cx="2171701" cy="56632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Bent Arrow 9"/>
          <p:cNvSpPr/>
          <p:nvPr/>
        </p:nvSpPr>
        <p:spPr>
          <a:xfrm rot="16200000">
            <a:off x="2259345" y="3341355"/>
            <a:ext cx="510510" cy="245744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6150767" y="5031016"/>
            <a:ext cx="471488" cy="719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571500" y="3779293"/>
            <a:ext cx="2771775" cy="53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Talent</a:t>
            </a:r>
          </a:p>
        </p:txBody>
      </p:sp>
      <p:sp>
        <p:nvSpPr>
          <p:cNvPr id="14" name="Down Arrow 13"/>
          <p:cNvSpPr/>
          <p:nvPr/>
        </p:nvSpPr>
        <p:spPr>
          <a:xfrm rot="10800000">
            <a:off x="2150267" y="3125862"/>
            <a:ext cx="471488" cy="653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224962" y="3571989"/>
            <a:ext cx="296703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</a:t>
            </a:r>
          </a:p>
        </p:txBody>
      </p:sp>
      <p:sp>
        <p:nvSpPr>
          <p:cNvPr id="16" name="Down Arrow 15"/>
          <p:cNvSpPr/>
          <p:nvPr/>
        </p:nvSpPr>
        <p:spPr>
          <a:xfrm rot="10800000">
            <a:off x="10236993" y="2863203"/>
            <a:ext cx="471488" cy="7087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86412" y="5750777"/>
            <a:ext cx="3243263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</a:t>
            </a:r>
          </a:p>
        </p:txBody>
      </p:sp>
      <p:sp>
        <p:nvSpPr>
          <p:cNvPr id="18" name="Down Arrow 17"/>
          <p:cNvSpPr/>
          <p:nvPr/>
        </p:nvSpPr>
        <p:spPr>
          <a:xfrm rot="5400000">
            <a:off x="4614862" y="5291970"/>
            <a:ext cx="471488" cy="14716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858CCE-145D-409E-98B0-8FD8B85B2A06}"/>
              </a:ext>
            </a:extLst>
          </p:cNvPr>
          <p:cNvSpPr txBox="1"/>
          <p:nvPr/>
        </p:nvSpPr>
        <p:spPr>
          <a:xfrm>
            <a:off x="4122283" y="34647"/>
            <a:ext cx="2928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en-PK" sz="3600" dirty="0"/>
          </a:p>
        </p:txBody>
      </p:sp>
    </p:spTree>
    <p:extLst>
      <p:ext uri="{BB962C8B-B14F-4D97-AF65-F5344CB8AC3E}">
        <p14:creationId xmlns:p14="http://schemas.microsoft.com/office/powerpoint/2010/main" val="896070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1475"/>
            <a:ext cx="10515600" cy="5805488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Sentence</a:t>
            </a:r>
          </a:p>
          <a:p>
            <a:pPr marL="0" indent="0" algn="ctr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PSL on Pakistan’s Team Performance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PSL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influenced the Pakistan’s team performance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up new talent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(Topic Sentence)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Positively (Opinion)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up new talent (Controlling Idea)</a:t>
            </a:r>
          </a:p>
        </p:txBody>
      </p:sp>
    </p:spTree>
    <p:extLst>
      <p:ext uri="{BB962C8B-B14F-4D97-AF65-F5344CB8AC3E}">
        <p14:creationId xmlns:p14="http://schemas.microsoft.com/office/powerpoint/2010/main" val="14607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FEEB-3B6E-484D-B723-8437C051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Pre-Writing 1	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87A7-A8BC-41CE-A5DF-EADE7575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Technology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Rubric</a:t>
            </a:r>
          </a:p>
          <a:p>
            <a:endParaRPr lang="en-PK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0CF250-8ED8-4EA7-83A5-E91D24D09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29416"/>
              </p:ext>
            </p:extLst>
          </p:nvPr>
        </p:nvGraphicFramePr>
        <p:xfrm>
          <a:off x="2032000" y="4240780"/>
          <a:ext cx="8127999" cy="822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972394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480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77210"/>
                    </a:ext>
                  </a:extLst>
                </a:gridCol>
              </a:tblGrid>
              <a:tr h="42647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Narrowing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Clustering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44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1-4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1-3</a:t>
                      </a:r>
                      <a:endParaRPr lang="en-PK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48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293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284</Words>
  <Application>Microsoft Office PowerPoint</Application>
  <PresentationFormat>Widescreen</PresentationFormat>
  <Paragraphs>119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Pre-Writing</vt:lpstr>
      <vt:lpstr>Techniques of Pre-Writing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  Pre-Writing 1 </vt:lpstr>
      <vt:lpstr>Thesis Statement</vt:lpstr>
      <vt:lpstr>Activity Pre-Writing 2 </vt:lpstr>
      <vt:lpstr>Thesis Statement</vt:lpstr>
      <vt:lpstr>Activity Pre-Writing 3</vt:lpstr>
      <vt:lpstr>Thesis Statement</vt:lpstr>
      <vt:lpstr>Activity Pre-Writing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Narrowing Down</dc:title>
  <dc:creator>Husnain Raza</dc:creator>
  <cp:lastModifiedBy>nimra lodhi</cp:lastModifiedBy>
  <cp:revision>28</cp:revision>
  <dcterms:created xsi:type="dcterms:W3CDTF">2018-09-15T11:19:46Z</dcterms:created>
  <dcterms:modified xsi:type="dcterms:W3CDTF">2021-11-08T06:13:32Z</dcterms:modified>
</cp:coreProperties>
</file>