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0" r:id="rId4"/>
    <p:sldId id="262" r:id="rId5"/>
    <p:sldId id="263" r:id="rId6"/>
    <p:sldId id="264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90" d="100"/>
          <a:sy n="90" d="100"/>
        </p:scale>
        <p:origin x="232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90131-28F9-C046-9749-A504EB3B23A4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88BFC-DF14-DC46-A845-90ADAFF448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2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88BFC-DF14-DC46-A845-90ADAFF448D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7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A30CF-1990-7049-8729-42F70A40E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51C837-705E-4149-A11D-18B8E6286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ECB4-CE8C-7045-B437-D40AE5F3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D5A15-CCF4-7D4F-859C-2155AF6C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215CB-49F4-0D41-9EAD-4E5A2387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4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D075-6DE3-C94C-A77D-796F18508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533C7-F249-2E46-A7C0-E183D9C68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708DB-8D30-E94D-8A76-6700454A8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1CBEC-6C1C-2A48-8A31-7CC464C69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CEE0A-A3EB-9F48-B390-1956C813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5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30A199-323D-BA4C-A035-2E26B0E5F8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64739-A299-8D45-A4BC-227912991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421E5-771F-BB47-BC9B-38BACFEC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71D7-FE5A-6548-8DCC-9BC648E8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0A7AC-6FA7-3746-A1C9-B10DFE63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53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B4C9-7C3D-D243-A60C-8A1ACF3A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B43D-C271-0446-8B0B-8F9115421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F783A-7174-024B-9144-5C68F8CC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7D308-B784-8240-A4D3-53FC04949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17A09-E78B-6644-87D3-5D3FDE3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94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CBBA-638D-D149-83F7-1C26E4D5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A5ABE-DE23-EE44-B2E3-54FD8CDEE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6C76-6F18-764B-8E3D-0F1BC004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529B4-467B-0B44-BDDF-C898AE6E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4873-EA06-C541-9607-F8C50043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3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36A80-CE1E-7845-B639-DEABDA29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BA91-F6C3-CA43-BC28-15736EC8F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E197C-CAD5-0542-851E-7CF89375E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FE9EA-D993-E244-AABD-2A3E164F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E58C3-D360-8C4E-BF6E-004B8E8EA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61261-240B-1045-95A0-75FF1F05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C694-D9FA-AC4F-BF0F-0C1AFCB4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46A40-7350-4F46-9BD3-D9073A772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BDC0F9-384B-5D48-B86A-D7AF45DFC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FC11B-8D93-1647-BB26-B13EFF189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FDE41-4F0F-9145-9EA6-7A45CFCE8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E37B2C-509A-4F48-BDCF-B4536B36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26386C-80E9-484D-9466-0F0F0352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E0EC6D-BA51-834A-99D1-DC380F21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3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0986-4953-5844-BA1C-1332C1C6F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45BF-F056-3D4E-98EA-9B58B112C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3C83F-43F4-0049-A1BF-3CA815225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1077D-0542-6540-8917-C70A3C76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5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B8413B-FF5C-144F-A513-F3F9EC3E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ACAF46-EC49-044A-AE23-7BC0629F7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13564-94A1-EB45-80E8-A4ADDE0C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485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02E4-FB1A-5141-BB97-A2552F1B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37E55-C337-3E48-BE46-E85C7307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24440-9B44-5747-B4B2-039F6856E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F71AD-1678-1145-8AEB-855E06BC0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D8874-D192-1F45-A930-0B703C2B5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F0EA9-3989-7C46-A68C-7002D0D9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7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2A1B4-2C01-1845-9D82-32CB0EB7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FE7E1-5941-E242-B45F-8A3E319B3F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33C59-ABC3-8F40-80F8-BD8817F04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4A6F6-AF3D-024E-A7C6-4C59728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3818A-F706-A046-8302-1F41FE51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D5B8-2006-A542-AB4E-35067AAB5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D99173-C297-8743-9AC3-A40C3319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567FF-E165-7E4B-AC9D-295C463D2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B7424A-CF89-FC47-9153-2606AE16F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C4FB2-6CF1-A14B-A71D-5880AE23F31E}" type="datetimeFigureOut">
              <a:rPr lang="en-US" smtClean="0"/>
              <a:t>12/12/2021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F1A66-0185-3E40-B79C-9FF687F91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14538-0B26-6F4B-AE25-3CC9FDED0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4697-3ADD-1B42-98AA-8F03C20A6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31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DC15D-8E17-5644-A168-185252C6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270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3E8F9-1C2E-794F-93BB-83426F32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Cause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EB5F-85CC-F444-9AB9-D95F58BA8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These transition words are often used at the beginning of a sentence to show the cause of an action.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if…then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since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due to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provided that</a:t>
            </a:r>
          </a:p>
          <a:p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with this in mind</a:t>
            </a:r>
          </a:p>
          <a:p>
            <a:r>
              <a:rPr lang="en-US" sz="20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“I always think about having a drink </a:t>
            </a:r>
            <a:r>
              <a:rPr lang="en-US" sz="20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I’m feeling stressed about work.”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40755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2B6E-0682-4B46-9BE1-84DDF4619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</a:t>
            </a:r>
            <a:b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8DDC9-4327-8644-8832-560B6ACD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These are used in a similar way as the cause transitions, but later in the sentence to show the result of an action.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therefore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consequently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accordingly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and so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this</a:t>
            </a:r>
          </a:p>
          <a:p>
            <a:r>
              <a:rPr lang="en-US" sz="22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“I was feeling stressed about work; </a:t>
            </a:r>
            <a:r>
              <a:rPr lang="en-US" sz="2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thought about having a drink.”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533032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823DA-30DA-B146-A952-7EBDDE1A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E87C63-22E4-0641-93F4-58D09BF1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These transition words are used to provide additional information on a point.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moreover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as well as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likewise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additionally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similarly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of course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not to mention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equally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besides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correspondingly</a:t>
            </a:r>
          </a:p>
          <a:p>
            <a:r>
              <a:rPr lang="en-US" sz="11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1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1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“Developing strong reading habits will improve your grade in English class,</a:t>
            </a:r>
            <a:r>
              <a:rPr lang="en-US" sz="11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well as</a:t>
            </a:r>
            <a:r>
              <a:rPr lang="en-US" sz="11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any other class that involves reading, which happens to be all of them.”</a:t>
            </a:r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9620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527EC-45C5-6B47-9D61-43870C000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37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Contradiction</a:t>
            </a:r>
            <a:br>
              <a:rPr lang="en-US" sz="3700">
                <a:solidFill>
                  <a:srgbClr val="FFFFFF"/>
                </a:solidFill>
              </a:rPr>
            </a:br>
            <a:endParaRPr lang="en-US" sz="37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0EE1F-1142-8A4F-8639-3FF762257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300"/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These transition words are used to show the flip side of a point. They can be incredibly useful when transitioning from one side of an issue to the other.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although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instead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nonetheless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however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conversely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contrast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then again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albeit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nevertheless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even though</a:t>
            </a:r>
          </a:p>
          <a:p>
            <a:r>
              <a:rPr lang="en-US" sz="13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3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“The loss of my mother was the most difficult moment of my life. </a:t>
            </a:r>
            <a:r>
              <a:rPr lang="en-US" sz="13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Then again</a:t>
            </a:r>
            <a:r>
              <a:rPr lang="en-US" sz="13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was also the point when I began truly living my own life.”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349694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8265DC-F15D-AB49-81FA-AF055EDB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Arrangement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855F-D27A-7746-A9A4-5A0037572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These are extremely important when it comes to developing strong flow from idea to idea, especially when they relate to time.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during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formerly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as soon as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at the same time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823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B4DE1-AB24-D940-8EDA-64B17FDB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Transitions for Minor Supporting Details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7C4C7-BE20-374B-8280-5C4BBB2F4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especially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such as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notably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with this in mind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explicitly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chiefly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</a:p>
          <a:p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principally</a:t>
            </a:r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5358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B3A2B-A313-2940-8124-EC9FC2EC7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F107-D26C-B643-B363-179ABAD0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1300"/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These transitions are used to bring together various points that you’ve mentioned in your paper.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overall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altogether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short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fact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after all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ultimately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all in all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any event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general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summary</a:t>
            </a:r>
          </a:p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as you can see</a:t>
            </a:r>
          </a:p>
          <a:p>
            <a:r>
              <a:rPr lang="en-US" sz="1300" b="1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3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“</a:t>
            </a:r>
            <a:r>
              <a:rPr lang="en-US" sz="13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mentioned</a:t>
            </a:r>
            <a:r>
              <a:rPr lang="en-US" sz="13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smoking is harmful to your health and the health of those you love.”</a:t>
            </a:r>
          </a:p>
          <a:p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334186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407</Words>
  <Application>Microsoft Office PowerPoint</Application>
  <PresentationFormat>Widescreen</PresentationFormat>
  <Paragraphs>112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Transitions</vt:lpstr>
      <vt:lpstr>Cause </vt:lpstr>
      <vt:lpstr>Effect </vt:lpstr>
      <vt:lpstr>Addition </vt:lpstr>
      <vt:lpstr>Contradiction </vt:lpstr>
      <vt:lpstr>Arrangement </vt:lpstr>
      <vt:lpstr>Transitions for Minor Supporting Details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Transitions</dc:title>
  <dc:creator>Namra Fazal</dc:creator>
  <cp:lastModifiedBy>Namra Fazal</cp:lastModifiedBy>
  <cp:revision>2</cp:revision>
  <dcterms:created xsi:type="dcterms:W3CDTF">2021-12-11T02:07:09Z</dcterms:created>
  <dcterms:modified xsi:type="dcterms:W3CDTF">2021-12-12T14:01:45Z</dcterms:modified>
</cp:coreProperties>
</file>