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1DA-1C75-4161-BCB4-68EC20E8ED30}" type="datetimeFigureOut">
              <a:rPr lang="en-US" smtClean="0"/>
              <a:t>15-Dec-23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3B-C533-4EBC-8737-B1C4C50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1DA-1C75-4161-BCB4-68EC20E8ED30}" type="datetimeFigureOut">
              <a:rPr lang="en-US" smtClean="0"/>
              <a:t>15-Dec-23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3B-C533-4EBC-8737-B1C4C50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1DA-1C75-4161-BCB4-68EC20E8ED30}" type="datetimeFigureOut">
              <a:rPr lang="en-US" smtClean="0"/>
              <a:t>15-Dec-23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3B-C533-4EBC-8737-B1C4C50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8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1DA-1C75-4161-BCB4-68EC20E8ED30}" type="datetimeFigureOut">
              <a:rPr lang="en-US" smtClean="0"/>
              <a:t>15-Dec-23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3B-C533-4EBC-8737-B1C4C50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7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1DA-1C75-4161-BCB4-68EC20E8ED30}" type="datetimeFigureOut">
              <a:rPr lang="en-US" smtClean="0"/>
              <a:t>15-Dec-23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3B-C533-4EBC-8737-B1C4C50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1DA-1C75-4161-BCB4-68EC20E8ED30}" type="datetimeFigureOut">
              <a:rPr lang="en-US" smtClean="0"/>
              <a:t>15-Dec-23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3B-C533-4EBC-8737-B1C4C50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3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1DA-1C75-4161-BCB4-68EC20E8ED30}" type="datetimeFigureOut">
              <a:rPr lang="en-US" smtClean="0"/>
              <a:t>15-Dec-23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3B-C533-4EBC-8737-B1C4C50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6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1DA-1C75-4161-BCB4-68EC20E8ED30}" type="datetimeFigureOut">
              <a:rPr lang="en-US" smtClean="0"/>
              <a:t>15-Dec-23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3B-C533-4EBC-8737-B1C4C50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5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1DA-1C75-4161-BCB4-68EC20E8ED30}" type="datetimeFigureOut">
              <a:rPr lang="en-US" smtClean="0"/>
              <a:t>15-Dec-23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3B-C533-4EBC-8737-B1C4C50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6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1DA-1C75-4161-BCB4-68EC20E8ED30}" type="datetimeFigureOut">
              <a:rPr lang="en-US" smtClean="0"/>
              <a:t>15-Dec-23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3B-C533-4EBC-8737-B1C4C50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41DA-1C75-4161-BCB4-68EC20E8ED30}" type="datetimeFigureOut">
              <a:rPr lang="en-US" smtClean="0"/>
              <a:t>15-Dec-23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3B-C533-4EBC-8737-B1C4C50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9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41DA-1C75-4161-BCB4-68EC20E8ED30}" type="datetimeFigureOut">
              <a:rPr lang="en-US" smtClean="0"/>
              <a:t>15-Dec-23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9273B-C533-4EBC-8737-B1C4C50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028" y="-378822"/>
            <a:ext cx="10541726" cy="2103120"/>
          </a:xfrm>
        </p:spPr>
        <p:txBody>
          <a:bodyPr>
            <a:normAutofit/>
          </a:bodyPr>
          <a:lstStyle/>
          <a:p>
            <a:r>
              <a:rPr lang="en-US" b="1" dirty="0" smtClean="0"/>
              <a:t>QUESTIONS TO PRACTICE  </a:t>
            </a:r>
            <a:r>
              <a:rPr lang="en-US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PROGRAMMING FUNDAMENTAL</a:t>
            </a:r>
            <a:endParaRPr lang="en-US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250" y="1746477"/>
            <a:ext cx="7122513" cy="50070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96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71810" cy="4182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863" y="1435030"/>
            <a:ext cx="6546137" cy="42062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11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0" y="186496"/>
            <a:ext cx="5487166" cy="4734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729" y="4784802"/>
            <a:ext cx="5739667" cy="19295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122" y="415477"/>
            <a:ext cx="6254548" cy="35817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798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377" y="0"/>
            <a:ext cx="6081913" cy="4525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36" y="3108960"/>
            <a:ext cx="6096851" cy="3343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110"/>
                    </a14:imgEffect>
                    <a14:imgEffect>
                      <a14:saturation sat="0"/>
                    </a14:imgEffect>
                    <a14:imgEffect>
                      <a14:brightnessContrast bright="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465014" y="107026"/>
            <a:ext cx="2788253" cy="28949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glow rad="1905000">
              <a:schemeClr val="bg1">
                <a:alpha val="0"/>
              </a:schemeClr>
            </a:glow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9482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06"/>
            <a:ext cx="8948057" cy="2825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29" y="3285383"/>
            <a:ext cx="9124910" cy="3311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324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851" y="2705955"/>
            <a:ext cx="6096851" cy="3353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401"/>
            <a:ext cx="5915851" cy="4344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792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QUESTIONS TO PRACTICE  PROGRAMMING FUNDAMENTAL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TO PRACTICE OF PROGRAMMING FUNDAMENTAL</dc:title>
  <dc:creator>DELL</dc:creator>
  <cp:lastModifiedBy>DELL</cp:lastModifiedBy>
  <cp:revision>7</cp:revision>
  <dcterms:created xsi:type="dcterms:W3CDTF">2023-12-15T14:04:56Z</dcterms:created>
  <dcterms:modified xsi:type="dcterms:W3CDTF">2023-12-15T16:04:03Z</dcterms:modified>
</cp:coreProperties>
</file>