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88825" cy="6858000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126" y="-2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960832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410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45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546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690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915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003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010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249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30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324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43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24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9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0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96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3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38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269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 descr="Map of World"/>
          <p:cNvSpPr/>
          <p:nvPr/>
        </p:nvSpPr>
        <p:spPr>
          <a:xfrm>
            <a:off x="-4763" y="285750"/>
            <a:ext cx="12190413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4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-11" y="1603500"/>
            <a:ext cx="9753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</a:pPr>
            <a:r>
              <a:rPr lang="en-US" dirty="0"/>
              <a:t>POLITICAL DEVELOPMENT OF MUSLIMS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65114" y="5062151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In modern era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2894012" y="304800"/>
            <a:ext cx="57134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13867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DELHI PROPOSAL</a:t>
            </a:r>
            <a:endParaRPr sz="5400" b="1" cap="none">
              <a:solidFill>
                <a:srgbClr val="13867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31812" y="1676400"/>
            <a:ext cx="8001000" cy="435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Quaid-e-</a:t>
            </a:r>
            <a:r>
              <a:rPr lang="en-US" sz="2000" dirty="0" err="1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Azam</a:t>
            </a: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called a conference of Muslim Leaders in Delhi in 1927.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the discussion of future Constitutional Reforms.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DEMANDS: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Separation of Sindh from Bombay.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Third r</a:t>
            </a: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epresentation of </a:t>
            </a: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Muslims in Central Legislative Assembly.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of Reforms in N.W.F.P and </a:t>
            </a:r>
            <a:r>
              <a:rPr lang="en-US" sz="2000" dirty="0" err="1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Balouchistan</a:t>
            </a: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2" descr="Image result for maulana mohammad shuakat johar"/>
          <p:cNvSpPr/>
          <p:nvPr/>
        </p:nvSpPr>
        <p:spPr>
          <a:xfrm>
            <a:off x="-3175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5612" y="2362200"/>
            <a:ext cx="2895600" cy="190500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3198812" y="381000"/>
            <a:ext cx="53928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Simon Commission </a:t>
            </a:r>
            <a:endParaRPr sz="4400" b="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03212" y="1676400"/>
            <a:ext cx="9296400" cy="449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Commission of Seven members was made by Lord Irwin, the Viceroy of India in 1927.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Chairman of the Commission was Sir John Simon.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Hindu leaders Boycotted the commission before its arrival in Bombay on15</a:t>
            </a:r>
            <a:r>
              <a:rPr lang="en-US" sz="1800" baseline="30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February.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SALIENT FEATURES: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Diarchy system should be abolished.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of Federal system of Government.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Creation of an expert Committee Regarding the “Separation of Sindh”.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9412" y="3505200"/>
            <a:ext cx="2971800" cy="155897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3215401" y="407773"/>
            <a:ext cx="50722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NEHRU REPORT</a:t>
            </a:r>
            <a:endParaRPr sz="5400" b="1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1883289" y="1496943"/>
            <a:ext cx="8686800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report was presented on 28 august 1928 by Moti Lal Nehru </a:t>
            </a:r>
            <a:endParaRPr sz="18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1903412" y="1932902"/>
            <a:ext cx="8229600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791A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points of NEHRU REPORT.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Nehru report was a memorandum for new constitution of Joint India.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Nehru Report supported </a:t>
            </a:r>
            <a:r>
              <a:rPr lang="en-US" sz="18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Federation </a:t>
            </a:r>
            <a:r>
              <a:rPr lang="en-US" sz="18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joint India.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Stated that Governor General would be from India.</a:t>
            </a:r>
            <a:endParaRPr sz="18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1883289" y="4192811"/>
            <a:ext cx="8153400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791A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DEMANDS OF SIR AGHA KHAN AFTER NEHRU’S FAVOARTISM</a:t>
            </a:r>
            <a:endParaRPr sz="2400" dirty="0">
              <a:solidFill>
                <a:srgbClr val="2791A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Muslims will also elect their representatives.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Muslims will have their due share in central and provincial </a:t>
            </a: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Cabinets.</a:t>
            </a:r>
            <a:endParaRPr dirty="0"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2387" y="2825455"/>
            <a:ext cx="1989919" cy="1289345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20" y="2438400"/>
            <a:ext cx="1551071" cy="16002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2284412" y="228600"/>
            <a:ext cx="764023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JINNAH’S FOURTEEN POINTS</a:t>
            </a:r>
            <a:endParaRPr sz="5400" b="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2205727" y="1143000"/>
            <a:ext cx="777488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Quaid-e-</a:t>
            </a:r>
            <a:r>
              <a:rPr lang="en-US" sz="2000" dirty="0" err="1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Azam</a:t>
            </a: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Muhammad Ali Jinnah Presented his 14 Points 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Constitutional Reforms for the Safeguard of political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rights of Muslims in 1929.</a:t>
            </a: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912812" y="2362200"/>
            <a:ext cx="7696200" cy="347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Few Summarized Points: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Federal constitution power in provinces.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 representatives in central legislative.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Separate Electorates.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</a:t>
            </a: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tion of minorities.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of Muslims to elect their representatives.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Religion liberty to all Communities.</a:t>
            </a:r>
            <a:endParaRPr sz="24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0412" y="2590800"/>
            <a:ext cx="2116653" cy="3151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1751012" y="344269"/>
            <a:ext cx="88905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C8C1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ALLAMA IQBAL’S ALLAHABAD ADDRESS</a:t>
            </a:r>
            <a:endParaRPr sz="3600" b="0" cap="none">
              <a:solidFill>
                <a:srgbClr val="6C8C1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31812" y="1752600"/>
            <a:ext cx="80772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Allama</a:t>
            </a:r>
            <a:r>
              <a:rPr lang="en-US" sz="24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Muhammad </a:t>
            </a:r>
            <a:r>
              <a:rPr lang="en-US" sz="2400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Iqbal</a:t>
            </a:r>
            <a:r>
              <a:rPr lang="en-US" sz="24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Addressed on 29 December 1930. 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demanded for separate homeland for </a:t>
            </a:r>
            <a:r>
              <a:rPr lang="en-US" sz="24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24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ndian </a:t>
            </a:r>
            <a:r>
              <a:rPr lang="en-US" sz="24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Muslims due to following reasons: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n-US" sz="18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Differences </a:t>
            </a:r>
            <a:r>
              <a:rPr lang="en-US" sz="18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</a:t>
            </a:r>
            <a:r>
              <a:rPr lang="en-US" sz="18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Religions.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Performances of Rituals and Prayers.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Occasions and Creeds of different kinds.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he declared that neither British nor the Hindu rules can be applied on </a:t>
            </a:r>
            <a:r>
              <a:rPr lang="en-US" sz="24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Muslims </a:t>
            </a:r>
            <a:r>
              <a:rPr lang="en-US" sz="24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India.</a:t>
            </a:r>
            <a:endParaRPr sz="24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0412" y="2543235"/>
            <a:ext cx="2971800" cy="1800165"/>
          </a:xfrm>
          <a:prstGeom prst="rect">
            <a:avLst/>
          </a:prstGeom>
          <a:noFill/>
          <a:ln w="1270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2665412" y="381000"/>
            <a:ext cx="62327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cap="none">
                <a:solidFill>
                  <a:srgbClr val="A723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CHAUDRY REHMAT ALI</a:t>
            </a:r>
            <a:endParaRPr sz="5400" b="0" cap="none">
              <a:solidFill>
                <a:srgbClr val="A723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531812" y="1676400"/>
            <a:ext cx="7924800" cy="441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was born in 1895 in a district of Punjab.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got his early education from Lahore,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had a thought in mind for a separate state for Muslims.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established </a:t>
            </a:r>
            <a:r>
              <a:rPr lang="en-US" sz="24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“PAKISTAN NATIONAL MOVEMENT”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issued a pamphlet </a:t>
            </a:r>
            <a:r>
              <a:rPr lang="en-US" sz="24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“NOW OR NEVER, ARE WE TO LIVE or PERISH FOREVER”</a:t>
            </a:r>
            <a:r>
              <a:rPr lang="en-US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endParaRPr sz="2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name </a:t>
            </a:r>
            <a:r>
              <a:rPr lang="en-US" sz="2400" b="1">
                <a:solidFill>
                  <a:srgbClr val="A723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PAKISTAN </a:t>
            </a:r>
            <a:r>
              <a:rPr lang="en-US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was coined by him.</a:t>
            </a:r>
            <a:endParaRPr sz="2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8208" y="1905000"/>
            <a:ext cx="1920604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946536" y="304800"/>
            <a:ext cx="1006557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cap="none">
                <a:solidFill>
                  <a:srgbClr val="E587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ROUND TABLE CONFERENCE 1930-32</a:t>
            </a:r>
            <a:endParaRPr sz="4400" b="0" cap="none">
              <a:solidFill>
                <a:srgbClr val="E587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27012" y="1156085"/>
            <a:ext cx="9448800" cy="5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conference was called for the purpose of discussing the future constitutional matters.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⮚"/>
            </a:pPr>
            <a:r>
              <a:rPr lang="en-US" sz="20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000" b="1" baseline="30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20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Round Table Conference: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Began in London on 12</a:t>
            </a:r>
            <a:r>
              <a:rPr lang="en-US" sz="1600" baseline="30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Nov 1930.</a:t>
            </a:r>
            <a:endParaRPr/>
          </a:p>
          <a:p>
            <a:pPr marL="3429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Parties participated except congress due to civil disobedience of ghandi.</a:t>
            </a:r>
            <a:endParaRPr/>
          </a:p>
          <a:p>
            <a:pPr marL="3429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 Representatives: Sir Agha Khan, Muhammad Ali Johar, Quaid e Azam, Fazal ul Haq and few others.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Salient Features: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Sindh was made separate Province.</a:t>
            </a:r>
            <a:endParaRPr/>
          </a:p>
          <a:p>
            <a:pPr marL="3429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fully responsible government in the province.</a:t>
            </a:r>
            <a:endParaRPr/>
          </a:p>
          <a:p>
            <a:pPr marL="3429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 RTC (In London, on 7</a:t>
            </a:r>
            <a:r>
              <a:rPr lang="en-US" sz="2000" b="1" baseline="30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20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Sep, 1931)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THIRD RTC (In London, on 17</a:t>
            </a:r>
            <a:r>
              <a:rPr lang="en-US" sz="2000" b="1" baseline="30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20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Nov, 1932)</a:t>
            </a:r>
            <a:endParaRPr sz="2000" b="1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5212" y="1447800"/>
            <a:ext cx="2505075" cy="18288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4212" y="4419600"/>
            <a:ext cx="3066818" cy="163830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/>
          <p:nvPr/>
        </p:nvSpPr>
        <p:spPr>
          <a:xfrm>
            <a:off x="2038349" y="152400"/>
            <a:ext cx="73773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cap="none">
                <a:solidFill>
                  <a:srgbClr val="2791A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GOVT. OF INDIA ACT 1935.</a:t>
            </a:r>
            <a:endParaRPr sz="4400" cap="none">
              <a:solidFill>
                <a:srgbClr val="2791A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608012" y="1143001"/>
            <a:ext cx="10058400" cy="544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was a bill passed by the British in Feb., 1935.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Indian provinces were given autonomy for the 1</a:t>
            </a:r>
            <a:r>
              <a:rPr lang="en-US" sz="1800" baseline="30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time.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act was enforced in 1937.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Elections of 1937: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 of 1935 didn’t satisfy both parties (Congress and Muslim League)</a:t>
            </a:r>
            <a:endParaRPr dirty="0"/>
          </a:p>
          <a:p>
            <a:pPr marL="3429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British decided to hold election.</a:t>
            </a:r>
            <a:endParaRPr dirty="0"/>
          </a:p>
          <a:p>
            <a:pPr marL="3429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 Parties agreed and Election was held in 1937.</a:t>
            </a:r>
            <a:endParaRPr dirty="0"/>
          </a:p>
          <a:p>
            <a:pPr marL="3429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 to disappointment from both parties </a:t>
            </a:r>
            <a:r>
              <a:rPr lang="en-US" sz="16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Quaid-e-</a:t>
            </a:r>
            <a:r>
              <a:rPr lang="en-US" sz="1600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Azam</a:t>
            </a:r>
            <a:r>
              <a:rPr lang="en-US" sz="16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politics </a:t>
            </a:r>
            <a:r>
              <a:rPr lang="en-US" sz="16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went 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England.</a:t>
            </a:r>
            <a:endParaRPr dirty="0"/>
          </a:p>
          <a:p>
            <a:pPr marL="3429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Quaid-e-</a:t>
            </a:r>
            <a:r>
              <a:rPr lang="en-US" sz="1600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Azam</a:t>
            </a:r>
            <a:r>
              <a:rPr lang="en-US" sz="16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came back after three years.</a:t>
            </a:r>
            <a:endParaRPr dirty="0"/>
          </a:p>
          <a:p>
            <a:pPr marL="3429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 league lost against </a:t>
            </a:r>
            <a:r>
              <a:rPr lang="en-US" sz="16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Congress 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</a:t>
            </a:r>
            <a:r>
              <a:rPr lang="en-US" sz="16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elections, 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11 provinces. 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>
            <a:off x="1827212" y="152400"/>
            <a:ext cx="77283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rgbClr val="6C8C1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CONGRESS MINISTRIES.</a:t>
            </a:r>
            <a:endParaRPr sz="5400" b="0" cap="none">
              <a:solidFill>
                <a:srgbClr val="6C8C1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608012" y="1371600"/>
            <a:ext cx="8305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Deeds of Congress (1937-39):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ruled badly/ worst at all.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became the period of political corruption &amp; high handedness.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Mandirs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were introduced to infuse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ndian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nationalism among children.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 students were given no opportunity.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Pre-planned Conspiracy was made to destroy Muslim identity.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848278" y="3352800"/>
            <a:ext cx="72779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DAY OF DELIVERENCE</a:t>
            </a:r>
            <a:endParaRPr sz="5400" b="1" cap="none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912812" y="4495800"/>
            <a:ext cx="8382000" cy="163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Congress continued its </a:t>
            </a:r>
            <a:r>
              <a:rPr lang="en-US" sz="16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un-human 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unlawful atrocities on the Muslims.</a:t>
            </a:r>
            <a:endParaRPr sz="16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deprived them from their legal, political and social rights &amp; interests.</a:t>
            </a:r>
            <a:endParaRPr sz="16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2</a:t>
            </a:r>
            <a:r>
              <a:rPr lang="en-US" sz="1600" baseline="30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world war </a:t>
            </a:r>
            <a:r>
              <a:rPr lang="en-US" sz="16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broke, the 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congress resigned.</a:t>
            </a:r>
            <a:endParaRPr sz="16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that occasion Muslims expressed their joy and </a:t>
            </a:r>
            <a:r>
              <a:rPr lang="en-US" sz="16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celebrated.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en-US" sz="1600" dirty="0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n-US" sz="16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DAY OF DELIVERENCE</a:t>
            </a:r>
            <a:r>
              <a:rPr lang="en-US" sz="1600" dirty="0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”. </a:t>
            </a:r>
            <a:endParaRPr sz="1600" dirty="0"/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6212" y="1104562"/>
            <a:ext cx="26098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/>
          <p:nvPr/>
        </p:nvSpPr>
        <p:spPr>
          <a:xfrm>
            <a:off x="9483038" y="2847556"/>
            <a:ext cx="17761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Days of WW2</a:t>
            </a:r>
            <a:endParaRPr sz="1600" b="0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1979612" y="304800"/>
            <a:ext cx="76466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cap="none" dirty="0">
                <a:solidFill>
                  <a:schemeClr val="bg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REORGANIZATION OF MUSLIM LEAGUE</a:t>
            </a:r>
            <a:endParaRPr sz="3200" cap="none" dirty="0">
              <a:solidFill>
                <a:schemeClr val="bg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50812" y="1600200"/>
            <a:ext cx="9144000" cy="391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Muslims got defeated in the elections of 1937 and were treated like minority.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Jinnah was aware from the conditions of Muslims and Muslim League.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1933 “NOW OR NEVER” pamphlet by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Rehmat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Ali, expressed the concept of separate homeland for Muslims.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was a difficult task to reorganize such a party but after struggling, finally in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March 1934,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the meeting of all prominent leaders of Muslims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MUSLIM LEAGUE”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was reorganized and Muhammad Ali Jinnah was made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President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was all Jinnah’s efforts in making steps towards the creation of the term which was coined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Rehmat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Ali known as </a:t>
            </a:r>
            <a:r>
              <a:rPr lang="en-US" sz="1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PAKISTAN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6212" y="1209675"/>
            <a:ext cx="2705100" cy="168592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0012" y="3867150"/>
            <a:ext cx="2828925" cy="161925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2903683" y="386950"/>
            <a:ext cx="6183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3867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INDIAN NATIONAL CONGRESS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3867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1885</a:t>
            </a:r>
            <a:endParaRPr sz="3200" b="1" i="0" u="none" strike="noStrike" cap="none">
              <a:solidFill>
                <a:srgbClr val="13867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27012" y="2133600"/>
            <a:ext cx="11277600" cy="441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Founder </a:t>
            </a:r>
            <a:r>
              <a:rPr lang="en-US" sz="2400" b="0" i="0" u="none" strike="noStrike" cap="none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24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llan Octavian</a:t>
            </a:r>
            <a:r>
              <a:rPr lang="en-US" sz="2400" b="0" i="0" u="none" strike="noStrike" cap="none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Hume 1885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A.O Hume was a retired British ICS officer.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objectives of Congress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Submerge the entire population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 moral, social and political status.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establish good relations between England and India.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6786" y="1752600"/>
            <a:ext cx="2095500" cy="288607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1981518"/>
            <a:ext cx="9753600" cy="1523682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mtClean="0"/>
              <a:t>	</a:t>
            </a:r>
            <a:r>
              <a:rPr lang="en-US" sz="800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0780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2360612" y="533400"/>
            <a:ext cx="686277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13867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INDIAN COUNCIL ACT 1892</a:t>
            </a:r>
            <a:endParaRPr sz="4000" b="1" i="0" u="none" strike="noStrike" cap="none">
              <a:solidFill>
                <a:srgbClr val="13867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05600" y="1905000"/>
            <a:ext cx="10972800" cy="579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 to Hindu dominancy in congress, Congress started neglecting Muslims.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Hindus demanded General Elections regarding Central and Legislative seats.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Sir Syed opposed this demand and emphasized on act of 1861.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of Sir Syed’s Opposition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non-official members increased.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Members were allowed to discuss the budget.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Elected members were able to go to legislative councils</a:t>
            </a: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7212" y="3886200"/>
            <a:ext cx="1476375" cy="207645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531812" y="418751"/>
            <a:ext cx="621195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13867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PARTITION OF BENGAL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cap="none" dirty="0">
                <a:solidFill>
                  <a:srgbClr val="E587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 October 1905 by Lord Curzon</a:t>
            </a:r>
            <a:endParaRPr sz="2000" b="0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46899" y="2410369"/>
            <a:ext cx="108966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Pre- Partition Difficulties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Difficulty in building districts on concentrated area of </a:t>
            </a:r>
            <a:r>
              <a:rPr lang="en-US" sz="2000" b="1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(189,000)</a:t>
            </a:r>
            <a:r>
              <a:rPr lang="en-US" sz="2000" b="1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</a:t>
            </a:r>
            <a:endParaRPr sz="2000" b="1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miles. Bengal, Bihar and Orissa etc.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Population before Partition was approximately 78.5 million by </a:t>
            </a:r>
            <a:r>
              <a:rPr lang="en-US" sz="2000" b="1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1903</a:t>
            </a:r>
            <a:r>
              <a:rPr lang="en-U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Post-Partition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population of West Bengal was </a:t>
            </a:r>
            <a:r>
              <a:rPr lang="en-US" sz="2000" b="1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54 million </a:t>
            </a: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which ( </a:t>
            </a: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42m </a:t>
            </a: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Hindus, </a:t>
            </a: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9m Muslims).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population of East Bengal </a:t>
            </a:r>
            <a:r>
              <a:rPr lang="en-US" sz="2000" b="1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 </a:t>
            </a:r>
            <a:r>
              <a:rPr lang="en-US" sz="2000" b="1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million </a:t>
            </a: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which (</a:t>
            </a: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12mHindus</a:t>
            </a: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000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18m </a:t>
            </a:r>
            <a:r>
              <a:rPr lang="en-US" sz="20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Muslims). They appeared easy to manage.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5812" y="3657600"/>
            <a:ext cx="1851320" cy="1036739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6612" y="581569"/>
            <a:ext cx="2638425" cy="182880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303212" y="381000"/>
            <a:ext cx="579357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EFFECTS ON MUSLIMS DUE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BENGAL PARTITION.</a:t>
            </a:r>
            <a:endParaRPr sz="3200" b="1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27012" y="2209800"/>
            <a:ext cx="87630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Muslims experienced development due to majority in terms of politics, economics and education.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 Hindus opposed the Partition and declared this decision of British as “Divide and rule Policy”.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ANNULMENT OF PARTITION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British annulled Bengal in </a:t>
            </a:r>
            <a:r>
              <a:rPr lang="en-US" sz="24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1911</a:t>
            </a:r>
            <a:r>
              <a:rPr lang="en-US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please Hindus.</a:t>
            </a:r>
            <a:endParaRPr sz="2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3019961" y="381000"/>
            <a:ext cx="61173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SIMLA DEPUTATION 1906</a:t>
            </a:r>
            <a:endParaRPr sz="4000" b="1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03212" y="1676400"/>
            <a:ext cx="9067800" cy="474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Probably the first step towards creation of Pakistan.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000" baseline="30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October 1906, 35 Muslim leaders meet with Lord Minto. Led by Agha Khan.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DEMANDS IN SIMLA DEPUTATION 1906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Employment of Muslims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Representation in universities.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Separate Election and weightage.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Imperial Legislative Council.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Muslim University</a:t>
            </a: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Lord Minto supported separate demands and this became the basis of Minto-Morley Reforms.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9839" y="1088886"/>
            <a:ext cx="1338571" cy="2030673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20783" y="3810000"/>
            <a:ext cx="1676685" cy="223837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2665412" y="381000"/>
            <a:ext cx="59971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3867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INDIA MUSLIM LEAGUE</a:t>
            </a:r>
            <a:endParaRPr sz="3600" b="1" cap="none">
              <a:solidFill>
                <a:srgbClr val="13867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44289" y="1447800"/>
            <a:ext cx="104394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Founded on 13</a:t>
            </a:r>
            <a:r>
              <a:rPr lang="en-US" sz="2000" baseline="30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December 1906.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Annual Session of Muslim Education Conference took place in Dhaka.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Chairman Nawab Viqar-ul-Mulk.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Nawab Salimullah Khan presented before 3000 people a demand for separate platform for Muslims. (known as Muslim league) 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President, Sir Agha Khan.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Headquarter In Lucknow.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OBJECTIVE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safeguard rights and interests of Muslims.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support their demand for separate electorates and representatives.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make major steps towards the creation of Muslim state. </a:t>
            </a:r>
            <a:endParaRPr sz="20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7612" y="4038600"/>
            <a:ext cx="2390775" cy="123825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2817812" y="304800"/>
            <a:ext cx="56829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cap="none">
                <a:solidFill>
                  <a:srgbClr val="0C59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LUCKNOW PACT</a:t>
            </a:r>
            <a:endParaRPr sz="5400" cap="none">
              <a:solidFill>
                <a:srgbClr val="0C594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84212" y="2057400"/>
            <a:ext cx="8077200" cy="380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Pact was made on December (1916) in Lucknow.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 League and Congress both took active part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rgbClr val="2791A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791A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SALIENT FEATURES: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Separate Electorates were accepted.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Muslims were granted 1/3 of the seats in Central Assembly.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Autonomy Should be granted to all provinces.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 Constitution was to be accepted on approval of ¾ of nationality.</a:t>
            </a: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7166" y="1600200"/>
            <a:ext cx="2862146" cy="15240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7166" y="3953470"/>
            <a:ext cx="2929054" cy="153293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2360612" y="228600"/>
            <a:ext cx="73036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rgbClr val="0C59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KHILAFAT MOVEMENT</a:t>
            </a:r>
            <a:endParaRPr sz="5400" b="0" cap="none">
              <a:solidFill>
                <a:srgbClr val="0C594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55612" y="1447800"/>
            <a:ext cx="7760802" cy="554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Movement was started on 17</a:t>
            </a:r>
            <a:r>
              <a:rPr lang="en-US" sz="2000" baseline="30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Oct. 1919.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Led by Moulana Muhammad Ali Johar and Moulana Shoakat Ali Johar. 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Objectives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Protection of the Holy Places of Muslims</a:t>
            </a:r>
            <a:r>
              <a:rPr lang="en-US"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Maintain the Turkish Caliphate.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maintain the Unity of the Ottoman Empire.</a:t>
            </a:r>
            <a:endParaRPr sz="24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Non-Cooperative Movement.</a:t>
            </a:r>
            <a:endParaRPr sz="20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Hijrat.</a:t>
            </a:r>
            <a:endParaRPr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Chori Chaura Incident.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endParaRPr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3212" y="1453978"/>
            <a:ext cx="2619375" cy="174307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5718" y="37338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1357</Words>
  <Application>Microsoft Office PowerPoint</Application>
  <PresentationFormat>Custom</PresentationFormat>
  <Paragraphs>271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Noto Sans Symbols</vt:lpstr>
      <vt:lpstr>Courier New</vt:lpstr>
      <vt:lpstr>Century Gothic</vt:lpstr>
      <vt:lpstr>World Presentation 16x9</vt:lpstr>
      <vt:lpstr>POLITICAL DEVELOPMENT OF MUSLIMS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DEVELOPMENT OF MUSLIMS</dc:title>
  <dc:creator>Muhammad Rehan</dc:creator>
  <cp:lastModifiedBy>naveed</cp:lastModifiedBy>
  <cp:revision>23</cp:revision>
  <dcterms:modified xsi:type="dcterms:W3CDTF">2019-12-11T12:36:21Z</dcterms:modified>
</cp:coreProperties>
</file>