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7"/>
  </p:notesMasterIdLst>
  <p:sldIdLst>
    <p:sldId id="262" r:id="rId2"/>
    <p:sldId id="344" r:id="rId3"/>
    <p:sldId id="345" r:id="rId4"/>
    <p:sldId id="346" r:id="rId5"/>
    <p:sldId id="347" r:id="rId6"/>
    <p:sldId id="359" r:id="rId7"/>
    <p:sldId id="360" r:id="rId8"/>
    <p:sldId id="357" r:id="rId9"/>
    <p:sldId id="358" r:id="rId10"/>
    <p:sldId id="384" r:id="rId11"/>
    <p:sldId id="385" r:id="rId12"/>
    <p:sldId id="386" r:id="rId13"/>
    <p:sldId id="388" r:id="rId14"/>
    <p:sldId id="309" r:id="rId15"/>
    <p:sldId id="363" r:id="rId16"/>
    <p:sldId id="364" r:id="rId17"/>
    <p:sldId id="365" r:id="rId18"/>
    <p:sldId id="366" r:id="rId19"/>
    <p:sldId id="367" r:id="rId20"/>
    <p:sldId id="368" r:id="rId21"/>
    <p:sldId id="369" r:id="rId22"/>
    <p:sldId id="389" r:id="rId23"/>
    <p:sldId id="390" r:id="rId24"/>
    <p:sldId id="391" r:id="rId25"/>
    <p:sldId id="392" r:id="rId26"/>
    <p:sldId id="393" r:id="rId27"/>
    <p:sldId id="394" r:id="rId28"/>
    <p:sldId id="395" r:id="rId29"/>
    <p:sldId id="396" r:id="rId30"/>
    <p:sldId id="397" r:id="rId31"/>
    <p:sldId id="398" r:id="rId32"/>
    <p:sldId id="400" r:id="rId33"/>
    <p:sldId id="401" r:id="rId34"/>
    <p:sldId id="402" r:id="rId35"/>
    <p:sldId id="403" r:id="rId36"/>
  </p:sldIdLst>
  <p:sldSz cx="12192000" cy="6858000"/>
  <p:notesSz cx="6858000" cy="9144000"/>
  <p:embeddedFontLst>
    <p:embeddedFont>
      <p:font typeface="Century Gothic" panose="020B0502020202020204" pitchFamily="34" charset="0"/>
      <p:regular r:id="rId38"/>
      <p:bold r:id="rId39"/>
      <p:italic r:id="rId40"/>
      <p:boldItalic r:id="rId41"/>
    </p:embeddedFont>
    <p:embeddedFont>
      <p:font typeface="Old Standard TT" panose="020B0604020202020204" charset="0"/>
      <p:regular r:id="rId42"/>
      <p:bold r:id="rId43"/>
      <p:italic r:id="rId44"/>
    </p:embeddedFont>
    <p:embeddedFont>
      <p:font typeface="Trebuchet MS" panose="020B060302020202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B8DAC-8C3A-4B58-8473-55B8760B84C3}" v="1" dt="2024-02-11T15:19:14.399"/>
  </p1510:revLst>
</p1510:revInfo>
</file>

<file path=ppt/tableStyles.xml><?xml version="1.0" encoding="utf-8"?>
<a:tblStyleLst xmlns:a="http://schemas.openxmlformats.org/drawingml/2006/main" def="{5C22544A-7EE6-4342-B048-85BDC9FD1C3A}">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wal Abbasi" userId="204d2a36f0ecac39" providerId="LiveId" clId="{84DB8DAC-8C3A-4B58-8473-55B8760B84C3}"/>
    <pc:docChg chg="undo custSel addSld delSld modSld">
      <pc:chgData name="Rawal Abbasi" userId="204d2a36f0ecac39" providerId="LiveId" clId="{84DB8DAC-8C3A-4B58-8473-55B8760B84C3}" dt="2024-02-13T04:35:41.346" v="55" actId="14100"/>
      <pc:docMkLst>
        <pc:docMk/>
      </pc:docMkLst>
      <pc:sldChg chg="delSp mod">
        <pc:chgData name="Rawal Abbasi" userId="204d2a36f0ecac39" providerId="LiveId" clId="{84DB8DAC-8C3A-4B58-8473-55B8760B84C3}" dt="2024-02-11T14:43:37.938" v="20" actId="478"/>
        <pc:sldMkLst>
          <pc:docMk/>
          <pc:sldMk cId="1573132558" sldId="309"/>
        </pc:sldMkLst>
        <pc:spChg chg="del">
          <ac:chgData name="Rawal Abbasi" userId="204d2a36f0ecac39" providerId="LiveId" clId="{84DB8DAC-8C3A-4B58-8473-55B8760B84C3}" dt="2024-02-11T14:43:37.938" v="20" actId="478"/>
          <ac:spMkLst>
            <pc:docMk/>
            <pc:sldMk cId="1573132558" sldId="309"/>
            <ac:spMk id="3" creationId="{00000000-0000-0000-0000-000000000000}"/>
          </ac:spMkLst>
        </pc:spChg>
      </pc:sldChg>
      <pc:sldChg chg="del">
        <pc:chgData name="Rawal Abbasi" userId="204d2a36f0ecac39" providerId="LiveId" clId="{84DB8DAC-8C3A-4B58-8473-55B8760B84C3}" dt="2024-02-11T15:57:58.098" v="34" actId="47"/>
        <pc:sldMkLst>
          <pc:docMk/>
          <pc:sldMk cId="3877295990" sldId="371"/>
        </pc:sldMkLst>
      </pc:sldChg>
      <pc:sldChg chg="del">
        <pc:chgData name="Rawal Abbasi" userId="204d2a36f0ecac39" providerId="LiveId" clId="{84DB8DAC-8C3A-4B58-8473-55B8760B84C3}" dt="2024-02-11T15:57:59.019" v="35" actId="47"/>
        <pc:sldMkLst>
          <pc:docMk/>
          <pc:sldMk cId="2127282506" sldId="373"/>
        </pc:sldMkLst>
      </pc:sldChg>
      <pc:sldChg chg="del">
        <pc:chgData name="Rawal Abbasi" userId="204d2a36f0ecac39" providerId="LiveId" clId="{84DB8DAC-8C3A-4B58-8473-55B8760B84C3}" dt="2024-02-11T15:57:59.932" v="36" actId="47"/>
        <pc:sldMkLst>
          <pc:docMk/>
          <pc:sldMk cId="652111969" sldId="374"/>
        </pc:sldMkLst>
      </pc:sldChg>
      <pc:sldChg chg="del">
        <pc:chgData name="Rawal Abbasi" userId="204d2a36f0ecac39" providerId="LiveId" clId="{84DB8DAC-8C3A-4B58-8473-55B8760B84C3}" dt="2024-02-11T15:58:01.233" v="37" actId="47"/>
        <pc:sldMkLst>
          <pc:docMk/>
          <pc:sldMk cId="166034220" sldId="375"/>
        </pc:sldMkLst>
      </pc:sldChg>
      <pc:sldChg chg="del">
        <pc:chgData name="Rawal Abbasi" userId="204d2a36f0ecac39" providerId="LiveId" clId="{84DB8DAC-8C3A-4B58-8473-55B8760B84C3}" dt="2024-02-11T15:58:02.886" v="38" actId="47"/>
        <pc:sldMkLst>
          <pc:docMk/>
          <pc:sldMk cId="1467119792" sldId="376"/>
        </pc:sldMkLst>
      </pc:sldChg>
      <pc:sldChg chg="del">
        <pc:chgData name="Rawal Abbasi" userId="204d2a36f0ecac39" providerId="LiveId" clId="{84DB8DAC-8C3A-4B58-8473-55B8760B84C3}" dt="2024-02-11T15:58:09.593" v="41" actId="47"/>
        <pc:sldMkLst>
          <pc:docMk/>
          <pc:sldMk cId="176007172" sldId="377"/>
        </pc:sldMkLst>
      </pc:sldChg>
      <pc:sldChg chg="del">
        <pc:chgData name="Rawal Abbasi" userId="204d2a36f0ecac39" providerId="LiveId" clId="{84DB8DAC-8C3A-4B58-8473-55B8760B84C3}" dt="2024-02-11T15:58:12.324" v="42" actId="47"/>
        <pc:sldMkLst>
          <pc:docMk/>
          <pc:sldMk cId="2069457046" sldId="378"/>
        </pc:sldMkLst>
      </pc:sldChg>
      <pc:sldChg chg="del">
        <pc:chgData name="Rawal Abbasi" userId="204d2a36f0ecac39" providerId="LiveId" clId="{84DB8DAC-8C3A-4B58-8473-55B8760B84C3}" dt="2024-02-11T15:58:14.906" v="43" actId="47"/>
        <pc:sldMkLst>
          <pc:docMk/>
          <pc:sldMk cId="3801256499" sldId="379"/>
        </pc:sldMkLst>
      </pc:sldChg>
      <pc:sldChg chg="del">
        <pc:chgData name="Rawal Abbasi" userId="204d2a36f0ecac39" providerId="LiveId" clId="{84DB8DAC-8C3A-4B58-8473-55B8760B84C3}" dt="2024-02-11T15:58:16.066" v="44" actId="47"/>
        <pc:sldMkLst>
          <pc:docMk/>
          <pc:sldMk cId="3623898604" sldId="380"/>
        </pc:sldMkLst>
      </pc:sldChg>
      <pc:sldChg chg="del">
        <pc:chgData name="Rawal Abbasi" userId="204d2a36f0ecac39" providerId="LiveId" clId="{84DB8DAC-8C3A-4B58-8473-55B8760B84C3}" dt="2024-02-11T15:58:22.185" v="46" actId="47"/>
        <pc:sldMkLst>
          <pc:docMk/>
          <pc:sldMk cId="1016725978" sldId="381"/>
        </pc:sldMkLst>
      </pc:sldChg>
      <pc:sldChg chg="del">
        <pc:chgData name="Rawal Abbasi" userId="204d2a36f0ecac39" providerId="LiveId" clId="{84DB8DAC-8C3A-4B58-8473-55B8760B84C3}" dt="2024-02-11T15:58:20.721" v="45" actId="47"/>
        <pc:sldMkLst>
          <pc:docMk/>
          <pc:sldMk cId="197112582" sldId="382"/>
        </pc:sldMkLst>
      </pc:sldChg>
      <pc:sldChg chg="del">
        <pc:chgData name="Rawal Abbasi" userId="204d2a36f0ecac39" providerId="LiveId" clId="{84DB8DAC-8C3A-4B58-8473-55B8760B84C3}" dt="2024-02-11T15:58:05.337" v="40" actId="47"/>
        <pc:sldMkLst>
          <pc:docMk/>
          <pc:sldMk cId="4141665296" sldId="383"/>
        </pc:sldMkLst>
      </pc:sldChg>
      <pc:sldChg chg="del">
        <pc:chgData name="Rawal Abbasi" userId="204d2a36f0ecac39" providerId="LiveId" clId="{84DB8DAC-8C3A-4B58-8473-55B8760B84C3}" dt="2024-02-11T15:58:04.526" v="39" actId="47"/>
        <pc:sldMkLst>
          <pc:docMk/>
          <pc:sldMk cId="582902358" sldId="387"/>
        </pc:sldMkLst>
      </pc:sldChg>
      <pc:sldChg chg="modSp new mod">
        <pc:chgData name="Rawal Abbasi" userId="204d2a36f0ecac39" providerId="LiveId" clId="{84DB8DAC-8C3A-4B58-8473-55B8760B84C3}" dt="2024-02-11T14:41:31.510" v="19" actId="313"/>
        <pc:sldMkLst>
          <pc:docMk/>
          <pc:sldMk cId="2524751713" sldId="388"/>
        </pc:sldMkLst>
        <pc:spChg chg="mod">
          <ac:chgData name="Rawal Abbasi" userId="204d2a36f0ecac39" providerId="LiveId" clId="{84DB8DAC-8C3A-4B58-8473-55B8760B84C3}" dt="2024-02-11T14:40:20.492" v="2" actId="27636"/>
          <ac:spMkLst>
            <pc:docMk/>
            <pc:sldMk cId="2524751713" sldId="388"/>
            <ac:spMk id="2" creationId="{5EBCCA3B-2116-6CF0-0225-A071CB538958}"/>
          </ac:spMkLst>
        </pc:spChg>
        <pc:spChg chg="mod">
          <ac:chgData name="Rawal Abbasi" userId="204d2a36f0ecac39" providerId="LiveId" clId="{84DB8DAC-8C3A-4B58-8473-55B8760B84C3}" dt="2024-02-11T14:40:40.553" v="5" actId="27636"/>
          <ac:spMkLst>
            <pc:docMk/>
            <pc:sldMk cId="2524751713" sldId="388"/>
            <ac:spMk id="3" creationId="{8D3D023A-66C1-3F87-78A2-5752BC2E8396}"/>
          </ac:spMkLst>
        </pc:spChg>
        <pc:spChg chg="mod">
          <ac:chgData name="Rawal Abbasi" userId="204d2a36f0ecac39" providerId="LiveId" clId="{84DB8DAC-8C3A-4B58-8473-55B8760B84C3}" dt="2024-02-11T14:41:31.510" v="19" actId="313"/>
          <ac:spMkLst>
            <pc:docMk/>
            <pc:sldMk cId="2524751713" sldId="388"/>
            <ac:spMk id="4" creationId="{D0AFC51E-1B89-FBFD-9A60-929B0314FCDC}"/>
          </ac:spMkLst>
        </pc:spChg>
      </pc:sldChg>
      <pc:sldChg chg="modSp add mod">
        <pc:chgData name="Rawal Abbasi" userId="204d2a36f0ecac39" providerId="LiveId" clId="{84DB8DAC-8C3A-4B58-8473-55B8760B84C3}" dt="2024-02-11T15:19:14.481" v="22" actId="27636"/>
        <pc:sldMkLst>
          <pc:docMk/>
          <pc:sldMk cId="2170302121" sldId="389"/>
        </pc:sldMkLst>
        <pc:spChg chg="mod">
          <ac:chgData name="Rawal Abbasi" userId="204d2a36f0ecac39" providerId="LiveId" clId="{84DB8DAC-8C3A-4B58-8473-55B8760B84C3}" dt="2024-02-11T15:19:14.481" v="22" actId="27636"/>
          <ac:spMkLst>
            <pc:docMk/>
            <pc:sldMk cId="2170302121" sldId="389"/>
            <ac:spMk id="3" creationId="{00000000-0000-0000-0000-000000000000}"/>
          </ac:spMkLst>
        </pc:spChg>
      </pc:sldChg>
      <pc:sldChg chg="modSp add mod">
        <pc:chgData name="Rawal Abbasi" userId="204d2a36f0ecac39" providerId="LiveId" clId="{84DB8DAC-8C3A-4B58-8473-55B8760B84C3}" dt="2024-02-11T15:19:14.504" v="23" actId="27636"/>
        <pc:sldMkLst>
          <pc:docMk/>
          <pc:sldMk cId="640071121" sldId="390"/>
        </pc:sldMkLst>
        <pc:spChg chg="mod">
          <ac:chgData name="Rawal Abbasi" userId="204d2a36f0ecac39" providerId="LiveId" clId="{84DB8DAC-8C3A-4B58-8473-55B8760B84C3}" dt="2024-02-11T15:19:14.504" v="23" actId="27636"/>
          <ac:spMkLst>
            <pc:docMk/>
            <pc:sldMk cId="640071121" sldId="390"/>
            <ac:spMk id="2" creationId="{1AFAD474-9D38-4B35-A1EC-59D6B6B8A46D}"/>
          </ac:spMkLst>
        </pc:spChg>
      </pc:sldChg>
      <pc:sldChg chg="modSp add mod">
        <pc:chgData name="Rawal Abbasi" userId="204d2a36f0ecac39" providerId="LiveId" clId="{84DB8DAC-8C3A-4B58-8473-55B8760B84C3}" dt="2024-02-11T15:20:24.312" v="32" actId="33524"/>
        <pc:sldMkLst>
          <pc:docMk/>
          <pc:sldMk cId="4127226279" sldId="391"/>
        </pc:sldMkLst>
        <pc:spChg chg="mod">
          <ac:chgData name="Rawal Abbasi" userId="204d2a36f0ecac39" providerId="LiveId" clId="{84DB8DAC-8C3A-4B58-8473-55B8760B84C3}" dt="2024-02-11T15:19:14.520" v="24" actId="27636"/>
          <ac:spMkLst>
            <pc:docMk/>
            <pc:sldMk cId="4127226279" sldId="391"/>
            <ac:spMk id="2" creationId="{00000000-0000-0000-0000-000000000000}"/>
          </ac:spMkLst>
        </pc:spChg>
        <pc:spChg chg="mod">
          <ac:chgData name="Rawal Abbasi" userId="204d2a36f0ecac39" providerId="LiveId" clId="{84DB8DAC-8C3A-4B58-8473-55B8760B84C3}" dt="2024-02-11T15:20:24.312" v="32" actId="33524"/>
          <ac:spMkLst>
            <pc:docMk/>
            <pc:sldMk cId="4127226279" sldId="391"/>
            <ac:spMk id="3" creationId="{00000000-0000-0000-0000-000000000000}"/>
          </ac:spMkLst>
        </pc:spChg>
      </pc:sldChg>
      <pc:sldChg chg="modSp add mod">
        <pc:chgData name="Rawal Abbasi" userId="204d2a36f0ecac39" providerId="LiveId" clId="{84DB8DAC-8C3A-4B58-8473-55B8760B84C3}" dt="2024-02-11T15:19:14.522" v="25" actId="27636"/>
        <pc:sldMkLst>
          <pc:docMk/>
          <pc:sldMk cId="3117548549" sldId="392"/>
        </pc:sldMkLst>
        <pc:spChg chg="mod">
          <ac:chgData name="Rawal Abbasi" userId="204d2a36f0ecac39" providerId="LiveId" clId="{84DB8DAC-8C3A-4B58-8473-55B8760B84C3}" dt="2024-02-11T15:19:14.522" v="25" actId="27636"/>
          <ac:spMkLst>
            <pc:docMk/>
            <pc:sldMk cId="3117548549" sldId="392"/>
            <ac:spMk id="2" creationId="{00000000-0000-0000-0000-000000000000}"/>
          </ac:spMkLst>
        </pc:spChg>
      </pc:sldChg>
      <pc:sldChg chg="modSp add mod">
        <pc:chgData name="Rawal Abbasi" userId="204d2a36f0ecac39" providerId="LiveId" clId="{84DB8DAC-8C3A-4B58-8473-55B8760B84C3}" dt="2024-02-11T15:19:14.528" v="26" actId="27636"/>
        <pc:sldMkLst>
          <pc:docMk/>
          <pc:sldMk cId="1234078236" sldId="393"/>
        </pc:sldMkLst>
        <pc:spChg chg="mod">
          <ac:chgData name="Rawal Abbasi" userId="204d2a36f0ecac39" providerId="LiveId" clId="{84DB8DAC-8C3A-4B58-8473-55B8760B84C3}" dt="2024-02-11T15:19:14.528" v="26" actId="27636"/>
          <ac:spMkLst>
            <pc:docMk/>
            <pc:sldMk cId="1234078236" sldId="393"/>
            <ac:spMk id="2" creationId="{00000000-0000-0000-0000-000000000000}"/>
          </ac:spMkLst>
        </pc:spChg>
      </pc:sldChg>
      <pc:sldChg chg="modSp add mod">
        <pc:chgData name="Rawal Abbasi" userId="204d2a36f0ecac39" providerId="LiveId" clId="{84DB8DAC-8C3A-4B58-8473-55B8760B84C3}" dt="2024-02-11T15:19:14.557" v="28" actId="27636"/>
        <pc:sldMkLst>
          <pc:docMk/>
          <pc:sldMk cId="2058485768" sldId="394"/>
        </pc:sldMkLst>
        <pc:spChg chg="mod">
          <ac:chgData name="Rawal Abbasi" userId="204d2a36f0ecac39" providerId="LiveId" clId="{84DB8DAC-8C3A-4B58-8473-55B8760B84C3}" dt="2024-02-11T15:19:14.557" v="28" actId="27636"/>
          <ac:spMkLst>
            <pc:docMk/>
            <pc:sldMk cId="2058485768" sldId="394"/>
            <ac:spMk id="2" creationId="{6F11A744-1AE4-F35F-6DB6-5303A13168C5}"/>
          </ac:spMkLst>
        </pc:spChg>
        <pc:spChg chg="mod">
          <ac:chgData name="Rawal Abbasi" userId="204d2a36f0ecac39" providerId="LiveId" clId="{84DB8DAC-8C3A-4B58-8473-55B8760B84C3}" dt="2024-02-11T15:19:14.557" v="27" actId="27636"/>
          <ac:spMkLst>
            <pc:docMk/>
            <pc:sldMk cId="2058485768" sldId="394"/>
            <ac:spMk id="3" creationId="{680EA3CB-8EA5-A0D9-D154-CC0BFFCD7656}"/>
          </ac:spMkLst>
        </pc:spChg>
      </pc:sldChg>
      <pc:sldChg chg="modSp add mod">
        <pc:chgData name="Rawal Abbasi" userId="204d2a36f0ecac39" providerId="LiveId" clId="{84DB8DAC-8C3A-4B58-8473-55B8760B84C3}" dt="2024-02-13T04:35:41.346" v="55" actId="14100"/>
        <pc:sldMkLst>
          <pc:docMk/>
          <pc:sldMk cId="1284057747" sldId="395"/>
        </pc:sldMkLst>
        <pc:picChg chg="mod">
          <ac:chgData name="Rawal Abbasi" userId="204d2a36f0ecac39" providerId="LiveId" clId="{84DB8DAC-8C3A-4B58-8473-55B8760B84C3}" dt="2024-02-13T04:35:18.289" v="49" actId="14100"/>
          <ac:picMkLst>
            <pc:docMk/>
            <pc:sldMk cId="1284057747" sldId="395"/>
            <ac:picMk id="7" creationId="{00000000-0000-0000-0000-000000000000}"/>
          </ac:picMkLst>
        </pc:picChg>
        <pc:picChg chg="mod">
          <ac:chgData name="Rawal Abbasi" userId="204d2a36f0ecac39" providerId="LiveId" clId="{84DB8DAC-8C3A-4B58-8473-55B8760B84C3}" dt="2024-02-13T04:35:31.422" v="53" actId="14100"/>
          <ac:picMkLst>
            <pc:docMk/>
            <pc:sldMk cId="1284057747" sldId="395"/>
            <ac:picMk id="8" creationId="{00000000-0000-0000-0000-000000000000}"/>
          </ac:picMkLst>
        </pc:picChg>
        <pc:picChg chg="mod">
          <ac:chgData name="Rawal Abbasi" userId="204d2a36f0ecac39" providerId="LiveId" clId="{84DB8DAC-8C3A-4B58-8473-55B8760B84C3}" dt="2024-02-13T04:35:41.346" v="55" actId="14100"/>
          <ac:picMkLst>
            <pc:docMk/>
            <pc:sldMk cId="1284057747" sldId="395"/>
            <ac:picMk id="10" creationId="{1E5A734E-E41C-5457-D315-F0E27B3052DC}"/>
          </ac:picMkLst>
        </pc:picChg>
      </pc:sldChg>
      <pc:sldChg chg="add">
        <pc:chgData name="Rawal Abbasi" userId="204d2a36f0ecac39" providerId="LiveId" clId="{84DB8DAC-8C3A-4B58-8473-55B8760B84C3}" dt="2024-02-11T15:19:14.382" v="21"/>
        <pc:sldMkLst>
          <pc:docMk/>
          <pc:sldMk cId="1978027892" sldId="396"/>
        </pc:sldMkLst>
      </pc:sldChg>
      <pc:sldChg chg="add">
        <pc:chgData name="Rawal Abbasi" userId="204d2a36f0ecac39" providerId="LiveId" clId="{84DB8DAC-8C3A-4B58-8473-55B8760B84C3}" dt="2024-02-11T15:19:14.382" v="21"/>
        <pc:sldMkLst>
          <pc:docMk/>
          <pc:sldMk cId="470740533" sldId="397"/>
        </pc:sldMkLst>
      </pc:sldChg>
      <pc:sldChg chg="modSp add mod">
        <pc:chgData name="Rawal Abbasi" userId="204d2a36f0ecac39" providerId="LiveId" clId="{84DB8DAC-8C3A-4B58-8473-55B8760B84C3}" dt="2024-02-11T15:19:14.573" v="29" actId="27636"/>
        <pc:sldMkLst>
          <pc:docMk/>
          <pc:sldMk cId="889838408" sldId="398"/>
        </pc:sldMkLst>
        <pc:spChg chg="mod">
          <ac:chgData name="Rawal Abbasi" userId="204d2a36f0ecac39" providerId="LiveId" clId="{84DB8DAC-8C3A-4B58-8473-55B8760B84C3}" dt="2024-02-11T15:19:14.573" v="29" actId="27636"/>
          <ac:spMkLst>
            <pc:docMk/>
            <pc:sldMk cId="889838408" sldId="398"/>
            <ac:spMk id="2" creationId="{00000000-0000-0000-0000-000000000000}"/>
          </ac:spMkLst>
        </pc:spChg>
      </pc:sldChg>
      <pc:sldChg chg="modSp add del mod">
        <pc:chgData name="Rawal Abbasi" userId="204d2a36f0ecac39" providerId="LiveId" clId="{84DB8DAC-8C3A-4B58-8473-55B8760B84C3}" dt="2024-02-11T15:51:29.750" v="33" actId="47"/>
        <pc:sldMkLst>
          <pc:docMk/>
          <pc:sldMk cId="56246215" sldId="399"/>
        </pc:sldMkLst>
        <pc:spChg chg="mod">
          <ac:chgData name="Rawal Abbasi" userId="204d2a36f0ecac39" providerId="LiveId" clId="{84DB8DAC-8C3A-4B58-8473-55B8760B84C3}" dt="2024-02-11T15:19:14.577" v="30" actId="27636"/>
          <ac:spMkLst>
            <pc:docMk/>
            <pc:sldMk cId="56246215" sldId="399"/>
            <ac:spMk id="2" creationId="{00000000-0000-0000-0000-000000000000}"/>
          </ac:spMkLst>
        </pc:spChg>
      </pc:sldChg>
      <pc:sldChg chg="add">
        <pc:chgData name="Rawal Abbasi" userId="204d2a36f0ecac39" providerId="LiveId" clId="{84DB8DAC-8C3A-4B58-8473-55B8760B84C3}" dt="2024-02-11T15:19:14.382" v="21"/>
        <pc:sldMkLst>
          <pc:docMk/>
          <pc:sldMk cId="699736458" sldId="400"/>
        </pc:sldMkLst>
      </pc:sldChg>
      <pc:sldChg chg="add">
        <pc:chgData name="Rawal Abbasi" userId="204d2a36f0ecac39" providerId="LiveId" clId="{84DB8DAC-8C3A-4B58-8473-55B8760B84C3}" dt="2024-02-11T15:19:14.382" v="21"/>
        <pc:sldMkLst>
          <pc:docMk/>
          <pc:sldMk cId="4028496928" sldId="401"/>
        </pc:sldMkLst>
      </pc:sldChg>
      <pc:sldChg chg="modSp add mod">
        <pc:chgData name="Rawal Abbasi" userId="204d2a36f0ecac39" providerId="LiveId" clId="{84DB8DAC-8C3A-4B58-8473-55B8760B84C3}" dt="2024-02-11T15:19:14.579" v="31" actId="27636"/>
        <pc:sldMkLst>
          <pc:docMk/>
          <pc:sldMk cId="2929773002" sldId="402"/>
        </pc:sldMkLst>
        <pc:spChg chg="mod">
          <ac:chgData name="Rawal Abbasi" userId="204d2a36f0ecac39" providerId="LiveId" clId="{84DB8DAC-8C3A-4B58-8473-55B8760B84C3}" dt="2024-02-11T15:19:14.579" v="31" actId="27636"/>
          <ac:spMkLst>
            <pc:docMk/>
            <pc:sldMk cId="2929773002" sldId="402"/>
            <ac:spMk id="2" creationId="{00000000-0000-0000-0000-000000000000}"/>
          </ac:spMkLst>
        </pc:spChg>
      </pc:sldChg>
      <pc:sldChg chg="add">
        <pc:chgData name="Rawal Abbasi" userId="204d2a36f0ecac39" providerId="LiveId" clId="{84DB8DAC-8C3A-4B58-8473-55B8760B84C3}" dt="2024-02-11T15:19:14.382" v="21"/>
        <pc:sldMkLst>
          <pc:docMk/>
          <pc:sldMk cId="149161962" sldId="4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69834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350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6727600"/>
            <a:ext cx="12192000" cy="1305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4"/>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26" name="Google Shape;26;p4"/>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7" name="Google Shape;27;p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274320" y="6307672"/>
            <a:ext cx="2743200" cy="274320"/>
          </a:xfrm>
          <a:prstGeom prst="rect">
            <a:avLst/>
          </a:prstGeom>
        </p:spPr>
        <p:txBody>
          <a:bodyPr/>
          <a:lstStyle/>
          <a:p>
            <a:fld id="{4BCB7F27-5DF7-4045-99F5-64BE04AA9A2F}" type="datetimeFigureOut">
              <a:rPr lang="en-US" smtClean="0"/>
              <a:pPr/>
              <a:t>2/13/2024</a:t>
            </a:fld>
            <a:endParaRPr lang="en-US"/>
          </a:p>
        </p:txBody>
      </p:sp>
      <p:sp>
        <p:nvSpPr>
          <p:cNvPr id="8" name="Footer Placeholder 7"/>
          <p:cNvSpPr>
            <a:spLocks noGrp="1"/>
          </p:cNvSpPr>
          <p:nvPr>
            <p:ph type="ftr" sz="quarter" idx="11"/>
          </p:nvPr>
        </p:nvSpPr>
        <p:spPr>
          <a:xfrm>
            <a:off x="3489960" y="6307672"/>
            <a:ext cx="5212080" cy="274320"/>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pPr/>
              <a:t>‹#›</a:t>
            </a:fld>
            <a:endParaRPr lang="en-US"/>
          </a:p>
        </p:txBody>
      </p:sp>
    </p:spTree>
    <p:extLst>
      <p:ext uri="{BB962C8B-B14F-4D97-AF65-F5344CB8AC3E}">
        <p14:creationId xmlns:p14="http://schemas.microsoft.com/office/powerpoint/2010/main" val="417203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5"/>
          <p:cNvSpPr txBox="1">
            <a:spLocks noGrp="1"/>
          </p:cNvSpPr>
          <p:nvPr>
            <p:ph type="body" idx="1"/>
          </p:nvPr>
        </p:nvSpPr>
        <p:spPr>
          <a:xfrm>
            <a:off x="4156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5"/>
          <p:cNvSpPr txBox="1">
            <a:spLocks noGrp="1"/>
          </p:cNvSpPr>
          <p:nvPr>
            <p:ph type="body" idx="2"/>
          </p:nvPr>
        </p:nvSpPr>
        <p:spPr>
          <a:xfrm>
            <a:off x="6443200" y="1562233"/>
            <a:ext cx="5333100" cy="45297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15600" y="593367"/>
            <a:ext cx="11360700" cy="8175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5" name="Google Shape;35;p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8" name="Google Shape;38;p7"/>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653667" y="701800"/>
            <a:ext cx="74721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accent1"/>
              </a:buClr>
              <a:buSzPts val="7200"/>
              <a:buNone/>
              <a:defRPr sz="7200">
                <a:solidFill>
                  <a:schemeClr val="accent1"/>
                </a:solidFill>
              </a:defRPr>
            </a:lvl1pPr>
            <a:lvl2pPr lvl="1">
              <a:spcBef>
                <a:spcPts val="0"/>
              </a:spcBef>
              <a:spcAft>
                <a:spcPts val="0"/>
              </a:spcAft>
              <a:buClr>
                <a:schemeClr val="accent1"/>
              </a:buClr>
              <a:buSzPts val="7200"/>
              <a:buNone/>
              <a:defRPr sz="7200">
                <a:solidFill>
                  <a:schemeClr val="accent1"/>
                </a:solidFill>
              </a:defRPr>
            </a:lvl2pPr>
            <a:lvl3pPr lvl="2">
              <a:spcBef>
                <a:spcPts val="0"/>
              </a:spcBef>
              <a:spcAft>
                <a:spcPts val="0"/>
              </a:spcAft>
              <a:buClr>
                <a:schemeClr val="accent1"/>
              </a:buClr>
              <a:buSzPts val="7200"/>
              <a:buNone/>
              <a:defRPr sz="7200">
                <a:solidFill>
                  <a:schemeClr val="accent1"/>
                </a:solidFill>
              </a:defRPr>
            </a:lvl3pPr>
            <a:lvl4pPr lvl="3">
              <a:spcBef>
                <a:spcPts val="0"/>
              </a:spcBef>
              <a:spcAft>
                <a:spcPts val="0"/>
              </a:spcAft>
              <a:buClr>
                <a:schemeClr val="accent1"/>
              </a:buClr>
              <a:buSzPts val="7200"/>
              <a:buNone/>
              <a:defRPr sz="7200">
                <a:solidFill>
                  <a:schemeClr val="accent1"/>
                </a:solidFill>
              </a:defRPr>
            </a:lvl4pPr>
            <a:lvl5pPr lvl="4">
              <a:spcBef>
                <a:spcPts val="0"/>
              </a:spcBef>
              <a:spcAft>
                <a:spcPts val="0"/>
              </a:spcAft>
              <a:buClr>
                <a:schemeClr val="accent1"/>
              </a:buClr>
              <a:buSzPts val="7200"/>
              <a:buNone/>
              <a:defRPr sz="7200">
                <a:solidFill>
                  <a:schemeClr val="accent1"/>
                </a:solidFill>
              </a:defRPr>
            </a:lvl5pPr>
            <a:lvl6pPr lvl="5">
              <a:spcBef>
                <a:spcPts val="0"/>
              </a:spcBef>
              <a:spcAft>
                <a:spcPts val="0"/>
              </a:spcAft>
              <a:buClr>
                <a:schemeClr val="accent1"/>
              </a:buClr>
              <a:buSzPts val="7200"/>
              <a:buNone/>
              <a:defRPr sz="7200">
                <a:solidFill>
                  <a:schemeClr val="accent1"/>
                </a:solidFill>
              </a:defRPr>
            </a:lvl6pPr>
            <a:lvl7pPr lvl="6">
              <a:spcBef>
                <a:spcPts val="0"/>
              </a:spcBef>
              <a:spcAft>
                <a:spcPts val="0"/>
              </a:spcAft>
              <a:buClr>
                <a:schemeClr val="accent1"/>
              </a:buClr>
              <a:buSzPts val="7200"/>
              <a:buNone/>
              <a:defRPr sz="7200">
                <a:solidFill>
                  <a:schemeClr val="accent1"/>
                </a:solidFill>
              </a:defRPr>
            </a:lvl7pPr>
            <a:lvl8pPr lvl="7">
              <a:spcBef>
                <a:spcPts val="0"/>
              </a:spcBef>
              <a:spcAft>
                <a:spcPts val="0"/>
              </a:spcAft>
              <a:buClr>
                <a:schemeClr val="accent1"/>
              </a:buClr>
              <a:buSzPts val="7200"/>
              <a:buNone/>
              <a:defRPr sz="7200">
                <a:solidFill>
                  <a:schemeClr val="accent1"/>
                </a:solidFill>
              </a:defRPr>
            </a:lvl8pPr>
            <a:lvl9pPr lvl="8">
              <a:spcBef>
                <a:spcPts val="0"/>
              </a:spcBef>
              <a:spcAft>
                <a:spcPts val="0"/>
              </a:spcAft>
              <a:buClr>
                <a:schemeClr val="accent1"/>
              </a:buClr>
              <a:buSzPts val="7200"/>
              <a:buNone/>
              <a:defRPr sz="7200">
                <a:solidFill>
                  <a:schemeClr val="accent1"/>
                </a:solidFill>
              </a:defRPr>
            </a:lvl9pPr>
          </a:lstStyle>
          <a:p>
            <a:endParaRPr/>
          </a:p>
        </p:txBody>
      </p:sp>
      <p:sp>
        <p:nvSpPr>
          <p:cNvPr id="42" name="Google Shape;42;p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6096000" y="-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45" name="Google Shape;45;p9"/>
          <p:cNvCxnSpPr/>
          <p:nvPr/>
        </p:nvCxnSpPr>
        <p:spPr>
          <a:xfrm>
            <a:off x="6706233" y="5994000"/>
            <a:ext cx="915300" cy="0"/>
          </a:xfrm>
          <a:prstGeom prst="straightConnector1">
            <a:avLst/>
          </a:prstGeom>
          <a:noFill/>
          <a:ln w="19050" cap="flat" cmpd="sng">
            <a:solidFill>
              <a:schemeClr val="lt2"/>
            </a:solidFill>
            <a:prstDash val="solid"/>
            <a:round/>
            <a:headEnd type="none" w="sm" len="sm"/>
            <a:tailEnd type="none" w="sm" len="sm"/>
          </a:ln>
        </p:spPr>
      </p:cxnSp>
      <p:sp>
        <p:nvSpPr>
          <p:cNvPr id="46" name="Google Shape;46;p9"/>
          <p:cNvSpPr txBox="1">
            <a:spLocks noGrp="1"/>
          </p:cNvSpPr>
          <p:nvPr>
            <p:ph type="title"/>
          </p:nvPr>
        </p:nvSpPr>
        <p:spPr>
          <a:xfrm>
            <a:off x="354000" y="1843133"/>
            <a:ext cx="5393700" cy="177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2"/>
              </a:buClr>
              <a:buSzPts val="5600"/>
              <a:buNone/>
              <a:defRPr sz="5600">
                <a:solidFill>
                  <a:schemeClr val="lt2"/>
                </a:solidFill>
              </a:defRPr>
            </a:lvl1pPr>
            <a:lvl2pPr lvl="1" algn="ctr">
              <a:spcBef>
                <a:spcPts val="0"/>
              </a:spcBef>
              <a:spcAft>
                <a:spcPts val="0"/>
              </a:spcAft>
              <a:buClr>
                <a:schemeClr val="lt2"/>
              </a:buClr>
              <a:buSzPts val="5600"/>
              <a:buNone/>
              <a:defRPr sz="5600">
                <a:solidFill>
                  <a:schemeClr val="lt2"/>
                </a:solidFill>
              </a:defRPr>
            </a:lvl2pPr>
            <a:lvl3pPr lvl="2" algn="ctr">
              <a:spcBef>
                <a:spcPts val="0"/>
              </a:spcBef>
              <a:spcAft>
                <a:spcPts val="0"/>
              </a:spcAft>
              <a:buClr>
                <a:schemeClr val="lt2"/>
              </a:buClr>
              <a:buSzPts val="5600"/>
              <a:buNone/>
              <a:defRPr sz="5600">
                <a:solidFill>
                  <a:schemeClr val="lt2"/>
                </a:solidFill>
              </a:defRPr>
            </a:lvl3pPr>
            <a:lvl4pPr lvl="3" algn="ctr">
              <a:spcBef>
                <a:spcPts val="0"/>
              </a:spcBef>
              <a:spcAft>
                <a:spcPts val="0"/>
              </a:spcAft>
              <a:buClr>
                <a:schemeClr val="lt2"/>
              </a:buClr>
              <a:buSzPts val="5600"/>
              <a:buNone/>
              <a:defRPr sz="5600">
                <a:solidFill>
                  <a:schemeClr val="lt2"/>
                </a:solidFill>
              </a:defRPr>
            </a:lvl4pPr>
            <a:lvl5pPr lvl="4" algn="ctr">
              <a:spcBef>
                <a:spcPts val="0"/>
              </a:spcBef>
              <a:spcAft>
                <a:spcPts val="0"/>
              </a:spcAft>
              <a:buClr>
                <a:schemeClr val="lt2"/>
              </a:buClr>
              <a:buSzPts val="5600"/>
              <a:buNone/>
              <a:defRPr sz="5600">
                <a:solidFill>
                  <a:schemeClr val="lt2"/>
                </a:solidFill>
              </a:defRPr>
            </a:lvl5pPr>
            <a:lvl6pPr lvl="5" algn="ctr">
              <a:spcBef>
                <a:spcPts val="0"/>
              </a:spcBef>
              <a:spcAft>
                <a:spcPts val="0"/>
              </a:spcAft>
              <a:buClr>
                <a:schemeClr val="lt2"/>
              </a:buClr>
              <a:buSzPts val="5600"/>
              <a:buNone/>
              <a:defRPr sz="5600">
                <a:solidFill>
                  <a:schemeClr val="lt2"/>
                </a:solidFill>
              </a:defRPr>
            </a:lvl6pPr>
            <a:lvl7pPr lvl="6" algn="ctr">
              <a:spcBef>
                <a:spcPts val="0"/>
              </a:spcBef>
              <a:spcAft>
                <a:spcPts val="0"/>
              </a:spcAft>
              <a:buClr>
                <a:schemeClr val="lt2"/>
              </a:buClr>
              <a:buSzPts val="5600"/>
              <a:buNone/>
              <a:defRPr sz="5600">
                <a:solidFill>
                  <a:schemeClr val="lt2"/>
                </a:solidFill>
              </a:defRPr>
            </a:lvl7pPr>
            <a:lvl8pPr lvl="7" algn="ctr">
              <a:spcBef>
                <a:spcPts val="0"/>
              </a:spcBef>
              <a:spcAft>
                <a:spcPts val="0"/>
              </a:spcAft>
              <a:buClr>
                <a:schemeClr val="lt2"/>
              </a:buClr>
              <a:buSzPts val="5600"/>
              <a:buNone/>
              <a:defRPr sz="5600">
                <a:solidFill>
                  <a:schemeClr val="lt2"/>
                </a:solidFill>
              </a:defRPr>
            </a:lvl8pPr>
            <a:lvl9pPr lvl="8" algn="ctr">
              <a:spcBef>
                <a:spcPts val="0"/>
              </a:spcBef>
              <a:spcAft>
                <a:spcPts val="0"/>
              </a:spcAft>
              <a:buClr>
                <a:schemeClr val="lt2"/>
              </a:buClr>
              <a:buSzPts val="5600"/>
              <a:buNone/>
              <a:defRPr sz="5600">
                <a:solidFill>
                  <a:schemeClr val="lt2"/>
                </a:solidFill>
              </a:defRPr>
            </a:lvl9pPr>
          </a:lstStyle>
          <a:p>
            <a:endParaRPr/>
          </a:p>
        </p:txBody>
      </p:sp>
      <p:sp>
        <p:nvSpPr>
          <p:cNvPr id="47" name="Google Shape;47;p9"/>
          <p:cNvSpPr txBox="1">
            <a:spLocks noGrp="1"/>
          </p:cNvSpPr>
          <p:nvPr>
            <p:ph type="subTitle" idx="1"/>
          </p:nvPr>
        </p:nvSpPr>
        <p:spPr>
          <a:xfrm>
            <a:off x="354000" y="3692001"/>
            <a:ext cx="5393700" cy="17940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8" name="Google Shape;48;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accent1"/>
              </a:buClr>
              <a:buSzPts val="2400"/>
              <a:buChar char="●"/>
              <a:defRPr>
                <a:solidFill>
                  <a:schemeClr val="accent1"/>
                </a:solidFill>
              </a:defRPr>
            </a:lvl1pPr>
            <a:lvl2pPr marL="914400" lvl="1" indent="-349250">
              <a:spcBef>
                <a:spcPts val="0"/>
              </a:spcBef>
              <a:spcAft>
                <a:spcPts val="0"/>
              </a:spcAft>
              <a:buClr>
                <a:schemeClr val="accent1"/>
              </a:buClr>
              <a:buSzPts val="1900"/>
              <a:buChar char="○"/>
              <a:defRPr>
                <a:solidFill>
                  <a:schemeClr val="accent1"/>
                </a:solidFill>
              </a:defRPr>
            </a:lvl2pPr>
            <a:lvl3pPr marL="1371600" lvl="2" indent="-349250">
              <a:spcBef>
                <a:spcPts val="0"/>
              </a:spcBef>
              <a:spcAft>
                <a:spcPts val="0"/>
              </a:spcAft>
              <a:buClr>
                <a:schemeClr val="accent1"/>
              </a:buClr>
              <a:buSzPts val="1900"/>
              <a:buChar char="■"/>
              <a:defRPr>
                <a:solidFill>
                  <a:schemeClr val="accent1"/>
                </a:solidFill>
              </a:defRPr>
            </a:lvl3pPr>
            <a:lvl4pPr marL="1828800" lvl="3" indent="-349250">
              <a:spcBef>
                <a:spcPts val="0"/>
              </a:spcBef>
              <a:spcAft>
                <a:spcPts val="0"/>
              </a:spcAft>
              <a:buClr>
                <a:schemeClr val="accent1"/>
              </a:buClr>
              <a:buSzPts val="1900"/>
              <a:buChar char="●"/>
              <a:defRPr>
                <a:solidFill>
                  <a:schemeClr val="accent1"/>
                </a:solidFill>
              </a:defRPr>
            </a:lvl4pPr>
            <a:lvl5pPr marL="2286000" lvl="4" indent="-349250">
              <a:spcBef>
                <a:spcPts val="0"/>
              </a:spcBef>
              <a:spcAft>
                <a:spcPts val="0"/>
              </a:spcAft>
              <a:buClr>
                <a:schemeClr val="accent1"/>
              </a:buClr>
              <a:buSzPts val="1900"/>
              <a:buChar char="○"/>
              <a:defRPr>
                <a:solidFill>
                  <a:schemeClr val="accent1"/>
                </a:solidFill>
              </a:defRPr>
            </a:lvl5pPr>
            <a:lvl6pPr marL="2743200" lvl="5" indent="-349250">
              <a:spcBef>
                <a:spcPts val="0"/>
              </a:spcBef>
              <a:spcAft>
                <a:spcPts val="0"/>
              </a:spcAft>
              <a:buClr>
                <a:schemeClr val="accent1"/>
              </a:buClr>
              <a:buSzPts val="1900"/>
              <a:buChar char="■"/>
              <a:defRPr>
                <a:solidFill>
                  <a:schemeClr val="accent1"/>
                </a:solidFill>
              </a:defRPr>
            </a:lvl6pPr>
            <a:lvl7pPr marL="3200400" lvl="6" indent="-349250">
              <a:spcBef>
                <a:spcPts val="0"/>
              </a:spcBef>
              <a:spcAft>
                <a:spcPts val="0"/>
              </a:spcAft>
              <a:buClr>
                <a:schemeClr val="accent1"/>
              </a:buClr>
              <a:buSzPts val="1900"/>
              <a:buChar char="●"/>
              <a:defRPr>
                <a:solidFill>
                  <a:schemeClr val="accent1"/>
                </a:solidFill>
              </a:defRPr>
            </a:lvl7pPr>
            <a:lvl8pPr marL="3657600" lvl="7" indent="-349250">
              <a:spcBef>
                <a:spcPts val="0"/>
              </a:spcBef>
              <a:spcAft>
                <a:spcPts val="0"/>
              </a:spcAft>
              <a:buClr>
                <a:schemeClr val="accent1"/>
              </a:buClr>
              <a:buSzPts val="1900"/>
              <a:buChar char="○"/>
              <a:defRPr>
                <a:solidFill>
                  <a:schemeClr val="accent1"/>
                </a:solidFill>
              </a:defRPr>
            </a:lvl8pPr>
            <a:lvl9pPr marL="4114800" lvl="8" indent="-349250">
              <a:spcBef>
                <a:spcPts val="0"/>
              </a:spcBef>
              <a:spcAft>
                <a:spcPts val="0"/>
              </a:spcAft>
              <a:buClr>
                <a:schemeClr val="accent1"/>
              </a:buClr>
              <a:buSzPts val="1900"/>
              <a:buChar char="■"/>
              <a:defRPr>
                <a:solidFill>
                  <a:schemeClr val="accent1"/>
                </a:solidFill>
              </a:defRPr>
            </a:lvl9pPr>
          </a:lstStyle>
          <a:p>
            <a:endParaRPr/>
          </a:p>
        </p:txBody>
      </p:sp>
      <p:sp>
        <p:nvSpPr>
          <p:cNvPr id="49" name="Google Shape;49;p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52" name="Google Shape;52;p1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3"/>
        <p:cNvGrpSpPr/>
        <p:nvPr/>
      </p:nvGrpSpPr>
      <p:grpSpPr>
        <a:xfrm>
          <a:off x="0" y="0"/>
          <a:ext cx="0" cy="0"/>
          <a:chOff x="0" y="0"/>
          <a:chExt cx="0" cy="0"/>
        </a:xfrm>
      </p:grpSpPr>
      <p:sp>
        <p:nvSpPr>
          <p:cNvPr id="54" name="Google Shape;54;p11"/>
          <p:cNvSpPr txBox="1">
            <a:spLocks noGrp="1"/>
          </p:cNvSpPr>
          <p:nvPr>
            <p:ph type="title" hasCustomPrompt="1"/>
          </p:nvPr>
        </p:nvSpPr>
        <p:spPr>
          <a:xfrm>
            <a:off x="415600" y="1386200"/>
            <a:ext cx="11360700" cy="28083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8700"/>
              <a:buNone/>
              <a:defRPr sz="18700" b="1"/>
            </a:lvl1pPr>
            <a:lvl2pPr lvl="1" algn="ctr">
              <a:spcBef>
                <a:spcPts val="0"/>
              </a:spcBef>
              <a:spcAft>
                <a:spcPts val="0"/>
              </a:spcAft>
              <a:buSzPts val="18700"/>
              <a:buNone/>
              <a:defRPr sz="18700" b="1"/>
            </a:lvl2pPr>
            <a:lvl3pPr lvl="2" algn="ctr">
              <a:spcBef>
                <a:spcPts val="0"/>
              </a:spcBef>
              <a:spcAft>
                <a:spcPts val="0"/>
              </a:spcAft>
              <a:buSzPts val="18700"/>
              <a:buNone/>
              <a:defRPr sz="18700" b="1"/>
            </a:lvl3pPr>
            <a:lvl4pPr lvl="3" algn="ctr">
              <a:spcBef>
                <a:spcPts val="0"/>
              </a:spcBef>
              <a:spcAft>
                <a:spcPts val="0"/>
              </a:spcAft>
              <a:buSzPts val="18700"/>
              <a:buNone/>
              <a:defRPr sz="18700" b="1"/>
            </a:lvl4pPr>
            <a:lvl5pPr lvl="4" algn="ctr">
              <a:spcBef>
                <a:spcPts val="0"/>
              </a:spcBef>
              <a:spcAft>
                <a:spcPts val="0"/>
              </a:spcAft>
              <a:buSzPts val="18700"/>
              <a:buNone/>
              <a:defRPr sz="18700" b="1"/>
            </a:lvl5pPr>
            <a:lvl6pPr lvl="5" algn="ctr">
              <a:spcBef>
                <a:spcPts val="0"/>
              </a:spcBef>
              <a:spcAft>
                <a:spcPts val="0"/>
              </a:spcAft>
              <a:buSzPts val="18700"/>
              <a:buNone/>
              <a:defRPr sz="18700" b="1"/>
            </a:lvl6pPr>
            <a:lvl7pPr lvl="6" algn="ctr">
              <a:spcBef>
                <a:spcPts val="0"/>
              </a:spcBef>
              <a:spcAft>
                <a:spcPts val="0"/>
              </a:spcAft>
              <a:buSzPts val="18700"/>
              <a:buNone/>
              <a:defRPr sz="18700" b="1"/>
            </a:lvl7pPr>
            <a:lvl8pPr lvl="7" algn="ctr">
              <a:spcBef>
                <a:spcPts val="0"/>
              </a:spcBef>
              <a:spcAft>
                <a:spcPts val="0"/>
              </a:spcAft>
              <a:buSzPts val="18700"/>
              <a:buNone/>
              <a:defRPr sz="18700" b="1"/>
            </a:lvl8pPr>
            <a:lvl9pPr lvl="8" algn="ctr">
              <a:spcBef>
                <a:spcPts val="0"/>
              </a:spcBef>
              <a:spcAft>
                <a:spcPts val="0"/>
              </a:spcAft>
              <a:buSzPts val="18700"/>
              <a:buNone/>
              <a:defRPr sz="18700" b="1"/>
            </a:lvl9pPr>
          </a:lstStyle>
          <a:p>
            <a:r>
              <a:t>xx%</a:t>
            </a:r>
          </a:p>
        </p:txBody>
      </p:sp>
      <p:sp>
        <p:nvSpPr>
          <p:cNvPr id="55" name="Google Shape;55;p11"/>
          <p:cNvSpPr txBox="1">
            <a:spLocks noGrp="1"/>
          </p:cNvSpPr>
          <p:nvPr>
            <p:ph type="body" idx="1"/>
          </p:nvPr>
        </p:nvSpPr>
        <p:spPr>
          <a:xfrm>
            <a:off x="415600" y="43045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6" name="Google Shape;56;p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15600" y="593367"/>
            <a:ext cx="11360700" cy="817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4000"/>
              <a:buFont typeface="Old Standard TT"/>
              <a:buNone/>
              <a:defRPr sz="4000">
                <a:solidFill>
                  <a:schemeClr val="dk1"/>
                </a:solidFill>
                <a:latin typeface="Old Standard TT"/>
                <a:ea typeface="Old Standard TT"/>
                <a:cs typeface="Old Standard TT"/>
                <a:sym typeface="Old Standard TT"/>
              </a:defRPr>
            </a:lvl9pPr>
          </a:lstStyle>
          <a:p>
            <a:endParaRPr/>
          </a:p>
        </p:txBody>
      </p:sp>
      <p:sp>
        <p:nvSpPr>
          <p:cNvPr id="11" name="Google Shape;11;p1"/>
          <p:cNvSpPr txBox="1">
            <a:spLocks noGrp="1"/>
          </p:cNvSpPr>
          <p:nvPr>
            <p:ph type="body" idx="1"/>
          </p:nvPr>
        </p:nvSpPr>
        <p:spPr>
          <a:xfrm>
            <a:off x="415600" y="1562133"/>
            <a:ext cx="11360700" cy="45297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1"/>
              </a:buClr>
              <a:buSzPts val="2400"/>
              <a:buFont typeface="Old Standard TT"/>
              <a:buChar char="●"/>
              <a:defRPr sz="2400">
                <a:solidFill>
                  <a:schemeClr val="dk1"/>
                </a:solidFill>
                <a:latin typeface="Old Standard TT"/>
                <a:ea typeface="Old Standard TT"/>
                <a:cs typeface="Old Standard TT"/>
                <a:sym typeface="Old Standard TT"/>
              </a:defRPr>
            </a:lvl1pPr>
            <a:lvl2pPr marL="914400" lvl="1"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2pPr>
            <a:lvl3pPr marL="1371600" lvl="2"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3pPr>
            <a:lvl4pPr marL="1828800" lvl="3"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4pPr>
            <a:lvl5pPr marL="2286000" lvl="4"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5pPr>
            <a:lvl6pPr marL="2743200" lvl="5"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6pPr>
            <a:lvl7pPr marL="3200400" lvl="6"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7pPr>
            <a:lvl8pPr marL="3657600" lvl="7"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8pPr>
            <a:lvl9pPr marL="4114800" lvl="8" indent="-349250">
              <a:lnSpc>
                <a:spcPct val="115000"/>
              </a:lnSpc>
              <a:spcBef>
                <a:spcPts val="0"/>
              </a:spcBef>
              <a:spcAft>
                <a:spcPts val="0"/>
              </a:spcAft>
              <a:buClr>
                <a:schemeClr val="dk1"/>
              </a:buClr>
              <a:buSzPts val="1900"/>
              <a:buFont typeface="Old Standard TT"/>
              <a:buChar char="■"/>
              <a:defRPr sz="1900">
                <a:solidFill>
                  <a:schemeClr val="dk1"/>
                </a:solidFill>
                <a:latin typeface="Old Standard TT"/>
                <a:ea typeface="Old Standard TT"/>
                <a:cs typeface="Old Standard TT"/>
                <a:sym typeface="Old Standard TT"/>
              </a:defRPr>
            </a:lvl9pPr>
          </a:lstStyle>
          <a:p>
            <a:endParaRPr/>
          </a:p>
        </p:txBody>
      </p:sp>
      <p:sp>
        <p:nvSpPr>
          <p:cNvPr id="12" name="Google Shape;12;p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1"/>
                </a:solidFill>
                <a:latin typeface="Old Standard TT"/>
                <a:ea typeface="Old Standard TT"/>
                <a:cs typeface="Old Standard TT"/>
                <a:sym typeface="Old Standard TT"/>
              </a:defRPr>
            </a:lvl1pPr>
            <a:lvl2pPr lvl="1" algn="r">
              <a:buNone/>
              <a:defRPr sz="1300">
                <a:solidFill>
                  <a:schemeClr val="dk1"/>
                </a:solidFill>
                <a:latin typeface="Old Standard TT"/>
                <a:ea typeface="Old Standard TT"/>
                <a:cs typeface="Old Standard TT"/>
                <a:sym typeface="Old Standard TT"/>
              </a:defRPr>
            </a:lvl2pPr>
            <a:lvl3pPr lvl="2" algn="r">
              <a:buNone/>
              <a:defRPr sz="1300">
                <a:solidFill>
                  <a:schemeClr val="dk1"/>
                </a:solidFill>
                <a:latin typeface="Old Standard TT"/>
                <a:ea typeface="Old Standard TT"/>
                <a:cs typeface="Old Standard TT"/>
                <a:sym typeface="Old Standard TT"/>
              </a:defRPr>
            </a:lvl3pPr>
            <a:lvl4pPr lvl="3" algn="r">
              <a:buNone/>
              <a:defRPr sz="1300">
                <a:solidFill>
                  <a:schemeClr val="dk1"/>
                </a:solidFill>
                <a:latin typeface="Old Standard TT"/>
                <a:ea typeface="Old Standard TT"/>
                <a:cs typeface="Old Standard TT"/>
                <a:sym typeface="Old Standard TT"/>
              </a:defRPr>
            </a:lvl4pPr>
            <a:lvl5pPr lvl="4" algn="r">
              <a:buNone/>
              <a:defRPr sz="1300">
                <a:solidFill>
                  <a:schemeClr val="dk1"/>
                </a:solidFill>
                <a:latin typeface="Old Standard TT"/>
                <a:ea typeface="Old Standard TT"/>
                <a:cs typeface="Old Standard TT"/>
                <a:sym typeface="Old Standard TT"/>
              </a:defRPr>
            </a:lvl5pPr>
            <a:lvl6pPr lvl="5" algn="r">
              <a:buNone/>
              <a:defRPr sz="1300">
                <a:solidFill>
                  <a:schemeClr val="dk1"/>
                </a:solidFill>
                <a:latin typeface="Old Standard TT"/>
                <a:ea typeface="Old Standard TT"/>
                <a:cs typeface="Old Standard TT"/>
                <a:sym typeface="Old Standard TT"/>
              </a:defRPr>
            </a:lvl6pPr>
            <a:lvl7pPr lvl="6" algn="r">
              <a:buNone/>
              <a:defRPr sz="1300">
                <a:solidFill>
                  <a:schemeClr val="dk1"/>
                </a:solidFill>
                <a:latin typeface="Old Standard TT"/>
                <a:ea typeface="Old Standard TT"/>
                <a:cs typeface="Old Standard TT"/>
                <a:sym typeface="Old Standard TT"/>
              </a:defRPr>
            </a:lvl7pPr>
            <a:lvl8pPr lvl="7" algn="r">
              <a:buNone/>
              <a:defRPr sz="1300">
                <a:solidFill>
                  <a:schemeClr val="dk1"/>
                </a:solidFill>
                <a:latin typeface="Old Standard TT"/>
                <a:ea typeface="Old Standard TT"/>
                <a:cs typeface="Old Standard TT"/>
                <a:sym typeface="Old Standard TT"/>
              </a:defRPr>
            </a:lvl8pPr>
            <a:lvl9pPr lvl="8" algn="r">
              <a:buNone/>
              <a:defRPr sz="13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0.xml"/><Relationship Id="rId5" Type="http://schemas.microsoft.com/office/2007/relationships/hdphoto" Target="../media/hdphoto2.wdp"/><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hyperlink" Target="https://www.studytonight.com/cpp/variables-scope-details.php"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415600" y="593367"/>
            <a:ext cx="11360700" cy="817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2626"/>
              </a:buClr>
              <a:buSzPts val="4800"/>
              <a:buFont typeface="Century Gothic"/>
              <a:buNone/>
            </a:pPr>
            <a:r>
              <a:rPr lang="en-US" dirty="0"/>
              <a:t>Week Four– Class One</a:t>
            </a:r>
            <a:endParaRPr dirty="0"/>
          </a:p>
        </p:txBody>
      </p:sp>
      <p:sp>
        <p:nvSpPr>
          <p:cNvPr id="107" name="Google Shape;107;p20"/>
          <p:cNvSpPr txBox="1">
            <a:spLocks noGrp="1"/>
          </p:cNvSpPr>
          <p:nvPr>
            <p:ph type="body" idx="1"/>
          </p:nvPr>
        </p:nvSpPr>
        <p:spPr>
          <a:xfrm>
            <a:off x="415600" y="1562133"/>
            <a:ext cx="11360700" cy="4529700"/>
          </a:xfrm>
          <a:prstGeom prst="rect">
            <a:avLst/>
          </a:prstGeom>
        </p:spPr>
        <p:txBody>
          <a:bodyPr spcFirstLastPara="1" wrap="square" lIns="121900" tIns="121900" rIns="121900" bIns="121900" anchor="t" anchorCtr="0">
            <a:normAutofit/>
          </a:bodyPr>
          <a:lstStyle/>
          <a:p>
            <a:pPr marL="0" lvl="0" indent="0" algn="l" rtl="0">
              <a:spcBef>
                <a:spcPts val="0"/>
              </a:spcBef>
              <a:spcAft>
                <a:spcPts val="160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5E81-F996-BE9F-4AC3-D69080DA5AD2}"/>
              </a:ext>
            </a:extLst>
          </p:cNvPr>
          <p:cNvSpPr>
            <a:spLocks noGrp="1"/>
          </p:cNvSpPr>
          <p:nvPr>
            <p:ph type="title"/>
          </p:nvPr>
        </p:nvSpPr>
        <p:spPr/>
        <p:txBody>
          <a:bodyPr>
            <a:normAutofit fontScale="90000"/>
          </a:bodyPr>
          <a:lstStyle/>
          <a:p>
            <a:r>
              <a:rPr lang="en-US" b="1" i="0" dirty="0">
                <a:solidFill>
                  <a:srgbClr val="273239"/>
                </a:solidFill>
                <a:effectLst/>
                <a:latin typeface="sofia-pro"/>
              </a:rPr>
              <a:t>Default Arguments in C++</a:t>
            </a:r>
            <a:endParaRPr lang="en-US" dirty="0"/>
          </a:p>
        </p:txBody>
      </p:sp>
      <p:sp>
        <p:nvSpPr>
          <p:cNvPr id="3" name="Content Placeholder 2">
            <a:extLst>
              <a:ext uri="{FF2B5EF4-FFF2-40B4-BE49-F238E27FC236}">
                <a16:creationId xmlns:a16="http://schemas.microsoft.com/office/drawing/2014/main" id="{2F92E4B1-FFA1-5227-FEF8-D6AB8DB56BD0}"/>
              </a:ext>
            </a:extLst>
          </p:cNvPr>
          <p:cNvSpPr>
            <a:spLocks noGrp="1"/>
          </p:cNvSpPr>
          <p:nvPr>
            <p:ph idx="1"/>
          </p:nvPr>
        </p:nvSpPr>
        <p:spPr/>
        <p:txBody>
          <a:bodyPr/>
          <a:lstStyle/>
          <a:p>
            <a:r>
              <a:rPr lang="en-US" b="0" i="0" dirty="0">
                <a:solidFill>
                  <a:srgbClr val="40424E"/>
                </a:solidFill>
                <a:effectLst/>
                <a:latin typeface="urw-din"/>
              </a:rPr>
              <a:t>A default argument is a value provided in a function declaration that is automatically assigned by the compiler if the caller of the function doesn’t provide a value for the argument with a default value.</a:t>
            </a:r>
          </a:p>
          <a:p>
            <a:r>
              <a:rPr lang="en-US" b="0" i="0" dirty="0">
                <a:solidFill>
                  <a:srgbClr val="40424E"/>
                </a:solidFill>
                <a:effectLst/>
                <a:latin typeface="urw-din"/>
              </a:rPr>
              <a:t>Default arguments are overwritten when calling function provides values for them. </a:t>
            </a:r>
            <a:endParaRPr lang="en-US" dirty="0"/>
          </a:p>
          <a:p>
            <a:pPr marL="76200" indent="0">
              <a:buNone/>
            </a:pPr>
            <a:endParaRPr lang="en-US" dirty="0"/>
          </a:p>
        </p:txBody>
      </p:sp>
    </p:spTree>
    <p:extLst>
      <p:ext uri="{BB962C8B-B14F-4D97-AF65-F5344CB8AC3E}">
        <p14:creationId xmlns:p14="http://schemas.microsoft.com/office/powerpoint/2010/main" val="525023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EBC4-38BB-7A9A-EF65-98755C282C2B}"/>
              </a:ext>
            </a:extLst>
          </p:cNvPr>
          <p:cNvSpPr>
            <a:spLocks noGrp="1"/>
          </p:cNvSpPr>
          <p:nvPr>
            <p:ph type="title"/>
          </p:nvPr>
        </p:nvSpPr>
        <p:spPr/>
        <p:txBody>
          <a:bodyPr>
            <a:normAutofit fontScale="90000"/>
          </a:bodyPr>
          <a:lstStyle/>
          <a:p>
            <a:r>
              <a:rPr lang="en-US" dirty="0"/>
              <a:t>Example</a:t>
            </a:r>
          </a:p>
        </p:txBody>
      </p:sp>
      <p:pic>
        <p:nvPicPr>
          <p:cNvPr id="4" name="Content Placeholder 4">
            <a:extLst>
              <a:ext uri="{FF2B5EF4-FFF2-40B4-BE49-F238E27FC236}">
                <a16:creationId xmlns:a16="http://schemas.microsoft.com/office/drawing/2014/main" id="{D81B8FA1-4D54-8417-8019-44EA94DC820E}"/>
              </a:ext>
            </a:extLst>
          </p:cNvPr>
          <p:cNvPicPr>
            <a:picLocks noGrp="1" noChangeAspect="1"/>
          </p:cNvPicPr>
          <p:nvPr>
            <p:ph idx="1"/>
          </p:nvPr>
        </p:nvPicPr>
        <p:blipFill>
          <a:blip r:embed="rId2"/>
          <a:stretch>
            <a:fillRect/>
          </a:stretch>
        </p:blipFill>
        <p:spPr>
          <a:xfrm>
            <a:off x="4176712" y="2083594"/>
            <a:ext cx="3838575" cy="3486150"/>
          </a:xfrm>
        </p:spPr>
      </p:pic>
      <p:sp>
        <p:nvSpPr>
          <p:cNvPr id="5" name="TextBox 4">
            <a:extLst>
              <a:ext uri="{FF2B5EF4-FFF2-40B4-BE49-F238E27FC236}">
                <a16:creationId xmlns:a16="http://schemas.microsoft.com/office/drawing/2014/main" id="{5FB3E15C-D8B1-8531-113C-7C296A9C9EEC}"/>
              </a:ext>
            </a:extLst>
          </p:cNvPr>
          <p:cNvSpPr txBox="1"/>
          <p:nvPr/>
        </p:nvSpPr>
        <p:spPr>
          <a:xfrm>
            <a:off x="9734309" y="5069711"/>
            <a:ext cx="1249060" cy="307777"/>
          </a:xfrm>
          <a:prstGeom prst="rect">
            <a:avLst/>
          </a:prstGeom>
          <a:noFill/>
        </p:spPr>
        <p:txBody>
          <a:bodyPr wrap="none" rtlCol="0">
            <a:spAutoFit/>
          </a:bodyPr>
          <a:lstStyle/>
          <a:p>
            <a:r>
              <a:rPr lang="en-US" dirty="0"/>
              <a:t>Output is 100</a:t>
            </a:r>
          </a:p>
        </p:txBody>
      </p:sp>
    </p:spTree>
    <p:extLst>
      <p:ext uri="{BB962C8B-B14F-4D97-AF65-F5344CB8AC3E}">
        <p14:creationId xmlns:p14="http://schemas.microsoft.com/office/powerpoint/2010/main" val="2447331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03EE-4454-C986-286B-11B14C241F19}"/>
              </a:ext>
            </a:extLst>
          </p:cNvPr>
          <p:cNvSpPr>
            <a:spLocks noGrp="1"/>
          </p:cNvSpPr>
          <p:nvPr>
            <p:ph type="title"/>
          </p:nvPr>
        </p:nvSpPr>
        <p:spPr/>
        <p:txBody>
          <a:bodyPr>
            <a:normAutofit fontScale="90000"/>
          </a:bodyPr>
          <a:lstStyle/>
          <a:p>
            <a:r>
              <a:rPr lang="en-US" dirty="0"/>
              <a:t>output of the following C++ code?</a:t>
            </a:r>
          </a:p>
        </p:txBody>
      </p:sp>
      <p:sp>
        <p:nvSpPr>
          <p:cNvPr id="3" name="Text Placeholder 2">
            <a:extLst>
              <a:ext uri="{FF2B5EF4-FFF2-40B4-BE49-F238E27FC236}">
                <a16:creationId xmlns:a16="http://schemas.microsoft.com/office/drawing/2014/main" id="{9B2EE1D4-A7DB-AC4A-C66C-83CA7D18D5A9}"/>
              </a:ext>
            </a:extLst>
          </p:cNvPr>
          <p:cNvSpPr>
            <a:spLocks noGrp="1"/>
          </p:cNvSpPr>
          <p:nvPr>
            <p:ph type="body" idx="1"/>
          </p:nvPr>
        </p:nvSpPr>
        <p:spPr/>
        <p:txBody>
          <a:bodyPr>
            <a:normAutofit fontScale="85000" lnSpcReduction="20000"/>
          </a:bodyPr>
          <a:lstStyle/>
          <a:p>
            <a:pPr marL="0" indent="0">
              <a:buNone/>
            </a:pPr>
            <a:r>
              <a:rPr lang="en-US" sz="2000" dirty="0"/>
              <a:t>#include &lt;iostream&gt;</a:t>
            </a:r>
          </a:p>
          <a:p>
            <a:pPr marL="0" indent="0">
              <a:buNone/>
            </a:pPr>
            <a:r>
              <a:rPr lang="en-US" sz="2000" dirty="0"/>
              <a:t>#include &lt;string&gt;</a:t>
            </a:r>
          </a:p>
          <a:p>
            <a:pPr marL="0" indent="0">
              <a:buNone/>
            </a:pPr>
            <a:r>
              <a:rPr lang="en-US" sz="2000" dirty="0"/>
              <a:t>using namespace std;</a:t>
            </a:r>
          </a:p>
          <a:p>
            <a:pPr marL="0" indent="0">
              <a:buNone/>
            </a:pPr>
            <a:r>
              <a:rPr lang="en-US" sz="2000" dirty="0"/>
              <a:t>class A{</a:t>
            </a:r>
          </a:p>
          <a:p>
            <a:pPr marL="0" indent="0">
              <a:buNone/>
            </a:pPr>
            <a:r>
              <a:rPr lang="en-US" sz="2000" dirty="0"/>
              <a:t>	int a;</a:t>
            </a:r>
          </a:p>
          <a:p>
            <a:pPr marL="0" indent="0">
              <a:buNone/>
            </a:pPr>
            <a:r>
              <a:rPr lang="en-US" sz="2000" dirty="0"/>
              <a:t>public:</a:t>
            </a:r>
          </a:p>
          <a:p>
            <a:pPr marL="0" indent="0">
              <a:buNone/>
            </a:pPr>
            <a:r>
              <a:rPr lang="en-US" sz="2000" dirty="0"/>
              <a:t>	A(int </a:t>
            </a:r>
            <a:r>
              <a:rPr lang="en-US" sz="2000" dirty="0" err="1"/>
              <a:t>i</a:t>
            </a:r>
            <a:r>
              <a:rPr lang="en-US" sz="2000" dirty="0"/>
              <a:t>){</a:t>
            </a:r>
          </a:p>
          <a:p>
            <a:pPr marL="0" indent="0">
              <a:buNone/>
            </a:pPr>
            <a:r>
              <a:rPr lang="en-US" sz="2000" dirty="0"/>
              <a:t>		a = </a:t>
            </a:r>
            <a:r>
              <a:rPr lang="en-US" sz="2000" dirty="0" err="1"/>
              <a:t>i</a:t>
            </a:r>
            <a:r>
              <a:rPr lang="en-US" sz="2000" dirty="0"/>
              <a:t>;</a:t>
            </a:r>
          </a:p>
          <a:p>
            <a:pPr marL="0" indent="0">
              <a:buNone/>
            </a:pPr>
            <a:r>
              <a:rPr lang="en-US" sz="2000" dirty="0"/>
              <a:t>	}</a:t>
            </a:r>
          </a:p>
          <a:p>
            <a:pPr marL="0" indent="0">
              <a:buNone/>
            </a:pPr>
            <a:r>
              <a:rPr lang="en-US" sz="2000" dirty="0"/>
              <a:t>	void assign(int </a:t>
            </a:r>
            <a:r>
              <a:rPr lang="en-US" sz="2000" dirty="0" err="1"/>
              <a:t>i</a:t>
            </a:r>
            <a:r>
              <a:rPr lang="en-US" sz="2000" dirty="0"/>
              <a:t>){</a:t>
            </a:r>
          </a:p>
          <a:p>
            <a:pPr marL="0" indent="0">
              <a:buNone/>
            </a:pPr>
            <a:r>
              <a:rPr lang="en-US" sz="2000" dirty="0"/>
              <a:t>		a = </a:t>
            </a:r>
            <a:r>
              <a:rPr lang="en-US" sz="2000" dirty="0" err="1"/>
              <a:t>i</a:t>
            </a:r>
            <a:r>
              <a:rPr lang="en-US" sz="2000" dirty="0"/>
              <a:t>;</a:t>
            </a:r>
          </a:p>
          <a:p>
            <a:pPr marL="0" indent="0">
              <a:buNone/>
            </a:pPr>
            <a:r>
              <a:rPr lang="en-US" sz="2000" dirty="0"/>
              <a:t>	}</a:t>
            </a:r>
          </a:p>
          <a:p>
            <a:pPr marL="0" indent="0">
              <a:buNone/>
            </a:pPr>
            <a:r>
              <a:rPr lang="en-US" sz="2000" dirty="0"/>
              <a:t>	int value(){</a:t>
            </a:r>
          </a:p>
          <a:p>
            <a:pPr marL="0" indent="0">
              <a:buNone/>
            </a:pPr>
            <a:r>
              <a:rPr lang="en-US" sz="2000" dirty="0"/>
              <a:t>		return a;</a:t>
            </a:r>
          </a:p>
          <a:p>
            <a:pPr marL="0" indent="0">
              <a:buNone/>
            </a:pPr>
            <a:r>
              <a:rPr lang="en-US" sz="2000" dirty="0"/>
              <a:t>	}</a:t>
            </a:r>
          </a:p>
          <a:p>
            <a:pPr marL="0" indent="0">
              <a:buNone/>
            </a:pPr>
            <a:r>
              <a:rPr lang="en-US" sz="2000" dirty="0"/>
              <a:t>};</a:t>
            </a:r>
          </a:p>
          <a:p>
            <a:pPr marL="107950" indent="0">
              <a:buNone/>
            </a:pPr>
            <a:endParaRPr lang="en-US" dirty="0"/>
          </a:p>
        </p:txBody>
      </p:sp>
      <p:sp>
        <p:nvSpPr>
          <p:cNvPr id="4" name="Text Placeholder 3">
            <a:extLst>
              <a:ext uri="{FF2B5EF4-FFF2-40B4-BE49-F238E27FC236}">
                <a16:creationId xmlns:a16="http://schemas.microsoft.com/office/drawing/2014/main" id="{7EC4A5B5-D89C-ECF7-75FF-0B07C494B2D4}"/>
              </a:ext>
            </a:extLst>
          </p:cNvPr>
          <p:cNvSpPr>
            <a:spLocks noGrp="1"/>
          </p:cNvSpPr>
          <p:nvPr>
            <p:ph type="body" idx="2"/>
          </p:nvPr>
        </p:nvSpPr>
        <p:spPr/>
        <p:txBody>
          <a:bodyPr/>
          <a:lstStyle/>
          <a:p>
            <a:pPr marL="0" indent="0">
              <a:buNone/>
            </a:pPr>
            <a:r>
              <a:rPr lang="en-US" sz="2000" dirty="0"/>
              <a:t>int main()</a:t>
            </a:r>
          </a:p>
          <a:p>
            <a:pPr marL="0" indent="0">
              <a:buNone/>
            </a:pPr>
            <a:r>
              <a:rPr lang="en-US" sz="2000" dirty="0"/>
              <a:t>{</a:t>
            </a:r>
          </a:p>
          <a:p>
            <a:pPr marL="0" indent="0">
              <a:buNone/>
            </a:pPr>
            <a:r>
              <a:rPr lang="en-US" sz="2000" dirty="0"/>
              <a:t>	A obj;</a:t>
            </a:r>
          </a:p>
          <a:p>
            <a:pPr marL="0" indent="0">
              <a:buNone/>
            </a:pPr>
            <a:r>
              <a:rPr lang="en-US" sz="2000" dirty="0"/>
              <a:t>	</a:t>
            </a:r>
            <a:r>
              <a:rPr lang="en-US" sz="2000" dirty="0" err="1"/>
              <a:t>obj.assign</a:t>
            </a:r>
            <a:r>
              <a:rPr lang="en-US" sz="2000" dirty="0"/>
              <a:t>(5);</a:t>
            </a:r>
          </a:p>
          <a:p>
            <a:pPr marL="0" indent="0">
              <a:buNone/>
            </a:pPr>
            <a:r>
              <a:rPr lang="en-US" sz="2000" dirty="0"/>
              <a:t>	</a:t>
            </a:r>
            <a:r>
              <a:rPr lang="en-US" sz="2000" dirty="0" err="1"/>
              <a:t>cout</a:t>
            </a:r>
            <a:r>
              <a:rPr lang="en-US" sz="2000" dirty="0"/>
              <a:t>&lt;&lt;</a:t>
            </a:r>
            <a:r>
              <a:rPr lang="en-US" sz="2000" dirty="0" err="1"/>
              <a:t>obj.value</a:t>
            </a:r>
            <a:r>
              <a:rPr lang="en-US" sz="2000" dirty="0"/>
              <a:t>();</a:t>
            </a:r>
          </a:p>
          <a:p>
            <a:pPr marL="0" indent="0">
              <a:buNone/>
            </a:pPr>
            <a:r>
              <a:rPr lang="en-US" sz="2000" dirty="0"/>
              <a:t>}</a:t>
            </a:r>
          </a:p>
          <a:p>
            <a:pPr marL="107950" indent="0">
              <a:buNone/>
            </a:pPr>
            <a:endParaRPr lang="en-US" dirty="0"/>
          </a:p>
        </p:txBody>
      </p:sp>
      <p:sp>
        <p:nvSpPr>
          <p:cNvPr id="5" name="TextBox 4">
            <a:extLst>
              <a:ext uri="{FF2B5EF4-FFF2-40B4-BE49-F238E27FC236}">
                <a16:creationId xmlns:a16="http://schemas.microsoft.com/office/drawing/2014/main" id="{4FBB69C8-8474-979D-402E-03676169840F}"/>
              </a:ext>
            </a:extLst>
          </p:cNvPr>
          <p:cNvSpPr txBox="1"/>
          <p:nvPr/>
        </p:nvSpPr>
        <p:spPr>
          <a:xfrm>
            <a:off x="8495818" y="5555848"/>
            <a:ext cx="631904" cy="307777"/>
          </a:xfrm>
          <a:prstGeom prst="rect">
            <a:avLst/>
          </a:prstGeom>
          <a:noFill/>
        </p:spPr>
        <p:txBody>
          <a:bodyPr wrap="none" rtlCol="0">
            <a:spAutoFit/>
          </a:bodyPr>
          <a:lstStyle/>
          <a:p>
            <a:r>
              <a:rPr lang="en-US" dirty="0"/>
              <a:t>Error </a:t>
            </a:r>
          </a:p>
        </p:txBody>
      </p:sp>
    </p:spTree>
    <p:extLst>
      <p:ext uri="{BB962C8B-B14F-4D97-AF65-F5344CB8AC3E}">
        <p14:creationId xmlns:p14="http://schemas.microsoft.com/office/powerpoint/2010/main" val="362937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CA3B-2116-6CF0-0225-A071CB538958}"/>
              </a:ext>
            </a:extLst>
          </p:cNvPr>
          <p:cNvSpPr>
            <a:spLocks noGrp="1"/>
          </p:cNvSpPr>
          <p:nvPr>
            <p:ph type="title"/>
          </p:nvPr>
        </p:nvSpPr>
        <p:spPr/>
        <p:txBody>
          <a:bodyPr>
            <a:normAutofit fontScale="90000"/>
          </a:bodyPr>
          <a:lstStyle/>
          <a:p>
            <a:r>
              <a:rPr lang="en-US" dirty="0"/>
              <a:t>output of the following C++ code?</a:t>
            </a:r>
          </a:p>
        </p:txBody>
      </p:sp>
      <p:sp>
        <p:nvSpPr>
          <p:cNvPr id="3" name="Text Placeholder 2">
            <a:extLst>
              <a:ext uri="{FF2B5EF4-FFF2-40B4-BE49-F238E27FC236}">
                <a16:creationId xmlns:a16="http://schemas.microsoft.com/office/drawing/2014/main" id="{8D3D023A-66C1-3F87-78A2-5752BC2E8396}"/>
              </a:ext>
            </a:extLst>
          </p:cNvPr>
          <p:cNvSpPr>
            <a:spLocks noGrp="1"/>
          </p:cNvSpPr>
          <p:nvPr>
            <p:ph type="body" idx="1"/>
          </p:nvPr>
        </p:nvSpPr>
        <p:spPr/>
        <p:txBody>
          <a:bodyPr>
            <a:normAutofit fontScale="92500" lnSpcReduction="20000"/>
          </a:bodyPr>
          <a:lstStyle/>
          <a:p>
            <a:pPr marL="107950" indent="0">
              <a:buNone/>
            </a:pPr>
            <a:r>
              <a:rPr lang="en-US" dirty="0"/>
              <a:t>#include &lt;iostream&gt;</a:t>
            </a:r>
          </a:p>
          <a:p>
            <a:pPr marL="107950" indent="0">
              <a:buNone/>
            </a:pPr>
            <a:r>
              <a:rPr lang="en-US" dirty="0"/>
              <a:t>#include &lt;string&gt;</a:t>
            </a:r>
          </a:p>
          <a:p>
            <a:pPr marL="107950" indent="0">
              <a:buNone/>
            </a:pPr>
            <a:r>
              <a:rPr lang="en-US" dirty="0"/>
              <a:t>using namespace std;</a:t>
            </a:r>
          </a:p>
          <a:p>
            <a:pPr marL="107950" indent="0">
              <a:buNone/>
            </a:pPr>
            <a:r>
              <a:rPr lang="en-US" dirty="0"/>
              <a:t>class A{</a:t>
            </a:r>
          </a:p>
          <a:p>
            <a:pPr marL="107950" indent="0">
              <a:buNone/>
            </a:pPr>
            <a:r>
              <a:rPr lang="en-US" dirty="0"/>
              <a:t>	public:</a:t>
            </a:r>
          </a:p>
          <a:p>
            <a:pPr marL="107950" indent="0">
              <a:buNone/>
            </a:pPr>
            <a:r>
              <a:rPr lang="en-US" dirty="0"/>
              <a:t>	int a;</a:t>
            </a:r>
          </a:p>
          <a:p>
            <a:pPr marL="107950" indent="0">
              <a:buNone/>
            </a:pPr>
            <a:r>
              <a:rPr lang="en-US" dirty="0"/>
              <a:t>	int b;</a:t>
            </a:r>
          </a:p>
          <a:p>
            <a:pPr marL="107950" indent="0">
              <a:buNone/>
            </a:pPr>
            <a:r>
              <a:rPr lang="en-US" dirty="0"/>
              <a:t>public:</a:t>
            </a:r>
          </a:p>
          <a:p>
            <a:pPr marL="107950" indent="0">
              <a:buNone/>
            </a:pPr>
            <a:r>
              <a:rPr lang="en-US" dirty="0"/>
              <a:t>	A(int </a:t>
            </a:r>
            <a:r>
              <a:rPr lang="en-US" dirty="0" err="1"/>
              <a:t>i</a:t>
            </a:r>
            <a:r>
              <a:rPr lang="en-US" dirty="0"/>
              <a:t>=10,int j=20){</a:t>
            </a:r>
          </a:p>
          <a:p>
            <a:pPr marL="107950" indent="0">
              <a:buNone/>
            </a:pPr>
            <a:r>
              <a:rPr lang="en-US" dirty="0"/>
              <a:t>		a = </a:t>
            </a:r>
            <a:r>
              <a:rPr lang="en-US" dirty="0" err="1"/>
              <a:t>i</a:t>
            </a:r>
            <a:r>
              <a:rPr lang="en-US" dirty="0"/>
              <a:t>;</a:t>
            </a:r>
          </a:p>
          <a:p>
            <a:pPr marL="107950" indent="0">
              <a:buNone/>
            </a:pPr>
            <a:r>
              <a:rPr lang="en-US" dirty="0"/>
              <a:t>		b=j;</a:t>
            </a:r>
          </a:p>
          <a:p>
            <a:pPr marL="107950" indent="0">
              <a:buNone/>
            </a:pPr>
            <a:r>
              <a:rPr lang="en-US" dirty="0"/>
              <a:t>	}</a:t>
            </a:r>
          </a:p>
          <a:p>
            <a:pPr marL="107950" indent="0">
              <a:buNone/>
            </a:pPr>
            <a:r>
              <a:rPr lang="en-US" dirty="0"/>
              <a:t>	void assign(int </a:t>
            </a:r>
            <a:r>
              <a:rPr lang="en-US" dirty="0" err="1"/>
              <a:t>i</a:t>
            </a:r>
            <a:r>
              <a:rPr lang="en-US" dirty="0"/>
              <a:t>){</a:t>
            </a:r>
          </a:p>
          <a:p>
            <a:pPr marL="107950" indent="0">
              <a:buNone/>
            </a:pPr>
            <a:r>
              <a:rPr lang="en-US" dirty="0"/>
              <a:t>		a = </a:t>
            </a:r>
            <a:r>
              <a:rPr lang="en-US" dirty="0" err="1"/>
              <a:t>i</a:t>
            </a:r>
            <a:r>
              <a:rPr lang="en-US" dirty="0"/>
              <a:t>;</a:t>
            </a:r>
          </a:p>
          <a:p>
            <a:pPr marL="107950" indent="0">
              <a:buNone/>
            </a:pPr>
            <a:r>
              <a:rPr lang="en-US" dirty="0"/>
              <a:t>	}</a:t>
            </a:r>
          </a:p>
        </p:txBody>
      </p:sp>
      <p:sp>
        <p:nvSpPr>
          <p:cNvPr id="4" name="Text Placeholder 3">
            <a:extLst>
              <a:ext uri="{FF2B5EF4-FFF2-40B4-BE49-F238E27FC236}">
                <a16:creationId xmlns:a16="http://schemas.microsoft.com/office/drawing/2014/main" id="{D0AFC51E-1B89-FBFD-9A60-929B0314FCDC}"/>
              </a:ext>
            </a:extLst>
          </p:cNvPr>
          <p:cNvSpPr>
            <a:spLocks noGrp="1"/>
          </p:cNvSpPr>
          <p:nvPr>
            <p:ph type="body" idx="2"/>
          </p:nvPr>
        </p:nvSpPr>
        <p:spPr/>
        <p:txBody>
          <a:bodyPr>
            <a:normAutofit lnSpcReduction="10000"/>
          </a:bodyPr>
          <a:lstStyle/>
          <a:p>
            <a:pPr marL="107950" indent="0">
              <a:buNone/>
            </a:pPr>
            <a:r>
              <a:rPr lang="en-US" dirty="0"/>
              <a:t>	int </a:t>
            </a:r>
            <a:r>
              <a:rPr lang="en-US" dirty="0" err="1"/>
              <a:t>returnvalue</a:t>
            </a:r>
            <a:r>
              <a:rPr lang="en-US" dirty="0"/>
              <a:t>(){</a:t>
            </a:r>
          </a:p>
          <a:p>
            <a:pPr marL="107950" indent="0">
              <a:buNone/>
            </a:pPr>
            <a:r>
              <a:rPr lang="en-US" dirty="0"/>
              <a:t>		return a;</a:t>
            </a:r>
          </a:p>
          <a:p>
            <a:pPr marL="107950" indent="0">
              <a:buNone/>
            </a:pPr>
            <a:r>
              <a:rPr lang="en-US" dirty="0"/>
              <a:t>	}</a:t>
            </a:r>
          </a:p>
          <a:p>
            <a:pPr marL="107950" indent="0">
              <a:buNone/>
            </a:pPr>
            <a:r>
              <a:rPr lang="en-US" dirty="0"/>
              <a:t>};</a:t>
            </a:r>
          </a:p>
          <a:p>
            <a:pPr marL="107950" indent="0">
              <a:buNone/>
            </a:pPr>
            <a:r>
              <a:rPr lang="en-US" dirty="0"/>
              <a:t>int main()</a:t>
            </a:r>
          </a:p>
          <a:p>
            <a:pPr marL="107950" indent="0">
              <a:buNone/>
            </a:pPr>
            <a:r>
              <a:rPr lang="en-US" dirty="0"/>
              <a:t>{</a:t>
            </a:r>
          </a:p>
          <a:p>
            <a:pPr marL="107950" indent="0">
              <a:buNone/>
            </a:pPr>
            <a:r>
              <a:rPr lang="en-US" dirty="0"/>
              <a:t>	A obj;</a:t>
            </a:r>
          </a:p>
          <a:p>
            <a:pPr marL="107950" indent="0">
              <a:buNone/>
            </a:pPr>
            <a:r>
              <a:rPr lang="en-US" dirty="0"/>
              <a:t>	</a:t>
            </a:r>
            <a:r>
              <a:rPr lang="en-US" dirty="0" err="1"/>
              <a:t>cout</a:t>
            </a:r>
            <a:r>
              <a:rPr lang="en-US" dirty="0"/>
              <a:t>&lt;&lt; </a:t>
            </a:r>
            <a:r>
              <a:rPr lang="en-US" dirty="0" err="1"/>
              <a:t>obj.a</a:t>
            </a:r>
            <a:r>
              <a:rPr lang="en-US" dirty="0"/>
              <a:t> &lt;&lt;</a:t>
            </a:r>
            <a:r>
              <a:rPr lang="en-US" dirty="0" err="1"/>
              <a:t>obj.b</a:t>
            </a:r>
            <a:r>
              <a:rPr lang="en-US" dirty="0"/>
              <a:t>&lt;&lt;</a:t>
            </a:r>
            <a:r>
              <a:rPr lang="en-US" dirty="0" err="1"/>
              <a:t>endl</a:t>
            </a:r>
            <a:r>
              <a:rPr lang="en-US" dirty="0"/>
              <a:t>;</a:t>
            </a:r>
          </a:p>
          <a:p>
            <a:pPr marL="107950" indent="0">
              <a:buNone/>
            </a:pPr>
            <a:r>
              <a:rPr lang="en-US" dirty="0"/>
              <a:t>	</a:t>
            </a:r>
            <a:r>
              <a:rPr lang="en-US" dirty="0" err="1"/>
              <a:t>cout</a:t>
            </a:r>
            <a:r>
              <a:rPr lang="en-US" dirty="0"/>
              <a:t>&lt;&lt;‘\n';</a:t>
            </a:r>
          </a:p>
          <a:p>
            <a:pPr marL="107950" indent="0">
              <a:buNone/>
            </a:pPr>
            <a:r>
              <a:rPr lang="en-US" dirty="0"/>
              <a:t>	A obj1(45);</a:t>
            </a:r>
          </a:p>
          <a:p>
            <a:pPr marL="107950" indent="0">
              <a:buNone/>
            </a:pPr>
            <a:r>
              <a:rPr lang="en-US" dirty="0"/>
              <a:t>	</a:t>
            </a:r>
            <a:r>
              <a:rPr lang="en-US" dirty="0" err="1"/>
              <a:t>cout</a:t>
            </a:r>
            <a:r>
              <a:rPr lang="en-US" dirty="0"/>
              <a:t>&lt;&lt; obj1.a &lt;&lt;</a:t>
            </a:r>
            <a:r>
              <a:rPr lang="en-US" dirty="0" err="1"/>
              <a:t>obj.b</a:t>
            </a:r>
            <a:r>
              <a:rPr lang="en-US" dirty="0"/>
              <a:t>&lt;&lt;</a:t>
            </a:r>
            <a:r>
              <a:rPr lang="en-US" dirty="0" err="1"/>
              <a:t>endl</a:t>
            </a:r>
            <a:r>
              <a:rPr lang="en-US" dirty="0"/>
              <a:t>;</a:t>
            </a:r>
          </a:p>
          <a:p>
            <a:pPr marL="107950" indent="0">
              <a:buNone/>
            </a:pPr>
            <a:r>
              <a:rPr lang="en-US" dirty="0"/>
              <a:t>	A obj3(10,20);</a:t>
            </a:r>
          </a:p>
          <a:p>
            <a:pPr marL="107950" indent="0">
              <a:buNone/>
            </a:pPr>
            <a:r>
              <a:rPr lang="en-US" dirty="0" err="1"/>
              <a:t>cout</a:t>
            </a:r>
            <a:r>
              <a:rPr lang="en-US" dirty="0"/>
              <a:t>&lt;&lt; obj3.a &lt;&lt; obj3.b&lt;&lt;</a:t>
            </a:r>
            <a:r>
              <a:rPr lang="en-US" dirty="0" err="1"/>
              <a:t>endl</a:t>
            </a:r>
            <a:r>
              <a:rPr lang="en-US" dirty="0"/>
              <a:t>;</a:t>
            </a:r>
          </a:p>
          <a:p>
            <a:pPr marL="107950" indent="0">
              <a:buNone/>
            </a:pPr>
            <a:r>
              <a:rPr lang="en-US" dirty="0"/>
              <a:t>}</a:t>
            </a:r>
          </a:p>
          <a:p>
            <a:pPr marL="107950" indent="0">
              <a:buNone/>
            </a:pPr>
            <a:endParaRPr lang="en-US" dirty="0"/>
          </a:p>
        </p:txBody>
      </p:sp>
    </p:spTree>
    <p:extLst>
      <p:ext uri="{BB962C8B-B14F-4D97-AF65-F5344CB8AC3E}">
        <p14:creationId xmlns:p14="http://schemas.microsoft.com/office/powerpoint/2010/main" val="2524751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output of the following C++ code?</a:t>
            </a:r>
          </a:p>
        </p:txBody>
      </p:sp>
    </p:spTree>
    <p:extLst>
      <p:ext uri="{BB962C8B-B14F-4D97-AF65-F5344CB8AC3E}">
        <p14:creationId xmlns:p14="http://schemas.microsoft.com/office/powerpoint/2010/main" val="1573132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Initializer List</a:t>
            </a:r>
            <a:br>
              <a:rPr lang="en-US" b="1" dirty="0"/>
            </a:br>
            <a:endParaRPr lang="en-US" dirty="0"/>
          </a:p>
        </p:txBody>
      </p:sp>
      <p:sp>
        <p:nvSpPr>
          <p:cNvPr id="3" name="Text Placeholder 2"/>
          <p:cNvSpPr>
            <a:spLocks noGrp="1"/>
          </p:cNvSpPr>
          <p:nvPr>
            <p:ph type="body" idx="1"/>
          </p:nvPr>
        </p:nvSpPr>
        <p:spPr/>
        <p:txBody>
          <a:bodyPr/>
          <a:lstStyle/>
          <a:p>
            <a:r>
              <a:rPr lang="en-US" dirty="0"/>
              <a:t>Initializer List is used in initializing the data members of a class. The list of members to be initialized is indicated with constructor as a comma-separated list followed by a colon.</a:t>
            </a:r>
          </a:p>
          <a:p>
            <a:pPr lvl="1"/>
            <a:r>
              <a:rPr lang="en-US" dirty="0"/>
              <a:t>Syntax: 	</a:t>
            </a:r>
            <a:r>
              <a:rPr lang="en-US" i="1" dirty="0">
                <a:solidFill>
                  <a:srgbClr val="FF0000"/>
                </a:solidFill>
              </a:rPr>
              <a:t>Constructor(int var1 , int var2): Lvaraible1 (var1), Lvaraible12(var2) {}</a:t>
            </a:r>
          </a:p>
        </p:txBody>
      </p:sp>
    </p:spTree>
    <p:extLst>
      <p:ext uri="{BB962C8B-B14F-4D97-AF65-F5344CB8AC3E}">
        <p14:creationId xmlns:p14="http://schemas.microsoft.com/office/powerpoint/2010/main" val="1469814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pic>
        <p:nvPicPr>
          <p:cNvPr id="4" name="Picture 3"/>
          <p:cNvPicPr>
            <a:picLocks noChangeAspect="1"/>
          </p:cNvPicPr>
          <p:nvPr/>
        </p:nvPicPr>
        <p:blipFill>
          <a:blip r:embed="rId2"/>
          <a:stretch>
            <a:fillRect/>
          </a:stretch>
        </p:blipFill>
        <p:spPr>
          <a:xfrm>
            <a:off x="5002306" y="729549"/>
            <a:ext cx="5762625" cy="5238750"/>
          </a:xfrm>
          <a:prstGeom prst="rect">
            <a:avLst/>
          </a:prstGeom>
        </p:spPr>
      </p:pic>
    </p:spTree>
    <p:extLst>
      <p:ext uri="{BB962C8B-B14F-4D97-AF65-F5344CB8AC3E}">
        <p14:creationId xmlns:p14="http://schemas.microsoft.com/office/powerpoint/2010/main" val="259109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dirty="0"/>
              <a:t>1. </a:t>
            </a:r>
            <a:r>
              <a:rPr lang="en-US" b="1" dirty="0"/>
              <a:t>For initialization of non-static const data members</a:t>
            </a:r>
            <a:endParaRPr lang="en-US" dirty="0"/>
          </a:p>
        </p:txBody>
      </p:sp>
      <p:sp>
        <p:nvSpPr>
          <p:cNvPr id="4" name="Rectangle 3"/>
          <p:cNvSpPr/>
          <p:nvPr/>
        </p:nvSpPr>
        <p:spPr>
          <a:xfrm>
            <a:off x="1084729" y="2252117"/>
            <a:ext cx="6096000" cy="1815882"/>
          </a:xfrm>
          <a:prstGeom prst="rect">
            <a:avLst/>
          </a:prstGeom>
        </p:spPr>
        <p:txBody>
          <a:bodyPr>
            <a:spAutoFit/>
          </a:bodyPr>
          <a:lstStyle/>
          <a:p>
            <a:pPr marL="342900" indent="-342900">
              <a:buFont typeface="Arial" panose="020B0604020202020204" pitchFamily="34" charset="0"/>
              <a:buChar char="•"/>
            </a:pPr>
            <a:r>
              <a:rPr lang="en-US" dirty="0">
                <a:solidFill>
                  <a:srgbClr val="273239"/>
                </a:solidFill>
                <a:latin typeface="urw-din"/>
              </a:rPr>
              <a:t>const data members must be initialized using Initializer List. </a:t>
            </a:r>
          </a:p>
          <a:p>
            <a:pPr marL="342900" indent="-342900">
              <a:buFont typeface="Arial" panose="020B0604020202020204" pitchFamily="34" charset="0"/>
              <a:buChar char="•"/>
            </a:pPr>
            <a:r>
              <a:rPr lang="en-US" dirty="0">
                <a:solidFill>
                  <a:srgbClr val="273239"/>
                </a:solidFill>
                <a:latin typeface="urw-din"/>
              </a:rPr>
              <a:t>Reason for initializing the const data member in the initializer list is because no memory is allocated separately for const data member, it is folded in the symbol table due to which we need to initialize it in the initializer list. </a:t>
            </a:r>
            <a:endParaRPr lang="en-US" dirty="0"/>
          </a:p>
          <a:p>
            <a:pPr marL="342900" indent="-342900">
              <a:buFont typeface="Arial" panose="020B0604020202020204" pitchFamily="34" charset="0"/>
              <a:buChar char="•"/>
            </a:pPr>
            <a:r>
              <a:rPr lang="en-US" dirty="0">
                <a:solidFill>
                  <a:srgbClr val="273239"/>
                </a:solidFill>
                <a:latin typeface="urw-din"/>
              </a:rPr>
              <a:t>Also, it is a Parameterized constructor and we don’t need to call the assignment operator which means we are avoiding one extra operation.</a:t>
            </a:r>
            <a:endParaRPr lang="en-US" dirty="0"/>
          </a:p>
        </p:txBody>
      </p:sp>
      <p:pic>
        <p:nvPicPr>
          <p:cNvPr id="5" name="Picture 4"/>
          <p:cNvPicPr>
            <a:picLocks noChangeAspect="1"/>
          </p:cNvPicPr>
          <p:nvPr/>
        </p:nvPicPr>
        <p:blipFill>
          <a:blip r:embed="rId2"/>
          <a:stretch>
            <a:fillRect/>
          </a:stretch>
        </p:blipFill>
        <p:spPr>
          <a:xfrm>
            <a:off x="2580704" y="3791772"/>
            <a:ext cx="3104050" cy="2990045"/>
          </a:xfrm>
          <a:prstGeom prst="rect">
            <a:avLst/>
          </a:prstGeom>
        </p:spPr>
      </p:pic>
      <p:pic>
        <p:nvPicPr>
          <p:cNvPr id="6" name="Picture 5"/>
          <p:cNvPicPr>
            <a:picLocks noChangeAspect="1"/>
          </p:cNvPicPr>
          <p:nvPr/>
        </p:nvPicPr>
        <p:blipFill>
          <a:blip r:embed="rId3"/>
          <a:stretch>
            <a:fillRect/>
          </a:stretch>
        </p:blipFill>
        <p:spPr>
          <a:xfrm>
            <a:off x="8252325" y="1816474"/>
            <a:ext cx="2847975" cy="3009900"/>
          </a:xfrm>
          <a:prstGeom prst="rect">
            <a:avLst/>
          </a:prstGeom>
        </p:spPr>
      </p:pic>
    </p:spTree>
    <p:extLst>
      <p:ext uri="{BB962C8B-B14F-4D97-AF65-F5344CB8AC3E}">
        <p14:creationId xmlns:p14="http://schemas.microsoft.com/office/powerpoint/2010/main" val="4175848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dirty="0"/>
              <a:t>2. </a:t>
            </a:r>
            <a:r>
              <a:rPr lang="en-US" b="1" dirty="0"/>
              <a:t>For initialization of reference members</a:t>
            </a:r>
            <a:endParaRPr lang="en-US" dirty="0"/>
          </a:p>
        </p:txBody>
      </p:sp>
      <p:pic>
        <p:nvPicPr>
          <p:cNvPr id="4" name="Picture 3"/>
          <p:cNvPicPr>
            <a:picLocks noChangeAspect="1"/>
          </p:cNvPicPr>
          <p:nvPr/>
        </p:nvPicPr>
        <p:blipFill>
          <a:blip r:embed="rId2"/>
          <a:stretch>
            <a:fillRect/>
          </a:stretch>
        </p:blipFill>
        <p:spPr>
          <a:xfrm>
            <a:off x="2140162" y="2544030"/>
            <a:ext cx="3955788" cy="3403234"/>
          </a:xfrm>
          <a:prstGeom prst="rect">
            <a:avLst/>
          </a:prstGeom>
        </p:spPr>
      </p:pic>
      <p:pic>
        <p:nvPicPr>
          <p:cNvPr id="5" name="Picture 4"/>
          <p:cNvPicPr>
            <a:picLocks noChangeAspect="1"/>
          </p:cNvPicPr>
          <p:nvPr/>
        </p:nvPicPr>
        <p:blipFill>
          <a:blip r:embed="rId3"/>
          <a:stretch>
            <a:fillRect/>
          </a:stretch>
        </p:blipFill>
        <p:spPr>
          <a:xfrm>
            <a:off x="6584016" y="2065930"/>
            <a:ext cx="5048250" cy="3152775"/>
          </a:xfrm>
          <a:prstGeom prst="rect">
            <a:avLst/>
          </a:prstGeom>
        </p:spPr>
      </p:pic>
      <p:sp>
        <p:nvSpPr>
          <p:cNvPr id="6" name="Rectangle 5"/>
          <p:cNvSpPr/>
          <p:nvPr/>
        </p:nvSpPr>
        <p:spPr>
          <a:xfrm>
            <a:off x="5937457" y="5873767"/>
            <a:ext cx="6096000" cy="738664"/>
          </a:xfrm>
          <a:prstGeom prst="rect">
            <a:avLst/>
          </a:prstGeom>
        </p:spPr>
        <p:txBody>
          <a:bodyPr>
            <a:spAutoFit/>
          </a:bodyPr>
          <a:lstStyle/>
          <a:p>
            <a:r>
              <a:rPr lang="en-US" dirty="0">
                <a:solidFill>
                  <a:srgbClr val="273239"/>
                </a:solidFill>
                <a:latin typeface="urw-din"/>
              </a:rPr>
              <a:t>Reference members must be initialized using Initializer List. In the following example, “t” is a reference member of Test class and is initialized using Initializer List</a:t>
            </a:r>
            <a:endParaRPr lang="en-US" dirty="0"/>
          </a:p>
        </p:txBody>
      </p:sp>
    </p:spTree>
    <p:extLst>
      <p:ext uri="{BB962C8B-B14F-4D97-AF65-F5344CB8AC3E}">
        <p14:creationId xmlns:p14="http://schemas.microsoft.com/office/powerpoint/2010/main" val="240195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a:xfrm>
            <a:off x="325953" y="1329051"/>
            <a:ext cx="11360700" cy="4529700"/>
          </a:xfrm>
        </p:spPr>
        <p:txBody>
          <a:bodyPr/>
          <a:lstStyle/>
          <a:p>
            <a:r>
              <a:rPr lang="en-US" b="1" dirty="0"/>
              <a:t>3. For initialization of member objects which do not have default constructor:</a:t>
            </a:r>
            <a:r>
              <a:rPr lang="en-US" dirty="0"/>
              <a:t> </a:t>
            </a:r>
          </a:p>
        </p:txBody>
      </p:sp>
      <p:pic>
        <p:nvPicPr>
          <p:cNvPr id="4" name="Picture 3"/>
          <p:cNvPicPr>
            <a:picLocks noChangeAspect="1"/>
          </p:cNvPicPr>
          <p:nvPr/>
        </p:nvPicPr>
        <p:blipFill>
          <a:blip r:embed="rId2"/>
          <a:stretch>
            <a:fillRect/>
          </a:stretch>
        </p:blipFill>
        <p:spPr>
          <a:xfrm>
            <a:off x="5714923" y="1981200"/>
            <a:ext cx="4968766" cy="4314545"/>
          </a:xfrm>
          <a:prstGeom prst="rect">
            <a:avLst/>
          </a:prstGeom>
        </p:spPr>
      </p:pic>
    </p:spTree>
    <p:extLst>
      <p:ext uri="{BB962C8B-B14F-4D97-AF65-F5344CB8AC3E}">
        <p14:creationId xmlns:p14="http://schemas.microsoft.com/office/powerpoint/2010/main" val="15811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dirty="0"/>
              <a:t>Destructors</a:t>
            </a:r>
          </a:p>
        </p:txBody>
      </p:sp>
      <p:sp>
        <p:nvSpPr>
          <p:cNvPr id="3" name="Content Placeholder 2"/>
          <p:cNvSpPr>
            <a:spLocks noGrp="1"/>
          </p:cNvSpPr>
          <p:nvPr>
            <p:ph idx="1"/>
          </p:nvPr>
        </p:nvSpPr>
        <p:spPr/>
        <p:txBody>
          <a:bodyPr>
            <a:normAutofit fontScale="92500" lnSpcReduction="20000"/>
          </a:bodyPr>
          <a:lstStyle/>
          <a:p>
            <a:pPr fontAlgn="base"/>
            <a:r>
              <a:rPr lang="en-US" dirty="0"/>
              <a:t>Destructor is an instance member function which is invoked automatically whenever an object is going to be destroyed. Meaning, a destructor is the last function that is going to be called before an object is destroyed.</a:t>
            </a:r>
          </a:p>
          <a:p>
            <a:pPr fontAlgn="base"/>
            <a:r>
              <a:rPr lang="en-US" dirty="0"/>
              <a:t>Destructor is also a special member function like constructor. Destructor destroys the class objects created by constructor. </a:t>
            </a:r>
          </a:p>
          <a:p>
            <a:pPr fontAlgn="base"/>
            <a:r>
              <a:rPr lang="en-US" dirty="0"/>
              <a:t>Destructor has the same name as their class name preceded by a tilde (~) symbol.</a:t>
            </a:r>
          </a:p>
          <a:p>
            <a:pPr fontAlgn="base"/>
            <a:r>
              <a:rPr lang="en-US" dirty="0"/>
              <a:t>It is not possible to define more than one destructor. </a:t>
            </a:r>
          </a:p>
          <a:p>
            <a:pPr fontAlgn="base"/>
            <a:r>
              <a:rPr lang="en-US" dirty="0"/>
              <a:t>The destructor is only one way to destroy the object create by constructor. Hence destructor can-not be overloaded.</a:t>
            </a:r>
          </a:p>
          <a:p>
            <a:pPr fontAlgn="base"/>
            <a:r>
              <a:rPr lang="en-US" dirty="0"/>
              <a:t>Destructor neither requires any argument nor returns any value.</a:t>
            </a:r>
          </a:p>
          <a:p>
            <a:pPr fontAlgn="base"/>
            <a:r>
              <a:rPr lang="en-US" dirty="0"/>
              <a:t>It is automatically called when object goes out of scope. </a:t>
            </a:r>
          </a:p>
          <a:p>
            <a:pPr fontAlgn="base"/>
            <a:r>
              <a:rPr lang="en-US" dirty="0"/>
              <a:t>Destructor release memory space occupied by the objects created by constructor.</a:t>
            </a:r>
          </a:p>
          <a:p>
            <a:pPr fontAlgn="base"/>
            <a:r>
              <a:rPr lang="en-US" dirty="0"/>
              <a:t>In destructor, objects are destroyed in the reverse of an object creation.</a:t>
            </a:r>
          </a:p>
        </p:txBody>
      </p:sp>
    </p:spTree>
    <p:extLst>
      <p:ext uri="{BB962C8B-B14F-4D97-AF65-F5344CB8AC3E}">
        <p14:creationId xmlns:p14="http://schemas.microsoft.com/office/powerpoint/2010/main" val="1059228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When do we use Initializer List in C++</a:t>
            </a:r>
            <a:br>
              <a:rPr lang="en-US" b="1" dirty="0"/>
            </a:br>
            <a:endParaRPr lang="en-US" dirty="0"/>
          </a:p>
        </p:txBody>
      </p:sp>
      <p:sp>
        <p:nvSpPr>
          <p:cNvPr id="3" name="Text Placeholder 2"/>
          <p:cNvSpPr>
            <a:spLocks noGrp="1"/>
          </p:cNvSpPr>
          <p:nvPr>
            <p:ph type="body" idx="1"/>
          </p:nvPr>
        </p:nvSpPr>
        <p:spPr/>
        <p:txBody>
          <a:bodyPr/>
          <a:lstStyle/>
          <a:p>
            <a:r>
              <a:rPr lang="en-US" b="1" dirty="0"/>
              <a:t> 4. For initialization of base class members</a:t>
            </a:r>
            <a:endParaRPr lang="en-US" dirty="0"/>
          </a:p>
        </p:txBody>
      </p:sp>
      <p:pic>
        <p:nvPicPr>
          <p:cNvPr id="4" name="Picture 3"/>
          <p:cNvPicPr>
            <a:picLocks noChangeAspect="1"/>
          </p:cNvPicPr>
          <p:nvPr/>
        </p:nvPicPr>
        <p:blipFill>
          <a:blip r:embed="rId2"/>
          <a:stretch>
            <a:fillRect/>
          </a:stretch>
        </p:blipFill>
        <p:spPr>
          <a:xfrm>
            <a:off x="5530351" y="2254925"/>
            <a:ext cx="4673166" cy="3988174"/>
          </a:xfrm>
          <a:prstGeom prst="rect">
            <a:avLst/>
          </a:prstGeom>
        </p:spPr>
      </p:pic>
    </p:spTree>
    <p:extLst>
      <p:ext uri="{BB962C8B-B14F-4D97-AF65-F5344CB8AC3E}">
        <p14:creationId xmlns:p14="http://schemas.microsoft.com/office/powerpoint/2010/main" val="1439756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Brain Test</a:t>
            </a:r>
          </a:p>
        </p:txBody>
      </p:sp>
      <p:pic>
        <p:nvPicPr>
          <p:cNvPr id="4" name="Picture 3"/>
          <p:cNvPicPr>
            <a:picLocks noChangeAspect="1"/>
          </p:cNvPicPr>
          <p:nvPr/>
        </p:nvPicPr>
        <p:blipFill>
          <a:blip r:embed="rId2"/>
          <a:stretch>
            <a:fillRect/>
          </a:stretch>
        </p:blipFill>
        <p:spPr>
          <a:xfrm>
            <a:off x="717177" y="1739153"/>
            <a:ext cx="5781675" cy="3800475"/>
          </a:xfrm>
          <a:prstGeom prst="rect">
            <a:avLst/>
          </a:prstGeom>
        </p:spPr>
      </p:pic>
      <p:pic>
        <p:nvPicPr>
          <p:cNvPr id="5" name="Picture 4"/>
          <p:cNvPicPr>
            <a:picLocks noChangeAspect="1"/>
          </p:cNvPicPr>
          <p:nvPr/>
        </p:nvPicPr>
        <p:blipFill>
          <a:blip r:embed="rId3"/>
          <a:stretch>
            <a:fillRect/>
          </a:stretch>
        </p:blipFill>
        <p:spPr>
          <a:xfrm>
            <a:off x="6245879" y="1739153"/>
            <a:ext cx="5419725" cy="3752850"/>
          </a:xfrm>
          <a:prstGeom prst="rect">
            <a:avLst/>
          </a:prstGeom>
        </p:spPr>
      </p:pic>
    </p:spTree>
    <p:extLst>
      <p:ext uri="{BB962C8B-B14F-4D97-AF65-F5344CB8AC3E}">
        <p14:creationId xmlns:p14="http://schemas.microsoft.com/office/powerpoint/2010/main" val="1935363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22" y="1691331"/>
            <a:ext cx="2815627" cy="3479202"/>
          </a:xfrm>
          <a:solidFill>
            <a:schemeClr val="accent4">
              <a:lumMod val="75000"/>
            </a:schemeClr>
          </a:solidFill>
        </p:spPr>
        <p:txBody>
          <a:bodyPr anchor="t">
            <a:normAutofit/>
          </a:bodyPr>
          <a:lstStyle/>
          <a:p>
            <a:pPr algn="ctr"/>
            <a:r>
              <a:rPr lang="en-US" sz="3000" dirty="0">
                <a:solidFill>
                  <a:srgbClr val="FFFFFF"/>
                </a:solidFill>
              </a:rPr>
              <a:t>const Keyword in C++</a:t>
            </a:r>
          </a:p>
        </p:txBody>
      </p:sp>
      <p:sp>
        <p:nvSpPr>
          <p:cNvPr id="3" name="Content Placeholder 2"/>
          <p:cNvSpPr>
            <a:spLocks noGrp="1"/>
          </p:cNvSpPr>
          <p:nvPr>
            <p:ph idx="1"/>
          </p:nvPr>
        </p:nvSpPr>
        <p:spPr>
          <a:xfrm>
            <a:off x="5555562" y="1691331"/>
            <a:ext cx="4454782" cy="3479202"/>
          </a:xfrm>
        </p:spPr>
        <p:txBody>
          <a:bodyPr>
            <a:normAutofit/>
          </a:bodyPr>
          <a:lstStyle/>
          <a:p>
            <a:r>
              <a:rPr lang="en-US" sz="1500" dirty="0">
                <a:latin typeface="Times New Roman" panose="02020603050405020304" pitchFamily="18" charset="0"/>
                <a:cs typeface="Times New Roman" panose="02020603050405020304" pitchFamily="18" charset="0"/>
              </a:rPr>
              <a:t>Constant is something that doesn't change. </a:t>
            </a:r>
          </a:p>
          <a:p>
            <a:r>
              <a:rPr lang="en-US" sz="1500" dirty="0">
                <a:latin typeface="Times New Roman" panose="02020603050405020304" pitchFamily="18" charset="0"/>
                <a:cs typeface="Times New Roman" panose="02020603050405020304" pitchFamily="18" charset="0"/>
              </a:rPr>
              <a:t>In C language and C++ we use the keyword const to make program elements constant. </a:t>
            </a:r>
          </a:p>
          <a:p>
            <a:r>
              <a:rPr lang="en-US" sz="1500" dirty="0">
                <a:latin typeface="Times New Roman" panose="02020603050405020304" pitchFamily="18" charset="0"/>
                <a:cs typeface="Times New Roman" panose="02020603050405020304" pitchFamily="18" charset="0"/>
              </a:rPr>
              <a:t>const keyword can be used in many contexts in a C++ program. It can be used with:</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Variables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Pointers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Function arguments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Class Data members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Class Member functions </a:t>
            </a:r>
          </a:p>
          <a:p>
            <a:pPr lvl="1">
              <a:buFont typeface="Wingdings" panose="05000000000000000000" pitchFamily="2" charset="2"/>
              <a:buChar char="§"/>
            </a:pPr>
            <a:r>
              <a:rPr lang="en-US" sz="1500" b="1" dirty="0">
                <a:latin typeface="Times New Roman" panose="02020603050405020304" pitchFamily="18" charset="0"/>
                <a:cs typeface="Times New Roman" panose="02020603050405020304" pitchFamily="18" charset="0"/>
              </a:rPr>
              <a:t>Objects</a:t>
            </a:r>
          </a:p>
        </p:txBody>
      </p:sp>
    </p:spTree>
    <p:extLst>
      <p:ext uri="{BB962C8B-B14F-4D97-AF65-F5344CB8AC3E}">
        <p14:creationId xmlns:p14="http://schemas.microsoft.com/office/powerpoint/2010/main" val="21703021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AD474-9D38-4B35-A1EC-59D6B6B8A46D}"/>
              </a:ext>
            </a:extLst>
          </p:cNvPr>
          <p:cNvSpPr>
            <a:spLocks noGrp="1"/>
          </p:cNvSpPr>
          <p:nvPr>
            <p:ph type="title"/>
          </p:nvPr>
        </p:nvSpPr>
        <p:spPr/>
        <p:txBody>
          <a:bodyPr>
            <a:normAutofit fontScale="90000"/>
          </a:bodyPr>
          <a:lstStyle/>
          <a:p>
            <a:r>
              <a:rPr lang="en-GB" dirty="0"/>
              <a:t>Defining Constants:</a:t>
            </a:r>
          </a:p>
        </p:txBody>
      </p:sp>
      <p:sp>
        <p:nvSpPr>
          <p:cNvPr id="3" name="Content Placeholder 2">
            <a:extLst>
              <a:ext uri="{FF2B5EF4-FFF2-40B4-BE49-F238E27FC236}">
                <a16:creationId xmlns:a16="http://schemas.microsoft.com/office/drawing/2014/main" id="{051B0F8B-22E0-4B6F-974A-436E4BB88B5E}"/>
              </a:ext>
            </a:extLst>
          </p:cNvPr>
          <p:cNvSpPr>
            <a:spLocks noGrp="1"/>
          </p:cNvSpPr>
          <p:nvPr>
            <p:ph idx="1"/>
          </p:nvPr>
        </p:nvSpPr>
        <p:spPr/>
        <p:txBody>
          <a:bodyPr/>
          <a:lstStyle/>
          <a:p>
            <a:pPr marL="0" indent="0" fontAlgn="base">
              <a:buNone/>
            </a:pPr>
            <a:r>
              <a:rPr lang="en-US" sz="2100" dirty="0">
                <a:latin typeface="Times New Roman" panose="02020603050405020304" pitchFamily="18" charset="0"/>
                <a:cs typeface="Times New Roman" panose="02020603050405020304" pitchFamily="18" charset="0"/>
              </a:rPr>
              <a:t>In C/C++ program we can define constants in two ways as shown below:</a:t>
            </a:r>
          </a:p>
          <a:p>
            <a:pPr marL="591503" lvl="1" indent="-385763" fontAlgn="base">
              <a:buFont typeface="+mj-lt"/>
              <a:buAutoNum type="arabicPeriod"/>
            </a:pPr>
            <a:r>
              <a:rPr lang="en-US" sz="1950" dirty="0">
                <a:latin typeface="Times New Roman" panose="02020603050405020304" pitchFamily="18" charset="0"/>
                <a:cs typeface="Times New Roman" panose="02020603050405020304" pitchFamily="18" charset="0"/>
              </a:rPr>
              <a:t>Using </a:t>
            </a:r>
            <a:r>
              <a:rPr lang="en-US" sz="1950" i="1" dirty="0">
                <a:latin typeface="Times New Roman" panose="02020603050405020304" pitchFamily="18" charset="0"/>
                <a:cs typeface="Times New Roman" panose="02020603050405020304" pitchFamily="18" charset="0"/>
              </a:rPr>
              <a:t>#define</a:t>
            </a:r>
            <a:r>
              <a:rPr lang="en-US" sz="1950" dirty="0">
                <a:latin typeface="Times New Roman" panose="02020603050405020304" pitchFamily="18" charset="0"/>
                <a:cs typeface="Times New Roman" panose="02020603050405020304" pitchFamily="18" charset="0"/>
              </a:rPr>
              <a:t> preprocessor directive</a:t>
            </a:r>
          </a:p>
          <a:p>
            <a:pPr marL="411480" lvl="2" indent="0" fontAlgn="base">
              <a:buNone/>
            </a:pPr>
            <a:endParaRPr lang="en-US" sz="1800" dirty="0">
              <a:latin typeface="Times New Roman" panose="02020603050405020304" pitchFamily="18" charset="0"/>
              <a:cs typeface="Times New Roman" panose="02020603050405020304" pitchFamily="18" charset="0"/>
            </a:endParaRPr>
          </a:p>
          <a:p>
            <a:pPr marL="411480" lvl="2" indent="0" fontAlgn="base">
              <a:buNone/>
            </a:pPr>
            <a:endParaRPr lang="en-US" sz="1800" dirty="0">
              <a:latin typeface="Times New Roman" panose="02020603050405020304" pitchFamily="18" charset="0"/>
              <a:cs typeface="Times New Roman" panose="02020603050405020304" pitchFamily="18" charset="0"/>
            </a:endParaRPr>
          </a:p>
          <a:p>
            <a:pPr marL="591503" lvl="1" indent="-385763" fontAlgn="base">
              <a:buFont typeface="+mj-lt"/>
              <a:buAutoNum type="arabicPeriod"/>
            </a:pPr>
            <a:r>
              <a:rPr lang="en-US" sz="1950" dirty="0">
                <a:latin typeface="Times New Roman" panose="02020603050405020304" pitchFamily="18" charset="0"/>
                <a:cs typeface="Times New Roman" panose="02020603050405020304" pitchFamily="18" charset="0"/>
              </a:rPr>
              <a:t>Using a </a:t>
            </a:r>
            <a:r>
              <a:rPr lang="en-US" sz="1950" i="1" dirty="0">
                <a:latin typeface="Times New Roman" panose="02020603050405020304" pitchFamily="18" charset="0"/>
                <a:cs typeface="Times New Roman" panose="02020603050405020304" pitchFamily="18" charset="0"/>
              </a:rPr>
              <a:t>const</a:t>
            </a:r>
            <a:r>
              <a:rPr lang="en-US" sz="1950" dirty="0">
                <a:latin typeface="Times New Roman" panose="02020603050405020304" pitchFamily="18" charset="0"/>
                <a:cs typeface="Times New Roman" panose="02020603050405020304" pitchFamily="18" charset="0"/>
              </a:rPr>
              <a:t> keyword</a:t>
            </a:r>
          </a:p>
          <a:p>
            <a:pPr marL="411480" lvl="2" indent="0" fontAlgn="base">
              <a:buNone/>
            </a:pPr>
            <a:endParaRPr lang="en-US" sz="1800" dirty="0">
              <a:latin typeface="Times New Roman" panose="02020603050405020304" pitchFamily="18" charset="0"/>
              <a:cs typeface="Times New Roman" panose="02020603050405020304" pitchFamily="18" charset="0"/>
            </a:endParaRPr>
          </a:p>
          <a:p>
            <a:endParaRPr lang="en-GB" dirty="0"/>
          </a:p>
        </p:txBody>
      </p:sp>
      <p:sp>
        <p:nvSpPr>
          <p:cNvPr id="4" name="Rectangle 1">
            <a:extLst>
              <a:ext uri="{FF2B5EF4-FFF2-40B4-BE49-F238E27FC236}">
                <a16:creationId xmlns:a16="http://schemas.microsoft.com/office/drawing/2014/main" id="{C8E2C58F-1FDA-4B76-81C9-F6D7504E7590}"/>
              </a:ext>
            </a:extLst>
          </p:cNvPr>
          <p:cNvSpPr>
            <a:spLocks noChangeArrowheads="1"/>
          </p:cNvSpPr>
          <p:nvPr/>
        </p:nvSpPr>
        <p:spPr bwMode="auto">
          <a:xfrm>
            <a:off x="5003997" y="2999181"/>
            <a:ext cx="2869809" cy="275054"/>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6654" numCol="1" anchor="ctr" anchorCtr="0" compatLnSpc="1">
            <a:prstTxWarp prst="textNoShape">
              <a:avLst/>
            </a:prstTxWarp>
            <a:spAutoFit/>
          </a:bodyPr>
          <a:lstStyle/>
          <a:p>
            <a:pPr algn="ctr" defTabSz="685800" eaLnBrk="0" fontAlgn="base" hangingPunct="0">
              <a:spcBef>
                <a:spcPct val="0"/>
              </a:spcBef>
              <a:spcAft>
                <a:spcPct val="0"/>
              </a:spcAft>
            </a:pPr>
            <a:r>
              <a:rPr lang="en-US" altLang="en-US" sz="1350" b="1" dirty="0">
                <a:latin typeface="Times New Roman" panose="02020603050405020304" pitchFamily="18" charset="0"/>
                <a:cs typeface="Times New Roman" panose="02020603050405020304" pitchFamily="18" charset="0"/>
              </a:rPr>
              <a:t>#define </a:t>
            </a:r>
            <a:r>
              <a:rPr lang="en-US" altLang="en-US" sz="1350" b="1" dirty="0" err="1">
                <a:latin typeface="Times New Roman" panose="02020603050405020304" pitchFamily="18" charset="0"/>
                <a:cs typeface="Times New Roman" panose="02020603050405020304" pitchFamily="18" charset="0"/>
              </a:rPr>
              <a:t>identifierName</a:t>
            </a:r>
            <a:r>
              <a:rPr lang="en-US" altLang="en-US" sz="1350" b="1" dirty="0">
                <a:latin typeface="Times New Roman" panose="02020603050405020304" pitchFamily="18" charset="0"/>
                <a:cs typeface="Times New Roman" panose="02020603050405020304" pitchFamily="18" charset="0"/>
              </a:rPr>
              <a:t> value </a:t>
            </a:r>
          </a:p>
        </p:txBody>
      </p:sp>
      <p:pic>
        <p:nvPicPr>
          <p:cNvPr id="1029" name="Picture 5">
            <a:extLst>
              <a:ext uri="{FF2B5EF4-FFF2-40B4-BE49-F238E27FC236}">
                <a16:creationId xmlns:a16="http://schemas.microsoft.com/office/drawing/2014/main" id="{FF2074FF-A1AA-4FDA-A36A-71E6A68B0F38}"/>
              </a:ext>
            </a:extLst>
          </p:cNvPr>
          <p:cNvPicPr>
            <a:picLocks noChangeAspect="1" noChangeArrowheads="1"/>
          </p:cNvPicPr>
          <p:nvPr/>
        </p:nvPicPr>
        <p:blipFill>
          <a:blip r:embed="rId2" cstate="print">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4911923" y="4519618"/>
            <a:ext cx="2368154" cy="8639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8347333" y="2521954"/>
            <a:ext cx="2207419" cy="1921669"/>
          </a:xfrm>
          <a:prstGeom prst="rect">
            <a:avLst/>
          </a:prstGeom>
        </p:spPr>
      </p:pic>
    </p:spTree>
    <p:extLst>
      <p:ext uri="{BB962C8B-B14F-4D97-AF65-F5344CB8AC3E}">
        <p14:creationId xmlns:p14="http://schemas.microsoft.com/office/powerpoint/2010/main" val="64007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constant?</a:t>
            </a: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An advantage of using constants as well as variables may be a small increase in speed when your program runs on a computer. </a:t>
            </a:r>
          </a:p>
          <a:p>
            <a:pPr algn="just"/>
            <a:r>
              <a:rPr lang="en-US" dirty="0">
                <a:latin typeface="Times New Roman" panose="02020603050405020304" pitchFamily="18" charset="0"/>
                <a:cs typeface="Times New Roman" panose="02020603050405020304" pitchFamily="18" charset="0"/>
              </a:rPr>
              <a:t>but it also has the advantage that it makes your programs clearer and easier to understand.</a:t>
            </a:r>
          </a:p>
          <a:p>
            <a:pPr algn="just"/>
            <a:r>
              <a:rPr lang="en-US" dirty="0">
                <a:latin typeface="Times New Roman" panose="02020603050405020304" pitchFamily="18" charset="0"/>
                <a:cs typeface="Times New Roman" panose="02020603050405020304" pitchFamily="18" charset="0"/>
              </a:rPr>
              <a:t> If you declare a constant, you are telling the people who read your program that this value never changes within the program and so whenever it is accessed it will be the same. </a:t>
            </a:r>
          </a:p>
          <a:p>
            <a:pPr algn="just"/>
            <a:r>
              <a:rPr lang="en-US" dirty="0">
                <a:latin typeface="Times New Roman" panose="02020603050405020304" pitchFamily="18" charset="0"/>
                <a:cs typeface="Times New Roman" panose="02020603050405020304" pitchFamily="18" charset="0"/>
              </a:rPr>
              <a:t>The mathematical value π (pi) is a constant value and if you were to use π in your programs you wouldn’t want to have to type out 3.14159 (or more decimal places) every time you needed it, nor would you ever want to give it any other value.</a:t>
            </a:r>
          </a:p>
        </p:txBody>
      </p:sp>
    </p:spTree>
    <p:extLst>
      <p:ext uri="{BB962C8B-B14F-4D97-AF65-F5344CB8AC3E}">
        <p14:creationId xmlns:p14="http://schemas.microsoft.com/office/powerpoint/2010/main" val="4127226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Constant Variables in C++</a:t>
            </a:r>
          </a:p>
        </p:txBody>
      </p:sp>
      <p:sp>
        <p:nvSpPr>
          <p:cNvPr id="3" name="Content Placeholder 2"/>
          <p:cNvSpPr>
            <a:spLocks noGrp="1"/>
          </p:cNvSpPr>
          <p:nvPr>
            <p:ph idx="1"/>
          </p:nvPr>
        </p:nvSpPr>
        <p:spPr/>
        <p:txBody>
          <a:bodyPr>
            <a:normAutofit/>
          </a:bodyPr>
          <a:lstStyle/>
          <a:p>
            <a:r>
              <a:rPr lang="en-US" sz="2100" dirty="0">
                <a:latin typeface="Times New Roman" panose="02020603050405020304" pitchFamily="18" charset="0"/>
                <a:cs typeface="Times New Roman" panose="02020603050405020304" pitchFamily="18" charset="0"/>
              </a:rPr>
              <a:t>If you make any variable as constant, using const keyword, you cannot change its value. Also, the constant variables must be initialized while they are declared.</a:t>
            </a:r>
          </a:p>
          <a:p>
            <a:endParaRPr lang="en-US" sz="2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ACA0801-173A-4B32-A3D5-807D12210737}"/>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40000" contrast="-40000"/>
                    </a14:imgEffect>
                  </a14:imgLayer>
                </a14:imgProps>
              </a:ext>
            </a:extLst>
          </a:blip>
          <a:srcRect l="295" t="24399" r="63294" b="50771"/>
          <a:stretch/>
        </p:blipFill>
        <p:spPr>
          <a:xfrm>
            <a:off x="2154616" y="3710007"/>
            <a:ext cx="3941384" cy="1511081"/>
          </a:xfrm>
          <a:prstGeom prst="rect">
            <a:avLst/>
          </a:prstGeom>
          <a:ln>
            <a:solidFill>
              <a:srgbClr val="006084"/>
            </a:solidFill>
          </a:ln>
        </p:spPr>
      </p:pic>
      <p:pic>
        <p:nvPicPr>
          <p:cNvPr id="8" name="Picture 7">
            <a:extLst>
              <a:ext uri="{FF2B5EF4-FFF2-40B4-BE49-F238E27FC236}">
                <a16:creationId xmlns:a16="http://schemas.microsoft.com/office/drawing/2014/main" id="{159A54C2-DC50-4813-B4A7-B744A560CC28}"/>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40000" contrast="-40000"/>
                    </a14:imgEffect>
                  </a14:imgLayer>
                </a14:imgProps>
              </a:ext>
            </a:extLst>
          </a:blip>
          <a:srcRect l="2462" t="25196" r="58398" b="52257"/>
          <a:stretch/>
        </p:blipFill>
        <p:spPr>
          <a:xfrm>
            <a:off x="6308879" y="3710007"/>
            <a:ext cx="3941384" cy="1511081"/>
          </a:xfrm>
          <a:prstGeom prst="rect">
            <a:avLst/>
          </a:prstGeom>
        </p:spPr>
      </p:pic>
    </p:spTree>
    <p:extLst>
      <p:ext uri="{BB962C8B-B14F-4D97-AF65-F5344CB8AC3E}">
        <p14:creationId xmlns:p14="http://schemas.microsoft.com/office/powerpoint/2010/main" val="31175485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Pointers with </a:t>
            </a:r>
            <a:r>
              <a:rPr lang="en-US" b="1" dirty="0"/>
              <a:t>const</a:t>
            </a:r>
            <a:r>
              <a:rPr lang="en-US" dirty="0"/>
              <a:t> keyword in C++</a:t>
            </a:r>
          </a:p>
        </p:txBody>
      </p:sp>
      <p:sp>
        <p:nvSpPr>
          <p:cNvPr id="3" name="Content Placeholder 2"/>
          <p:cNvSpPr>
            <a:spLocks noGrp="1"/>
          </p:cNvSpPr>
          <p:nvPr>
            <p:ph idx="1"/>
          </p:nvPr>
        </p:nvSpPr>
        <p:spPr/>
        <p:txBody>
          <a:bodyPr>
            <a:noAutofit/>
          </a:bodyPr>
          <a:lstStyle/>
          <a:p>
            <a:r>
              <a:rPr lang="en-US" sz="2100" dirty="0">
                <a:ln w="3175" cmpd="sng">
                  <a:noFill/>
                </a:ln>
                <a:latin typeface="Times New Roman" panose="02020603050405020304" pitchFamily="18" charset="0"/>
                <a:ea typeface="+mj-ea"/>
                <a:cs typeface="Times New Roman" panose="02020603050405020304" pitchFamily="18" charset="0"/>
              </a:rPr>
              <a:t>Pointers can be declared using </a:t>
            </a:r>
            <a:r>
              <a:rPr lang="en-US" sz="2100" b="1" dirty="0">
                <a:ln w="3175" cmpd="sng">
                  <a:noFill/>
                </a:ln>
                <a:latin typeface="Times New Roman" panose="02020603050405020304" pitchFamily="18" charset="0"/>
                <a:ea typeface="+mj-ea"/>
                <a:cs typeface="Times New Roman" panose="02020603050405020304" pitchFamily="18" charset="0"/>
              </a:rPr>
              <a:t>const </a:t>
            </a:r>
            <a:r>
              <a:rPr lang="en-US" sz="2100" dirty="0">
                <a:ln w="3175" cmpd="sng">
                  <a:noFill/>
                </a:ln>
                <a:latin typeface="Times New Roman" panose="02020603050405020304" pitchFamily="18" charset="0"/>
                <a:ea typeface="+mj-ea"/>
                <a:cs typeface="Times New Roman" panose="02020603050405020304" pitchFamily="18" charset="0"/>
              </a:rPr>
              <a:t>keyword too.</a:t>
            </a:r>
            <a:endParaRPr lang="en-US" altLang="en-US" sz="2100" dirty="0">
              <a:ln w="3175" cmpd="sng">
                <a:noFill/>
              </a:ln>
              <a:latin typeface="Times New Roman" panose="02020603050405020304" pitchFamily="18" charset="0"/>
              <a:ea typeface="+mj-ea"/>
              <a:cs typeface="Times New Roman" panose="02020603050405020304" pitchFamily="18" charset="0"/>
            </a:endParaRPr>
          </a:p>
          <a:p>
            <a:r>
              <a:rPr lang="en-US" altLang="en-US" sz="2100" dirty="0">
                <a:ln w="3175" cmpd="sng">
                  <a:noFill/>
                </a:ln>
                <a:latin typeface="Times New Roman" panose="02020603050405020304" pitchFamily="18" charset="0"/>
                <a:ea typeface="+mj-ea"/>
                <a:cs typeface="Times New Roman" panose="02020603050405020304" pitchFamily="18" charset="0"/>
              </a:rPr>
              <a:t>When we use </a:t>
            </a:r>
            <a:r>
              <a:rPr lang="en-US" altLang="en-US" sz="2100" b="1" dirty="0">
                <a:ln w="3175" cmpd="sng">
                  <a:noFill/>
                </a:ln>
                <a:latin typeface="Times New Roman" panose="02020603050405020304" pitchFamily="18" charset="0"/>
                <a:ea typeface="+mj-ea"/>
                <a:cs typeface="Times New Roman" panose="02020603050405020304" pitchFamily="18" charset="0"/>
              </a:rPr>
              <a:t>const</a:t>
            </a:r>
            <a:r>
              <a:rPr lang="en-US" altLang="en-US" sz="2100" dirty="0">
                <a:ln w="3175" cmpd="sng">
                  <a:noFill/>
                </a:ln>
                <a:latin typeface="Times New Roman" panose="02020603050405020304" pitchFamily="18" charset="0"/>
                <a:ea typeface="+mj-ea"/>
                <a:cs typeface="Times New Roman" panose="02020603050405020304" pitchFamily="18" charset="0"/>
              </a:rPr>
              <a:t> with pointers, we can do it in two ways, either we can apply </a:t>
            </a:r>
            <a:r>
              <a:rPr lang="en-US" altLang="en-US" sz="2100" b="1" dirty="0">
                <a:ln w="3175" cmpd="sng">
                  <a:noFill/>
                </a:ln>
                <a:latin typeface="Times New Roman" panose="02020603050405020304" pitchFamily="18" charset="0"/>
                <a:ea typeface="+mj-ea"/>
                <a:cs typeface="Times New Roman" panose="02020603050405020304" pitchFamily="18" charset="0"/>
              </a:rPr>
              <a:t>const </a:t>
            </a:r>
            <a:r>
              <a:rPr lang="en-US" altLang="en-US" sz="2100" dirty="0">
                <a:ln w="3175" cmpd="sng">
                  <a:noFill/>
                </a:ln>
                <a:latin typeface="Times New Roman" panose="02020603050405020304" pitchFamily="18" charset="0"/>
                <a:ea typeface="+mj-ea"/>
                <a:cs typeface="Times New Roman" panose="02020603050405020304" pitchFamily="18" charset="0"/>
              </a:rPr>
              <a:t>to what the pointer is pointing to, or we can make the pointer itself a constant. </a:t>
            </a:r>
          </a:p>
          <a:p>
            <a:pPr indent="-457200">
              <a:buAutoNum type="arabicPeriod"/>
            </a:pPr>
            <a:r>
              <a:rPr lang="en-US" altLang="en-US" sz="2100" dirty="0">
                <a:ln w="3175" cmpd="sng">
                  <a:noFill/>
                </a:ln>
                <a:latin typeface="Times New Roman" panose="02020603050405020304" pitchFamily="18" charset="0"/>
                <a:ea typeface="+mj-ea"/>
                <a:cs typeface="Times New Roman" panose="02020603050405020304" pitchFamily="18" charset="0"/>
              </a:rPr>
              <a:t>Pointer point to constant variable.</a:t>
            </a:r>
          </a:p>
          <a:p>
            <a:pPr marL="0" indent="0">
              <a:buNone/>
            </a:pPr>
            <a:r>
              <a:rPr lang="en-US" altLang="en-US" dirty="0">
                <a:solidFill>
                  <a:srgbClr val="212529"/>
                </a:solidFill>
                <a:latin typeface="system-ui"/>
              </a:rPr>
              <a:t>Pointers to a </a:t>
            </a:r>
            <a:r>
              <a:rPr lang="en-US" altLang="en-US" dirty="0">
                <a:solidFill>
                  <a:srgbClr val="D63384"/>
                </a:solidFill>
                <a:latin typeface="var(--bs-font-monospace)"/>
              </a:rPr>
              <a:t>const</a:t>
            </a:r>
            <a:r>
              <a:rPr lang="en-US" altLang="en-US" dirty="0">
                <a:solidFill>
                  <a:srgbClr val="212529"/>
                </a:solidFill>
                <a:latin typeface="system-ui"/>
              </a:rPr>
              <a:t> variable is very useful, as this can be used to make any string or array immutable(</a:t>
            </a:r>
            <a:r>
              <a:rPr lang="en-US" altLang="en-US" dirty="0" err="1">
                <a:solidFill>
                  <a:srgbClr val="212529"/>
                </a:solidFill>
                <a:latin typeface="system-ui"/>
              </a:rPr>
              <a:t>i.e</a:t>
            </a:r>
            <a:r>
              <a:rPr lang="en-US" altLang="en-US" dirty="0">
                <a:solidFill>
                  <a:srgbClr val="212529"/>
                </a:solidFill>
                <a:latin typeface="system-ui"/>
              </a:rPr>
              <a:t> they cannot be changed)</a:t>
            </a:r>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altLang="en-US" sz="2100" dirty="0">
              <a:ln w="3175" cmpd="sng">
                <a:noFill/>
              </a:ln>
              <a:latin typeface="Times New Roman" panose="02020603050405020304" pitchFamily="18" charset="0"/>
              <a:ea typeface="+mj-ea"/>
              <a:cs typeface="Times New Roman" panose="02020603050405020304" pitchFamily="18" charset="0"/>
            </a:endParaRPr>
          </a:p>
          <a:p>
            <a:endParaRPr lang="en-US" sz="2100" dirty="0">
              <a:ln w="3175" cmpd="sng">
                <a:noFill/>
              </a:ln>
              <a:latin typeface="Times New Roman" panose="02020603050405020304" pitchFamily="18" charset="0"/>
              <a:ea typeface="+mj-ea"/>
              <a:cs typeface="Times New Roman" panose="02020603050405020304" pitchFamily="18" charset="0"/>
            </a:endParaRPr>
          </a:p>
          <a:p>
            <a:endParaRPr lang="en-US" sz="2100" dirty="0">
              <a:ln w="3175" cmpd="sng">
                <a:noFill/>
              </a:ln>
              <a:latin typeface="Times New Roman" panose="02020603050405020304" pitchFamily="18" charset="0"/>
              <a:ea typeface="+mj-ea"/>
              <a:cs typeface="Times New Roman" panose="02020603050405020304" pitchFamily="18" charset="0"/>
            </a:endParaRPr>
          </a:p>
        </p:txBody>
      </p:sp>
      <p:sp>
        <p:nvSpPr>
          <p:cNvPr id="7" name="Rectangle 4"/>
          <p:cNvSpPr>
            <a:spLocks noChangeArrowheads="1"/>
          </p:cNvSpPr>
          <p:nvPr/>
        </p:nvSpPr>
        <p:spPr bwMode="auto">
          <a:xfrm>
            <a:off x="1524001" y="718752"/>
            <a:ext cx="138564" cy="27699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endParaRPr lang="en-US" altLang="en-US" sz="1350" dirty="0"/>
          </a:p>
        </p:txBody>
      </p:sp>
      <p:sp>
        <p:nvSpPr>
          <p:cNvPr id="5" name="Rectangle 2">
            <a:extLst>
              <a:ext uri="{FF2B5EF4-FFF2-40B4-BE49-F238E27FC236}">
                <a16:creationId xmlns:a16="http://schemas.microsoft.com/office/drawing/2014/main" id="{07D2A3D6-500F-442E-B9E4-368340589E06}"/>
              </a:ext>
            </a:extLst>
          </p:cNvPr>
          <p:cNvSpPr>
            <a:spLocks noChangeArrowheads="1"/>
          </p:cNvSpPr>
          <p:nvPr/>
        </p:nvSpPr>
        <p:spPr bwMode="auto">
          <a:xfrm>
            <a:off x="5551715" y="5538671"/>
            <a:ext cx="2036298" cy="525080"/>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500" dirty="0">
                <a:solidFill>
                  <a:srgbClr val="F8F8F2"/>
                </a:solidFill>
                <a:latin typeface="Courier New" panose="02070309020205020404" pitchFamily="49" charset="0"/>
              </a:rPr>
              <a:t>const int* u;</a:t>
            </a:r>
            <a:r>
              <a:rPr lang="en-US" altLang="en-US" sz="2100" dirty="0"/>
              <a:t> </a:t>
            </a:r>
            <a:endParaRPr lang="en-US" altLang="en-US" sz="3300" dirty="0">
              <a:latin typeface="Arial" panose="020B0604020202020204" pitchFamily="34" charset="0"/>
            </a:endParaRPr>
          </a:p>
        </p:txBody>
      </p:sp>
      <p:sp>
        <p:nvSpPr>
          <p:cNvPr id="6" name="Rectangle 3">
            <a:extLst>
              <a:ext uri="{FF2B5EF4-FFF2-40B4-BE49-F238E27FC236}">
                <a16:creationId xmlns:a16="http://schemas.microsoft.com/office/drawing/2014/main" id="{59491920-A48A-43CF-A736-DE36776C3D23}"/>
              </a:ext>
            </a:extLst>
          </p:cNvPr>
          <p:cNvSpPr>
            <a:spLocks noChangeArrowheads="1"/>
          </p:cNvSpPr>
          <p:nvPr/>
        </p:nvSpPr>
        <p:spPr bwMode="auto">
          <a:xfrm>
            <a:off x="2824508" y="5569507"/>
            <a:ext cx="2036298" cy="417358"/>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char const* v;</a:t>
            </a:r>
            <a:r>
              <a:rPr lang="en-US" altLang="en-US" dirty="0"/>
              <a:t> </a:t>
            </a:r>
            <a:endParaRPr lang="en-US" altLang="en-US" sz="3000" dirty="0">
              <a:latin typeface="Arial" panose="020B0604020202020204" pitchFamily="34" charset="0"/>
            </a:endParaRPr>
          </a:p>
        </p:txBody>
      </p:sp>
      <p:sp>
        <p:nvSpPr>
          <p:cNvPr id="8" name="Rectangle 2">
            <a:extLst>
              <a:ext uri="{FF2B5EF4-FFF2-40B4-BE49-F238E27FC236}">
                <a16:creationId xmlns:a16="http://schemas.microsoft.com/office/drawing/2014/main" id="{1926099B-FF29-EB27-DA3E-ADD34847425D}"/>
              </a:ext>
            </a:extLst>
          </p:cNvPr>
          <p:cNvSpPr>
            <a:spLocks noChangeArrowheads="1"/>
          </p:cNvSpPr>
          <p:nvPr/>
        </p:nvSpPr>
        <p:spPr bwMode="auto">
          <a:xfrm>
            <a:off x="1524000" y="-209981"/>
            <a:ext cx="232756" cy="8771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US" altLang="en-US" sz="1500" dirty="0">
                <a:solidFill>
                  <a:srgbClr val="212529"/>
                </a:solidFill>
                <a:latin typeface="system-ui"/>
              </a:rPr>
              <a:t>.</a:t>
            </a:r>
            <a:endParaRPr lang="en-US" altLang="en-US" sz="600" dirty="0">
              <a:solidFill>
                <a:schemeClr val="tx1"/>
              </a:solidFill>
            </a:endParaRPr>
          </a:p>
          <a:p>
            <a:pPr eaLnBrk="0" fontAlgn="base" hangingPunct="0">
              <a:spcBef>
                <a:spcPct val="0"/>
              </a:spcBef>
              <a:spcAft>
                <a:spcPct val="0"/>
              </a:spcAft>
              <a:buClrTx/>
            </a:pPr>
            <a:br>
              <a:rPr lang="en-US" altLang="en-US" sz="1800" dirty="0">
                <a:solidFill>
                  <a:schemeClr val="tx1"/>
                </a:solidFill>
                <a:latin typeface="Arial" panose="020B0604020202020204" pitchFamily="34" charset="0"/>
              </a:rPr>
            </a:b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2340782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A744-1AE4-F35F-6DB6-5303A13168C5}"/>
              </a:ext>
            </a:extLst>
          </p:cNvPr>
          <p:cNvSpPr>
            <a:spLocks noGrp="1"/>
          </p:cNvSpPr>
          <p:nvPr>
            <p:ph type="title"/>
          </p:nvPr>
        </p:nvSpPr>
        <p:spPr/>
        <p:txBody>
          <a:bodyPr>
            <a:normAutofit fontScale="90000"/>
          </a:bodyPr>
          <a:lstStyle/>
          <a:p>
            <a:r>
              <a:rPr lang="en-US" dirty="0"/>
              <a:t>Pointer itself is constant</a:t>
            </a:r>
            <a:br>
              <a:rPr lang="en-US" dirty="0"/>
            </a:br>
            <a:endParaRPr lang="en-US" dirty="0"/>
          </a:p>
        </p:txBody>
      </p:sp>
      <p:sp>
        <p:nvSpPr>
          <p:cNvPr id="3" name="Content Placeholder 2">
            <a:extLst>
              <a:ext uri="{FF2B5EF4-FFF2-40B4-BE49-F238E27FC236}">
                <a16:creationId xmlns:a16="http://schemas.microsoft.com/office/drawing/2014/main" id="{680EA3CB-8EA5-A0D9-D154-CC0BFFCD7656}"/>
              </a:ext>
            </a:extLst>
          </p:cNvPr>
          <p:cNvSpPr>
            <a:spLocks noGrp="1"/>
          </p:cNvSpPr>
          <p:nvPr>
            <p:ph idx="1"/>
          </p:nvPr>
        </p:nvSpPr>
        <p:spPr>
          <a:xfrm>
            <a:off x="2133599" y="1524000"/>
            <a:ext cx="6347714" cy="5257800"/>
          </a:xfrm>
        </p:spPr>
        <p:txBody>
          <a:bodyPr>
            <a:normAutofit fontScale="92500" lnSpcReduction="20000"/>
          </a:bodyPr>
          <a:lstStyle/>
          <a:p>
            <a:pPr marL="0" indent="0">
              <a:buNone/>
            </a:pPr>
            <a:r>
              <a:rPr lang="en-US" dirty="0"/>
              <a:t> </a:t>
            </a:r>
            <a:r>
              <a:rPr lang="en-US" altLang="en-US" sz="1800" dirty="0">
                <a:solidFill>
                  <a:srgbClr val="212529"/>
                </a:solidFill>
                <a:latin typeface="system-ui"/>
              </a:rPr>
              <a:t>To make a pointer constant, we have to put the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to the right of the </a:t>
            </a:r>
            <a:r>
              <a:rPr kumimoji="0" lang="en-US" altLang="en-US" b="0" i="0" u="none" strike="noStrike" cap="none" normalizeH="0" baseline="0" dirty="0">
                <a:ln>
                  <a:noFill/>
                </a:ln>
                <a:solidFill>
                  <a:srgbClr val="D63384"/>
                </a:solidFill>
                <a:effectLst/>
                <a:latin typeface="var(--bs-font-monospace)"/>
              </a:rPr>
              <a:t>*.</a:t>
            </a:r>
          </a:p>
          <a:p>
            <a:pPr marL="0" indent="0">
              <a:buNone/>
            </a:pPr>
            <a:r>
              <a:rPr lang="en-US" altLang="en-US" dirty="0">
                <a:solidFill>
                  <a:srgbClr val="D63384"/>
                </a:solidFill>
                <a:latin typeface="var(--bs-font-monospace)"/>
              </a:rPr>
              <a:t>Int x=1;</a:t>
            </a:r>
          </a:p>
          <a:p>
            <a:pPr marL="0" indent="0">
              <a:buNone/>
            </a:pPr>
            <a:r>
              <a:rPr kumimoji="0" lang="en-US" altLang="en-US" b="0" i="0" u="none" strike="noStrike" cap="none" normalizeH="0" baseline="0" dirty="0">
                <a:ln>
                  <a:noFill/>
                </a:ln>
                <a:solidFill>
                  <a:srgbClr val="D63384"/>
                </a:solidFill>
                <a:effectLst/>
                <a:latin typeface="var(--bs-font-monospace)"/>
              </a:rPr>
              <a:t>Int* const w=&amp;x;</a:t>
            </a:r>
          </a:p>
          <a:p>
            <a:pPr marL="0" indent="0">
              <a:buNone/>
            </a:pPr>
            <a:endParaRPr kumimoji="0" lang="en-US" altLang="en-US" b="0" i="0" u="none" strike="noStrike" cap="none" normalizeH="0" baseline="0" dirty="0">
              <a:ln>
                <a:noFill/>
              </a:ln>
              <a:solidFill>
                <a:srgbClr val="D63384"/>
              </a:solidFill>
              <a:effectLst/>
              <a:latin typeface="var(--bs-font-monospace)"/>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Here, </a:t>
            </a:r>
            <a:r>
              <a:rPr kumimoji="0" lang="en-US" altLang="en-US" b="0" i="0" u="none" strike="noStrike" cap="none" normalizeH="0" baseline="0" dirty="0">
                <a:ln>
                  <a:noFill/>
                </a:ln>
                <a:solidFill>
                  <a:srgbClr val="D63384"/>
                </a:solidFill>
                <a:effectLst/>
                <a:latin typeface="var(--bs-font-monospace)"/>
              </a:rPr>
              <a:t>w</a:t>
            </a:r>
            <a:r>
              <a:rPr lang="en-US" altLang="en-US" sz="1800" dirty="0">
                <a:solidFill>
                  <a:srgbClr val="212529"/>
                </a:solidFill>
                <a:latin typeface="system-ui"/>
              </a:rPr>
              <a:t> is a pointer, which is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that points to an </a:t>
            </a:r>
            <a:r>
              <a:rPr kumimoji="0" lang="en-US" altLang="en-US" b="0" i="0" u="none" strike="noStrike" cap="none" normalizeH="0" baseline="0" dirty="0">
                <a:ln>
                  <a:noFill/>
                </a:ln>
                <a:solidFill>
                  <a:srgbClr val="D63384"/>
                </a:solidFill>
                <a:effectLst/>
                <a:latin typeface="var(--bs-font-monospace)"/>
              </a:rPr>
              <a:t>int</a:t>
            </a:r>
            <a:r>
              <a:rPr lang="en-US" altLang="en-US" sz="1800" dirty="0">
                <a:solidFill>
                  <a:srgbClr val="212529"/>
                </a:solidFill>
                <a:latin typeface="system-ui"/>
              </a:rPr>
              <a:t>. Now we can't change the pointer, which means it will always point to the variable </a:t>
            </a:r>
            <a:r>
              <a:rPr kumimoji="0" lang="en-US" altLang="en-US" b="0" i="0" u="none" strike="noStrike" cap="none" normalizeH="0" baseline="0" dirty="0">
                <a:ln>
                  <a:noFill/>
                </a:ln>
                <a:solidFill>
                  <a:srgbClr val="D63384"/>
                </a:solidFill>
                <a:effectLst/>
                <a:latin typeface="var(--bs-font-monospace)"/>
              </a:rPr>
              <a:t>x</a:t>
            </a:r>
            <a:r>
              <a:rPr lang="en-US" altLang="en-US" sz="1800" dirty="0">
                <a:solidFill>
                  <a:srgbClr val="212529"/>
                </a:solidFill>
                <a:latin typeface="system-ui"/>
              </a:rPr>
              <a:t> but can change the value that it points to, by changing the value of </a:t>
            </a:r>
            <a:r>
              <a:rPr kumimoji="0" lang="en-US" altLang="en-US" b="0" i="0" u="none" strike="noStrike" cap="none" normalizeH="0" baseline="0" dirty="0">
                <a:ln>
                  <a:noFill/>
                </a:ln>
                <a:solidFill>
                  <a:srgbClr val="D63384"/>
                </a:solidFill>
                <a:effectLst/>
                <a:latin typeface="var(--bs-font-monospace)"/>
              </a:rPr>
              <a:t>x</a:t>
            </a:r>
            <a:r>
              <a:rPr lang="en-US" altLang="en-US" sz="1800" dirty="0">
                <a:solidFill>
                  <a:srgbClr val="212529"/>
                </a:solidFill>
                <a:latin typeface="system-ui"/>
              </a:rPr>
              <a:t>.</a:t>
            </a:r>
            <a:endParaRPr lang="en-US" altLang="en-US" sz="700" dirty="0">
              <a:solidFill>
                <a:schemeClr val="tx1"/>
              </a:solidFill>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The constant pointer to a variable is useful where you want a storage that can be changed in value but not moved in memory. Because the pointer will always point to the same memory location, because it is defined with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but the value at that memory location can be changed.</a:t>
            </a:r>
          </a:p>
          <a:p>
            <a:pPr marL="0" indent="0" eaLnBrk="0" fontAlgn="base" hangingPunct="0">
              <a:lnSpc>
                <a:spcPct val="100000"/>
              </a:lnSpc>
              <a:spcBef>
                <a:spcPct val="0"/>
              </a:spcBef>
              <a:spcAft>
                <a:spcPct val="0"/>
              </a:spcAft>
              <a:buClrTx/>
              <a:buSzTx/>
              <a:buNone/>
            </a:pPr>
            <a:endParaRPr lang="en-US" altLang="en-US" sz="700" dirty="0">
              <a:solidFill>
                <a:schemeClr val="tx1"/>
              </a:solidFill>
            </a:endParaRPr>
          </a:p>
          <a:p>
            <a:pPr marL="0" indent="0" eaLnBrk="0" fontAlgn="base" hangingPunct="0">
              <a:lnSpc>
                <a:spcPct val="100000"/>
              </a:lnSpc>
              <a:spcBef>
                <a:spcPct val="0"/>
              </a:spcBef>
              <a:spcAft>
                <a:spcPct val="0"/>
              </a:spcAft>
              <a:buClrTx/>
              <a:buSzTx/>
              <a:buNone/>
            </a:pPr>
            <a:r>
              <a:rPr lang="en-US" altLang="en-US" sz="1800" b="1" dirty="0">
                <a:solidFill>
                  <a:srgbClr val="212529"/>
                </a:solidFill>
                <a:latin typeface="system-ui"/>
              </a:rPr>
              <a:t>NOTE</a:t>
            </a:r>
            <a:r>
              <a:rPr lang="en-US" altLang="en-US" sz="1800" dirty="0">
                <a:solidFill>
                  <a:srgbClr val="212529"/>
                </a:solidFill>
                <a:latin typeface="system-ui"/>
              </a:rPr>
              <a:t>: We can also have a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pointer pointing to a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variable.</a:t>
            </a:r>
          </a:p>
          <a:p>
            <a:pPr marL="0" indent="0" eaLnBrk="0" fontAlgn="base" hangingPunct="0">
              <a:lnSpc>
                <a:spcPct val="100000"/>
              </a:lnSpc>
              <a:spcBef>
                <a:spcPct val="0"/>
              </a:spcBef>
              <a:spcAft>
                <a:spcPct val="0"/>
              </a:spcAft>
              <a:buClrTx/>
              <a:buSzTx/>
              <a:buNone/>
            </a:pPr>
            <a:r>
              <a:rPr lang="en-US" altLang="en-US" dirty="0">
                <a:solidFill>
                  <a:srgbClr val="212529"/>
                </a:solidFill>
                <a:latin typeface="system-ui"/>
              </a:rPr>
              <a:t>Const int* const x</a:t>
            </a: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endParaRPr lang="en-US" altLang="en-US" sz="2000" dirty="0">
              <a:solidFill>
                <a:schemeClr val="tx1"/>
              </a:solidFill>
              <a:latin typeface="Arial" panose="020B0604020202020204" pitchFamily="34" charset="0"/>
            </a:endParaRPr>
          </a:p>
          <a:p>
            <a:pPr marL="0" indent="0">
              <a:buNone/>
            </a:pPr>
            <a:endParaRPr lang="en-US" dirty="0"/>
          </a:p>
        </p:txBody>
      </p:sp>
      <p:sp>
        <p:nvSpPr>
          <p:cNvPr id="9" name="Rectangle 6">
            <a:extLst>
              <a:ext uri="{FF2B5EF4-FFF2-40B4-BE49-F238E27FC236}">
                <a16:creationId xmlns:a16="http://schemas.microsoft.com/office/drawing/2014/main" id="{C2B5EC0B-CD6C-F404-4F4A-18B9EFB3C51A}"/>
              </a:ext>
            </a:extLst>
          </p:cNvPr>
          <p:cNvSpPr>
            <a:spLocks noChangeArrowheads="1"/>
          </p:cNvSpPr>
          <p:nvPr/>
        </p:nvSpPr>
        <p:spPr bwMode="auto">
          <a:xfrm>
            <a:off x="1524001"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endParaRPr lang="en-US" altLang="en-US" sz="1800" dirty="0"/>
          </a:p>
        </p:txBody>
      </p:sp>
    </p:spTree>
    <p:extLst>
      <p:ext uri="{BB962C8B-B14F-4D97-AF65-F5344CB8AC3E}">
        <p14:creationId xmlns:p14="http://schemas.microsoft.com/office/powerpoint/2010/main" val="2058485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1392" y="1239732"/>
            <a:ext cx="8520525" cy="613125"/>
          </a:xfrm>
        </p:spPr>
        <p:txBody>
          <a:bodyPr>
            <a:normAutofit fontScale="90000"/>
          </a:bodyPr>
          <a:lstStyle/>
          <a:p>
            <a:r>
              <a:rPr lang="en-US" dirty="0"/>
              <a:t>Pointers with </a:t>
            </a:r>
            <a:r>
              <a:rPr lang="en-US" b="1" dirty="0"/>
              <a:t>const</a:t>
            </a:r>
            <a:r>
              <a:rPr lang="en-US" dirty="0"/>
              <a:t> keyword in C++</a:t>
            </a:r>
          </a:p>
        </p:txBody>
      </p:sp>
      <p:sp>
        <p:nvSpPr>
          <p:cNvPr id="4" name="TextBox 3"/>
          <p:cNvSpPr txBox="1"/>
          <p:nvPr/>
        </p:nvSpPr>
        <p:spPr>
          <a:xfrm>
            <a:off x="2302566" y="2000976"/>
            <a:ext cx="1183341" cy="507831"/>
          </a:xfrm>
          <a:prstGeom prst="rect">
            <a:avLst/>
          </a:prstGeom>
          <a:noFill/>
        </p:spPr>
        <p:txBody>
          <a:bodyPr wrap="square" rtlCol="0">
            <a:spAutoFit/>
          </a:bodyPr>
          <a:lstStyle/>
          <a:p>
            <a:r>
              <a:rPr lang="en-US" sz="1350" dirty="0"/>
              <a:t>Int const* </a:t>
            </a:r>
            <a:r>
              <a:rPr lang="en-US" sz="1350" dirty="0" err="1"/>
              <a:t>ptr</a:t>
            </a:r>
            <a:endParaRPr lang="en-US" sz="1350" dirty="0"/>
          </a:p>
          <a:p>
            <a:r>
              <a:rPr lang="en-US" sz="1350" dirty="0"/>
              <a:t>Const int* </a:t>
            </a:r>
            <a:r>
              <a:rPr lang="en-US" sz="1350" dirty="0" err="1"/>
              <a:t>ptr</a:t>
            </a:r>
            <a:endParaRPr lang="en-US" sz="1350" dirty="0"/>
          </a:p>
        </p:txBody>
      </p:sp>
      <p:sp>
        <p:nvSpPr>
          <p:cNvPr id="6" name="TextBox 5"/>
          <p:cNvSpPr txBox="1"/>
          <p:nvPr/>
        </p:nvSpPr>
        <p:spPr>
          <a:xfrm>
            <a:off x="4619242" y="2027145"/>
            <a:ext cx="1183341" cy="300082"/>
          </a:xfrm>
          <a:prstGeom prst="rect">
            <a:avLst/>
          </a:prstGeom>
          <a:noFill/>
        </p:spPr>
        <p:txBody>
          <a:bodyPr wrap="square" rtlCol="0">
            <a:spAutoFit/>
          </a:bodyPr>
          <a:lstStyle/>
          <a:p>
            <a:r>
              <a:rPr lang="en-US" sz="1350" dirty="0"/>
              <a:t>Int *const ptr</a:t>
            </a:r>
          </a:p>
        </p:txBody>
      </p:sp>
      <p:pic>
        <p:nvPicPr>
          <p:cNvPr id="7" name="Picture 6"/>
          <p:cNvPicPr>
            <a:picLocks noChangeAspect="1"/>
          </p:cNvPicPr>
          <p:nvPr/>
        </p:nvPicPr>
        <p:blipFill>
          <a:blip r:embed="rId2"/>
          <a:stretch>
            <a:fillRect/>
          </a:stretch>
        </p:blipFill>
        <p:spPr>
          <a:xfrm>
            <a:off x="914400" y="2733368"/>
            <a:ext cx="2804938" cy="3451122"/>
          </a:xfrm>
          <a:prstGeom prst="rect">
            <a:avLst/>
          </a:prstGeom>
        </p:spPr>
      </p:pic>
      <p:pic>
        <p:nvPicPr>
          <p:cNvPr id="8" name="Picture 7"/>
          <p:cNvPicPr>
            <a:picLocks noChangeAspect="1"/>
          </p:cNvPicPr>
          <p:nvPr/>
        </p:nvPicPr>
        <p:blipFill>
          <a:blip r:embed="rId3"/>
          <a:stretch>
            <a:fillRect/>
          </a:stretch>
        </p:blipFill>
        <p:spPr>
          <a:xfrm>
            <a:off x="4348723" y="2733368"/>
            <a:ext cx="2307716" cy="3598606"/>
          </a:xfrm>
          <a:prstGeom prst="rect">
            <a:avLst/>
          </a:prstGeom>
        </p:spPr>
      </p:pic>
      <p:sp>
        <p:nvSpPr>
          <p:cNvPr id="5" name="TextBox 4">
            <a:extLst>
              <a:ext uri="{FF2B5EF4-FFF2-40B4-BE49-F238E27FC236}">
                <a16:creationId xmlns:a16="http://schemas.microsoft.com/office/drawing/2014/main" id="{1E916056-30E4-523F-1CD7-0AC52055C204}"/>
              </a:ext>
            </a:extLst>
          </p:cNvPr>
          <p:cNvSpPr txBox="1"/>
          <p:nvPr/>
        </p:nvSpPr>
        <p:spPr>
          <a:xfrm>
            <a:off x="5985235" y="2069958"/>
            <a:ext cx="1710966" cy="300082"/>
          </a:xfrm>
          <a:prstGeom prst="rect">
            <a:avLst/>
          </a:prstGeom>
          <a:noFill/>
        </p:spPr>
        <p:txBody>
          <a:bodyPr wrap="square">
            <a:spAutoFit/>
          </a:bodyPr>
          <a:lstStyle/>
          <a:p>
            <a:pPr algn="ctr" fontAlgn="base"/>
            <a:r>
              <a:rPr lang="en-US" sz="1350" b="1" dirty="0">
                <a:solidFill>
                  <a:srgbClr val="273239"/>
                </a:solidFill>
                <a:latin typeface="urw-din"/>
              </a:rPr>
              <a:t>const int* const</a:t>
            </a:r>
          </a:p>
        </p:txBody>
      </p:sp>
      <p:pic>
        <p:nvPicPr>
          <p:cNvPr id="10" name="Picture 9">
            <a:extLst>
              <a:ext uri="{FF2B5EF4-FFF2-40B4-BE49-F238E27FC236}">
                <a16:creationId xmlns:a16="http://schemas.microsoft.com/office/drawing/2014/main" id="{1E5A734E-E41C-5457-D315-F0E27B3052DC}"/>
              </a:ext>
            </a:extLst>
          </p:cNvPr>
          <p:cNvPicPr>
            <a:picLocks noChangeAspect="1"/>
          </p:cNvPicPr>
          <p:nvPr/>
        </p:nvPicPr>
        <p:blipFill>
          <a:blip r:embed="rId4"/>
          <a:stretch>
            <a:fillRect/>
          </a:stretch>
        </p:blipFill>
        <p:spPr>
          <a:xfrm>
            <a:off x="7541342" y="2733369"/>
            <a:ext cx="2458064" cy="3590080"/>
          </a:xfrm>
          <a:prstGeom prst="rect">
            <a:avLst/>
          </a:prstGeom>
        </p:spPr>
      </p:pic>
    </p:spTree>
    <p:extLst>
      <p:ext uri="{BB962C8B-B14F-4D97-AF65-F5344CB8AC3E}">
        <p14:creationId xmlns:p14="http://schemas.microsoft.com/office/powerpoint/2010/main" val="1284057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3) Function with constant Arguments</a:t>
            </a:r>
          </a:p>
        </p:txBody>
      </p:sp>
      <p:sp>
        <p:nvSpPr>
          <p:cNvPr id="3" name="Content Placeholder 2"/>
          <p:cNvSpPr>
            <a:spLocks noGrp="1"/>
          </p:cNvSpPr>
          <p:nvPr>
            <p:ph idx="1"/>
          </p:nvPr>
        </p:nvSpPr>
        <p:spPr/>
        <p:txBody>
          <a:bodyPr/>
          <a:lstStyle/>
          <a:p>
            <a:r>
              <a:rPr lang="en-US" dirty="0"/>
              <a:t>We can make the arguments of a function as const. Then we cannot change any of them.</a:t>
            </a:r>
          </a:p>
          <a:p>
            <a:endParaRPr lang="en-US" dirty="0"/>
          </a:p>
          <a:p>
            <a:endParaRPr lang="en-US" dirty="0"/>
          </a:p>
        </p:txBody>
      </p:sp>
      <p:sp>
        <p:nvSpPr>
          <p:cNvPr id="5" name="Rectangle 1">
            <a:extLst>
              <a:ext uri="{FF2B5EF4-FFF2-40B4-BE49-F238E27FC236}">
                <a16:creationId xmlns:a16="http://schemas.microsoft.com/office/drawing/2014/main" id="{9E4E227D-480F-483F-8A19-7AE9F64E0518}"/>
              </a:ext>
            </a:extLst>
          </p:cNvPr>
          <p:cNvSpPr>
            <a:spLocks noChangeArrowheads="1"/>
          </p:cNvSpPr>
          <p:nvPr/>
        </p:nvSpPr>
        <p:spPr bwMode="auto">
          <a:xfrm>
            <a:off x="1981200" y="3276600"/>
            <a:ext cx="4379766" cy="1933158"/>
          </a:xfrm>
          <a:prstGeom prst="rect">
            <a:avLst/>
          </a:prstGeom>
          <a:solidFill>
            <a:schemeClr val="tx2">
              <a:lumMod val="75000"/>
            </a:schemeClr>
          </a:solidFill>
          <a:ln>
            <a:noFill/>
          </a:ln>
          <a:effectLst/>
        </p:spPr>
        <p:txBody>
          <a:bodyPr vert="horz" wrap="square" lIns="0" tIns="99981" rIns="0" bIns="99981" numCol="1" anchor="ctr" anchorCtr="0" compatLnSpc="1">
            <a:prstTxWarp prst="textNoShape">
              <a:avLst/>
            </a:prstTxWarp>
            <a:spAutoFit/>
          </a:bodyPr>
          <a:lstStyle/>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void </a:t>
            </a:r>
            <a:r>
              <a:rPr lang="en-US" altLang="en-US" sz="1350" dirty="0">
                <a:solidFill>
                  <a:srgbClr val="E6DB74"/>
                </a:solidFill>
                <a:latin typeface="Courier New" panose="02070309020205020404" pitchFamily="49" charset="0"/>
              </a:rPr>
              <a:t>f</a:t>
            </a:r>
            <a:r>
              <a:rPr lang="en-US" altLang="en-US" sz="1350" dirty="0">
                <a:solidFill>
                  <a:srgbClr val="F8F8F2"/>
                </a:solidFill>
                <a:latin typeface="Courier New" panose="02070309020205020404" pitchFamily="49" charset="0"/>
              </a:rPr>
              <a:t>(const int i)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i++; </a:t>
            </a:r>
            <a:r>
              <a:rPr lang="en-US" altLang="en-US" sz="1350" dirty="0">
                <a:solidFill>
                  <a:srgbClr val="708090"/>
                </a:solidFill>
                <a:latin typeface="Courier New" panose="02070309020205020404" pitchFamily="49" charset="0"/>
              </a:rPr>
              <a:t>// error</a:t>
            </a: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const int </a:t>
            </a:r>
            <a:r>
              <a:rPr lang="en-US" altLang="en-US" sz="1350" dirty="0">
                <a:solidFill>
                  <a:srgbClr val="E6DB74"/>
                </a:solidFill>
                <a:latin typeface="Courier New" panose="02070309020205020404" pitchFamily="49" charset="0"/>
              </a:rPr>
              <a:t>g</a:t>
            </a: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	</a:t>
            </a:r>
            <a:r>
              <a:rPr lang="en-US" altLang="en-US" sz="1350" dirty="0">
                <a:solidFill>
                  <a:srgbClr val="66D9EF"/>
                </a:solidFill>
                <a:latin typeface="Courier New" panose="02070309020205020404" pitchFamily="49" charset="0"/>
              </a:rPr>
              <a:t>return</a:t>
            </a:r>
            <a:r>
              <a:rPr lang="en-US" altLang="en-US" sz="1350" dirty="0">
                <a:solidFill>
                  <a:srgbClr val="F8F8F2"/>
                </a:solidFill>
                <a:latin typeface="Courier New" panose="02070309020205020404" pitchFamily="49" charset="0"/>
              </a:rPr>
              <a:t> </a:t>
            </a:r>
            <a:r>
              <a:rPr lang="en-US" altLang="en-US" sz="1350" dirty="0">
                <a:solidFill>
                  <a:srgbClr val="AE81FF"/>
                </a:solidFill>
                <a:latin typeface="Courier New" panose="02070309020205020404" pitchFamily="49" charset="0"/>
              </a:rPr>
              <a:t>1</a:t>
            </a:r>
            <a:r>
              <a:rPr lang="en-US" altLang="en-US" sz="1350" dirty="0">
                <a:solidFill>
                  <a:srgbClr val="F8F8F2"/>
                </a:solidFill>
                <a:latin typeface="Courier New" panose="02070309020205020404" pitchFamily="49" charset="0"/>
              </a:rPr>
              <a:t>;</a:t>
            </a:r>
          </a:p>
          <a:p>
            <a:pPr defTabSz="685800" eaLnBrk="0" fontAlgn="base" hangingPunct="0">
              <a:spcBef>
                <a:spcPct val="0"/>
              </a:spcBef>
              <a:spcAft>
                <a:spcPct val="0"/>
              </a:spcAft>
            </a:pPr>
            <a:r>
              <a:rPr lang="en-US" altLang="en-US" sz="1350" dirty="0">
                <a:solidFill>
                  <a:srgbClr val="F8F8F2"/>
                </a:solidFill>
                <a:latin typeface="Courier New" panose="02070309020205020404" pitchFamily="49" charset="0"/>
              </a:rPr>
              <a:t>}</a:t>
            </a:r>
            <a:r>
              <a:rPr lang="en-US" altLang="en-US" dirty="0"/>
              <a:t> </a:t>
            </a:r>
            <a:endParaRPr lang="en-US" altLang="en-US" sz="3000" dirty="0">
              <a:latin typeface="Arial" panose="020B0604020202020204" pitchFamily="34" charset="0"/>
            </a:endParaRPr>
          </a:p>
        </p:txBody>
      </p:sp>
      <p:pic>
        <p:nvPicPr>
          <p:cNvPr id="6" name="Picture 5">
            <a:extLst>
              <a:ext uri="{FF2B5EF4-FFF2-40B4-BE49-F238E27FC236}">
                <a16:creationId xmlns:a16="http://schemas.microsoft.com/office/drawing/2014/main" id="{14FE2B5B-E593-7FCD-DF38-1507DCA7A3BB}"/>
              </a:ext>
            </a:extLst>
          </p:cNvPr>
          <p:cNvPicPr>
            <a:picLocks noChangeAspect="1"/>
          </p:cNvPicPr>
          <p:nvPr/>
        </p:nvPicPr>
        <p:blipFill>
          <a:blip r:embed="rId2"/>
          <a:stretch>
            <a:fillRect/>
          </a:stretch>
        </p:blipFill>
        <p:spPr>
          <a:xfrm>
            <a:off x="6610427" y="2642846"/>
            <a:ext cx="4046571" cy="4215154"/>
          </a:xfrm>
          <a:prstGeom prst="rect">
            <a:avLst/>
          </a:prstGeom>
        </p:spPr>
      </p:pic>
    </p:spTree>
    <p:extLst>
      <p:ext uri="{BB962C8B-B14F-4D97-AF65-F5344CB8AC3E}">
        <p14:creationId xmlns:p14="http://schemas.microsoft.com/office/powerpoint/2010/main" val="1978027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destructors are different from a normal member function?</a:t>
            </a:r>
            <a:endParaRPr lang="en-US" dirty="0"/>
          </a:p>
        </p:txBody>
      </p:sp>
      <p:sp>
        <p:nvSpPr>
          <p:cNvPr id="3" name="Content Placeholder 2"/>
          <p:cNvSpPr>
            <a:spLocks noGrp="1"/>
          </p:cNvSpPr>
          <p:nvPr>
            <p:ph idx="1"/>
          </p:nvPr>
        </p:nvSpPr>
        <p:spPr/>
        <p:txBody>
          <a:bodyPr>
            <a:noAutofit/>
          </a:bodyPr>
          <a:lstStyle/>
          <a:p>
            <a:pPr eaLnBrk="0" fontAlgn="base" hangingPunct="0">
              <a:spcBef>
                <a:spcPct val="0"/>
              </a:spcBef>
              <a:spcAft>
                <a:spcPct val="0"/>
              </a:spcAft>
              <a:buClrTx/>
            </a:pPr>
            <a:r>
              <a:rPr lang="en-US" sz="2400" dirty="0">
                <a:solidFill>
                  <a:srgbClr val="171717"/>
                </a:solidFill>
                <a:latin typeface="Times New Roman" panose="02020603050405020304" pitchFamily="18" charset="0"/>
                <a:cs typeface="Times New Roman" panose="02020603050405020304" pitchFamily="18" charset="0"/>
              </a:rPr>
              <a:t>Destructors are functions with the same name as the class but preceded by a tilde (~)</a:t>
            </a:r>
            <a:endParaRPr lang="en-US" sz="12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pPr>
            <a:r>
              <a:rPr lang="en-US" sz="2400" dirty="0">
                <a:solidFill>
                  <a:srgbClr val="171717"/>
                </a:solidFill>
                <a:latin typeface="Times New Roman" panose="02020603050405020304" pitchFamily="18" charset="0"/>
                <a:cs typeface="Times New Roman" panose="02020603050405020304" pitchFamily="18" charset="0"/>
              </a:rPr>
              <a:t>Several rules govern the declaration of destructors. Destructors:</a:t>
            </a:r>
            <a:endParaRPr lang="en-US" sz="1200" dirty="0">
              <a:latin typeface="Times New Roman" panose="02020603050405020304" pitchFamily="18" charset="0"/>
              <a:cs typeface="Times New Roman" panose="02020603050405020304" pitchFamily="18" charset="0"/>
            </a:endParaRP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Do not accept arguments.</a:t>
            </a: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Do not return a value (or </a:t>
            </a:r>
            <a:r>
              <a:rPr lang="en-US" sz="2200" b="1" dirty="0">
                <a:solidFill>
                  <a:srgbClr val="171717"/>
                </a:solidFill>
                <a:latin typeface="Times New Roman" panose="02020603050405020304" pitchFamily="18" charset="0"/>
                <a:cs typeface="Times New Roman" panose="02020603050405020304" pitchFamily="18" charset="0"/>
              </a:rPr>
              <a:t>void</a:t>
            </a:r>
            <a:r>
              <a:rPr lang="en-US" sz="2200" dirty="0">
                <a:solidFill>
                  <a:srgbClr val="171717"/>
                </a:solidFill>
                <a:latin typeface="Times New Roman" panose="02020603050405020304" pitchFamily="18" charset="0"/>
                <a:cs typeface="Times New Roman" panose="02020603050405020304" pitchFamily="18" charset="0"/>
              </a:rPr>
              <a:t>).</a:t>
            </a:r>
          </a:p>
          <a:p>
            <a:pPr marL="274320" lvl="1" indent="0" eaLnBrk="0" fontAlgn="base" hangingPunct="0">
              <a:spcBef>
                <a:spcPct val="0"/>
              </a:spcBef>
              <a:spcAft>
                <a:spcPct val="0"/>
              </a:spcAft>
              <a:buClrTx/>
              <a:buFontTx/>
              <a:buChar char="•"/>
            </a:pPr>
            <a:r>
              <a:rPr lang="en-US" sz="2200" dirty="0">
                <a:solidFill>
                  <a:srgbClr val="171717"/>
                </a:solidFill>
                <a:latin typeface="Times New Roman" panose="02020603050405020304" pitchFamily="18" charset="0"/>
                <a:cs typeface="Times New Roman" panose="02020603050405020304" pitchFamily="18" charset="0"/>
              </a:rPr>
              <a:t>Cannot be declared as </a:t>
            </a:r>
            <a:r>
              <a:rPr lang="en-US" sz="2200" b="1" dirty="0" err="1">
                <a:solidFill>
                  <a:srgbClr val="171717"/>
                </a:solidFill>
                <a:latin typeface="Times New Roman" panose="02020603050405020304" pitchFamily="18" charset="0"/>
                <a:cs typeface="Times New Roman" panose="02020603050405020304" pitchFamily="18" charset="0"/>
              </a:rPr>
              <a:t>const</a:t>
            </a:r>
            <a:r>
              <a:rPr lang="en-US" sz="2200" dirty="0">
                <a:solidFill>
                  <a:srgbClr val="171717"/>
                </a:solidFill>
                <a:latin typeface="Times New Roman" panose="02020603050405020304" pitchFamily="18" charset="0"/>
                <a:cs typeface="Times New Roman" panose="02020603050405020304" pitchFamily="18" charset="0"/>
              </a:rPr>
              <a:t>, </a:t>
            </a:r>
            <a:r>
              <a:rPr lang="en-US" sz="2200" b="1" dirty="0">
                <a:solidFill>
                  <a:srgbClr val="171717"/>
                </a:solidFill>
                <a:latin typeface="Times New Roman" panose="02020603050405020304" pitchFamily="18" charset="0"/>
                <a:cs typeface="Times New Roman" panose="02020603050405020304" pitchFamily="18" charset="0"/>
              </a:rPr>
              <a:t>volatile</a:t>
            </a:r>
            <a:r>
              <a:rPr lang="en-US" sz="2200" dirty="0">
                <a:solidFill>
                  <a:srgbClr val="171717"/>
                </a:solidFill>
                <a:latin typeface="Times New Roman" panose="02020603050405020304" pitchFamily="18" charset="0"/>
                <a:cs typeface="Times New Roman" panose="02020603050405020304" pitchFamily="18" charset="0"/>
              </a:rPr>
              <a:t>, or </a:t>
            </a:r>
            <a:r>
              <a:rPr lang="en-US" sz="2200" b="1" dirty="0">
                <a:solidFill>
                  <a:srgbClr val="171717"/>
                </a:solidFill>
                <a:latin typeface="Times New Roman" panose="02020603050405020304" pitchFamily="18" charset="0"/>
                <a:cs typeface="Times New Roman" panose="02020603050405020304" pitchFamily="18" charset="0"/>
              </a:rPr>
              <a:t>static</a:t>
            </a:r>
            <a:r>
              <a:rPr lang="en-US" sz="2200" dirty="0">
                <a:solidFill>
                  <a:srgbClr val="171717"/>
                </a:solidFill>
                <a:latin typeface="Times New Roman" panose="02020603050405020304" pitchFamily="18" charset="0"/>
                <a:cs typeface="Times New Roman" panose="02020603050405020304" pitchFamily="18" charset="0"/>
              </a:rPr>
              <a:t>. However, they can be invoked for the destruction of objects declared as </a:t>
            </a:r>
            <a:r>
              <a:rPr lang="en-US" sz="2200" b="1" dirty="0" err="1">
                <a:solidFill>
                  <a:srgbClr val="171717"/>
                </a:solidFill>
                <a:latin typeface="Times New Roman" panose="02020603050405020304" pitchFamily="18" charset="0"/>
                <a:cs typeface="Times New Roman" panose="02020603050405020304" pitchFamily="18" charset="0"/>
              </a:rPr>
              <a:t>const</a:t>
            </a:r>
            <a:r>
              <a:rPr lang="en-US" sz="2200" dirty="0">
                <a:solidFill>
                  <a:srgbClr val="171717"/>
                </a:solidFill>
                <a:latin typeface="Times New Roman" panose="02020603050405020304" pitchFamily="18" charset="0"/>
                <a:cs typeface="Times New Roman" panose="02020603050405020304" pitchFamily="18" charset="0"/>
              </a:rPr>
              <a:t>, </a:t>
            </a:r>
            <a:r>
              <a:rPr lang="en-US" sz="2200" b="1" dirty="0">
                <a:solidFill>
                  <a:srgbClr val="171717"/>
                </a:solidFill>
                <a:latin typeface="Times New Roman" panose="02020603050405020304" pitchFamily="18" charset="0"/>
                <a:cs typeface="Times New Roman" panose="02020603050405020304" pitchFamily="18" charset="0"/>
              </a:rPr>
              <a:t>volatile</a:t>
            </a:r>
            <a:r>
              <a:rPr lang="en-US" sz="2200" dirty="0">
                <a:solidFill>
                  <a:srgbClr val="171717"/>
                </a:solidFill>
                <a:latin typeface="Times New Roman" panose="02020603050405020304" pitchFamily="18" charset="0"/>
                <a:cs typeface="Times New Roman" panose="02020603050405020304" pitchFamily="18" charset="0"/>
              </a:rPr>
              <a:t>, or </a:t>
            </a:r>
            <a:r>
              <a:rPr lang="en-US" sz="2200" b="1" dirty="0">
                <a:solidFill>
                  <a:srgbClr val="171717"/>
                </a:solidFill>
                <a:latin typeface="Times New Roman" panose="02020603050405020304" pitchFamily="18" charset="0"/>
                <a:cs typeface="Times New Roman" panose="02020603050405020304" pitchFamily="18" charset="0"/>
              </a:rPr>
              <a:t>static</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610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03A9-F6BD-F3CE-EFF1-67387530EBE8}"/>
              </a:ext>
            </a:extLst>
          </p:cNvPr>
          <p:cNvSpPr>
            <a:spLocks noGrp="1"/>
          </p:cNvSpPr>
          <p:nvPr>
            <p:ph type="title"/>
          </p:nvPr>
        </p:nvSpPr>
        <p:spPr/>
        <p:txBody>
          <a:bodyPr/>
          <a:lstStyle/>
          <a:p>
            <a:r>
              <a:rPr lang="en-US" altLang="en-US" sz="3600" kern="1200" dirty="0">
                <a:solidFill>
                  <a:srgbClr val="212529"/>
                </a:solidFill>
                <a:latin typeface="Trebuchet MS" panose="020B0603020202020204"/>
                <a:ea typeface="+mj-ea"/>
                <a:cs typeface="+mj-cs"/>
              </a:rPr>
              <a:t>Defining Class Data members as </a:t>
            </a:r>
            <a:r>
              <a:rPr lang="en-US" altLang="en-US" sz="3600" kern="1200" dirty="0">
                <a:solidFill>
                  <a:srgbClr val="D63384"/>
                </a:solidFill>
                <a:latin typeface="Trebuchet MS" panose="020B0603020202020204"/>
                <a:ea typeface="+mj-ea"/>
                <a:cs typeface="+mj-cs"/>
              </a:rPr>
              <a:t>const</a:t>
            </a:r>
            <a:endParaRPr lang="en-US" dirty="0"/>
          </a:p>
        </p:txBody>
      </p:sp>
      <p:sp>
        <p:nvSpPr>
          <p:cNvPr id="3" name="Content Placeholder 2">
            <a:extLst>
              <a:ext uri="{FF2B5EF4-FFF2-40B4-BE49-F238E27FC236}">
                <a16:creationId xmlns:a16="http://schemas.microsoft.com/office/drawing/2014/main" id="{494D8197-445F-CDC3-9238-2A312628A619}"/>
              </a:ext>
            </a:extLst>
          </p:cNvPr>
          <p:cNvSpPr>
            <a:spLocks noGrp="1"/>
          </p:cNvSpPr>
          <p:nvPr>
            <p:ph idx="1"/>
          </p:nvPr>
        </p:nvSpPr>
        <p:spPr>
          <a:xfrm>
            <a:off x="2133599" y="1752601"/>
            <a:ext cx="6347714" cy="4713305"/>
          </a:xfrm>
        </p:spPr>
        <p:txBody>
          <a:bodyPr>
            <a:normAutofit fontScale="92500" lnSpcReduction="20000"/>
          </a:bodyPr>
          <a:lstStyle/>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These are data </a:t>
            </a:r>
            <a:r>
              <a:rPr lang="en-US" altLang="en-US" sz="1800" u="sng" dirty="0">
                <a:solidFill>
                  <a:srgbClr val="4535AA"/>
                </a:solidFill>
                <a:latin typeface="system-ui"/>
                <a:hlinkClick r:id="rId2"/>
              </a:rPr>
              <a:t>variables</a:t>
            </a:r>
            <a:r>
              <a:rPr lang="en-US" altLang="en-US" sz="1800" dirty="0">
                <a:solidFill>
                  <a:srgbClr val="212529"/>
                </a:solidFill>
                <a:latin typeface="system-ui"/>
              </a:rPr>
              <a:t> in class which are defined using </a:t>
            </a:r>
            <a:r>
              <a:rPr kumimoji="0" lang="en-US" altLang="en-US" b="0" i="0" u="none" strike="noStrike" cap="none" normalizeH="0" baseline="0" dirty="0">
                <a:ln>
                  <a:noFill/>
                </a:ln>
                <a:solidFill>
                  <a:srgbClr val="D63384"/>
                </a:solidFill>
                <a:effectLst/>
                <a:latin typeface="var(--bs-font-monospace)"/>
              </a:rPr>
              <a:t>const</a:t>
            </a:r>
            <a:r>
              <a:rPr lang="en-US" altLang="en-US" sz="1800" dirty="0">
                <a:solidFill>
                  <a:srgbClr val="212529"/>
                </a:solidFill>
                <a:latin typeface="system-ui"/>
              </a:rPr>
              <a:t> keyword. They are not initialized during declaration. Their initialization is done in the constructor.</a:t>
            </a: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class Test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const int </a:t>
            </a:r>
            <a:r>
              <a:rPr lang="en-US" altLang="en-US" sz="1800" dirty="0" err="1">
                <a:solidFill>
                  <a:srgbClr val="212529"/>
                </a:solidFill>
                <a:latin typeface="system-ui"/>
              </a:rPr>
              <a:t>i</a:t>
            </a: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public:</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Test(int x):</a:t>
            </a:r>
            <a:r>
              <a:rPr lang="en-US" altLang="en-US" sz="1800" dirty="0" err="1">
                <a:solidFill>
                  <a:srgbClr val="212529"/>
                </a:solidFill>
                <a:latin typeface="system-ui"/>
              </a:rPr>
              <a:t>i</a:t>
            </a:r>
            <a:r>
              <a:rPr lang="en-US" altLang="en-US" sz="1800" dirty="0">
                <a:solidFill>
                  <a:srgbClr val="212529"/>
                </a:solidFill>
                <a:latin typeface="system-ui"/>
              </a:rPr>
              <a:t>(x)</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r>
              <a:rPr lang="en-US" altLang="en-US" sz="1800" dirty="0" err="1">
                <a:solidFill>
                  <a:srgbClr val="212529"/>
                </a:solidFill>
                <a:latin typeface="system-ui"/>
              </a:rPr>
              <a:t>cout</a:t>
            </a:r>
            <a:r>
              <a:rPr lang="en-US" altLang="en-US" sz="1800" dirty="0">
                <a:solidFill>
                  <a:srgbClr val="212529"/>
                </a:solidFill>
                <a:latin typeface="system-ui"/>
              </a:rPr>
              <a:t> &lt;&lt; "\</a:t>
            </a:r>
            <a:r>
              <a:rPr lang="en-US" altLang="en-US" sz="1800" dirty="0" err="1">
                <a:solidFill>
                  <a:srgbClr val="212529"/>
                </a:solidFill>
                <a:latin typeface="system-ui"/>
              </a:rPr>
              <a:t>ni</a:t>
            </a:r>
            <a:r>
              <a:rPr lang="en-US" altLang="en-US" sz="1800" dirty="0">
                <a:solidFill>
                  <a:srgbClr val="212529"/>
                </a:solidFill>
                <a:latin typeface="system-ui"/>
              </a:rPr>
              <a:t> value set: " &lt;&lt; </a:t>
            </a:r>
            <a:r>
              <a:rPr lang="en-US" altLang="en-US" sz="1800" dirty="0" err="1">
                <a:solidFill>
                  <a:srgbClr val="212529"/>
                </a:solidFill>
                <a:latin typeface="system-ui"/>
              </a:rPr>
              <a:t>i</a:t>
            </a: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endParaRPr lang="en-US" altLang="en-US" sz="1800" dirty="0">
              <a:solidFill>
                <a:srgbClr val="212529"/>
              </a:solidFill>
              <a:latin typeface="system-ui"/>
            </a:endParaRP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int main()</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 t(10);</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    Test s(20);</a:t>
            </a:r>
          </a:p>
          <a:p>
            <a:pPr marL="0" indent="0" eaLnBrk="0" fontAlgn="base" hangingPunct="0">
              <a:lnSpc>
                <a:spcPct val="100000"/>
              </a:lnSpc>
              <a:spcBef>
                <a:spcPct val="0"/>
              </a:spcBef>
              <a:spcAft>
                <a:spcPct val="0"/>
              </a:spcAft>
              <a:buClrTx/>
              <a:buSzTx/>
              <a:buNone/>
            </a:pPr>
            <a:r>
              <a:rPr lang="en-US" altLang="en-US" sz="1800" dirty="0">
                <a:solidFill>
                  <a:srgbClr val="212529"/>
                </a:solidFill>
                <a:latin typeface="system-ui"/>
              </a:rPr>
              <a:t>}</a:t>
            </a:r>
            <a:endParaRPr lang="en-US" altLang="en-US" sz="4400" dirty="0">
              <a:solidFill>
                <a:schemeClr val="tx1"/>
              </a:solidFill>
              <a:latin typeface="Arial" panose="020B0604020202020204" pitchFamily="34" charset="0"/>
            </a:endParaRPr>
          </a:p>
          <a:p>
            <a:pPr marL="0" indent="0">
              <a:buNone/>
            </a:pPr>
            <a:endParaRPr lang="en-US" dirty="0"/>
          </a:p>
        </p:txBody>
      </p:sp>
      <p:sp>
        <p:nvSpPr>
          <p:cNvPr id="4" name="Rectangle 1">
            <a:extLst>
              <a:ext uri="{FF2B5EF4-FFF2-40B4-BE49-F238E27FC236}">
                <a16:creationId xmlns:a16="http://schemas.microsoft.com/office/drawing/2014/main" id="{6D6D709A-1815-D9D9-0A4A-82DC3C075043}"/>
              </a:ext>
            </a:extLst>
          </p:cNvPr>
          <p:cNvSpPr>
            <a:spLocks noChangeArrowheads="1"/>
          </p:cNvSpPr>
          <p:nvPr/>
        </p:nvSpPr>
        <p:spPr bwMode="auto">
          <a:xfrm>
            <a:off x="1524000" y="-161582"/>
            <a:ext cx="25359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buClrTx/>
            </a:pPr>
            <a:r>
              <a:rPr lang="en-US" altLang="en-US" sz="1500" dirty="0">
                <a:solidFill>
                  <a:srgbClr val="212529"/>
                </a:solidFill>
                <a:latin typeface="system-ui"/>
              </a:rPr>
              <a:t>.</a:t>
            </a:r>
            <a:r>
              <a:rPr lang="en-US" altLang="en-US" sz="600" dirty="0"/>
              <a:t> </a:t>
            </a:r>
            <a:endParaRPr lang="en-US" altLang="en-US" sz="1800" dirty="0"/>
          </a:p>
        </p:txBody>
      </p:sp>
    </p:spTree>
    <p:extLst>
      <p:ext uri="{BB962C8B-B14F-4D97-AF65-F5344CB8AC3E}">
        <p14:creationId xmlns:p14="http://schemas.microsoft.com/office/powerpoint/2010/main" val="470740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Defining Class Object as const</a:t>
            </a:r>
          </a:p>
        </p:txBody>
      </p:sp>
      <p:sp>
        <p:nvSpPr>
          <p:cNvPr id="3" name="Content Placeholder 2"/>
          <p:cNvSpPr>
            <a:spLocks noGrp="1"/>
          </p:cNvSpPr>
          <p:nvPr>
            <p:ph idx="1"/>
          </p:nvPr>
        </p:nvSpPr>
        <p:spPr/>
        <p:txBody>
          <a:bodyPr>
            <a:noAutofit/>
          </a:bodyPr>
          <a:lstStyle/>
          <a:p>
            <a:r>
              <a:rPr lang="en-US" dirty="0">
                <a:latin typeface="Times New Roman" panose="02020603050405020304" pitchFamily="18" charset="0"/>
                <a:cs typeface="Times New Roman" panose="02020603050405020304" pitchFamily="18" charset="0"/>
              </a:rPr>
              <a:t>When an object is declared or created using the const keyword, </a:t>
            </a:r>
          </a:p>
          <a:p>
            <a:r>
              <a:rPr lang="en-US" dirty="0">
                <a:latin typeface="Times New Roman" panose="02020603050405020304" pitchFamily="18" charset="0"/>
                <a:cs typeface="Times New Roman" panose="02020603050405020304" pitchFamily="18" charset="0"/>
              </a:rPr>
              <a:t>its data members can never be changed, during the object's lifetime.</a:t>
            </a:r>
          </a:p>
          <a:p>
            <a:endParaRPr lang="en-US" sz="1200" dirty="0">
              <a:latin typeface="Times New Roman" panose="02020603050405020304" pitchFamily="18" charset="0"/>
              <a:cs typeface="Times New Roman" panose="02020603050405020304" pitchFamily="18" charset="0"/>
            </a:endParaRPr>
          </a:p>
          <a:p>
            <a:pPr marL="0" indent="0">
              <a:buNone/>
            </a:pPr>
            <a:r>
              <a:rPr lang="en-US" sz="1200" dirty="0">
                <a:latin typeface="Times New Roman" panose="02020603050405020304" pitchFamily="18" charset="0"/>
                <a:cs typeface="Times New Roman" panose="02020603050405020304" pitchFamily="18" charset="0"/>
              </a:rPr>
              <a:t>		Syntax:</a:t>
            </a:r>
          </a:p>
          <a:p>
            <a:pPr marL="342900" lvl="1" indent="0" algn="ctr">
              <a:buNone/>
            </a:pPr>
            <a:r>
              <a:rPr lang="en-US" sz="2100" dirty="0">
                <a:latin typeface="Times New Roman" panose="02020603050405020304" pitchFamily="18" charset="0"/>
                <a:cs typeface="Times New Roman" panose="02020603050405020304" pitchFamily="18" charset="0"/>
              </a:rPr>
              <a:t>const </a:t>
            </a:r>
            <a:r>
              <a:rPr lang="en-US" sz="2100" dirty="0" err="1">
                <a:latin typeface="Times New Roman" panose="02020603050405020304" pitchFamily="18" charset="0"/>
                <a:cs typeface="Times New Roman" panose="02020603050405020304" pitchFamily="18" charset="0"/>
              </a:rPr>
              <a:t>class_name</a:t>
            </a:r>
            <a:r>
              <a:rPr lang="en-US" sz="2100" dirty="0">
                <a:latin typeface="Times New Roman" panose="02020603050405020304" pitchFamily="18" charset="0"/>
                <a:cs typeface="Times New Roman" panose="02020603050405020304" pitchFamily="18" charset="0"/>
              </a:rPr>
              <a:t> object;</a:t>
            </a:r>
          </a:p>
        </p:txBody>
      </p:sp>
    </p:spTree>
    <p:extLst>
      <p:ext uri="{BB962C8B-B14F-4D97-AF65-F5344CB8AC3E}">
        <p14:creationId xmlns:p14="http://schemas.microsoft.com/office/powerpoint/2010/main" val="889838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Defining Class's Member function as const</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A const member function never modifies data members in an object.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Syntax:</a:t>
            </a:r>
          </a:p>
          <a:p>
            <a:pPr marL="342900" lvl="1" indent="0">
              <a:buNone/>
            </a:pP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return_type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function_name</a:t>
            </a:r>
            <a:r>
              <a:rPr lang="en-US" sz="2100" dirty="0">
                <a:latin typeface="Times New Roman" panose="02020603050405020304" pitchFamily="18" charset="0"/>
                <a:cs typeface="Times New Roman" panose="02020603050405020304" pitchFamily="18" charset="0"/>
              </a:rPr>
              <a:t>() const;</a:t>
            </a:r>
          </a:p>
        </p:txBody>
      </p:sp>
    </p:spTree>
    <p:extLst>
      <p:ext uri="{BB962C8B-B14F-4D97-AF65-F5344CB8AC3E}">
        <p14:creationId xmlns:p14="http://schemas.microsoft.com/office/powerpoint/2010/main" val="699736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Example for const Object and const Member function</a:t>
            </a:r>
          </a:p>
        </p:txBody>
      </p:sp>
      <p:sp>
        <p:nvSpPr>
          <p:cNvPr id="4" name="Content Placeholder 3">
            <a:extLst>
              <a:ext uri="{FF2B5EF4-FFF2-40B4-BE49-F238E27FC236}">
                <a16:creationId xmlns:a16="http://schemas.microsoft.com/office/drawing/2014/main" id="{333ECDF3-D956-457A-8A53-063957C36F4E}"/>
              </a:ext>
            </a:extLst>
          </p:cNvPr>
          <p:cNvSpPr>
            <a:spLocks noGrp="1"/>
          </p:cNvSpPr>
          <p:nvPr>
            <p:ph idx="1"/>
          </p:nvPr>
        </p:nvSpPr>
        <p:spPr>
          <a:xfrm>
            <a:off x="2176390" y="2613541"/>
            <a:ext cx="3304149" cy="2948940"/>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GB" sz="1350" dirty="0"/>
              <a:t>class </a:t>
            </a:r>
            <a:r>
              <a:rPr lang="en-GB" sz="1350" dirty="0" err="1"/>
              <a:t>StarWars</a:t>
            </a:r>
            <a:r>
              <a:rPr lang="en-GB" sz="1350" dirty="0"/>
              <a:t>{</a:t>
            </a:r>
          </a:p>
          <a:p>
            <a:pPr marL="0" indent="0">
              <a:buNone/>
            </a:pPr>
            <a:r>
              <a:rPr lang="en-GB" sz="1350" dirty="0"/>
              <a:t>    public:</a:t>
            </a:r>
          </a:p>
          <a:p>
            <a:pPr marL="0" indent="0">
              <a:buNone/>
            </a:pPr>
            <a:r>
              <a:rPr lang="en-GB" sz="1350" dirty="0"/>
              <a:t>    int </a:t>
            </a:r>
            <a:r>
              <a:rPr lang="en-GB" sz="1350" dirty="0" err="1"/>
              <a:t>i</a:t>
            </a:r>
            <a:r>
              <a:rPr lang="en-GB" sz="1350" dirty="0"/>
              <a:t>;</a:t>
            </a:r>
          </a:p>
          <a:p>
            <a:pPr marL="0" indent="0">
              <a:buNone/>
            </a:pPr>
            <a:r>
              <a:rPr lang="en-GB" sz="1350" dirty="0"/>
              <a:t>    </a:t>
            </a:r>
            <a:r>
              <a:rPr lang="en-GB" sz="1350" dirty="0" err="1"/>
              <a:t>StarWars</a:t>
            </a:r>
            <a:r>
              <a:rPr lang="en-GB" sz="1350" dirty="0"/>
              <a:t>(int x)</a:t>
            </a:r>
          </a:p>
          <a:p>
            <a:pPr marL="0" indent="0">
              <a:buNone/>
            </a:pPr>
            <a:r>
              <a:rPr lang="en-GB" sz="1350" dirty="0"/>
              <a:t>    {  </a:t>
            </a:r>
            <a:r>
              <a:rPr lang="en-GB" sz="1350" dirty="0" err="1"/>
              <a:t>i</a:t>
            </a:r>
            <a:r>
              <a:rPr lang="en-GB" sz="1350" dirty="0"/>
              <a:t> = x;  }</a:t>
            </a:r>
          </a:p>
          <a:p>
            <a:pPr marL="0" indent="0">
              <a:buNone/>
            </a:pPr>
            <a:r>
              <a:rPr lang="en-GB" sz="1350" dirty="0"/>
              <a:t>int falcon() </a:t>
            </a:r>
            <a:r>
              <a:rPr lang="en-GB" sz="1350" dirty="0" err="1"/>
              <a:t>const</a:t>
            </a:r>
            <a:r>
              <a:rPr lang="en-GB" sz="1350" dirty="0"/>
              <a:t> { </a:t>
            </a:r>
          </a:p>
          <a:p>
            <a:pPr marL="0" indent="0">
              <a:buNone/>
            </a:pPr>
            <a:r>
              <a:rPr lang="en-GB" sz="1350" dirty="0"/>
              <a:t>cout &lt;&lt; "Falcon has left the Base";</a:t>
            </a:r>
          </a:p>
          <a:p>
            <a:pPr marL="0" indent="0">
              <a:buNone/>
            </a:pPr>
            <a:r>
              <a:rPr lang="en-GB" sz="1350" dirty="0"/>
              <a:t>    }</a:t>
            </a:r>
          </a:p>
          <a:p>
            <a:pPr marL="0" indent="0">
              <a:buNone/>
            </a:pPr>
            <a:r>
              <a:rPr lang="en-GB" sz="1350" dirty="0"/>
              <a:t>int gamma()</a:t>
            </a:r>
          </a:p>
          <a:p>
            <a:pPr marL="0" indent="0">
              <a:buNone/>
            </a:pPr>
            <a:r>
              <a:rPr lang="en-GB" sz="1350" dirty="0"/>
              <a:t>    { </a:t>
            </a:r>
            <a:r>
              <a:rPr lang="en-GB" sz="1350" dirty="0" err="1"/>
              <a:t>i</a:t>
            </a:r>
            <a:r>
              <a:rPr lang="en-GB" sz="1350" dirty="0"/>
              <a:t>++;}</a:t>
            </a:r>
          </a:p>
          <a:p>
            <a:pPr marL="0" indent="0">
              <a:buNone/>
            </a:pPr>
            <a:r>
              <a:rPr lang="en-GB" sz="1350" dirty="0"/>
              <a:t>};</a:t>
            </a:r>
          </a:p>
          <a:p>
            <a:pPr marL="0" indent="0">
              <a:buNone/>
            </a:pPr>
            <a:endParaRPr lang="en-GB" sz="1350" dirty="0"/>
          </a:p>
        </p:txBody>
      </p:sp>
      <p:sp>
        <p:nvSpPr>
          <p:cNvPr id="7" name="Rectangle 6">
            <a:extLst>
              <a:ext uri="{FF2B5EF4-FFF2-40B4-BE49-F238E27FC236}">
                <a16:creationId xmlns:a16="http://schemas.microsoft.com/office/drawing/2014/main" id="{8CCA726B-F24D-4B87-8164-CE5C24AD66D7}"/>
              </a:ext>
            </a:extLst>
          </p:cNvPr>
          <p:cNvSpPr/>
          <p:nvPr/>
        </p:nvSpPr>
        <p:spPr>
          <a:xfrm>
            <a:off x="5628249" y="2613541"/>
            <a:ext cx="4572000" cy="279307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en-GB" sz="1350" dirty="0"/>
              <a:t>int main()</a:t>
            </a:r>
          </a:p>
          <a:p>
            <a:r>
              <a:rPr lang="en-GB" sz="1350" dirty="0"/>
              <a:t>{</a:t>
            </a:r>
          </a:p>
          <a:p>
            <a:r>
              <a:rPr lang="en-GB" sz="1350" dirty="0"/>
              <a:t>    </a:t>
            </a:r>
            <a:r>
              <a:rPr lang="en-GB" sz="1350" dirty="0" err="1"/>
              <a:t>StarWars</a:t>
            </a:r>
            <a:r>
              <a:rPr lang="en-GB" sz="1350" dirty="0"/>
              <a:t> </a:t>
            </a:r>
            <a:r>
              <a:rPr lang="en-GB" sz="1350" dirty="0" err="1"/>
              <a:t>objOne</a:t>
            </a:r>
            <a:r>
              <a:rPr lang="en-GB" sz="1350" dirty="0"/>
              <a:t>(10);        // non </a:t>
            </a:r>
            <a:r>
              <a:rPr lang="en-GB" sz="1350" dirty="0" err="1"/>
              <a:t>const</a:t>
            </a:r>
            <a:r>
              <a:rPr lang="en-GB" sz="1350" dirty="0"/>
              <a:t> object</a:t>
            </a:r>
          </a:p>
          <a:p>
            <a:r>
              <a:rPr lang="en-GB" sz="1350" dirty="0"/>
              <a:t>    </a:t>
            </a:r>
            <a:r>
              <a:rPr lang="en-GB" sz="1350" dirty="0" err="1"/>
              <a:t>const</a:t>
            </a:r>
            <a:r>
              <a:rPr lang="en-GB" sz="1350" dirty="0"/>
              <a:t> </a:t>
            </a:r>
            <a:r>
              <a:rPr lang="en-GB" sz="1350" dirty="0" err="1"/>
              <a:t>StarWars</a:t>
            </a:r>
            <a:r>
              <a:rPr lang="en-GB" sz="1350" dirty="0"/>
              <a:t> </a:t>
            </a:r>
            <a:r>
              <a:rPr lang="en-GB" sz="1350" dirty="0" err="1"/>
              <a:t>objTwo</a:t>
            </a:r>
            <a:r>
              <a:rPr lang="en-GB" sz="1350" dirty="0"/>
              <a:t>(20);      // </a:t>
            </a:r>
            <a:r>
              <a:rPr lang="en-GB" sz="1350" dirty="0" err="1"/>
              <a:t>const</a:t>
            </a:r>
            <a:r>
              <a:rPr lang="en-GB" sz="1350" dirty="0"/>
              <a:t> object</a:t>
            </a:r>
          </a:p>
          <a:p>
            <a:endParaRPr lang="en-GB" sz="1350" dirty="0"/>
          </a:p>
          <a:p>
            <a:r>
              <a:rPr lang="en-GB" sz="1350" dirty="0"/>
              <a:t>    </a:t>
            </a:r>
            <a:r>
              <a:rPr lang="en-GB" sz="1350" dirty="0" err="1"/>
              <a:t>objOne.falcon</a:t>
            </a:r>
            <a:r>
              <a:rPr lang="en-GB" sz="1350" dirty="0"/>
              <a:t>();     // No error</a:t>
            </a:r>
          </a:p>
          <a:p>
            <a:r>
              <a:rPr lang="en-GB" sz="1350" dirty="0"/>
              <a:t>    </a:t>
            </a:r>
            <a:r>
              <a:rPr lang="en-GB" sz="1350" dirty="0" err="1"/>
              <a:t>objTwo.falcon</a:t>
            </a:r>
            <a:r>
              <a:rPr lang="en-GB" sz="1350" dirty="0"/>
              <a:t>();     // No error</a:t>
            </a:r>
          </a:p>
          <a:p>
            <a:endParaRPr lang="en-GB" sz="1350" dirty="0"/>
          </a:p>
          <a:p>
            <a:r>
              <a:rPr lang="en-GB" sz="1350" dirty="0"/>
              <a:t>    cout &lt;&lt; </a:t>
            </a:r>
            <a:r>
              <a:rPr lang="en-GB" sz="1350" dirty="0" err="1"/>
              <a:t>objOne.i</a:t>
            </a:r>
            <a:r>
              <a:rPr lang="en-GB" sz="1350" dirty="0"/>
              <a:t> &lt;&lt; </a:t>
            </a:r>
            <a:r>
              <a:rPr lang="en-GB" sz="1350" dirty="0" err="1"/>
              <a:t>objTwo.i</a:t>
            </a:r>
            <a:r>
              <a:rPr lang="en-GB" sz="1350" dirty="0"/>
              <a:t>;</a:t>
            </a:r>
          </a:p>
          <a:p>
            <a:endParaRPr lang="en-GB" sz="1350" dirty="0"/>
          </a:p>
          <a:p>
            <a:r>
              <a:rPr lang="en-GB" sz="1350" dirty="0"/>
              <a:t>    </a:t>
            </a:r>
            <a:r>
              <a:rPr lang="en-GB" sz="1350" dirty="0" err="1"/>
              <a:t>objOne.gamma</a:t>
            </a:r>
            <a:r>
              <a:rPr lang="en-GB" sz="1350" dirty="0"/>
              <a:t>();     // No error</a:t>
            </a:r>
          </a:p>
          <a:p>
            <a:r>
              <a:rPr lang="en-GB" sz="1350" dirty="0"/>
              <a:t>    </a:t>
            </a:r>
            <a:r>
              <a:rPr lang="en-GB" sz="1350" dirty="0" err="1"/>
              <a:t>objTwo.gamma</a:t>
            </a:r>
            <a:r>
              <a:rPr lang="en-GB" sz="1350" dirty="0"/>
              <a:t>();     // Compile time error</a:t>
            </a:r>
          </a:p>
          <a:p>
            <a:r>
              <a:rPr lang="en-GB" sz="1350" dirty="0"/>
              <a:t>}</a:t>
            </a:r>
          </a:p>
        </p:txBody>
      </p:sp>
    </p:spTree>
    <p:extLst>
      <p:ext uri="{BB962C8B-B14F-4D97-AF65-F5344CB8AC3E}">
        <p14:creationId xmlns:p14="http://schemas.microsoft.com/office/powerpoint/2010/main" val="4028496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mutable Keyword</a:t>
            </a:r>
          </a:p>
        </p:txBody>
      </p:sp>
      <p:sp>
        <p:nvSpPr>
          <p:cNvPr id="3" name="Content Placeholder 2"/>
          <p:cNvSpPr>
            <a:spLocks noGrp="1"/>
          </p:cNvSpPr>
          <p:nvPr>
            <p:ph idx="1"/>
          </p:nvPr>
        </p:nvSpPr>
        <p:spPr/>
        <p:txBody>
          <a:bodyPr>
            <a:normAutofit/>
          </a:bodyPr>
          <a:lstStyle/>
          <a:p>
            <a:r>
              <a:rPr lang="en-US" sz="2100" dirty="0">
                <a:latin typeface="Times New Roman" panose="02020603050405020304" pitchFamily="18" charset="0"/>
                <a:cs typeface="Times New Roman" panose="02020603050405020304" pitchFamily="18" charset="0"/>
              </a:rPr>
              <a:t>mutable keyword is used with member variables of class, which we want to change even if the object is of const type. Hence, mutable data members of a const objects can be modified.</a:t>
            </a:r>
          </a:p>
        </p:txBody>
      </p:sp>
    </p:spTree>
    <p:extLst>
      <p:ext uri="{BB962C8B-B14F-4D97-AF65-F5344CB8AC3E}">
        <p14:creationId xmlns:p14="http://schemas.microsoft.com/office/powerpoint/2010/main" val="2929773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322" y="1691331"/>
            <a:ext cx="2815627" cy="3479202"/>
          </a:xfrm>
          <a:solidFill>
            <a:schemeClr val="accent4">
              <a:lumMod val="75000"/>
            </a:schemeClr>
          </a:solidFill>
        </p:spPr>
        <p:txBody>
          <a:bodyPr spcFirstLastPara="1" vert="horz" wrap="square" lIns="68580" tIns="34290" rIns="68580" bIns="34290" rtlCol="0" anchor="t" anchorCtr="0">
            <a:normAutofit/>
          </a:bodyPr>
          <a:lstStyle/>
          <a:p>
            <a:pPr algn="ctr"/>
            <a:r>
              <a:rPr lang="en-US" sz="3000" dirty="0">
                <a:solidFill>
                  <a:srgbClr val="FFFFFF"/>
                </a:solidFill>
              </a:rPr>
              <a:t>Example: Mutable</a:t>
            </a:r>
          </a:p>
        </p:txBody>
      </p:sp>
      <p:sp>
        <p:nvSpPr>
          <p:cNvPr id="6" name="Rectangle 5">
            <a:extLst>
              <a:ext uri="{FF2B5EF4-FFF2-40B4-BE49-F238E27FC236}">
                <a16:creationId xmlns:a16="http://schemas.microsoft.com/office/drawing/2014/main" id="{EFBEBD3A-4329-4965-A83A-F035E8BD326B}"/>
              </a:ext>
            </a:extLst>
          </p:cNvPr>
          <p:cNvSpPr/>
          <p:nvPr/>
        </p:nvSpPr>
        <p:spPr>
          <a:xfrm>
            <a:off x="5555562" y="1125142"/>
            <a:ext cx="4695118" cy="4607718"/>
          </a:xfrm>
          <a:prstGeom prst="rect">
            <a:avLst/>
          </a:prstGeom>
        </p:spPr>
        <p:style>
          <a:lnRef idx="1">
            <a:schemeClr val="accent6"/>
          </a:lnRef>
          <a:fillRef idx="3">
            <a:schemeClr val="accent6"/>
          </a:fillRef>
          <a:effectRef idx="2">
            <a:schemeClr val="accent6"/>
          </a:effectRef>
          <a:fontRef idx="minor">
            <a:schemeClr val="lt1"/>
          </a:fontRef>
        </p:style>
        <p:txBody>
          <a:bodyPr vert="horz" lIns="68580" tIns="34290" rIns="68580" bIns="34290" rtlCol="0">
            <a:normAutofit fontScale="92500" lnSpcReduction="10000"/>
          </a:bodyPr>
          <a:lstStyle/>
          <a:p>
            <a:pPr>
              <a:lnSpc>
                <a:spcPct val="90000"/>
              </a:lnSpc>
              <a:spcAft>
                <a:spcPts val="450"/>
              </a:spcAft>
              <a:buClr>
                <a:schemeClr val="tx1">
                  <a:lumMod val="85000"/>
                  <a:lumOff val="15000"/>
                </a:schemeClr>
              </a:buClr>
            </a:pPr>
            <a:r>
              <a:rPr lang="en-US" sz="1200" b="1" dirty="0">
                <a:solidFill>
                  <a:schemeClr val="tx1"/>
                </a:solidFill>
              </a:rPr>
              <a:t>class Zee</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    int i;</a:t>
            </a:r>
          </a:p>
          <a:p>
            <a:pPr>
              <a:lnSpc>
                <a:spcPct val="90000"/>
              </a:lnSpc>
              <a:spcAft>
                <a:spcPts val="450"/>
              </a:spcAft>
              <a:buClr>
                <a:schemeClr val="tx1">
                  <a:lumMod val="85000"/>
                  <a:lumOff val="15000"/>
                </a:schemeClr>
              </a:buClr>
            </a:pPr>
            <a:r>
              <a:rPr lang="en-US" sz="1200" b="1" dirty="0">
                <a:solidFill>
                  <a:schemeClr val="tx1"/>
                </a:solidFill>
              </a:rPr>
              <a:t>    mutable int j;</a:t>
            </a:r>
          </a:p>
          <a:p>
            <a:pPr>
              <a:lnSpc>
                <a:spcPct val="90000"/>
              </a:lnSpc>
              <a:spcAft>
                <a:spcPts val="450"/>
              </a:spcAft>
              <a:buClr>
                <a:schemeClr val="tx1">
                  <a:lumMod val="85000"/>
                  <a:lumOff val="15000"/>
                </a:schemeClr>
              </a:buClr>
            </a:pPr>
            <a:r>
              <a:rPr lang="en-US" sz="1200" b="1" dirty="0">
                <a:solidFill>
                  <a:schemeClr val="tx1"/>
                </a:solidFill>
              </a:rPr>
              <a:t>    public:</a:t>
            </a:r>
          </a:p>
          <a:p>
            <a:pPr>
              <a:lnSpc>
                <a:spcPct val="90000"/>
              </a:lnSpc>
              <a:spcAft>
                <a:spcPts val="450"/>
              </a:spcAft>
              <a:buClr>
                <a:schemeClr val="tx1">
                  <a:lumMod val="85000"/>
                  <a:lumOff val="15000"/>
                </a:schemeClr>
              </a:buClr>
            </a:pPr>
            <a:r>
              <a:rPr lang="en-US" sz="1200" b="1" dirty="0">
                <a:solidFill>
                  <a:schemeClr val="tx1"/>
                </a:solidFill>
              </a:rPr>
              <a:t>    Zee()</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        i = 0; </a:t>
            </a:r>
          </a:p>
          <a:p>
            <a:pPr>
              <a:lnSpc>
                <a:spcPct val="90000"/>
              </a:lnSpc>
              <a:spcAft>
                <a:spcPts val="450"/>
              </a:spcAft>
              <a:buClr>
                <a:schemeClr val="tx1">
                  <a:lumMod val="85000"/>
                  <a:lumOff val="15000"/>
                </a:schemeClr>
              </a:buClr>
            </a:pPr>
            <a:r>
              <a:rPr lang="en-US" sz="1200" b="1" dirty="0">
                <a:solidFill>
                  <a:schemeClr val="tx1"/>
                </a:solidFill>
              </a:rPr>
              <a:t>        j = 0;</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   void fool() const</a:t>
            </a:r>
          </a:p>
          <a:p>
            <a:pPr>
              <a:lnSpc>
                <a:spcPct val="90000"/>
              </a:lnSpc>
              <a:spcAft>
                <a:spcPts val="450"/>
              </a:spcAft>
              <a:buClr>
                <a:schemeClr val="tx1">
                  <a:lumMod val="85000"/>
                  <a:lumOff val="15000"/>
                </a:schemeClr>
              </a:buClr>
            </a:pPr>
            <a:r>
              <a:rPr lang="en-US" sz="1200" b="1" dirty="0">
                <a:solidFill>
                  <a:schemeClr val="tx1"/>
                </a:solidFill>
              </a:rPr>
              <a:t>    { </a:t>
            </a:r>
          </a:p>
          <a:p>
            <a:pPr>
              <a:lnSpc>
                <a:spcPct val="90000"/>
              </a:lnSpc>
              <a:spcAft>
                <a:spcPts val="450"/>
              </a:spcAft>
              <a:buClr>
                <a:schemeClr val="tx1">
                  <a:lumMod val="85000"/>
                  <a:lumOff val="15000"/>
                </a:schemeClr>
              </a:buClr>
            </a:pPr>
            <a:r>
              <a:rPr lang="en-US" sz="1200" b="1" dirty="0">
                <a:solidFill>
                  <a:schemeClr val="tx1"/>
                </a:solidFill>
              </a:rPr>
              <a:t>        i++;    // will give error</a:t>
            </a:r>
          </a:p>
          <a:p>
            <a:pPr>
              <a:lnSpc>
                <a:spcPct val="90000"/>
              </a:lnSpc>
              <a:spcAft>
                <a:spcPts val="450"/>
              </a:spcAft>
              <a:buClr>
                <a:schemeClr val="tx1">
                  <a:lumMod val="85000"/>
                  <a:lumOff val="15000"/>
                </a:schemeClr>
              </a:buClr>
            </a:pPr>
            <a:r>
              <a:rPr lang="en-US" sz="1200" b="1" dirty="0">
                <a:solidFill>
                  <a:schemeClr val="tx1"/>
                </a:solidFill>
              </a:rPr>
              <a:t>        </a:t>
            </a:r>
            <a:r>
              <a:rPr lang="en-US" sz="1200" b="1" dirty="0" err="1">
                <a:solidFill>
                  <a:schemeClr val="tx1"/>
                </a:solidFill>
              </a:rPr>
              <a:t>j++</a:t>
            </a:r>
            <a:r>
              <a:rPr lang="en-US" sz="1200" b="1" dirty="0">
                <a:solidFill>
                  <a:schemeClr val="tx1"/>
                </a:solidFill>
              </a:rPr>
              <a:t>;    // works, because j is mutable</a:t>
            </a:r>
          </a:p>
          <a:p>
            <a:pPr>
              <a:lnSpc>
                <a:spcPct val="90000"/>
              </a:lnSpc>
              <a:spcAft>
                <a:spcPts val="450"/>
              </a:spcAft>
              <a:buClr>
                <a:schemeClr val="tx1">
                  <a:lumMod val="85000"/>
                  <a:lumOff val="15000"/>
                </a:schemeClr>
              </a:buClr>
            </a:pPr>
            <a:r>
              <a:rPr lang="en-US" sz="1200" b="1" dirty="0">
                <a:solidFill>
                  <a:schemeClr val="tx1"/>
                </a:solidFill>
              </a:rPr>
              <a:t>    }</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endParaRPr lang="en-US" sz="1200" b="1" dirty="0">
              <a:solidFill>
                <a:schemeClr val="tx1"/>
              </a:solidFill>
            </a:endParaRPr>
          </a:p>
          <a:p>
            <a:pPr>
              <a:lnSpc>
                <a:spcPct val="90000"/>
              </a:lnSpc>
              <a:spcAft>
                <a:spcPts val="450"/>
              </a:spcAft>
              <a:buClr>
                <a:schemeClr val="tx1">
                  <a:lumMod val="85000"/>
                  <a:lumOff val="15000"/>
                </a:schemeClr>
              </a:buClr>
            </a:pPr>
            <a:r>
              <a:rPr lang="en-US" sz="1200" b="1" dirty="0">
                <a:solidFill>
                  <a:schemeClr val="tx1"/>
                </a:solidFill>
              </a:rPr>
              <a:t>int main()</a:t>
            </a:r>
          </a:p>
          <a:p>
            <a:pPr>
              <a:lnSpc>
                <a:spcPct val="90000"/>
              </a:lnSpc>
              <a:spcAft>
                <a:spcPts val="450"/>
              </a:spcAft>
              <a:buClr>
                <a:schemeClr val="tx1">
                  <a:lumMod val="85000"/>
                  <a:lumOff val="15000"/>
                </a:schemeClr>
              </a:buClr>
            </a:pP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    const Zee obj;</a:t>
            </a:r>
          </a:p>
          <a:p>
            <a:pPr>
              <a:lnSpc>
                <a:spcPct val="90000"/>
              </a:lnSpc>
              <a:spcAft>
                <a:spcPts val="450"/>
              </a:spcAft>
              <a:buClr>
                <a:schemeClr val="tx1">
                  <a:lumMod val="85000"/>
                  <a:lumOff val="15000"/>
                </a:schemeClr>
              </a:buClr>
            </a:pPr>
            <a:r>
              <a:rPr lang="en-US" sz="1200" b="1" dirty="0">
                <a:solidFill>
                  <a:schemeClr val="tx1"/>
                </a:solidFill>
              </a:rPr>
              <a:t>    </a:t>
            </a:r>
            <a:r>
              <a:rPr lang="en-US" sz="1200" b="1" dirty="0" err="1">
                <a:solidFill>
                  <a:schemeClr val="tx1"/>
                </a:solidFill>
              </a:rPr>
              <a:t>obj.fool</a:t>
            </a:r>
            <a:r>
              <a:rPr lang="en-US" sz="1200" b="1" dirty="0">
                <a:solidFill>
                  <a:schemeClr val="tx1"/>
                </a:solidFill>
              </a:rPr>
              <a:t>();</a:t>
            </a:r>
          </a:p>
          <a:p>
            <a:pPr>
              <a:lnSpc>
                <a:spcPct val="90000"/>
              </a:lnSpc>
              <a:spcAft>
                <a:spcPts val="450"/>
              </a:spcAft>
              <a:buClr>
                <a:schemeClr val="tx1">
                  <a:lumMod val="85000"/>
                  <a:lumOff val="15000"/>
                </a:schemeClr>
              </a:buClr>
            </a:pPr>
            <a:r>
              <a:rPr lang="en-US" sz="1200" b="1" dirty="0">
                <a:solidFill>
                  <a:schemeClr val="tx1"/>
                </a:solidFill>
              </a:rPr>
              <a:t>}</a:t>
            </a:r>
          </a:p>
        </p:txBody>
      </p:sp>
    </p:spTree>
    <p:extLst>
      <p:ext uri="{BB962C8B-B14F-4D97-AF65-F5344CB8AC3E}">
        <p14:creationId xmlns:p14="http://schemas.microsoft.com/office/powerpoint/2010/main" val="14916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0709" y="774068"/>
            <a:ext cx="10242679" cy="3539430"/>
          </a:xfrm>
          <a:prstGeom prst="rect">
            <a:avLst/>
          </a:prstGeom>
        </p:spPr>
        <p:txBody>
          <a:bodyPr wrap="square">
            <a:spAutoFit/>
          </a:bodyPr>
          <a:lstStyle/>
          <a:p>
            <a:pPr algn="just" fontAlgn="base"/>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Can there be more than one destructor in a class?</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No, there can only one destructor in a class with </a:t>
            </a:r>
            <a:r>
              <a:rPr lang="en-US" sz="2800" dirty="0" err="1">
                <a:solidFill>
                  <a:schemeClr val="tx1">
                    <a:lumMod val="85000"/>
                    <a:lumOff val="15000"/>
                  </a:schemeClr>
                </a:solidFill>
                <a:latin typeface="Times New Roman" panose="02020603050405020304" pitchFamily="18" charset="0"/>
                <a:cs typeface="Times New Roman" panose="02020603050405020304" pitchFamily="18" charset="0"/>
              </a:rPr>
              <a:t>classname</a:t>
            </a: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 preceded by ~, no parameters and no return type.</a:t>
            </a:r>
          </a:p>
          <a:p>
            <a:pPr algn="just" fontAlgn="base"/>
            <a:endParaRPr lang="en-US" sz="28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fontAlgn="base"/>
            <a:r>
              <a:rPr lang="en-US" sz="2800" b="1" dirty="0">
                <a:solidFill>
                  <a:schemeClr val="tx1">
                    <a:lumMod val="85000"/>
                    <a:lumOff val="15000"/>
                  </a:schemeClr>
                </a:solidFill>
                <a:latin typeface="Times New Roman" panose="02020603050405020304" pitchFamily="18" charset="0"/>
                <a:cs typeface="Times New Roman" panose="02020603050405020304" pitchFamily="18" charset="0"/>
              </a:rPr>
              <a:t>When do we need to write a user-defined destructor?</a:t>
            </a:r>
            <a:b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br>
            <a:r>
              <a:rPr lang="en-US" sz="2800" dirty="0">
                <a:solidFill>
                  <a:schemeClr val="tx1">
                    <a:lumMod val="85000"/>
                    <a:lumOff val="15000"/>
                  </a:schemeClr>
                </a:solidFill>
                <a:latin typeface="Times New Roman" panose="02020603050405020304" pitchFamily="18" charset="0"/>
                <a:cs typeface="Times New Roman" panose="02020603050405020304" pitchFamily="18" charset="0"/>
              </a:rPr>
              <a:t>If we do not write our own destructor in class, compiler creates a default destructor for us. The default destructor works fine unless we have dynamically allocated memory or pointer in class.</a:t>
            </a:r>
          </a:p>
        </p:txBody>
      </p:sp>
    </p:spTree>
    <p:extLst>
      <p:ext uri="{BB962C8B-B14F-4D97-AF65-F5344CB8AC3E}">
        <p14:creationId xmlns:p14="http://schemas.microsoft.com/office/powerpoint/2010/main" val="2562057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773110" y="736061"/>
            <a:ext cx="6318883" cy="5355772"/>
          </a:xfrm>
          <a:prstGeom prst="rect">
            <a:avLst/>
          </a:prstGeom>
        </p:spPr>
      </p:pic>
      <p:pic>
        <p:nvPicPr>
          <p:cNvPr id="5" name="Picture 4"/>
          <p:cNvPicPr>
            <a:picLocks noChangeAspect="1"/>
          </p:cNvPicPr>
          <p:nvPr/>
        </p:nvPicPr>
        <p:blipFill>
          <a:blip r:embed="rId3"/>
          <a:stretch>
            <a:fillRect/>
          </a:stretch>
        </p:blipFill>
        <p:spPr>
          <a:xfrm>
            <a:off x="748095" y="1977033"/>
            <a:ext cx="4705350" cy="4114800"/>
          </a:xfrm>
          <a:prstGeom prst="rect">
            <a:avLst/>
          </a:prstGeom>
        </p:spPr>
      </p:pic>
    </p:spTree>
    <p:extLst>
      <p:ext uri="{BB962C8B-B14F-4D97-AF65-F5344CB8AC3E}">
        <p14:creationId xmlns:p14="http://schemas.microsoft.com/office/powerpoint/2010/main" val="1588998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1065903" y="1597959"/>
            <a:ext cx="5165463" cy="4529138"/>
          </a:xfrm>
          <a:prstGeom prst="rect">
            <a:avLst/>
          </a:prstGeom>
        </p:spPr>
      </p:pic>
    </p:spTree>
    <p:extLst>
      <p:ext uri="{BB962C8B-B14F-4D97-AF65-F5344CB8AC3E}">
        <p14:creationId xmlns:p14="http://schemas.microsoft.com/office/powerpoint/2010/main" val="2727040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a:p>
        </p:txBody>
      </p:sp>
      <p:pic>
        <p:nvPicPr>
          <p:cNvPr id="4" name="Content Placeholder 3"/>
          <p:cNvPicPr>
            <a:picLocks noGrp="1" noChangeAspect="1"/>
          </p:cNvPicPr>
          <p:nvPr>
            <p:ph idx="1"/>
          </p:nvPr>
        </p:nvPicPr>
        <p:blipFill>
          <a:blip r:embed="rId2"/>
          <a:stretch>
            <a:fillRect/>
          </a:stretch>
        </p:blipFill>
        <p:spPr>
          <a:xfrm>
            <a:off x="4371975" y="2653866"/>
            <a:ext cx="3448050" cy="2266950"/>
          </a:xfrm>
          <a:prstGeom prst="rect">
            <a:avLst/>
          </a:prstGeom>
        </p:spPr>
      </p:pic>
    </p:spTree>
    <p:extLst>
      <p:ext uri="{BB962C8B-B14F-4D97-AF65-F5344CB8AC3E}">
        <p14:creationId xmlns:p14="http://schemas.microsoft.com/office/powerpoint/2010/main" val="3986510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a:t>
            </a:r>
          </a:p>
        </p:txBody>
      </p:sp>
      <p:sp>
        <p:nvSpPr>
          <p:cNvPr id="3" name="Content Placeholder 2"/>
          <p:cNvSpPr>
            <a:spLocks noGrp="1"/>
          </p:cNvSpPr>
          <p:nvPr>
            <p:ph idx="1"/>
          </p:nvPr>
        </p:nvSpPr>
        <p:spPr/>
        <p:txBody>
          <a:bodyPr/>
          <a:lstStyle/>
          <a:p>
            <a:r>
              <a:rPr lang="en-US" dirty="0"/>
              <a:t>Suppose you have a </a:t>
            </a:r>
            <a:r>
              <a:rPr lang="en-US" dirty="0" err="1"/>
              <a:t>Piggie</a:t>
            </a:r>
            <a:r>
              <a:rPr lang="en-US" dirty="0"/>
              <a:t> Bank with an initial amount of $50 and you have to add some more amount to it. Create a class '</a:t>
            </a:r>
            <a:r>
              <a:rPr lang="en-US" dirty="0" err="1"/>
              <a:t>AddAmount</a:t>
            </a:r>
            <a:r>
              <a:rPr lang="en-US" dirty="0"/>
              <a:t>' with a data member named 'amount' with an initial value of $50. Now make two constructors of this class as follows:</a:t>
            </a:r>
            <a:br>
              <a:rPr lang="en-US" dirty="0"/>
            </a:br>
            <a:r>
              <a:rPr lang="en-US" dirty="0"/>
              <a:t>1 - without any parameter - no amount will be added to the </a:t>
            </a:r>
            <a:r>
              <a:rPr lang="en-US" dirty="0" err="1"/>
              <a:t>Piggie</a:t>
            </a:r>
            <a:r>
              <a:rPr lang="en-US" dirty="0"/>
              <a:t> Bank</a:t>
            </a:r>
            <a:br>
              <a:rPr lang="en-US" dirty="0"/>
            </a:br>
            <a:r>
              <a:rPr lang="en-US" dirty="0"/>
              <a:t>2 - having a parameter which is the amount that will be added to the </a:t>
            </a:r>
            <a:r>
              <a:rPr lang="en-US" dirty="0" err="1"/>
              <a:t>Piggie</a:t>
            </a:r>
            <a:r>
              <a:rPr lang="en-US" dirty="0"/>
              <a:t> Bank Create an object of the '</a:t>
            </a:r>
            <a:r>
              <a:rPr lang="en-US" dirty="0" err="1"/>
              <a:t>AddAmount</a:t>
            </a:r>
            <a:r>
              <a:rPr lang="en-US" dirty="0"/>
              <a:t>' class and display the final amount in the </a:t>
            </a:r>
            <a:r>
              <a:rPr lang="en-US" dirty="0" err="1"/>
              <a:t>Piggie</a:t>
            </a:r>
            <a:r>
              <a:rPr lang="en-US" dirty="0"/>
              <a:t> Bank.</a:t>
            </a:r>
          </a:p>
        </p:txBody>
      </p:sp>
    </p:spTree>
    <p:extLst>
      <p:ext uri="{BB962C8B-B14F-4D97-AF65-F5344CB8AC3E}">
        <p14:creationId xmlns:p14="http://schemas.microsoft.com/office/powerpoint/2010/main" val="20623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a:t>
            </a:r>
          </a:p>
        </p:txBody>
      </p:sp>
      <p:sp>
        <p:nvSpPr>
          <p:cNvPr id="3" name="Content Placeholder 2"/>
          <p:cNvSpPr>
            <a:spLocks noGrp="1"/>
          </p:cNvSpPr>
          <p:nvPr>
            <p:ph idx="1"/>
          </p:nvPr>
        </p:nvSpPr>
        <p:spPr/>
        <p:txBody>
          <a:bodyPr/>
          <a:lstStyle/>
          <a:p>
            <a:r>
              <a:rPr lang="en-US" dirty="0"/>
              <a:t>Write a program in which a class named student has member variables name, roll no, semester and section. Use a parameterized constructor to initialize the variables with your name, roll no, semester and section. Print all data calling some public method and display it.</a:t>
            </a:r>
          </a:p>
        </p:txBody>
      </p:sp>
    </p:spTree>
    <p:extLst>
      <p:ext uri="{BB962C8B-B14F-4D97-AF65-F5344CB8AC3E}">
        <p14:creationId xmlns:p14="http://schemas.microsoft.com/office/powerpoint/2010/main" val="3686000381"/>
      </p:ext>
    </p:extLst>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4011</TotalTime>
  <Words>2037</Words>
  <Application>Microsoft Office PowerPoint</Application>
  <PresentationFormat>Widescreen</PresentationFormat>
  <Paragraphs>244</Paragraphs>
  <Slides>35</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Courier New</vt:lpstr>
      <vt:lpstr>var(--bs-font-monospace)</vt:lpstr>
      <vt:lpstr>system-ui</vt:lpstr>
      <vt:lpstr>Trebuchet MS</vt:lpstr>
      <vt:lpstr>Calibri</vt:lpstr>
      <vt:lpstr>urw-din</vt:lpstr>
      <vt:lpstr>Arial</vt:lpstr>
      <vt:lpstr>Times New Roman</vt:lpstr>
      <vt:lpstr>sofia-pro</vt:lpstr>
      <vt:lpstr>Old Standard TT</vt:lpstr>
      <vt:lpstr>Century Gothic</vt:lpstr>
      <vt:lpstr>Wingdings</vt:lpstr>
      <vt:lpstr>Paperback</vt:lpstr>
      <vt:lpstr>Week Four– Class One</vt:lpstr>
      <vt:lpstr>Destructors</vt:lpstr>
      <vt:lpstr>How destructors are different from a normal member function?</vt:lpstr>
      <vt:lpstr>PowerPoint Presentation</vt:lpstr>
      <vt:lpstr>PowerPoint Presentation</vt:lpstr>
      <vt:lpstr>PowerPoint Presentation</vt:lpstr>
      <vt:lpstr>PowerPoint Presentation</vt:lpstr>
      <vt:lpstr>Exercise</vt:lpstr>
      <vt:lpstr>Exercise</vt:lpstr>
      <vt:lpstr>Default Arguments in C++</vt:lpstr>
      <vt:lpstr>Example</vt:lpstr>
      <vt:lpstr>output of the following C++ code?</vt:lpstr>
      <vt:lpstr>output of the following C++ code?</vt:lpstr>
      <vt:lpstr>output of the following C++ code?</vt:lpstr>
      <vt:lpstr>Initializer List </vt:lpstr>
      <vt:lpstr>Example</vt:lpstr>
      <vt:lpstr>When do we use Initializer List in C++ </vt:lpstr>
      <vt:lpstr>When do we use Initializer List in C++ </vt:lpstr>
      <vt:lpstr>When do we use Initializer List in C++ </vt:lpstr>
      <vt:lpstr>When do we use Initializer List in C++ </vt:lpstr>
      <vt:lpstr>Brain Test</vt:lpstr>
      <vt:lpstr>const Keyword in C++</vt:lpstr>
      <vt:lpstr>Defining Constants:</vt:lpstr>
      <vt:lpstr>Why constant?</vt:lpstr>
      <vt:lpstr>Constant Variables in C++</vt:lpstr>
      <vt:lpstr>Pointers with const keyword in C++</vt:lpstr>
      <vt:lpstr>Pointer itself is constant </vt:lpstr>
      <vt:lpstr>Pointers with const keyword in C++</vt:lpstr>
      <vt:lpstr>3) Function with constant Arguments</vt:lpstr>
      <vt:lpstr>Defining Class Data members as const</vt:lpstr>
      <vt:lpstr>Defining Class Object as const</vt:lpstr>
      <vt:lpstr>Defining Class's Member function as const</vt:lpstr>
      <vt:lpstr>Example for const Object and const Member function</vt:lpstr>
      <vt:lpstr>mutable Keyword</vt:lpstr>
      <vt:lpstr>Example: Mutable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Administrator</dc:creator>
  <cp:lastModifiedBy>Rawal Abbasi</cp:lastModifiedBy>
  <cp:revision>47</cp:revision>
  <dcterms:modified xsi:type="dcterms:W3CDTF">2024-02-13T04:35:41Z</dcterms:modified>
</cp:coreProperties>
</file>