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E4A-90FC-4D54-A554-9A6BE9B90AF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6DE0-4DD9-47EB-9DF2-9F7A8405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1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E4A-90FC-4D54-A554-9A6BE9B90AF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6DE0-4DD9-47EB-9DF2-9F7A8405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1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E4A-90FC-4D54-A554-9A6BE9B90AF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6DE0-4DD9-47EB-9DF2-9F7A8405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8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E4A-90FC-4D54-A554-9A6BE9B90AF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6DE0-4DD9-47EB-9DF2-9F7A8405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1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E4A-90FC-4D54-A554-9A6BE9B90AF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6DE0-4DD9-47EB-9DF2-9F7A8405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4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E4A-90FC-4D54-A554-9A6BE9B90AF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6DE0-4DD9-47EB-9DF2-9F7A8405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E4A-90FC-4D54-A554-9A6BE9B90AF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6DE0-4DD9-47EB-9DF2-9F7A8405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9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E4A-90FC-4D54-A554-9A6BE9B90AF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6DE0-4DD9-47EB-9DF2-9F7A8405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4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E4A-90FC-4D54-A554-9A6BE9B90AF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6DE0-4DD9-47EB-9DF2-9F7A8405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7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E4A-90FC-4D54-A554-9A6BE9B90AF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6DE0-4DD9-47EB-9DF2-9F7A8405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7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E4A-90FC-4D54-A554-9A6BE9B90AF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6DE0-4DD9-47EB-9DF2-9F7A8405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4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36E4A-90FC-4D54-A554-9A6BE9B90AF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B6DE0-4DD9-47EB-9DF2-9F7A8405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5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UML class diagrams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5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UML class diagram? </a:t>
            </a:r>
          </a:p>
          <a:p>
            <a:r>
              <a:rPr lang="en-US" dirty="0"/>
              <a:t>class diagram: a picture of the classes in an OO system their fields and methods  connections between the classes that interact or inherit from each other</a:t>
            </a:r>
          </a:p>
          <a:p>
            <a:r>
              <a:rPr lang="en-US" dirty="0"/>
              <a:t> What are some things that are not represented in a UML class diagram? </a:t>
            </a:r>
          </a:p>
          <a:p>
            <a:r>
              <a:rPr lang="en-US" dirty="0"/>
              <a:t>details of how the classes interact with each other algorithmic details; how a particular behavior is implemented </a:t>
            </a:r>
          </a:p>
        </p:txBody>
      </p:sp>
    </p:spTree>
    <p:extLst>
      <p:ext uri="{BB962C8B-B14F-4D97-AF65-F5344CB8AC3E}">
        <p14:creationId xmlns:p14="http://schemas.microsoft.com/office/powerpoint/2010/main" val="182046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name in top of box </a:t>
            </a:r>
          </a:p>
          <a:p>
            <a:r>
              <a:rPr lang="en-US" dirty="0"/>
              <a:t>use italics for an abstract class name attributes (optional) </a:t>
            </a:r>
          </a:p>
          <a:p>
            <a:r>
              <a:rPr lang="en-US" dirty="0"/>
              <a:t>should not include inherited method</a:t>
            </a:r>
          </a:p>
        </p:txBody>
      </p:sp>
    </p:spTree>
    <p:extLst>
      <p:ext uri="{BB962C8B-B14F-4D97-AF65-F5344CB8AC3E}">
        <p14:creationId xmlns:p14="http://schemas.microsoft.com/office/powerpoint/2010/main" val="221075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attributes (fields, instance variables)</a:t>
            </a:r>
          </a:p>
          <a:p>
            <a:r>
              <a:rPr lang="en-US" dirty="0"/>
              <a:t>visibility name : type  = </a:t>
            </a:r>
            <a:r>
              <a:rPr lang="en-US" dirty="0" err="1"/>
              <a:t>default_value</a:t>
            </a:r>
            <a:r>
              <a:rPr lang="en-US" dirty="0"/>
              <a:t> </a:t>
            </a:r>
          </a:p>
          <a:p>
            <a:r>
              <a:rPr lang="en-US" dirty="0"/>
              <a:t>visibility: </a:t>
            </a:r>
          </a:p>
          <a:p>
            <a:r>
              <a:rPr lang="en-US" dirty="0"/>
              <a:t>+ public </a:t>
            </a:r>
          </a:p>
          <a:p>
            <a:r>
              <a:rPr lang="en-US" dirty="0"/>
              <a:t># protected</a:t>
            </a:r>
          </a:p>
          <a:p>
            <a:r>
              <a:rPr lang="en-US" dirty="0"/>
              <a:t> - private </a:t>
            </a:r>
          </a:p>
          <a:p>
            <a:r>
              <a:rPr lang="en-US" dirty="0"/>
              <a:t>/ derived</a:t>
            </a:r>
          </a:p>
          <a:p>
            <a:r>
              <a:rPr lang="en-US" dirty="0"/>
              <a:t>underline static attributes</a:t>
            </a:r>
          </a:p>
          <a:p>
            <a:r>
              <a:rPr lang="en-US" dirty="0"/>
              <a:t>attribute example: - balance : double = 0.00</a:t>
            </a:r>
          </a:p>
        </p:txBody>
      </p:sp>
    </p:spTree>
    <p:extLst>
      <p:ext uri="{BB962C8B-B14F-4D97-AF65-F5344CB8AC3E}">
        <p14:creationId xmlns:p14="http://schemas.microsoft.com/office/powerpoint/2010/main" val="121415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operations /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operations / methods </a:t>
            </a:r>
          </a:p>
          <a:p>
            <a:r>
              <a:rPr lang="en-US" dirty="0"/>
              <a:t>visibility name ( parameters ) : return_ type </a:t>
            </a:r>
          </a:p>
          <a:p>
            <a:r>
              <a:rPr lang="en-US" dirty="0"/>
              <a:t>visibility: </a:t>
            </a:r>
          </a:p>
          <a:p>
            <a:r>
              <a:rPr lang="en-US" dirty="0"/>
              <a:t>+ public </a:t>
            </a:r>
          </a:p>
          <a:p>
            <a:r>
              <a:rPr lang="en-US" dirty="0"/>
              <a:t># protected </a:t>
            </a:r>
          </a:p>
          <a:p>
            <a:r>
              <a:rPr lang="en-US" dirty="0"/>
              <a:t>- private </a:t>
            </a:r>
          </a:p>
          <a:p>
            <a:r>
              <a:rPr lang="en-US" dirty="0"/>
              <a:t>underline static methods </a:t>
            </a:r>
          </a:p>
          <a:p>
            <a:r>
              <a:rPr lang="en-US" dirty="0"/>
              <a:t>parameter types listed as (name: type ) </a:t>
            </a:r>
          </a:p>
          <a:p>
            <a:r>
              <a:rPr lang="en-US" dirty="0"/>
              <a:t>omit </a:t>
            </a:r>
            <a:r>
              <a:rPr lang="en-US" dirty="0" err="1"/>
              <a:t>return_type</a:t>
            </a:r>
            <a:r>
              <a:rPr lang="en-US" dirty="0"/>
              <a:t> on constructors and when return type is void </a:t>
            </a:r>
          </a:p>
          <a:p>
            <a:r>
              <a:rPr lang="en-US" dirty="0"/>
              <a:t>method example: + distance(p1: Point, p2: Point): double </a:t>
            </a:r>
          </a:p>
        </p:txBody>
      </p:sp>
    </p:spTree>
    <p:extLst>
      <p:ext uri="{BB962C8B-B14F-4D97-AF65-F5344CB8AC3E}">
        <p14:creationId xmlns:p14="http://schemas.microsoft.com/office/powerpoint/2010/main" val="376476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4365" y="1825625"/>
            <a:ext cx="29832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2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204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UML class diagrams</vt:lpstr>
      <vt:lpstr>UML class diagrams</vt:lpstr>
      <vt:lpstr>UML class diagrams</vt:lpstr>
      <vt:lpstr>Class attributes</vt:lpstr>
      <vt:lpstr>Class operations / methods</vt:lpstr>
      <vt:lpstr>UML class diagrams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class diagrams</dc:title>
  <dc:creator>Nida Munawar</dc:creator>
  <cp:lastModifiedBy>Rawal Abbasi</cp:lastModifiedBy>
  <cp:revision>5</cp:revision>
  <dcterms:created xsi:type="dcterms:W3CDTF">2021-02-26T04:09:53Z</dcterms:created>
  <dcterms:modified xsi:type="dcterms:W3CDTF">2024-02-27T04:35:35Z</dcterms:modified>
</cp:coreProperties>
</file>