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6" r:id="rId28"/>
    <p:sldId id="283" r:id="rId29"/>
    <p:sldId id="284" r:id="rId30"/>
    <p:sldId id="285"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Garamond" panose="02020404030301010803" pitchFamily="18" charset="0"/>
      <p:regular r:id="rId41"/>
      <p:bold r:id="rId42"/>
      <p:italic r:id="rId43"/>
    </p:embeddedFont>
    <p:embeddedFont>
      <p:font typeface="Old Standard TT" panose="020B0604020202020204" charset="0"/>
      <p:regular r:id="rId44"/>
      <p:bold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1253B-75D2-403C-ABBB-4463A9149A35}" v="1" dt="2024-02-26T15:32:30.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C7C1253B-75D2-403C-ABBB-4463A9149A35}"/>
    <pc:docChg chg="custSel addSld delSld modSld">
      <pc:chgData name="Rawal Abbasi" userId="204d2a36f0ecac39" providerId="LiveId" clId="{C7C1253B-75D2-403C-ABBB-4463A9149A35}" dt="2024-02-27T04:34:54.464" v="44" actId="47"/>
      <pc:docMkLst>
        <pc:docMk/>
      </pc:docMkLst>
      <pc:sldChg chg="del">
        <pc:chgData name="Rawal Abbasi" userId="204d2a36f0ecac39" providerId="LiveId" clId="{C7C1253B-75D2-403C-ABBB-4463A9149A35}" dt="2024-02-27T04:34:54.464" v="44" actId="47"/>
        <pc:sldMkLst>
          <pc:docMk/>
          <pc:sldMk cId="0" sldId="256"/>
        </pc:sldMkLst>
      </pc:sldChg>
      <pc:sldChg chg="modSp mod">
        <pc:chgData name="Rawal Abbasi" userId="204d2a36f0ecac39" providerId="LiveId" clId="{C7C1253B-75D2-403C-ABBB-4463A9149A35}" dt="2024-02-21T05:53:23.808" v="6" actId="20577"/>
        <pc:sldMkLst>
          <pc:docMk/>
          <pc:sldMk cId="0" sldId="269"/>
        </pc:sldMkLst>
        <pc:spChg chg="mod">
          <ac:chgData name="Rawal Abbasi" userId="204d2a36f0ecac39" providerId="LiveId" clId="{C7C1253B-75D2-403C-ABBB-4463A9149A35}" dt="2024-02-21T05:53:23.808" v="6" actId="20577"/>
          <ac:spMkLst>
            <pc:docMk/>
            <pc:sldMk cId="0" sldId="269"/>
            <ac:spMk id="201" creationId="{00000000-0000-0000-0000-000000000000}"/>
          </ac:spMkLst>
        </pc:spChg>
      </pc:sldChg>
      <pc:sldChg chg="modSp mod">
        <pc:chgData name="Rawal Abbasi" userId="204d2a36f0ecac39" providerId="LiveId" clId="{C7C1253B-75D2-403C-ABBB-4463A9149A35}" dt="2024-02-26T15:32:30.682" v="23" actId="27636"/>
        <pc:sldMkLst>
          <pc:docMk/>
          <pc:sldMk cId="0" sldId="275"/>
        </pc:sldMkLst>
        <pc:spChg chg="mod">
          <ac:chgData name="Rawal Abbasi" userId="204d2a36f0ecac39" providerId="LiveId" clId="{C7C1253B-75D2-403C-ABBB-4463A9149A35}" dt="2024-02-26T15:32:30.682" v="23" actId="27636"/>
          <ac:spMkLst>
            <pc:docMk/>
            <pc:sldMk cId="0" sldId="275"/>
            <ac:spMk id="238" creationId="{00000000-0000-0000-0000-000000000000}"/>
          </ac:spMkLst>
        </pc:spChg>
      </pc:sldChg>
      <pc:sldChg chg="modSp mod">
        <pc:chgData name="Rawal Abbasi" userId="204d2a36f0ecac39" providerId="LiveId" clId="{C7C1253B-75D2-403C-ABBB-4463A9149A35}" dt="2024-02-26T15:32:30.714" v="24" actId="27636"/>
        <pc:sldMkLst>
          <pc:docMk/>
          <pc:sldMk cId="0" sldId="278"/>
        </pc:sldMkLst>
        <pc:spChg chg="mod">
          <ac:chgData name="Rawal Abbasi" userId="204d2a36f0ecac39" providerId="LiveId" clId="{C7C1253B-75D2-403C-ABBB-4463A9149A35}" dt="2024-02-26T15:32:30.714" v="24" actId="27636"/>
          <ac:spMkLst>
            <pc:docMk/>
            <pc:sldMk cId="0" sldId="278"/>
            <ac:spMk id="259" creationId="{00000000-0000-0000-0000-000000000000}"/>
          </ac:spMkLst>
        </pc:spChg>
      </pc:sldChg>
      <pc:sldChg chg="modSp mod">
        <pc:chgData name="Rawal Abbasi" userId="204d2a36f0ecac39" providerId="LiveId" clId="{C7C1253B-75D2-403C-ABBB-4463A9149A35}" dt="2024-02-26T15:32:30.734" v="25" actId="27636"/>
        <pc:sldMkLst>
          <pc:docMk/>
          <pc:sldMk cId="0" sldId="282"/>
        </pc:sldMkLst>
        <pc:spChg chg="mod">
          <ac:chgData name="Rawal Abbasi" userId="204d2a36f0ecac39" providerId="LiveId" clId="{C7C1253B-75D2-403C-ABBB-4463A9149A35}" dt="2024-02-26T15:32:30.734" v="25" actId="27636"/>
          <ac:spMkLst>
            <pc:docMk/>
            <pc:sldMk cId="0" sldId="282"/>
            <ac:spMk id="285" creationId="{00000000-0000-0000-0000-000000000000}"/>
          </ac:spMkLst>
        </pc:spChg>
      </pc:sldChg>
      <pc:sldChg chg="delSp modSp mod">
        <pc:chgData name="Rawal Abbasi" userId="204d2a36f0ecac39" providerId="LiveId" clId="{C7C1253B-75D2-403C-ABBB-4463A9149A35}" dt="2024-02-26T15:32:27.060" v="20" actId="21"/>
        <pc:sldMkLst>
          <pc:docMk/>
          <pc:sldMk cId="0" sldId="283"/>
        </pc:sldMkLst>
        <pc:spChg chg="del mod">
          <ac:chgData name="Rawal Abbasi" userId="204d2a36f0ecac39" providerId="LiveId" clId="{C7C1253B-75D2-403C-ABBB-4463A9149A35}" dt="2024-02-26T15:32:27.060" v="20" actId="21"/>
          <ac:spMkLst>
            <pc:docMk/>
            <pc:sldMk cId="0" sldId="283"/>
            <ac:spMk id="293" creationId="{00000000-0000-0000-0000-000000000000}"/>
          </ac:spMkLst>
        </pc:spChg>
      </pc:sldChg>
      <pc:sldChg chg="modSp mod">
        <pc:chgData name="Rawal Abbasi" userId="204d2a36f0ecac39" providerId="LiveId" clId="{C7C1253B-75D2-403C-ABBB-4463A9149A35}" dt="2024-02-21T06:40:08.226" v="11" actId="14100"/>
        <pc:sldMkLst>
          <pc:docMk/>
          <pc:sldMk cId="0" sldId="284"/>
        </pc:sldMkLst>
        <pc:spChg chg="mod">
          <ac:chgData name="Rawal Abbasi" userId="204d2a36f0ecac39" providerId="LiveId" clId="{C7C1253B-75D2-403C-ABBB-4463A9149A35}" dt="2024-02-21T06:40:08.226" v="11" actId="14100"/>
          <ac:spMkLst>
            <pc:docMk/>
            <pc:sldMk cId="0" sldId="284"/>
            <ac:spMk id="300" creationId="{00000000-0000-0000-0000-000000000000}"/>
          </ac:spMkLst>
        </pc:spChg>
      </pc:sldChg>
      <pc:sldChg chg="addSp delSp modSp new mod">
        <pc:chgData name="Rawal Abbasi" userId="204d2a36f0ecac39" providerId="LiveId" clId="{C7C1253B-75D2-403C-ABBB-4463A9149A35}" dt="2024-02-26T15:32:43.704" v="43" actId="20577"/>
        <pc:sldMkLst>
          <pc:docMk/>
          <pc:sldMk cId="3975256981" sldId="286"/>
        </pc:sldMkLst>
        <pc:spChg chg="mod">
          <ac:chgData name="Rawal Abbasi" userId="204d2a36f0ecac39" providerId="LiveId" clId="{C7C1253B-75D2-403C-ABBB-4463A9149A35}" dt="2024-02-26T15:32:43.704" v="43" actId="20577"/>
          <ac:spMkLst>
            <pc:docMk/>
            <pc:sldMk cId="3975256981" sldId="286"/>
            <ac:spMk id="2" creationId="{73A09951-4CEC-6C6E-A144-B608E4732827}"/>
          </ac:spMkLst>
        </pc:spChg>
        <pc:spChg chg="del">
          <ac:chgData name="Rawal Abbasi" userId="204d2a36f0ecac39" providerId="LiveId" clId="{C7C1253B-75D2-403C-ABBB-4463A9149A35}" dt="2024-02-26T15:32:30.480" v="22"/>
          <ac:spMkLst>
            <pc:docMk/>
            <pc:sldMk cId="3975256981" sldId="286"/>
            <ac:spMk id="3" creationId="{33837925-624C-BDB0-2E66-8227CAC00B72}"/>
          </ac:spMkLst>
        </pc:spChg>
        <pc:spChg chg="add mod">
          <ac:chgData name="Rawal Abbasi" userId="204d2a36f0ecac39" providerId="LiveId" clId="{C7C1253B-75D2-403C-ABBB-4463A9149A35}" dt="2024-02-26T15:32:30.480" v="22"/>
          <ac:spMkLst>
            <pc:docMk/>
            <pc:sldMk cId="3975256981" sldId="286"/>
            <ac:spMk id="293" creationId="{00000000-0000-0000-0000-000000000000}"/>
          </ac:spMkLst>
        </pc:spChg>
      </pc:sldChg>
      <pc:sldMasterChg chg="delSldLayout">
        <pc:chgData name="Rawal Abbasi" userId="204d2a36f0ecac39" providerId="LiveId" clId="{C7C1253B-75D2-403C-ABBB-4463A9149A35}" dt="2024-02-27T04:34:54.464" v="44" actId="47"/>
        <pc:sldMasterMkLst>
          <pc:docMk/>
          <pc:sldMasterMk cId="0" sldId="2147483660"/>
        </pc:sldMasterMkLst>
        <pc:sldLayoutChg chg="del">
          <pc:chgData name="Rawal Abbasi" userId="204d2a36f0ecac39" providerId="LiveId" clId="{C7C1253B-75D2-403C-ABBB-4463A9149A35}" dt="2024-02-27T04:34:54.464" v="44" actId="47"/>
          <pc:sldLayoutMkLst>
            <pc:docMk/>
            <pc:sldMasterMk cId="0" sldId="2147483660"/>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5" name="Google Shape;18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ab84d84a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bab84d84ab_0_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2bab84d84ab_0_10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bab84d84a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bab84d84ab_0_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2bab84d84ab_0_1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bab84d84a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bab84d84ab_0_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bab84d84ab_0_1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32" name="Google Shape;32;p3"/>
          <p:cNvSpPr txBox="1">
            <a:spLocks noGrp="1"/>
          </p:cNvSpPr>
          <p:nvPr>
            <p:ph type="body" idx="1"/>
          </p:nvPr>
        </p:nvSpPr>
        <p:spPr>
          <a:xfrm>
            <a:off x="1066800" y="2103120"/>
            <a:ext cx="10058400" cy="39321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a:lvl1pPr>
            <a:lvl2pPr marL="914400" lvl="1" indent="-349250" algn="l">
              <a:lnSpc>
                <a:spcPct val="100000"/>
              </a:lnSpc>
              <a:spcBef>
                <a:spcPts val="500"/>
              </a:spcBef>
              <a:spcAft>
                <a:spcPts val="0"/>
              </a:spcAft>
              <a:buSzPts val="1900"/>
              <a:buChar char="◦"/>
              <a:defRPr/>
            </a:lvl2pPr>
            <a:lvl3pPr marL="1371600" lvl="2" indent="-349250" algn="l">
              <a:lnSpc>
                <a:spcPct val="100000"/>
              </a:lnSpc>
              <a:spcBef>
                <a:spcPts val="500"/>
              </a:spcBef>
              <a:spcAft>
                <a:spcPts val="0"/>
              </a:spcAft>
              <a:buSzPts val="1900"/>
              <a:buChar char="◦"/>
              <a:defRPr/>
            </a:lvl3pPr>
            <a:lvl4pPr marL="1828800" lvl="3" indent="-349250" algn="l">
              <a:lnSpc>
                <a:spcPct val="100000"/>
              </a:lnSpc>
              <a:spcBef>
                <a:spcPts val="500"/>
              </a:spcBef>
              <a:spcAft>
                <a:spcPts val="0"/>
              </a:spcAft>
              <a:buSzPts val="1900"/>
              <a:buChar char="◦"/>
              <a:defRPr/>
            </a:lvl4pPr>
            <a:lvl5pPr marL="2286000" lvl="4" indent="-349250" algn="l">
              <a:lnSpc>
                <a:spcPct val="100000"/>
              </a:lnSpc>
              <a:spcBef>
                <a:spcPts val="500"/>
              </a:spcBef>
              <a:spcAft>
                <a:spcPts val="0"/>
              </a:spcAft>
              <a:buSzPts val="1900"/>
              <a:buChar char="◦"/>
              <a:defRPr/>
            </a:lvl5pPr>
            <a:lvl6pPr marL="2743200" lvl="5" indent="-349250" algn="l">
              <a:lnSpc>
                <a:spcPct val="100000"/>
              </a:lnSpc>
              <a:spcBef>
                <a:spcPts val="500"/>
              </a:spcBef>
              <a:spcAft>
                <a:spcPts val="0"/>
              </a:spcAft>
              <a:buSzPts val="1900"/>
              <a:buChar char="◦"/>
              <a:defRPr/>
            </a:lvl6pPr>
            <a:lvl7pPr marL="3200400" lvl="6" indent="-349250" algn="l">
              <a:lnSpc>
                <a:spcPct val="100000"/>
              </a:lnSpc>
              <a:spcBef>
                <a:spcPts val="500"/>
              </a:spcBef>
              <a:spcAft>
                <a:spcPts val="0"/>
              </a:spcAft>
              <a:buSzPts val="1900"/>
              <a:buChar char="◦"/>
              <a:defRPr/>
            </a:lvl7pPr>
            <a:lvl8pPr marL="3657600" lvl="7" indent="-349250" algn="l">
              <a:lnSpc>
                <a:spcPct val="100000"/>
              </a:lnSpc>
              <a:spcBef>
                <a:spcPts val="500"/>
              </a:spcBef>
              <a:spcAft>
                <a:spcPts val="0"/>
              </a:spcAft>
              <a:buSzPts val="1900"/>
              <a:buChar char="◦"/>
              <a:defRPr/>
            </a:lvl8pPr>
            <a:lvl9pPr marL="4114800" lvl="8" indent="-349250" algn="l">
              <a:lnSpc>
                <a:spcPct val="100000"/>
              </a:lnSpc>
              <a:spcBef>
                <a:spcPts val="500"/>
              </a:spcBef>
              <a:spcAft>
                <a:spcPts val="0"/>
              </a:spcAft>
              <a:buSzPts val="1900"/>
              <a:buChar char="◦"/>
              <a:defRPr/>
            </a:lvl9pPr>
          </a:lstStyle>
          <a:p>
            <a:endParaRPr/>
          </a:p>
        </p:txBody>
      </p:sp>
      <p:sp>
        <p:nvSpPr>
          <p:cNvPr id="33" name="Google Shape;33;p3"/>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34" name="Google Shape;34;p3"/>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35" name="Google Shape;35;p3"/>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4100" y="2209800"/>
            <a:ext cx="5257500" cy="2361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2" name="Google Shape;102;p12"/>
          <p:cNvSpPr txBox="1">
            <a:spLocks noGrp="1"/>
          </p:cNvSpPr>
          <p:nvPr>
            <p:ph type="body" idx="1"/>
          </p:nvPr>
        </p:nvSpPr>
        <p:spPr>
          <a:xfrm rot="5400000">
            <a:off x="2248050" y="-647850"/>
            <a:ext cx="5257500" cy="80772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a:lvl1pPr>
            <a:lvl2pPr marL="914400" lvl="1" indent="-349250" algn="l">
              <a:lnSpc>
                <a:spcPct val="100000"/>
              </a:lnSpc>
              <a:spcBef>
                <a:spcPts val="500"/>
              </a:spcBef>
              <a:spcAft>
                <a:spcPts val="0"/>
              </a:spcAft>
              <a:buSzPts val="1900"/>
              <a:buChar char="◦"/>
              <a:defRPr/>
            </a:lvl2pPr>
            <a:lvl3pPr marL="1371600" lvl="2" indent="-349250" algn="l">
              <a:lnSpc>
                <a:spcPct val="100000"/>
              </a:lnSpc>
              <a:spcBef>
                <a:spcPts val="500"/>
              </a:spcBef>
              <a:spcAft>
                <a:spcPts val="0"/>
              </a:spcAft>
              <a:buSzPts val="1900"/>
              <a:buChar char="◦"/>
              <a:defRPr/>
            </a:lvl3pPr>
            <a:lvl4pPr marL="1828800" lvl="3" indent="-349250" algn="l">
              <a:lnSpc>
                <a:spcPct val="100000"/>
              </a:lnSpc>
              <a:spcBef>
                <a:spcPts val="500"/>
              </a:spcBef>
              <a:spcAft>
                <a:spcPts val="0"/>
              </a:spcAft>
              <a:buSzPts val="1900"/>
              <a:buChar char="◦"/>
              <a:defRPr/>
            </a:lvl4pPr>
            <a:lvl5pPr marL="2286000" lvl="4" indent="-349250" algn="l">
              <a:lnSpc>
                <a:spcPct val="100000"/>
              </a:lnSpc>
              <a:spcBef>
                <a:spcPts val="500"/>
              </a:spcBef>
              <a:spcAft>
                <a:spcPts val="0"/>
              </a:spcAft>
              <a:buSzPts val="1900"/>
              <a:buChar char="◦"/>
              <a:defRPr/>
            </a:lvl5pPr>
            <a:lvl6pPr marL="2743200" lvl="5" indent="-349250" algn="l">
              <a:lnSpc>
                <a:spcPct val="100000"/>
              </a:lnSpc>
              <a:spcBef>
                <a:spcPts val="500"/>
              </a:spcBef>
              <a:spcAft>
                <a:spcPts val="0"/>
              </a:spcAft>
              <a:buSzPts val="1900"/>
              <a:buChar char="◦"/>
              <a:defRPr/>
            </a:lvl6pPr>
            <a:lvl7pPr marL="3200400" lvl="6" indent="-349250" algn="l">
              <a:lnSpc>
                <a:spcPct val="100000"/>
              </a:lnSpc>
              <a:spcBef>
                <a:spcPts val="500"/>
              </a:spcBef>
              <a:spcAft>
                <a:spcPts val="0"/>
              </a:spcAft>
              <a:buSzPts val="1900"/>
              <a:buChar char="◦"/>
              <a:defRPr/>
            </a:lvl7pPr>
            <a:lvl8pPr marL="3657600" lvl="7" indent="-349250" algn="l">
              <a:lnSpc>
                <a:spcPct val="100000"/>
              </a:lnSpc>
              <a:spcBef>
                <a:spcPts val="500"/>
              </a:spcBef>
              <a:spcAft>
                <a:spcPts val="0"/>
              </a:spcAft>
              <a:buSzPts val="1900"/>
              <a:buChar char="◦"/>
              <a:defRPr/>
            </a:lvl8pPr>
            <a:lvl9pPr marL="4114800" lvl="8" indent="-349250" algn="l">
              <a:lnSpc>
                <a:spcPct val="100000"/>
              </a:lnSpc>
              <a:spcBef>
                <a:spcPts val="500"/>
              </a:spcBef>
              <a:spcAft>
                <a:spcPts val="0"/>
              </a:spcAft>
              <a:buSzPts val="1900"/>
              <a:buChar char="◦"/>
              <a:defRPr/>
            </a:lvl9pPr>
          </a:lstStyle>
          <a:p>
            <a:endParaRPr/>
          </a:p>
        </p:txBody>
      </p:sp>
      <p:sp>
        <p:nvSpPr>
          <p:cNvPr id="103" name="Google Shape;103;p12"/>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4" name="Google Shape;104;p12"/>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5" name="Google Shape;105;p12"/>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p13"/>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lgn="l" rtl="0">
              <a:lnSpc>
                <a:spcPct val="100000"/>
              </a:lnSpc>
              <a:spcBef>
                <a:spcPts val="0"/>
              </a:spcBef>
              <a:spcAft>
                <a:spcPts val="0"/>
              </a:spcAft>
              <a:buSzPts val="4000"/>
              <a:buNone/>
              <a:defRPr/>
            </a:lvl1pPr>
            <a:lvl2pPr lvl="1" algn="l" rtl="0">
              <a:lnSpc>
                <a:spcPct val="100000"/>
              </a:lnSpc>
              <a:spcBef>
                <a:spcPts val="0"/>
              </a:spcBef>
              <a:spcAft>
                <a:spcPts val="0"/>
              </a:spcAft>
              <a:buSzPts val="4000"/>
              <a:buNone/>
              <a:defRPr/>
            </a:lvl2pPr>
            <a:lvl3pPr lvl="2" algn="l" rtl="0">
              <a:lnSpc>
                <a:spcPct val="100000"/>
              </a:lnSpc>
              <a:spcBef>
                <a:spcPts val="0"/>
              </a:spcBef>
              <a:spcAft>
                <a:spcPts val="0"/>
              </a:spcAft>
              <a:buSzPts val="4000"/>
              <a:buNone/>
              <a:defRPr/>
            </a:lvl3pPr>
            <a:lvl4pPr lvl="3" algn="l" rtl="0">
              <a:lnSpc>
                <a:spcPct val="100000"/>
              </a:lnSpc>
              <a:spcBef>
                <a:spcPts val="0"/>
              </a:spcBef>
              <a:spcAft>
                <a:spcPts val="0"/>
              </a:spcAft>
              <a:buSzPts val="4000"/>
              <a:buNone/>
              <a:defRPr/>
            </a:lvl4pPr>
            <a:lvl5pPr lvl="4" algn="l" rtl="0">
              <a:lnSpc>
                <a:spcPct val="100000"/>
              </a:lnSpc>
              <a:spcBef>
                <a:spcPts val="0"/>
              </a:spcBef>
              <a:spcAft>
                <a:spcPts val="0"/>
              </a:spcAft>
              <a:buSzPts val="4000"/>
              <a:buNone/>
              <a:defRPr/>
            </a:lvl5pPr>
            <a:lvl6pPr lvl="5" algn="l" rtl="0">
              <a:lnSpc>
                <a:spcPct val="100000"/>
              </a:lnSpc>
              <a:spcBef>
                <a:spcPts val="0"/>
              </a:spcBef>
              <a:spcAft>
                <a:spcPts val="0"/>
              </a:spcAft>
              <a:buSzPts val="4000"/>
              <a:buNone/>
              <a:defRPr/>
            </a:lvl6pPr>
            <a:lvl7pPr lvl="6" algn="l" rtl="0">
              <a:lnSpc>
                <a:spcPct val="100000"/>
              </a:lnSpc>
              <a:spcBef>
                <a:spcPts val="0"/>
              </a:spcBef>
              <a:spcAft>
                <a:spcPts val="0"/>
              </a:spcAft>
              <a:buSzPts val="4000"/>
              <a:buNone/>
              <a:defRPr/>
            </a:lvl7pPr>
            <a:lvl8pPr lvl="7" algn="l" rtl="0">
              <a:lnSpc>
                <a:spcPct val="100000"/>
              </a:lnSpc>
              <a:spcBef>
                <a:spcPts val="0"/>
              </a:spcBef>
              <a:spcAft>
                <a:spcPts val="0"/>
              </a:spcAft>
              <a:buSzPts val="4000"/>
              <a:buNone/>
              <a:defRPr/>
            </a:lvl8pPr>
            <a:lvl9pPr lvl="8" algn="l" rtl="0">
              <a:lnSpc>
                <a:spcPct val="100000"/>
              </a:lnSpc>
              <a:spcBef>
                <a:spcPts val="0"/>
              </a:spcBef>
              <a:spcAft>
                <a:spcPts val="0"/>
              </a:spcAft>
              <a:buSzPts val="4000"/>
              <a:buNone/>
              <a:defRPr/>
            </a:lvl9pPr>
          </a:lstStyle>
          <a:p>
            <a:endParaRPr/>
          </a:p>
        </p:txBody>
      </p:sp>
      <p:sp>
        <p:nvSpPr>
          <p:cNvPr id="109" name="Google Shape;109;p13"/>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0"/>
              </a:spcBef>
              <a:spcAft>
                <a:spcPts val="0"/>
              </a:spcAft>
              <a:buSzPts val="1900"/>
              <a:buChar char="○"/>
              <a:defRPr/>
            </a:lvl2pPr>
            <a:lvl3pPr marL="1371600" lvl="2" indent="-349250" algn="l" rtl="0">
              <a:lnSpc>
                <a:spcPct val="115000"/>
              </a:lnSpc>
              <a:spcBef>
                <a:spcPts val="0"/>
              </a:spcBef>
              <a:spcAft>
                <a:spcPts val="0"/>
              </a:spcAft>
              <a:buSzPts val="1900"/>
              <a:buChar char="■"/>
              <a:defRPr/>
            </a:lvl3pPr>
            <a:lvl4pPr marL="1828800" lvl="3" indent="-349250" algn="l" rtl="0">
              <a:lnSpc>
                <a:spcPct val="115000"/>
              </a:lnSpc>
              <a:spcBef>
                <a:spcPts val="0"/>
              </a:spcBef>
              <a:spcAft>
                <a:spcPts val="0"/>
              </a:spcAft>
              <a:buSzPts val="1900"/>
              <a:buChar char="●"/>
              <a:defRPr/>
            </a:lvl4pPr>
            <a:lvl5pPr marL="2286000" lvl="4" indent="-349250" algn="l" rtl="0">
              <a:lnSpc>
                <a:spcPct val="115000"/>
              </a:lnSpc>
              <a:spcBef>
                <a:spcPts val="0"/>
              </a:spcBef>
              <a:spcAft>
                <a:spcPts val="0"/>
              </a:spcAft>
              <a:buSzPts val="1900"/>
              <a:buChar char="○"/>
              <a:defRPr/>
            </a:lvl5pPr>
            <a:lvl6pPr marL="2743200" lvl="5" indent="-349250" algn="l" rtl="0">
              <a:lnSpc>
                <a:spcPct val="115000"/>
              </a:lnSpc>
              <a:spcBef>
                <a:spcPts val="0"/>
              </a:spcBef>
              <a:spcAft>
                <a:spcPts val="0"/>
              </a:spcAft>
              <a:buSzPts val="1900"/>
              <a:buChar char="■"/>
              <a:defRPr/>
            </a:lvl6pPr>
            <a:lvl7pPr marL="3200400" lvl="6" indent="-349250" algn="l" rtl="0">
              <a:lnSpc>
                <a:spcPct val="115000"/>
              </a:lnSpc>
              <a:spcBef>
                <a:spcPts val="0"/>
              </a:spcBef>
              <a:spcAft>
                <a:spcPts val="0"/>
              </a:spcAft>
              <a:buSzPts val="1900"/>
              <a:buChar char="●"/>
              <a:defRPr/>
            </a:lvl7pPr>
            <a:lvl8pPr marL="3657600" lvl="7" indent="-349250" algn="l" rtl="0">
              <a:lnSpc>
                <a:spcPct val="115000"/>
              </a:lnSpc>
              <a:spcBef>
                <a:spcPts val="0"/>
              </a:spcBef>
              <a:spcAft>
                <a:spcPts val="0"/>
              </a:spcAft>
              <a:buSzPts val="1900"/>
              <a:buChar char="○"/>
              <a:defRPr/>
            </a:lvl8pPr>
            <a:lvl9pPr marL="4114800" lvl="8" indent="-349250" algn="l" rtl="0">
              <a:lnSpc>
                <a:spcPct val="115000"/>
              </a:lnSpc>
              <a:spcBef>
                <a:spcPts val="0"/>
              </a:spcBef>
              <a:spcAft>
                <a:spcPts val="0"/>
              </a:spcAft>
              <a:buSzPts val="1900"/>
              <a:buChar char="■"/>
              <a:defRPr/>
            </a:lvl9pPr>
          </a:lstStyle>
          <a:p>
            <a:endParaRPr/>
          </a:p>
        </p:txBody>
      </p:sp>
      <p:sp>
        <p:nvSpPr>
          <p:cNvPr id="110" name="Google Shape;110;p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12" scaled="0"/>
        </a:gradFill>
        <a:effectLst/>
      </p:bgPr>
    </p:bg>
    <p:spTree>
      <p:nvGrpSpPr>
        <p:cNvPr id="1" name="Shape 36"/>
        <p:cNvGrpSpPr/>
        <p:nvPr/>
      </p:nvGrpSpPr>
      <p:grpSpPr>
        <a:xfrm>
          <a:off x="0" y="0"/>
          <a:ext cx="0" cy="0"/>
          <a:chOff x="0" y="0"/>
          <a:chExt cx="0" cy="0"/>
        </a:xfrm>
      </p:grpSpPr>
      <p:sp>
        <p:nvSpPr>
          <p:cNvPr id="37" name="Google Shape;37;p4"/>
          <p:cNvSpPr/>
          <p:nvPr/>
        </p:nvSpPr>
        <p:spPr>
          <a:xfrm>
            <a:off x="0" y="0"/>
            <a:ext cx="12192000" cy="6858000"/>
          </a:xfrm>
          <a:prstGeom prst="rect">
            <a:avLst/>
          </a:prstGeom>
          <a:blipFill rotWithShape="1">
            <a:blip r:embed="rId2">
              <a:alphaModFix amt="45000"/>
            </a:blip>
            <a:tile tx="-44450" ty="3810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 name="Google Shape;38;p4"/>
          <p:cNvSpPr/>
          <p:nvPr/>
        </p:nvSpPr>
        <p:spPr>
          <a:xfrm>
            <a:off x="1307871" y="1267729"/>
            <a:ext cx="9576300" cy="4308000"/>
          </a:xfrm>
          <a:prstGeom prst="rect">
            <a:avLst/>
          </a:prstGeom>
          <a:solidFill>
            <a:schemeClr val="lt1"/>
          </a:solidFill>
          <a:ln>
            <a:noFill/>
          </a:ln>
          <a:effectLst>
            <a:outerShdw blurRad="50800" algn="ctr" rotWithShape="0">
              <a:srgbClr val="000000">
                <a:alpha val="6549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 name="Google Shape;39;p4"/>
          <p:cNvSpPr/>
          <p:nvPr/>
        </p:nvSpPr>
        <p:spPr>
          <a:xfrm>
            <a:off x="1447800" y="1411615"/>
            <a:ext cx="9296400" cy="40347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 name="Google Shape;40;p4"/>
          <p:cNvSpPr/>
          <p:nvPr/>
        </p:nvSpPr>
        <p:spPr>
          <a:xfrm>
            <a:off x="5135880" y="1267731"/>
            <a:ext cx="1920300" cy="731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41" name="Google Shape;41;p4"/>
          <p:cNvGrpSpPr/>
          <p:nvPr/>
        </p:nvGrpSpPr>
        <p:grpSpPr>
          <a:xfrm>
            <a:off x="5250115" y="1267730"/>
            <a:ext cx="1691620" cy="645295"/>
            <a:chOff x="5318306" y="1386268"/>
            <a:chExt cx="1567331" cy="645295"/>
          </a:xfrm>
        </p:grpSpPr>
        <p:cxnSp>
          <p:nvCxnSpPr>
            <p:cNvPr id="42" name="Google Shape;42;p4"/>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p4"/>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p4"/>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p4"/>
          <p:cNvSpPr txBox="1">
            <a:spLocks noGrp="1"/>
          </p:cNvSpPr>
          <p:nvPr>
            <p:ph type="title"/>
          </p:nvPr>
        </p:nvSpPr>
        <p:spPr>
          <a:xfrm>
            <a:off x="1563623" y="2094309"/>
            <a:ext cx="9070800" cy="25881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46" name="Google Shape;46;p4"/>
          <p:cNvSpPr txBox="1">
            <a:spLocks noGrp="1"/>
          </p:cNvSpPr>
          <p:nvPr>
            <p:ph type="body" idx="1"/>
          </p:nvPr>
        </p:nvSpPr>
        <p:spPr>
          <a:xfrm>
            <a:off x="1563624" y="4682061"/>
            <a:ext cx="9070800"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500"/>
              <a:buNone/>
              <a:defRPr sz="1500">
                <a:solidFill>
                  <a:srgbClr val="888888"/>
                </a:solidFill>
              </a:defRPr>
            </a:lvl4pPr>
            <a:lvl5pPr marL="2286000" lvl="4" indent="-228600" algn="l">
              <a:lnSpc>
                <a:spcPct val="100000"/>
              </a:lnSpc>
              <a:spcBef>
                <a:spcPts val="500"/>
              </a:spcBef>
              <a:spcAft>
                <a:spcPts val="0"/>
              </a:spcAft>
              <a:buSzPts val="1500"/>
              <a:buNone/>
              <a:defRPr sz="1500">
                <a:solidFill>
                  <a:srgbClr val="888888"/>
                </a:solidFill>
              </a:defRPr>
            </a:lvl5pPr>
            <a:lvl6pPr marL="2743200" lvl="5" indent="-228600" algn="l">
              <a:lnSpc>
                <a:spcPct val="100000"/>
              </a:lnSpc>
              <a:spcBef>
                <a:spcPts val="500"/>
              </a:spcBef>
              <a:spcAft>
                <a:spcPts val="0"/>
              </a:spcAft>
              <a:buSzPts val="1500"/>
              <a:buNone/>
              <a:defRPr sz="1500">
                <a:solidFill>
                  <a:srgbClr val="888888"/>
                </a:solidFill>
              </a:defRPr>
            </a:lvl6pPr>
            <a:lvl7pPr marL="3200400" lvl="6" indent="-228600" algn="l">
              <a:lnSpc>
                <a:spcPct val="100000"/>
              </a:lnSpc>
              <a:spcBef>
                <a:spcPts val="500"/>
              </a:spcBef>
              <a:spcAft>
                <a:spcPts val="0"/>
              </a:spcAft>
              <a:buSzPts val="1500"/>
              <a:buNone/>
              <a:defRPr sz="1500">
                <a:solidFill>
                  <a:srgbClr val="888888"/>
                </a:solidFill>
              </a:defRPr>
            </a:lvl7pPr>
            <a:lvl8pPr marL="3657600" lvl="7" indent="-228600" algn="l">
              <a:lnSpc>
                <a:spcPct val="100000"/>
              </a:lnSpc>
              <a:spcBef>
                <a:spcPts val="500"/>
              </a:spcBef>
              <a:spcAft>
                <a:spcPts val="0"/>
              </a:spcAft>
              <a:buSzPts val="1500"/>
              <a:buNone/>
              <a:defRPr sz="1500">
                <a:solidFill>
                  <a:srgbClr val="888888"/>
                </a:solidFill>
              </a:defRPr>
            </a:lvl8pPr>
            <a:lvl9pPr marL="4114800" lvl="8" indent="-228600" algn="l">
              <a:lnSpc>
                <a:spcPct val="100000"/>
              </a:lnSpc>
              <a:spcBef>
                <a:spcPts val="500"/>
              </a:spcBef>
              <a:spcAft>
                <a:spcPts val="0"/>
              </a:spcAft>
              <a:buSzPts val="1500"/>
              <a:buNone/>
              <a:defRPr sz="1500">
                <a:solidFill>
                  <a:srgbClr val="888888"/>
                </a:solidFill>
              </a:defRPr>
            </a:lvl9pPr>
          </a:lstStyle>
          <a:p>
            <a:endParaRPr/>
          </a:p>
        </p:txBody>
      </p:sp>
      <p:sp>
        <p:nvSpPr>
          <p:cNvPr id="47" name="Google Shape;47;p4"/>
          <p:cNvSpPr txBox="1">
            <a:spLocks noGrp="1"/>
          </p:cNvSpPr>
          <p:nvPr>
            <p:ph type="dt" idx="10"/>
          </p:nvPr>
        </p:nvSpPr>
        <p:spPr>
          <a:xfrm>
            <a:off x="5321808" y="1344503"/>
            <a:ext cx="1554900" cy="530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sz="13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48" name="Google Shape;48;p4"/>
          <p:cNvSpPr txBox="1">
            <a:spLocks noGrp="1"/>
          </p:cNvSpPr>
          <p:nvPr>
            <p:ph type="ftr" idx="11"/>
          </p:nvPr>
        </p:nvSpPr>
        <p:spPr>
          <a:xfrm>
            <a:off x="1453553" y="5211060"/>
            <a:ext cx="5907300" cy="228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49" name="Google Shape;49;p4"/>
          <p:cNvSpPr txBox="1">
            <a:spLocks noGrp="1"/>
          </p:cNvSpPr>
          <p:nvPr>
            <p:ph type="sldNum" idx="12"/>
          </p:nvPr>
        </p:nvSpPr>
        <p:spPr>
          <a:xfrm>
            <a:off x="8604504" y="5211060"/>
            <a:ext cx="2112300" cy="2289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52" name="Google Shape;52;p5"/>
          <p:cNvSpPr txBox="1">
            <a:spLocks noGrp="1"/>
          </p:cNvSpPr>
          <p:nvPr>
            <p:ph type="body" idx="1"/>
          </p:nvPr>
        </p:nvSpPr>
        <p:spPr>
          <a:xfrm>
            <a:off x="1066800" y="2103120"/>
            <a:ext cx="4755300" cy="37491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23850" algn="l">
              <a:lnSpc>
                <a:spcPct val="100000"/>
              </a:lnSpc>
              <a:spcBef>
                <a:spcPts val="500"/>
              </a:spcBef>
              <a:spcAft>
                <a:spcPts val="0"/>
              </a:spcAft>
              <a:buSzPts val="1500"/>
              <a:buChar char="◦"/>
              <a:defRPr sz="1500"/>
            </a:lvl3pPr>
            <a:lvl4pPr marL="1828800" lvl="3" indent="-323850" algn="l">
              <a:lnSpc>
                <a:spcPct val="100000"/>
              </a:lnSpc>
              <a:spcBef>
                <a:spcPts val="500"/>
              </a:spcBef>
              <a:spcAft>
                <a:spcPts val="0"/>
              </a:spcAft>
              <a:buSzPts val="1500"/>
              <a:buChar char="◦"/>
              <a:defRPr sz="1500"/>
            </a:lvl4pPr>
            <a:lvl5pPr marL="2286000" lvl="4" indent="-323850" algn="l">
              <a:lnSpc>
                <a:spcPct val="100000"/>
              </a:lnSpc>
              <a:spcBef>
                <a:spcPts val="500"/>
              </a:spcBef>
              <a:spcAft>
                <a:spcPts val="0"/>
              </a:spcAft>
              <a:buSzPts val="1500"/>
              <a:buChar char="◦"/>
              <a:defRPr sz="1500"/>
            </a:lvl5pPr>
            <a:lvl6pPr marL="2743200" lvl="5" indent="-323850" algn="l">
              <a:lnSpc>
                <a:spcPct val="100000"/>
              </a:lnSpc>
              <a:spcBef>
                <a:spcPts val="500"/>
              </a:spcBef>
              <a:spcAft>
                <a:spcPts val="0"/>
              </a:spcAft>
              <a:buSzPts val="1500"/>
              <a:buChar char="◦"/>
              <a:defRPr sz="1500"/>
            </a:lvl6pPr>
            <a:lvl7pPr marL="3200400" lvl="6" indent="-323850" algn="l">
              <a:lnSpc>
                <a:spcPct val="100000"/>
              </a:lnSpc>
              <a:spcBef>
                <a:spcPts val="500"/>
              </a:spcBef>
              <a:spcAft>
                <a:spcPts val="0"/>
              </a:spcAft>
              <a:buSzPts val="1500"/>
              <a:buChar char="◦"/>
              <a:defRPr sz="1500"/>
            </a:lvl7pPr>
            <a:lvl8pPr marL="3657600" lvl="7" indent="-323850" algn="l">
              <a:lnSpc>
                <a:spcPct val="100000"/>
              </a:lnSpc>
              <a:spcBef>
                <a:spcPts val="500"/>
              </a:spcBef>
              <a:spcAft>
                <a:spcPts val="0"/>
              </a:spcAft>
              <a:buSzPts val="1500"/>
              <a:buChar char="◦"/>
              <a:defRPr sz="1500"/>
            </a:lvl8pPr>
            <a:lvl9pPr marL="4114800" lvl="8" indent="-323850" algn="l">
              <a:lnSpc>
                <a:spcPct val="100000"/>
              </a:lnSpc>
              <a:spcBef>
                <a:spcPts val="500"/>
              </a:spcBef>
              <a:spcAft>
                <a:spcPts val="0"/>
              </a:spcAft>
              <a:buSzPts val="1500"/>
              <a:buChar char="◦"/>
              <a:defRPr sz="1500"/>
            </a:lvl9pPr>
          </a:lstStyle>
          <a:p>
            <a:endParaRPr/>
          </a:p>
        </p:txBody>
      </p:sp>
      <p:sp>
        <p:nvSpPr>
          <p:cNvPr id="53" name="Google Shape;53;p5"/>
          <p:cNvSpPr txBox="1">
            <a:spLocks noGrp="1"/>
          </p:cNvSpPr>
          <p:nvPr>
            <p:ph type="body" idx="2"/>
          </p:nvPr>
        </p:nvSpPr>
        <p:spPr>
          <a:xfrm>
            <a:off x="6370320" y="2103120"/>
            <a:ext cx="4755300" cy="37491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23850" algn="l">
              <a:lnSpc>
                <a:spcPct val="100000"/>
              </a:lnSpc>
              <a:spcBef>
                <a:spcPts val="500"/>
              </a:spcBef>
              <a:spcAft>
                <a:spcPts val="0"/>
              </a:spcAft>
              <a:buSzPts val="1500"/>
              <a:buChar char="◦"/>
              <a:defRPr sz="1500"/>
            </a:lvl3pPr>
            <a:lvl4pPr marL="1828800" lvl="3" indent="-323850" algn="l">
              <a:lnSpc>
                <a:spcPct val="100000"/>
              </a:lnSpc>
              <a:spcBef>
                <a:spcPts val="500"/>
              </a:spcBef>
              <a:spcAft>
                <a:spcPts val="0"/>
              </a:spcAft>
              <a:buSzPts val="1500"/>
              <a:buChar char="◦"/>
              <a:defRPr sz="1500"/>
            </a:lvl4pPr>
            <a:lvl5pPr marL="2286000" lvl="4" indent="-323850" algn="l">
              <a:lnSpc>
                <a:spcPct val="100000"/>
              </a:lnSpc>
              <a:spcBef>
                <a:spcPts val="500"/>
              </a:spcBef>
              <a:spcAft>
                <a:spcPts val="0"/>
              </a:spcAft>
              <a:buSzPts val="1500"/>
              <a:buChar char="◦"/>
              <a:defRPr sz="1500"/>
            </a:lvl5pPr>
            <a:lvl6pPr marL="2743200" lvl="5" indent="-323850" algn="l">
              <a:lnSpc>
                <a:spcPct val="100000"/>
              </a:lnSpc>
              <a:spcBef>
                <a:spcPts val="500"/>
              </a:spcBef>
              <a:spcAft>
                <a:spcPts val="0"/>
              </a:spcAft>
              <a:buSzPts val="1500"/>
              <a:buChar char="◦"/>
              <a:defRPr sz="1500"/>
            </a:lvl6pPr>
            <a:lvl7pPr marL="3200400" lvl="6" indent="-323850" algn="l">
              <a:lnSpc>
                <a:spcPct val="100000"/>
              </a:lnSpc>
              <a:spcBef>
                <a:spcPts val="500"/>
              </a:spcBef>
              <a:spcAft>
                <a:spcPts val="0"/>
              </a:spcAft>
              <a:buSzPts val="1500"/>
              <a:buChar char="◦"/>
              <a:defRPr sz="1500"/>
            </a:lvl7pPr>
            <a:lvl8pPr marL="3657600" lvl="7" indent="-323850" algn="l">
              <a:lnSpc>
                <a:spcPct val="100000"/>
              </a:lnSpc>
              <a:spcBef>
                <a:spcPts val="500"/>
              </a:spcBef>
              <a:spcAft>
                <a:spcPts val="0"/>
              </a:spcAft>
              <a:buSzPts val="1500"/>
              <a:buChar char="◦"/>
              <a:defRPr sz="1500"/>
            </a:lvl8pPr>
            <a:lvl9pPr marL="4114800" lvl="8" indent="-323850" algn="l">
              <a:lnSpc>
                <a:spcPct val="100000"/>
              </a:lnSpc>
              <a:spcBef>
                <a:spcPts val="500"/>
              </a:spcBef>
              <a:spcAft>
                <a:spcPts val="0"/>
              </a:spcAft>
              <a:buSzPts val="1500"/>
              <a:buChar char="◦"/>
              <a:defRPr sz="1500"/>
            </a:lvl9pPr>
          </a:lstStyle>
          <a:p>
            <a:endParaRPr/>
          </a:p>
        </p:txBody>
      </p:sp>
      <p:sp>
        <p:nvSpPr>
          <p:cNvPr id="54" name="Google Shape;54;p5"/>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55" name="Google Shape;55;p5"/>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56" name="Google Shape;56;p5"/>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59" name="Google Shape;59;p6"/>
          <p:cNvSpPr txBox="1">
            <a:spLocks noGrp="1"/>
          </p:cNvSpPr>
          <p:nvPr>
            <p:ph type="body" idx="1"/>
          </p:nvPr>
        </p:nvSpPr>
        <p:spPr>
          <a:xfrm>
            <a:off x="1069848" y="2074333"/>
            <a:ext cx="4755300" cy="6405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900"/>
              <a:buNone/>
              <a:defRPr sz="19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6"/>
          <p:cNvSpPr txBox="1">
            <a:spLocks noGrp="1"/>
          </p:cNvSpPr>
          <p:nvPr>
            <p:ph type="body" idx="2"/>
          </p:nvPr>
        </p:nvSpPr>
        <p:spPr>
          <a:xfrm>
            <a:off x="1069848" y="2755899"/>
            <a:ext cx="4755300" cy="32004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23850" algn="l">
              <a:lnSpc>
                <a:spcPct val="100000"/>
              </a:lnSpc>
              <a:spcBef>
                <a:spcPts val="500"/>
              </a:spcBef>
              <a:spcAft>
                <a:spcPts val="0"/>
              </a:spcAft>
              <a:buSzPts val="1500"/>
              <a:buChar char="◦"/>
              <a:defRPr sz="1500"/>
            </a:lvl3pPr>
            <a:lvl4pPr marL="1828800" lvl="3" indent="-323850" algn="l">
              <a:lnSpc>
                <a:spcPct val="100000"/>
              </a:lnSpc>
              <a:spcBef>
                <a:spcPts val="500"/>
              </a:spcBef>
              <a:spcAft>
                <a:spcPts val="0"/>
              </a:spcAft>
              <a:buSzPts val="1500"/>
              <a:buChar char="◦"/>
              <a:defRPr sz="1500"/>
            </a:lvl4pPr>
            <a:lvl5pPr marL="2286000" lvl="4" indent="-323850" algn="l">
              <a:lnSpc>
                <a:spcPct val="100000"/>
              </a:lnSpc>
              <a:spcBef>
                <a:spcPts val="500"/>
              </a:spcBef>
              <a:spcAft>
                <a:spcPts val="0"/>
              </a:spcAft>
              <a:buSzPts val="1500"/>
              <a:buChar char="◦"/>
              <a:defRPr sz="1500"/>
            </a:lvl5pPr>
            <a:lvl6pPr marL="2743200" lvl="5" indent="-323850" algn="l">
              <a:lnSpc>
                <a:spcPct val="100000"/>
              </a:lnSpc>
              <a:spcBef>
                <a:spcPts val="500"/>
              </a:spcBef>
              <a:spcAft>
                <a:spcPts val="0"/>
              </a:spcAft>
              <a:buSzPts val="1500"/>
              <a:buChar char="◦"/>
              <a:defRPr sz="1500"/>
            </a:lvl6pPr>
            <a:lvl7pPr marL="3200400" lvl="6" indent="-323850" algn="l">
              <a:lnSpc>
                <a:spcPct val="100000"/>
              </a:lnSpc>
              <a:spcBef>
                <a:spcPts val="500"/>
              </a:spcBef>
              <a:spcAft>
                <a:spcPts val="0"/>
              </a:spcAft>
              <a:buSzPts val="1500"/>
              <a:buChar char="◦"/>
              <a:defRPr sz="1500"/>
            </a:lvl7pPr>
            <a:lvl8pPr marL="3657600" lvl="7" indent="-323850" algn="l">
              <a:lnSpc>
                <a:spcPct val="100000"/>
              </a:lnSpc>
              <a:spcBef>
                <a:spcPts val="500"/>
              </a:spcBef>
              <a:spcAft>
                <a:spcPts val="0"/>
              </a:spcAft>
              <a:buSzPts val="1500"/>
              <a:buChar char="◦"/>
              <a:defRPr sz="1500"/>
            </a:lvl8pPr>
            <a:lvl9pPr marL="4114800" lvl="8" indent="-323850" algn="l">
              <a:lnSpc>
                <a:spcPct val="100000"/>
              </a:lnSpc>
              <a:spcBef>
                <a:spcPts val="500"/>
              </a:spcBef>
              <a:spcAft>
                <a:spcPts val="0"/>
              </a:spcAft>
              <a:buSzPts val="1500"/>
              <a:buChar char="◦"/>
              <a:defRPr sz="1500"/>
            </a:lvl9pPr>
          </a:lstStyle>
          <a:p>
            <a:endParaRPr/>
          </a:p>
        </p:txBody>
      </p:sp>
      <p:sp>
        <p:nvSpPr>
          <p:cNvPr id="61" name="Google Shape;61;p6"/>
          <p:cNvSpPr txBox="1">
            <a:spLocks noGrp="1"/>
          </p:cNvSpPr>
          <p:nvPr>
            <p:ph type="body" idx="3"/>
          </p:nvPr>
        </p:nvSpPr>
        <p:spPr>
          <a:xfrm>
            <a:off x="6373368" y="2074333"/>
            <a:ext cx="4755300" cy="6405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900"/>
              <a:buNone/>
              <a:defRPr sz="19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6"/>
          <p:cNvSpPr txBox="1">
            <a:spLocks noGrp="1"/>
          </p:cNvSpPr>
          <p:nvPr>
            <p:ph type="body" idx="4"/>
          </p:nvPr>
        </p:nvSpPr>
        <p:spPr>
          <a:xfrm>
            <a:off x="6373368" y="2756581"/>
            <a:ext cx="4755300" cy="32004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23850" algn="l">
              <a:lnSpc>
                <a:spcPct val="100000"/>
              </a:lnSpc>
              <a:spcBef>
                <a:spcPts val="500"/>
              </a:spcBef>
              <a:spcAft>
                <a:spcPts val="0"/>
              </a:spcAft>
              <a:buSzPts val="1500"/>
              <a:buChar char="◦"/>
              <a:defRPr sz="1500"/>
            </a:lvl3pPr>
            <a:lvl4pPr marL="1828800" lvl="3" indent="-323850" algn="l">
              <a:lnSpc>
                <a:spcPct val="100000"/>
              </a:lnSpc>
              <a:spcBef>
                <a:spcPts val="500"/>
              </a:spcBef>
              <a:spcAft>
                <a:spcPts val="0"/>
              </a:spcAft>
              <a:buSzPts val="1500"/>
              <a:buChar char="◦"/>
              <a:defRPr sz="1500"/>
            </a:lvl4pPr>
            <a:lvl5pPr marL="2286000" lvl="4" indent="-323850" algn="l">
              <a:lnSpc>
                <a:spcPct val="100000"/>
              </a:lnSpc>
              <a:spcBef>
                <a:spcPts val="500"/>
              </a:spcBef>
              <a:spcAft>
                <a:spcPts val="0"/>
              </a:spcAft>
              <a:buSzPts val="1500"/>
              <a:buChar char="◦"/>
              <a:defRPr sz="1500"/>
            </a:lvl5pPr>
            <a:lvl6pPr marL="2743200" lvl="5" indent="-323850" algn="l">
              <a:lnSpc>
                <a:spcPct val="100000"/>
              </a:lnSpc>
              <a:spcBef>
                <a:spcPts val="500"/>
              </a:spcBef>
              <a:spcAft>
                <a:spcPts val="0"/>
              </a:spcAft>
              <a:buSzPts val="1500"/>
              <a:buChar char="◦"/>
              <a:defRPr sz="1500"/>
            </a:lvl6pPr>
            <a:lvl7pPr marL="3200400" lvl="6" indent="-323850" algn="l">
              <a:lnSpc>
                <a:spcPct val="100000"/>
              </a:lnSpc>
              <a:spcBef>
                <a:spcPts val="500"/>
              </a:spcBef>
              <a:spcAft>
                <a:spcPts val="0"/>
              </a:spcAft>
              <a:buSzPts val="1500"/>
              <a:buChar char="◦"/>
              <a:defRPr sz="1500"/>
            </a:lvl7pPr>
            <a:lvl8pPr marL="3657600" lvl="7" indent="-323850" algn="l">
              <a:lnSpc>
                <a:spcPct val="100000"/>
              </a:lnSpc>
              <a:spcBef>
                <a:spcPts val="500"/>
              </a:spcBef>
              <a:spcAft>
                <a:spcPts val="0"/>
              </a:spcAft>
              <a:buSzPts val="1500"/>
              <a:buChar char="◦"/>
              <a:defRPr sz="1500"/>
            </a:lvl8pPr>
            <a:lvl9pPr marL="4114800" lvl="8" indent="-323850" algn="l">
              <a:lnSpc>
                <a:spcPct val="100000"/>
              </a:lnSpc>
              <a:spcBef>
                <a:spcPts val="500"/>
              </a:spcBef>
              <a:spcAft>
                <a:spcPts val="0"/>
              </a:spcAft>
              <a:buSzPts val="1500"/>
              <a:buChar char="◦"/>
              <a:defRPr sz="1500"/>
            </a:lvl9pPr>
          </a:lstStyle>
          <a:p>
            <a:endParaRPr/>
          </a:p>
        </p:txBody>
      </p:sp>
      <p:sp>
        <p:nvSpPr>
          <p:cNvPr id="63" name="Google Shape;63;p6"/>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4" name="Google Shape;64;p6"/>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5" name="Google Shape;65;p6"/>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8" name="Google Shape;68;p7"/>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9" name="Google Shape;69;p7"/>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0" name="Google Shape;70;p7"/>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3" name="Google Shape;73;p8"/>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4" name="Google Shape;74;p8"/>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700" cy="6382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 name="Google Shape;77;p9"/>
          <p:cNvSpPr/>
          <p:nvPr/>
        </p:nvSpPr>
        <p:spPr>
          <a:xfrm>
            <a:off x="9020387" y="237744"/>
            <a:ext cx="2926500" cy="638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8" name="Google Shape;78;p9"/>
          <p:cNvSpPr txBox="1">
            <a:spLocks noGrp="1"/>
          </p:cNvSpPr>
          <p:nvPr>
            <p:ph type="title"/>
          </p:nvPr>
        </p:nvSpPr>
        <p:spPr>
          <a:xfrm>
            <a:off x="9296400" y="607392"/>
            <a:ext cx="2430900" cy="1646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23850" algn="l">
              <a:lnSpc>
                <a:spcPct val="100000"/>
              </a:lnSpc>
              <a:spcBef>
                <a:spcPts val="500"/>
              </a:spcBef>
              <a:spcAft>
                <a:spcPts val="0"/>
              </a:spcAft>
              <a:buSzPts val="1500"/>
              <a:buChar char="◦"/>
              <a:defRPr sz="1500"/>
            </a:lvl3pPr>
            <a:lvl4pPr marL="1828800" lvl="3" indent="-323850" algn="l">
              <a:lnSpc>
                <a:spcPct val="100000"/>
              </a:lnSpc>
              <a:spcBef>
                <a:spcPts val="500"/>
              </a:spcBef>
              <a:spcAft>
                <a:spcPts val="0"/>
              </a:spcAft>
              <a:buSzPts val="1500"/>
              <a:buChar char="◦"/>
              <a:defRPr sz="1500"/>
            </a:lvl4pPr>
            <a:lvl5pPr marL="2286000" lvl="4" indent="-323850" algn="l">
              <a:lnSpc>
                <a:spcPct val="100000"/>
              </a:lnSpc>
              <a:spcBef>
                <a:spcPts val="500"/>
              </a:spcBef>
              <a:spcAft>
                <a:spcPts val="0"/>
              </a:spcAft>
              <a:buSzPts val="1500"/>
              <a:buChar char="◦"/>
              <a:defRPr sz="1500"/>
            </a:lvl5pPr>
            <a:lvl6pPr marL="2743200" lvl="5" indent="-323850" algn="l">
              <a:lnSpc>
                <a:spcPct val="100000"/>
              </a:lnSpc>
              <a:spcBef>
                <a:spcPts val="500"/>
              </a:spcBef>
              <a:spcAft>
                <a:spcPts val="0"/>
              </a:spcAft>
              <a:buSzPts val="1500"/>
              <a:buChar char="◦"/>
              <a:defRPr sz="1500"/>
            </a:lvl6pPr>
            <a:lvl7pPr marL="3200400" lvl="6" indent="-323850" algn="l">
              <a:lnSpc>
                <a:spcPct val="100000"/>
              </a:lnSpc>
              <a:spcBef>
                <a:spcPts val="500"/>
              </a:spcBef>
              <a:spcAft>
                <a:spcPts val="0"/>
              </a:spcAft>
              <a:buSzPts val="1500"/>
              <a:buChar char="◦"/>
              <a:defRPr sz="1500"/>
            </a:lvl7pPr>
            <a:lvl8pPr marL="3657600" lvl="7" indent="-323850" algn="l">
              <a:lnSpc>
                <a:spcPct val="100000"/>
              </a:lnSpc>
              <a:spcBef>
                <a:spcPts val="500"/>
              </a:spcBef>
              <a:spcAft>
                <a:spcPts val="0"/>
              </a:spcAft>
              <a:buSzPts val="1500"/>
              <a:buChar char="◦"/>
              <a:defRPr sz="1500"/>
            </a:lvl8pPr>
            <a:lvl9pPr marL="4114800" lvl="8" indent="-323850" algn="l">
              <a:lnSpc>
                <a:spcPct val="100000"/>
              </a:lnSpc>
              <a:spcBef>
                <a:spcPts val="500"/>
              </a:spcBef>
              <a:spcAft>
                <a:spcPts val="0"/>
              </a:spcAft>
              <a:buSzPts val="1500"/>
              <a:buChar char="◦"/>
              <a:defRPr sz="1500"/>
            </a:lvl9pPr>
          </a:lstStyle>
          <a:p>
            <a:endParaRPr/>
          </a:p>
        </p:txBody>
      </p:sp>
      <p:sp>
        <p:nvSpPr>
          <p:cNvPr id="80" name="Google Shape;80;p9"/>
          <p:cNvSpPr txBox="1">
            <a:spLocks noGrp="1"/>
          </p:cNvSpPr>
          <p:nvPr>
            <p:ph type="body" idx="2"/>
          </p:nvPr>
        </p:nvSpPr>
        <p:spPr>
          <a:xfrm>
            <a:off x="9296400" y="2286000"/>
            <a:ext cx="243090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500"/>
              <a:buNone/>
              <a:defRPr sz="15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100"/>
              <a:buNone/>
              <a:defRPr sz="11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82" name="Google Shape;82;p9"/>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83" name="Google Shape;83;p9"/>
          <p:cNvSpPr txBox="1">
            <a:spLocks noGrp="1"/>
          </p:cNvSpPr>
          <p:nvPr>
            <p:ph type="sldNum" idx="12"/>
          </p:nvPr>
        </p:nvSpPr>
        <p:spPr>
          <a:xfrm>
            <a:off x="10393677" y="6223003"/>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9"/>
          <p:cNvSpPr/>
          <p:nvPr/>
        </p:nvSpPr>
        <p:spPr>
          <a:xfrm>
            <a:off x="9157547" y="374904"/>
            <a:ext cx="2651700" cy="610830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7" y="237744"/>
            <a:ext cx="2926500" cy="638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7" name="Google Shape;87;p10"/>
          <p:cNvSpPr txBox="1">
            <a:spLocks noGrp="1"/>
          </p:cNvSpPr>
          <p:nvPr>
            <p:ph type="title"/>
          </p:nvPr>
        </p:nvSpPr>
        <p:spPr>
          <a:xfrm>
            <a:off x="9296400" y="603504"/>
            <a:ext cx="2432400" cy="1646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88" name="Google Shape;88;p10"/>
          <p:cNvSpPr>
            <a:spLocks noGrp="1"/>
          </p:cNvSpPr>
          <p:nvPr>
            <p:ph type="pic" idx="2"/>
          </p:nvPr>
        </p:nvSpPr>
        <p:spPr>
          <a:xfrm>
            <a:off x="228599" y="237744"/>
            <a:ext cx="8531700" cy="6382500"/>
          </a:xfrm>
          <a:prstGeom prst="rect">
            <a:avLst/>
          </a:prstGeom>
          <a:solidFill>
            <a:srgbClr val="76CEEF"/>
          </a:solidFill>
          <a:ln>
            <a:noFill/>
          </a:ln>
        </p:spPr>
      </p:sp>
      <p:sp>
        <p:nvSpPr>
          <p:cNvPr id="89" name="Google Shape;89;p10"/>
          <p:cNvSpPr txBox="1">
            <a:spLocks noGrp="1"/>
          </p:cNvSpPr>
          <p:nvPr>
            <p:ph type="body" idx="1"/>
          </p:nvPr>
        </p:nvSpPr>
        <p:spPr>
          <a:xfrm>
            <a:off x="9296400" y="2286000"/>
            <a:ext cx="2432400" cy="35025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500"/>
              <a:buNone/>
              <a:defRPr sz="15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100"/>
              <a:buNone/>
              <a:defRPr sz="11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solidFill>
                  <a:srgbClr val="FFFFFF"/>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1" name="Google Shape;91;p10"/>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500"/>
              <a:buNone/>
              <a:defRPr sz="11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2" name="Google Shape;92;p10"/>
          <p:cNvSpPr txBox="1">
            <a:spLocks noGrp="1"/>
          </p:cNvSpPr>
          <p:nvPr>
            <p:ph type="sldNum" idx="12"/>
          </p:nvPr>
        </p:nvSpPr>
        <p:spPr>
          <a:xfrm>
            <a:off x="10396728" y="6227064"/>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0"/>
          <p:cNvSpPr/>
          <p:nvPr/>
        </p:nvSpPr>
        <p:spPr>
          <a:xfrm>
            <a:off x="9157547" y="374904"/>
            <a:ext cx="2651700" cy="610830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6" name="Google Shape;96;p11"/>
          <p:cNvSpPr txBox="1">
            <a:spLocks noGrp="1"/>
          </p:cNvSpPr>
          <p:nvPr>
            <p:ph type="body" idx="1"/>
          </p:nvPr>
        </p:nvSpPr>
        <p:spPr>
          <a:xfrm rot="5400000">
            <a:off x="4129950" y="-960030"/>
            <a:ext cx="3932100" cy="100584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a:lvl1pPr>
            <a:lvl2pPr marL="914400" lvl="1" indent="-349250" algn="l">
              <a:lnSpc>
                <a:spcPct val="100000"/>
              </a:lnSpc>
              <a:spcBef>
                <a:spcPts val="500"/>
              </a:spcBef>
              <a:spcAft>
                <a:spcPts val="0"/>
              </a:spcAft>
              <a:buSzPts val="1900"/>
              <a:buChar char="◦"/>
              <a:defRPr/>
            </a:lvl2pPr>
            <a:lvl3pPr marL="1371600" lvl="2" indent="-349250" algn="l">
              <a:lnSpc>
                <a:spcPct val="100000"/>
              </a:lnSpc>
              <a:spcBef>
                <a:spcPts val="500"/>
              </a:spcBef>
              <a:spcAft>
                <a:spcPts val="0"/>
              </a:spcAft>
              <a:buSzPts val="1900"/>
              <a:buChar char="◦"/>
              <a:defRPr/>
            </a:lvl3pPr>
            <a:lvl4pPr marL="1828800" lvl="3" indent="-349250" algn="l">
              <a:lnSpc>
                <a:spcPct val="100000"/>
              </a:lnSpc>
              <a:spcBef>
                <a:spcPts val="500"/>
              </a:spcBef>
              <a:spcAft>
                <a:spcPts val="0"/>
              </a:spcAft>
              <a:buSzPts val="1900"/>
              <a:buChar char="◦"/>
              <a:defRPr/>
            </a:lvl4pPr>
            <a:lvl5pPr marL="2286000" lvl="4" indent="-349250" algn="l">
              <a:lnSpc>
                <a:spcPct val="100000"/>
              </a:lnSpc>
              <a:spcBef>
                <a:spcPts val="500"/>
              </a:spcBef>
              <a:spcAft>
                <a:spcPts val="0"/>
              </a:spcAft>
              <a:buSzPts val="1900"/>
              <a:buChar char="◦"/>
              <a:defRPr/>
            </a:lvl5pPr>
            <a:lvl6pPr marL="2743200" lvl="5" indent="-349250" algn="l">
              <a:lnSpc>
                <a:spcPct val="100000"/>
              </a:lnSpc>
              <a:spcBef>
                <a:spcPts val="500"/>
              </a:spcBef>
              <a:spcAft>
                <a:spcPts val="0"/>
              </a:spcAft>
              <a:buSzPts val="1900"/>
              <a:buChar char="◦"/>
              <a:defRPr/>
            </a:lvl6pPr>
            <a:lvl7pPr marL="3200400" lvl="6" indent="-349250" algn="l">
              <a:lnSpc>
                <a:spcPct val="100000"/>
              </a:lnSpc>
              <a:spcBef>
                <a:spcPts val="500"/>
              </a:spcBef>
              <a:spcAft>
                <a:spcPts val="0"/>
              </a:spcAft>
              <a:buSzPts val="1900"/>
              <a:buChar char="◦"/>
              <a:defRPr/>
            </a:lvl7pPr>
            <a:lvl8pPr marL="3657600" lvl="7" indent="-349250" algn="l">
              <a:lnSpc>
                <a:spcPct val="100000"/>
              </a:lnSpc>
              <a:spcBef>
                <a:spcPts val="500"/>
              </a:spcBef>
              <a:spcAft>
                <a:spcPts val="0"/>
              </a:spcAft>
              <a:buSzPts val="1900"/>
              <a:buChar char="◦"/>
              <a:defRPr/>
            </a:lvl8pPr>
            <a:lvl9pPr marL="4114800" lvl="8" indent="-349250" algn="l">
              <a:lnSpc>
                <a:spcPct val="100000"/>
              </a:lnSpc>
              <a:spcBef>
                <a:spcPts val="500"/>
              </a:spcBef>
              <a:spcAft>
                <a:spcPts val="0"/>
              </a:spcAft>
              <a:buSzPts val="1900"/>
              <a:buChar char="◦"/>
              <a:defRPr/>
            </a:lvl9pPr>
          </a:lstStyle>
          <a:p>
            <a:endParaRPr/>
          </a:p>
        </p:txBody>
      </p:sp>
      <p:sp>
        <p:nvSpPr>
          <p:cNvPr id="97" name="Google Shape;97;p11"/>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8" name="Google Shape;98;p11"/>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9" name="Google Shape;99;p11"/>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500" cy="6382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title"/>
          </p:nvPr>
        </p:nvSpPr>
        <p:spPr>
          <a:xfrm>
            <a:off x="1066800" y="642595"/>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1066800" y="2103120"/>
            <a:ext cx="10058400" cy="3932100"/>
          </a:xfrm>
          <a:prstGeom prst="rect">
            <a:avLst/>
          </a:prstGeom>
          <a:noFill/>
          <a:ln>
            <a:noFill/>
          </a:ln>
        </p:spPr>
        <p:txBody>
          <a:bodyPr spcFirstLastPara="1" wrap="square" lIns="91425" tIns="45700" rIns="91425" bIns="45700" anchor="t" anchorCtr="0">
            <a:normAutofit/>
          </a:bodyPr>
          <a:lstStyle>
            <a:lvl1pPr marL="457200" marR="0" lvl="0" indent="-349250" algn="l" rtl="0">
              <a:lnSpc>
                <a:spcPct val="100000"/>
              </a:lnSpc>
              <a:spcBef>
                <a:spcPts val="900"/>
              </a:spcBef>
              <a:spcAft>
                <a:spcPts val="0"/>
              </a:spcAft>
              <a:buClr>
                <a:srgbClr val="262626"/>
              </a:buClr>
              <a:buSzPts val="1900"/>
              <a:buFont typeface="Garamond"/>
              <a:buChar char="◦"/>
              <a:defRPr sz="19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3pPr>
            <a:lvl4pPr marL="1828800" marR="0" lvl="3"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4pPr>
            <a:lvl5pPr marL="2286000" marR="0" lvl="4"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5pPr>
            <a:lvl6pPr marL="2743200" marR="0" lvl="5"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6pPr>
            <a:lvl7pPr marL="3200400" marR="0" lvl="6"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7pPr>
            <a:lvl8pPr marL="3657600" marR="0" lvl="7"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8pPr>
            <a:lvl9pPr marL="4114800" marR="0" lvl="8" indent="-323850" algn="l" rtl="0">
              <a:lnSpc>
                <a:spcPct val="100000"/>
              </a:lnSpc>
              <a:spcBef>
                <a:spcPts val="5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5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500"/>
              <a:buFont typeface="Arial"/>
              <a:buNone/>
              <a:defRPr sz="11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500"/>
              <a:buFont typeface="Arial"/>
              <a:buNone/>
              <a:defRPr sz="11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100" cy="2745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Five– Class One</a:t>
            </a:r>
            <a:endParaRPr/>
          </a:p>
        </p:txBody>
      </p:sp>
      <p:sp>
        <p:nvSpPr>
          <p:cNvPr id="122" name="Google Shape;122;p15"/>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a:t>Concept: A static member function can be called even if no objects of the class exist</a:t>
            </a:r>
            <a:endParaRPr/>
          </a:p>
        </p:txBody>
      </p:sp>
      <p:pic>
        <p:nvPicPr>
          <p:cNvPr id="181" name="Google Shape;181;p24"/>
          <p:cNvPicPr preferRelativeResize="0">
            <a:picLocks noGrp="1"/>
          </p:cNvPicPr>
          <p:nvPr>
            <p:ph type="body" idx="1"/>
          </p:nvPr>
        </p:nvPicPr>
        <p:blipFill rotWithShape="1">
          <a:blip r:embed="rId3">
            <a:alphaModFix/>
          </a:blip>
          <a:srcRect/>
          <a:stretch/>
        </p:blipFill>
        <p:spPr>
          <a:xfrm>
            <a:off x="2834955" y="3083071"/>
            <a:ext cx="6522000" cy="272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Inline-Function</a:t>
            </a:r>
            <a:endParaRPr/>
          </a:p>
        </p:txBody>
      </p:sp>
      <p:sp>
        <p:nvSpPr>
          <p:cNvPr id="188" name="Google Shape;188;p25"/>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just" rtl="0">
              <a:lnSpc>
                <a:spcPct val="115000"/>
              </a:lnSpc>
              <a:spcBef>
                <a:spcPts val="0"/>
              </a:spcBef>
              <a:spcAft>
                <a:spcPts val="0"/>
              </a:spcAft>
              <a:buSzPts val="2400"/>
              <a:buChar char="◦"/>
            </a:pPr>
            <a:r>
              <a:rPr lang="en-US">
                <a:latin typeface="Times New Roman"/>
                <a:ea typeface="Times New Roman"/>
                <a:cs typeface="Times New Roman"/>
                <a:sym typeface="Times New Roman"/>
              </a:rPr>
              <a:t>The inline functions are a C++ enhancement feature to increase the execution time of a program. Functions can be instructed to compiler to make them inline so that compiler can replace those function definition wherever those are being called.</a:t>
            </a:r>
            <a:endParaRPr/>
          </a:p>
          <a:p>
            <a:pPr marL="457200" lvl="0" indent="-381000" algn="just" rtl="0">
              <a:lnSpc>
                <a:spcPct val="115000"/>
              </a:lnSpc>
              <a:spcBef>
                <a:spcPts val="0"/>
              </a:spcBef>
              <a:spcAft>
                <a:spcPts val="0"/>
              </a:spcAft>
              <a:buSzPts val="2400"/>
              <a:buChar char="◦"/>
            </a:pPr>
            <a:r>
              <a:rPr lang="en-US">
                <a:latin typeface="Times New Roman"/>
                <a:ea typeface="Times New Roman"/>
                <a:cs typeface="Times New Roman"/>
                <a:sym typeface="Times New Roman"/>
              </a:rPr>
              <a:t>One of the major objectives of using functions in a program is to save memory space, which becomes appreciable when a function is likely to be called many times.</a:t>
            </a:r>
            <a:endParaRPr/>
          </a:p>
          <a:p>
            <a:pPr marL="457200" lvl="0" indent="-381000" algn="just" rtl="0">
              <a:lnSpc>
                <a:spcPct val="115000"/>
              </a:lnSpc>
              <a:spcBef>
                <a:spcPts val="0"/>
              </a:spcBef>
              <a:spcAft>
                <a:spcPts val="0"/>
              </a:spcAft>
              <a:buSzPts val="2400"/>
              <a:buChar char="◦"/>
            </a:pPr>
            <a:r>
              <a:rPr lang="en-US">
                <a:latin typeface="Times New Roman"/>
                <a:ea typeface="Times New Roman"/>
                <a:cs typeface="Times New Roman"/>
                <a:sym typeface="Times New Roman"/>
              </a:rPr>
              <a:t>An inline function is a function that is expanded in line when it is invoked thus saving time.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Why we need?</a:t>
            </a:r>
            <a:endParaRPr/>
          </a:p>
        </p:txBody>
      </p:sp>
      <p:sp>
        <p:nvSpPr>
          <p:cNvPr id="194" name="Google Shape;194;p26"/>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However, every time a function is called, it takes a lot of extra time in executing tasks such as jumping to the calling function.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When a function is small, a substantial percentage of execution time may be spent in such overheads and sometimes maybe the time taken for jumping to the calling function will be greater than the time taken to execute that function.</a:t>
            </a:r>
            <a:endParaRPr>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2400"/>
              <a:buNone/>
            </a:pPr>
            <a:endParaRPr>
              <a:latin typeface="Times New Roman"/>
              <a:ea typeface="Times New Roman"/>
              <a:cs typeface="Times New Roman"/>
              <a:sym typeface="Times New Roman"/>
            </a:endParaRPr>
          </a:p>
        </p:txBody>
      </p:sp>
      <p:pic>
        <p:nvPicPr>
          <p:cNvPr id="195" name="Google Shape;195;p26"/>
          <p:cNvPicPr preferRelativeResize="0"/>
          <p:nvPr/>
        </p:nvPicPr>
        <p:blipFill rotWithShape="1">
          <a:blip r:embed="rId3">
            <a:alphaModFix/>
          </a:blip>
          <a:srcRect l="23157" t="43497" r="50955" b="19555"/>
          <a:stretch/>
        </p:blipFill>
        <p:spPr>
          <a:xfrm>
            <a:off x="3704752" y="3912650"/>
            <a:ext cx="3437790" cy="27600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Inline Function</a:t>
            </a:r>
            <a:endParaRPr/>
          </a:p>
        </p:txBody>
      </p:sp>
      <p:sp>
        <p:nvSpPr>
          <p:cNvPr id="201" name="Google Shape;201;p27"/>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dirty="0">
                <a:latin typeface="Times New Roman"/>
                <a:ea typeface="Times New Roman"/>
                <a:cs typeface="Times New Roman"/>
                <a:sym typeface="Times New Roman"/>
              </a:rPr>
              <a:t>Remember, inlining is only a request to the compiler, not a command. Compiler can ignore the request for inlining. Compiler may not perform inlining in such circumstances like:</a:t>
            </a:r>
            <a:endParaRPr dirty="0"/>
          </a:p>
          <a:p>
            <a:pPr marL="0" lvl="0" indent="0" algn="l" rtl="0">
              <a:lnSpc>
                <a:spcPct val="115000"/>
              </a:lnSpc>
              <a:spcBef>
                <a:spcPts val="0"/>
              </a:spcBef>
              <a:spcAft>
                <a:spcPts val="0"/>
              </a:spcAft>
              <a:buSzPts val="2400"/>
              <a:buNone/>
            </a:pPr>
            <a:r>
              <a:rPr lang="en-US" dirty="0">
                <a:latin typeface="Times New Roman"/>
                <a:ea typeface="Times New Roman"/>
                <a:cs typeface="Times New Roman"/>
                <a:sym typeface="Times New Roman"/>
              </a:rPr>
              <a:t>	1) If a function contains a loop. (for, while, do-while)</a:t>
            </a:r>
            <a:endParaRPr dirty="0"/>
          </a:p>
          <a:p>
            <a:pPr marL="0" lvl="0" indent="0" algn="l" rtl="0">
              <a:lnSpc>
                <a:spcPct val="115000"/>
              </a:lnSpc>
              <a:spcBef>
                <a:spcPts val="0"/>
              </a:spcBef>
              <a:spcAft>
                <a:spcPts val="0"/>
              </a:spcAft>
              <a:buSzPts val="2400"/>
              <a:buNone/>
            </a:pPr>
            <a:r>
              <a:rPr lang="en-US" dirty="0">
                <a:latin typeface="Times New Roman"/>
                <a:ea typeface="Times New Roman"/>
                <a:cs typeface="Times New Roman"/>
                <a:sym typeface="Times New Roman"/>
              </a:rPr>
              <a:t>	2) If a function is recursive.</a:t>
            </a:r>
            <a:endParaRPr dirty="0"/>
          </a:p>
          <a:p>
            <a:pPr marL="0" lvl="0" indent="0" algn="l" rtl="0">
              <a:lnSpc>
                <a:spcPct val="115000"/>
              </a:lnSpc>
              <a:spcBef>
                <a:spcPts val="0"/>
              </a:spcBef>
              <a:spcAft>
                <a:spcPts val="0"/>
              </a:spcAft>
              <a:buSzPts val="2400"/>
              <a:buNone/>
            </a:pPr>
            <a:r>
              <a:rPr lang="en-US" dirty="0">
                <a:latin typeface="Times New Roman"/>
                <a:ea typeface="Times New Roman"/>
                <a:cs typeface="Times New Roman"/>
                <a:sym typeface="Times New Roman"/>
              </a:rPr>
              <a:t>	3) If a function contains switch or </a:t>
            </a:r>
            <a:r>
              <a:rPr lang="en-US" dirty="0" err="1">
                <a:latin typeface="Times New Roman"/>
                <a:ea typeface="Times New Roman"/>
                <a:cs typeface="Times New Roman"/>
                <a:sym typeface="Times New Roman"/>
              </a:rPr>
              <a:t>goto</a:t>
            </a:r>
            <a:r>
              <a:rPr lang="en-US" dirty="0">
                <a:latin typeface="Times New Roman"/>
                <a:ea typeface="Times New Roman"/>
                <a:cs typeface="Times New Roman"/>
                <a:sym typeface="Times New Roman"/>
              </a:rPr>
              <a:t> statement.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Syntax</a:t>
            </a:r>
            <a:endParaRPr/>
          </a:p>
        </p:txBody>
      </p:sp>
      <p:sp>
        <p:nvSpPr>
          <p:cNvPr id="207" name="Google Shape;207;p28"/>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br>
              <a:rPr lang="en-US"/>
            </a:br>
            <a:r>
              <a:rPr lang="en-US"/>
              <a:t>For an inline function, declaration and definition must be done together.</a:t>
            </a:r>
            <a:endParaRPr/>
          </a:p>
          <a:p>
            <a:pPr marL="914400" lvl="1" indent="-228600" algn="l" rtl="0">
              <a:lnSpc>
                <a:spcPct val="115000"/>
              </a:lnSpc>
              <a:spcBef>
                <a:spcPts val="0"/>
              </a:spcBef>
              <a:spcAft>
                <a:spcPts val="0"/>
              </a:spcAft>
              <a:buSzPts val="1900"/>
              <a:buNone/>
            </a:pPr>
            <a:endParaRPr/>
          </a:p>
        </p:txBody>
      </p:sp>
      <p:sp>
        <p:nvSpPr>
          <p:cNvPr id="208" name="Google Shape;208;p28"/>
          <p:cNvSpPr/>
          <p:nvPr/>
        </p:nvSpPr>
        <p:spPr>
          <a:xfrm>
            <a:off x="4586066" y="3429000"/>
            <a:ext cx="2799471" cy="1107996"/>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inline function-header</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function-body</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40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ctr" rtl="0">
              <a:lnSpc>
                <a:spcPct val="100000"/>
              </a:lnSpc>
              <a:spcBef>
                <a:spcPts val="0"/>
              </a:spcBef>
              <a:spcAft>
                <a:spcPts val="0"/>
              </a:spcAft>
              <a:buSzPts val="4444"/>
              <a:buNone/>
            </a:pPr>
            <a:r>
              <a:rPr lang="en-US"/>
              <a:t>Inline Function</a:t>
            </a:r>
            <a:endParaRPr/>
          </a:p>
        </p:txBody>
      </p:sp>
      <p:sp>
        <p:nvSpPr>
          <p:cNvPr id="214" name="Google Shape;214;p29"/>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#include &lt;iostream&gt;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using namespace std;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inline int cube(int s)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return s*s*s;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int main()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cout &lt;&lt; "The cube of 3 is: " &lt;&lt; cube(3) &lt;&lt; "\n";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return 0; </a:t>
            </a:r>
            <a:endParaRPr/>
          </a:p>
          <a:p>
            <a:pPr marL="457200" lvl="1" indent="0" algn="l" rtl="0">
              <a:lnSpc>
                <a:spcPct val="115000"/>
              </a:lnSpc>
              <a:spcBef>
                <a:spcPts val="0"/>
              </a:spcBef>
              <a:spcAft>
                <a:spcPts val="0"/>
              </a:spcAft>
              <a:buSzPts val="1900"/>
              <a:buNone/>
            </a:pPr>
            <a:r>
              <a:rPr lang="en-US" b="1">
                <a:latin typeface="Times New Roman"/>
                <a:ea typeface="Times New Roman"/>
                <a:cs typeface="Times New Roman"/>
                <a:sym typeface="Times New Roman"/>
              </a:rPr>
              <a:t>} //Output: The cube of 3 is: 27 </a:t>
            </a:r>
            <a:endParaRPr/>
          </a:p>
        </p:txBody>
      </p:sp>
      <p:sp>
        <p:nvSpPr>
          <p:cNvPr id="215" name="Google Shape;215;p29"/>
          <p:cNvSpPr txBox="1">
            <a:spLocks noGrp="1"/>
          </p:cNvSpPr>
          <p:nvPr>
            <p:ph type="ftr" idx="11"/>
          </p:nvPr>
        </p:nvSpPr>
        <p:spPr>
          <a:xfrm>
            <a:off x="3489960" y="6307672"/>
            <a:ext cx="5212500" cy="27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Inline Function</a:t>
            </a:r>
            <a:endParaRPr/>
          </a:p>
        </p:txBody>
      </p:sp>
      <p:pic>
        <p:nvPicPr>
          <p:cNvPr id="221" name="Google Shape;221;p30"/>
          <p:cNvPicPr preferRelativeResize="0"/>
          <p:nvPr/>
        </p:nvPicPr>
        <p:blipFill rotWithShape="1">
          <a:blip r:embed="rId3">
            <a:alphaModFix/>
          </a:blip>
          <a:srcRect/>
          <a:stretch/>
        </p:blipFill>
        <p:spPr>
          <a:xfrm>
            <a:off x="1418572" y="2381818"/>
            <a:ext cx="9354856" cy="32389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When to use Inline function?</a:t>
            </a:r>
            <a:br>
              <a:rPr lang="en-US"/>
            </a:br>
            <a:endParaRPr/>
          </a:p>
        </p:txBody>
      </p:sp>
      <p:sp>
        <p:nvSpPr>
          <p:cNvPr id="227" name="Google Shape;227;p31"/>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400"/>
              <a:buNone/>
            </a:pPr>
            <a:r>
              <a:rPr lang="en-US"/>
              <a:t>We can use Inline function as per our needs. Some useful recommendation are mentioned below-</a:t>
            </a:r>
            <a:endParaRPr/>
          </a:p>
          <a:p>
            <a:pPr marL="457200" lvl="0" indent="-381000" algn="l" rtl="0">
              <a:lnSpc>
                <a:spcPct val="115000"/>
              </a:lnSpc>
              <a:spcBef>
                <a:spcPts val="0"/>
              </a:spcBef>
              <a:spcAft>
                <a:spcPts val="0"/>
              </a:spcAft>
              <a:buSzPts val="2400"/>
              <a:buChar char="◦"/>
            </a:pPr>
            <a:r>
              <a:rPr lang="en-US"/>
              <a:t>We can use the inline function when performance is needed.</a:t>
            </a:r>
            <a:endParaRPr/>
          </a:p>
          <a:p>
            <a:pPr marL="457200" lvl="0" indent="-381000" algn="l" rtl="0">
              <a:lnSpc>
                <a:spcPct val="115000"/>
              </a:lnSpc>
              <a:spcBef>
                <a:spcPts val="0"/>
              </a:spcBef>
              <a:spcAft>
                <a:spcPts val="0"/>
              </a:spcAft>
              <a:buSzPts val="2400"/>
              <a:buChar char="◦"/>
            </a:pPr>
            <a:r>
              <a:rPr lang="en-US"/>
              <a:t>We can use the inline function over macros.</a:t>
            </a:r>
            <a:endParaRPr/>
          </a:p>
          <a:p>
            <a:pPr marL="0" lvl="0" indent="0" algn="l" rtl="0">
              <a:lnSpc>
                <a:spcPct val="115000"/>
              </a:lnSpc>
              <a:spcBef>
                <a:spcPts val="0"/>
              </a:spcBef>
              <a:spcAft>
                <a:spcPts val="0"/>
              </a:spcAft>
              <a:buSzPts val="2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2"/>
          <p:cNvPicPr preferRelativeResize="0">
            <a:picLocks noGrp="1"/>
          </p:cNvPicPr>
          <p:nvPr>
            <p:ph type="body" idx="1"/>
          </p:nvPr>
        </p:nvPicPr>
        <p:blipFill rotWithShape="1">
          <a:blip r:embed="rId3">
            <a:alphaModFix/>
          </a:blip>
          <a:srcRect/>
          <a:stretch/>
        </p:blipFill>
        <p:spPr>
          <a:xfrm>
            <a:off x="2600325" y="2103438"/>
            <a:ext cx="6991350" cy="39322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Inline functions provide following advantages</a:t>
            </a:r>
            <a:endParaRPr/>
          </a:p>
        </p:txBody>
      </p:sp>
      <p:sp>
        <p:nvSpPr>
          <p:cNvPr id="238" name="Google Shape;238;p33"/>
          <p:cNvSpPr txBox="1">
            <a:spLocks noGrp="1"/>
          </p:cNvSpPr>
          <p:nvPr>
            <p:ph type="body" idx="1"/>
          </p:nvPr>
        </p:nvSpPr>
        <p:spPr>
          <a:xfrm>
            <a:off x="1295401" y="2556932"/>
            <a:ext cx="9601196" cy="3514354"/>
          </a:xfrm>
          <a:prstGeom prst="rect">
            <a:avLst/>
          </a:prstGeom>
          <a:noFill/>
          <a:ln>
            <a:noFill/>
          </a:ln>
        </p:spPr>
        <p:txBody>
          <a:bodyPr spcFirstLastPara="1" wrap="square" lIns="121900" tIns="121900" rIns="121900" bIns="121900" anchor="t" anchorCtr="0">
            <a:normAutofit lnSpcReduction="10000"/>
          </a:bodyPr>
          <a:lstStyle/>
          <a:p>
            <a:pPr marL="457200" lvl="0" indent="-470647" algn="l" rtl="0">
              <a:lnSpc>
                <a:spcPct val="115000"/>
              </a:lnSpc>
              <a:spcBef>
                <a:spcPts val="0"/>
              </a:spcBef>
              <a:spcAft>
                <a:spcPts val="0"/>
              </a:spcAft>
              <a:buSzPct val="148606"/>
              <a:buFont typeface="Arial"/>
              <a:buAutoNum type="arabicPeriod"/>
            </a:pPr>
            <a:r>
              <a:rPr lang="en-US"/>
              <a:t>Function call overhead doesn’t occur.</a:t>
            </a:r>
            <a:endParaRPr/>
          </a:p>
          <a:p>
            <a:pPr marL="457200" lvl="0" indent="-470647" algn="l" rtl="0">
              <a:lnSpc>
                <a:spcPct val="115000"/>
              </a:lnSpc>
              <a:spcBef>
                <a:spcPts val="0"/>
              </a:spcBef>
              <a:spcAft>
                <a:spcPts val="0"/>
              </a:spcAft>
              <a:buSzPct val="148606"/>
              <a:buFont typeface="Arial"/>
              <a:buAutoNum type="arabicPeriod"/>
            </a:pPr>
            <a:r>
              <a:rPr lang="en-US"/>
              <a:t>It also saves the overhead of push/pop variables on the stack when function is called.</a:t>
            </a:r>
            <a:endParaRPr/>
          </a:p>
          <a:p>
            <a:pPr marL="457200" lvl="0" indent="-470647" algn="l" rtl="0">
              <a:lnSpc>
                <a:spcPct val="115000"/>
              </a:lnSpc>
              <a:spcBef>
                <a:spcPts val="0"/>
              </a:spcBef>
              <a:spcAft>
                <a:spcPts val="0"/>
              </a:spcAft>
              <a:buSzPct val="148606"/>
              <a:buFont typeface="Arial"/>
              <a:buAutoNum type="arabicPeriod"/>
            </a:pPr>
            <a:r>
              <a:rPr lang="en-US"/>
              <a:t>It also saves overhead of a return call from a function.</a:t>
            </a:r>
            <a:endParaRPr/>
          </a:p>
          <a:p>
            <a:pPr marL="457200" lvl="0" indent="-470647" algn="l" rtl="0">
              <a:lnSpc>
                <a:spcPct val="115000"/>
              </a:lnSpc>
              <a:spcBef>
                <a:spcPts val="0"/>
              </a:spcBef>
              <a:spcAft>
                <a:spcPts val="0"/>
              </a:spcAft>
              <a:buSzPct val="148606"/>
              <a:buFont typeface="Arial"/>
              <a:buAutoNum type="arabicPeriod"/>
            </a:pPr>
            <a:r>
              <a:rPr lang="en-US"/>
              <a:t>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endParaRPr/>
          </a:p>
          <a:p>
            <a:pPr marL="457200" lvl="0" indent="-470647" algn="l" rtl="0">
              <a:lnSpc>
                <a:spcPct val="115000"/>
              </a:lnSpc>
              <a:spcBef>
                <a:spcPts val="0"/>
              </a:spcBef>
              <a:spcAft>
                <a:spcPts val="0"/>
              </a:spcAft>
              <a:buSzPct val="148606"/>
              <a:buFont typeface="Arial"/>
              <a:buAutoNum type="arabicPeriod"/>
            </a:pPr>
            <a:r>
              <a:rPr lang="en-US"/>
              <a:t>Inline function may be useful (if it is small) for embedded systems because inline can yield less code than the function call preamble and return.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243643" y="838519"/>
            <a:ext cx="9601196" cy="1303867"/>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US" sz="4800"/>
              <a:t>Static Members of a C++ Class</a:t>
            </a:r>
            <a:endParaRPr/>
          </a:p>
        </p:txBody>
      </p:sp>
      <p:sp>
        <p:nvSpPr>
          <p:cNvPr id="128" name="Google Shape;128;p16"/>
          <p:cNvSpPr/>
          <p:nvPr/>
        </p:nvSpPr>
        <p:spPr>
          <a:xfrm>
            <a:off x="957533" y="2518350"/>
            <a:ext cx="10524226" cy="3293209"/>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We can define class members static using</a:t>
            </a:r>
            <a:r>
              <a:rPr lang="en-US" sz="2400" b="1" i="0" u="none" strike="noStrike" cap="none">
                <a:solidFill>
                  <a:srgbClr val="000000"/>
                </a:solidFill>
                <a:latin typeface="Times New Roman"/>
                <a:ea typeface="Times New Roman"/>
                <a:cs typeface="Times New Roman"/>
                <a:sym typeface="Times New Roman"/>
              </a:rPr>
              <a:t> static </a:t>
            </a:r>
            <a:r>
              <a:rPr lang="en-US" sz="2400" b="0" i="0" u="none" strike="noStrike" cap="none">
                <a:solidFill>
                  <a:srgbClr val="000000"/>
                </a:solidFill>
                <a:latin typeface="Times New Roman"/>
                <a:ea typeface="Times New Roman"/>
                <a:cs typeface="Times New Roman"/>
                <a:sym typeface="Times New Roman"/>
              </a:rPr>
              <a:t>keyword.</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When we declare a member of a class as static it means no matter how many objects of the class are created, there is only one copy of the static member.</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A static member is shared by all objects of the class.</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6579450" y="727627"/>
            <a:ext cx="4957553" cy="164592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83333"/>
              <a:buNone/>
            </a:pPr>
            <a:r>
              <a:rPr lang="en-US"/>
              <a:t>What is Memory Allocation?</a:t>
            </a:r>
            <a:endParaRPr/>
          </a:p>
        </p:txBody>
      </p:sp>
      <p:sp>
        <p:nvSpPr>
          <p:cNvPr id="244" name="Google Shape;244;p34"/>
          <p:cNvSpPr/>
          <p:nvPr/>
        </p:nvSpPr>
        <p:spPr>
          <a:xfrm>
            <a:off x="727654" y="727628"/>
            <a:ext cx="5367164" cy="541555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883978" y="886862"/>
            <a:ext cx="5054517" cy="5097085"/>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34" descr="Difference Between Static and Dynamic Memory Allocation"/>
          <p:cNvPicPr preferRelativeResize="0"/>
          <p:nvPr/>
        </p:nvPicPr>
        <p:blipFill rotWithShape="1">
          <a:blip r:embed="rId3">
            <a:alphaModFix/>
          </a:blip>
          <a:srcRect/>
          <a:stretch/>
        </p:blipFill>
        <p:spPr>
          <a:xfrm>
            <a:off x="1204017" y="1995194"/>
            <a:ext cx="4414438" cy="2880420"/>
          </a:xfrm>
          <a:prstGeom prst="rect">
            <a:avLst/>
          </a:prstGeom>
          <a:noFill/>
          <a:ln>
            <a:noFill/>
          </a:ln>
        </p:spPr>
      </p:pic>
      <p:sp>
        <p:nvSpPr>
          <p:cNvPr id="247" name="Google Shape;247;p34"/>
          <p:cNvSpPr txBox="1">
            <a:spLocks noGrp="1"/>
          </p:cNvSpPr>
          <p:nvPr>
            <p:ph type="body" idx="1"/>
          </p:nvPr>
        </p:nvSpPr>
        <p:spPr>
          <a:xfrm>
            <a:off x="6579450" y="2538919"/>
            <a:ext cx="4957554" cy="349612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There are two ways via which memories can be allocated for storing data.</a:t>
            </a:r>
            <a:endParaRPr/>
          </a:p>
          <a:p>
            <a:pPr marL="914400" lvl="1" indent="-349250" algn="l" rtl="0">
              <a:lnSpc>
                <a:spcPct val="115000"/>
              </a:lnSpc>
              <a:spcBef>
                <a:spcPts val="0"/>
              </a:spcBef>
              <a:spcAft>
                <a:spcPts val="0"/>
              </a:spcAft>
              <a:buSzPts val="1900"/>
              <a:buChar char="◦"/>
            </a:pPr>
            <a:r>
              <a:rPr lang="en-US">
                <a:latin typeface="Times New Roman"/>
                <a:ea typeface="Times New Roman"/>
                <a:cs typeface="Times New Roman"/>
                <a:sym typeface="Times New Roman"/>
              </a:rPr>
              <a:t>Compile time allocation or static allocation of memory</a:t>
            </a:r>
            <a:endParaRPr/>
          </a:p>
          <a:p>
            <a:pPr marL="914400" lvl="1" indent="-349250" algn="l" rtl="0">
              <a:lnSpc>
                <a:spcPct val="115000"/>
              </a:lnSpc>
              <a:spcBef>
                <a:spcPts val="0"/>
              </a:spcBef>
              <a:spcAft>
                <a:spcPts val="0"/>
              </a:spcAft>
              <a:buSzPts val="1900"/>
              <a:buChar char="◦"/>
            </a:pPr>
            <a:r>
              <a:rPr lang="en-US">
                <a:latin typeface="Times New Roman"/>
                <a:ea typeface="Times New Roman"/>
                <a:cs typeface="Times New Roman"/>
                <a:sym typeface="Times New Roman"/>
              </a:rPr>
              <a:t>Runtime allocation or dynamic allocation of memory</a:t>
            </a:r>
            <a:endParaRPr/>
          </a:p>
          <a:p>
            <a:pPr marL="914400" lvl="1" indent="-228600" algn="l" rtl="0">
              <a:lnSpc>
                <a:spcPct val="115000"/>
              </a:lnSpc>
              <a:spcBef>
                <a:spcPts val="0"/>
              </a:spcBef>
              <a:spcAft>
                <a:spcPts val="0"/>
              </a:spcAft>
              <a:buSzPts val="1900"/>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Static Allocation </a:t>
            </a:r>
            <a:endParaRPr/>
          </a:p>
        </p:txBody>
      </p:sp>
      <p:sp>
        <p:nvSpPr>
          <p:cNvPr id="253" name="Google Shape;253;p35"/>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In static memory allocation, the allocated memory is fixed.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Once the memory is allocated, it cannot be changed.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The memory cannot be increased or decreased.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For example, if the programmer writes int x, which means that the variable can store an integer value. The number of bytes depends on the computer.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There can also be arrays. E.g. int x [5]; This x is an array which can store a sequence of data which are of the same type. </a:t>
            </a:r>
            <a:endParaRPr/>
          </a:p>
          <a:p>
            <a:pPr marL="457200" lvl="0" indent="-381000" algn="l" rtl="0">
              <a:lnSpc>
                <a:spcPct val="115000"/>
              </a:lnSpc>
              <a:spcBef>
                <a:spcPts val="0"/>
              </a:spcBef>
              <a:spcAft>
                <a:spcPts val="0"/>
              </a:spcAft>
              <a:buSzPts val="2400"/>
              <a:buChar char="◦"/>
            </a:pPr>
            <a:r>
              <a:rPr lang="en-US">
                <a:latin typeface="Times New Roman"/>
                <a:ea typeface="Times New Roman"/>
                <a:cs typeface="Times New Roman"/>
                <a:sym typeface="Times New Roman"/>
              </a:rPr>
              <a:t>It can store five integer elements. It cannot store more than five elements</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Example</a:t>
            </a:r>
            <a:endParaRPr/>
          </a:p>
        </p:txBody>
      </p:sp>
      <p:sp>
        <p:nvSpPr>
          <p:cNvPr id="259" name="Google Shape;259;p36"/>
          <p:cNvSpPr txBox="1">
            <a:spLocks noGrp="1"/>
          </p:cNvSpPr>
          <p:nvPr>
            <p:ph type="body" idx="1"/>
          </p:nvPr>
        </p:nvSpPr>
        <p:spPr>
          <a:xfrm>
            <a:off x="3615395" y="1946370"/>
            <a:ext cx="4696265" cy="3931920"/>
          </a:xfrm>
          <a:prstGeom prst="rect">
            <a:avLst/>
          </a:prstGeom>
          <a:noFill/>
          <a:ln>
            <a:noFill/>
          </a:ln>
        </p:spPr>
        <p:txBody>
          <a:bodyPr spcFirstLastPara="1" wrap="square" lIns="121900" tIns="121900" rIns="121900" bIns="121900" anchor="t" anchorCtr="0">
            <a:normAutofit fontScale="92500"/>
          </a:bodyPr>
          <a:lstStyle/>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void play</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   int a; </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int main() </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   int b; </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   int c[10]; </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   return 1;</a:t>
            </a:r>
            <a:endParaRPr/>
          </a:p>
          <a:p>
            <a:pPr marL="0" lvl="0" indent="0" algn="l" rtl="0">
              <a:lnSpc>
                <a:spcPct val="115000"/>
              </a:lnSpc>
              <a:spcBef>
                <a:spcPts val="0"/>
              </a:spcBef>
              <a:spcAft>
                <a:spcPts val="0"/>
              </a:spcAft>
              <a:buSzPts val="2595"/>
              <a:buNone/>
            </a:pPr>
            <a:r>
              <a:rPr lang="en-US" sz="2400" b="1">
                <a:latin typeface="Times New Roman"/>
                <a:ea typeface="Times New Roman"/>
                <a:cs typeface="Times New Roman"/>
                <a:sym typeface="Times New Roman"/>
              </a:rPr>
              <a:t>}</a:t>
            </a:r>
            <a:endParaRPr sz="2400"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Dynamic allocation</a:t>
            </a:r>
            <a:endParaRPr/>
          </a:p>
        </p:txBody>
      </p:sp>
      <p:sp>
        <p:nvSpPr>
          <p:cNvPr id="265" name="Google Shape;265;p37"/>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Programmers can dynamically allocate storage space while the program is running, but programmers cannot create new variable names "on the fly", and for this reason, dynamic allocation requires two criteria:</a:t>
            </a:r>
            <a:endParaRPr/>
          </a:p>
          <a:p>
            <a:pPr marL="914400" lvl="1" indent="-349250" algn="l" rtl="0">
              <a:lnSpc>
                <a:spcPct val="115000"/>
              </a:lnSpc>
              <a:spcBef>
                <a:spcPts val="0"/>
              </a:spcBef>
              <a:spcAft>
                <a:spcPts val="0"/>
              </a:spcAft>
              <a:buSzPts val="1900"/>
              <a:buChar char="◦"/>
            </a:pPr>
            <a:r>
              <a:rPr lang="en-US" sz="1800">
                <a:latin typeface="Times New Roman"/>
                <a:ea typeface="Times New Roman"/>
                <a:cs typeface="Times New Roman"/>
                <a:sym typeface="Times New Roman"/>
              </a:rPr>
              <a:t>Creating the dynamic space in memory</a:t>
            </a:r>
            <a:endParaRPr/>
          </a:p>
          <a:p>
            <a:pPr marL="914400" lvl="1" indent="-349250" algn="l" rtl="0">
              <a:lnSpc>
                <a:spcPct val="115000"/>
              </a:lnSpc>
              <a:spcBef>
                <a:spcPts val="0"/>
              </a:spcBef>
              <a:spcAft>
                <a:spcPts val="0"/>
              </a:spcAft>
              <a:buSzPts val="1900"/>
              <a:buChar char="◦"/>
            </a:pPr>
            <a:r>
              <a:rPr lang="en-US" sz="1800">
                <a:latin typeface="Times New Roman"/>
                <a:ea typeface="Times New Roman"/>
                <a:cs typeface="Times New Roman"/>
                <a:sym typeface="Times New Roman"/>
              </a:rPr>
              <a:t>Storing its address in a pointer (so that space can be accessed)</a:t>
            </a:r>
            <a:endParaRPr/>
          </a:p>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dynamically allocated space usually placed in a program segment known as the </a:t>
            </a:r>
            <a:r>
              <a:rPr lang="en-US" sz="2000" i="1">
                <a:latin typeface="Times New Roman"/>
                <a:ea typeface="Times New Roman"/>
                <a:cs typeface="Times New Roman"/>
                <a:sym typeface="Times New Roman"/>
              </a:rPr>
              <a:t>heap</a:t>
            </a:r>
            <a:r>
              <a:rPr lang="en-US" sz="2000">
                <a:latin typeface="Times New Roman"/>
                <a:ea typeface="Times New Roman"/>
                <a:cs typeface="Times New Roman"/>
                <a:sym typeface="Times New Roman"/>
              </a:rPr>
              <a:t> or the </a:t>
            </a:r>
            <a:r>
              <a:rPr lang="en-US" sz="2000" i="1">
                <a:latin typeface="Times New Roman"/>
                <a:ea typeface="Times New Roman"/>
                <a:cs typeface="Times New Roman"/>
                <a:sym typeface="Times New Roman"/>
              </a:rPr>
              <a:t>free store</a:t>
            </a:r>
            <a:endParaRPr sz="20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Exact amount of space or number of items does not have to be known by the compiler in advance.</a:t>
            </a:r>
            <a:endParaRPr/>
          </a:p>
          <a:p>
            <a:pPr marL="457200" lvl="0" indent="-228600" algn="l" rtl="0">
              <a:lnSpc>
                <a:spcPct val="115000"/>
              </a:lnSpc>
              <a:spcBef>
                <a:spcPts val="0"/>
              </a:spcBef>
              <a:spcAft>
                <a:spcPts val="0"/>
              </a:spcAft>
              <a:buSzPts val="2400"/>
              <a:buNone/>
            </a:pP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Dynamic Memory Allocation</a:t>
            </a:r>
            <a:endParaRPr/>
          </a:p>
        </p:txBody>
      </p:sp>
      <p:sp>
        <p:nvSpPr>
          <p:cNvPr id="271" name="Google Shape;271;p38"/>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C++ defines two unary operators </a:t>
            </a:r>
            <a:r>
              <a:rPr lang="en-US" sz="2000" b="1">
                <a:latin typeface="Times New Roman"/>
                <a:ea typeface="Times New Roman"/>
                <a:cs typeface="Times New Roman"/>
                <a:sym typeface="Times New Roman"/>
              </a:rPr>
              <a:t>new </a:t>
            </a:r>
            <a:r>
              <a:rPr lang="en-US" sz="2000">
                <a:latin typeface="Times New Roman"/>
                <a:ea typeface="Times New Roman"/>
                <a:cs typeface="Times New Roman"/>
                <a:sym typeface="Times New Roman"/>
              </a:rPr>
              <a:t>and </a:t>
            </a:r>
            <a:r>
              <a:rPr lang="en-US" sz="2000" b="1">
                <a:latin typeface="Times New Roman"/>
                <a:ea typeface="Times New Roman"/>
                <a:cs typeface="Times New Roman"/>
                <a:sym typeface="Times New Roman"/>
              </a:rPr>
              <a:t>delete </a:t>
            </a:r>
            <a:r>
              <a:rPr lang="en-US" sz="2000">
                <a:latin typeface="Times New Roman"/>
                <a:ea typeface="Times New Roman"/>
                <a:cs typeface="Times New Roman"/>
                <a:sym typeface="Times New Roman"/>
              </a:rPr>
              <a:t>that perform the task of allocating and deallocating memory during runtime. </a:t>
            </a:r>
            <a:endParaRPr/>
          </a:p>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Since these operators (new and delete) operate upon free store memory (Heap memory), they are also called free store operator.</a:t>
            </a:r>
            <a:endParaRPr/>
          </a:p>
          <a:p>
            <a:pPr marL="457200" lvl="0"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Note</a:t>
            </a:r>
            <a:r>
              <a:rPr lang="en-US">
                <a:latin typeface="Times New Roman"/>
                <a:ea typeface="Times New Roman"/>
                <a:cs typeface="Times New Roman"/>
                <a:sym typeface="Times New Roman"/>
              </a:rPr>
              <a:t>: If the heap does not have enough memory to allocate, the new request indicates failure by throwing an exception std::bad_alloc, unless “nothrow”.</a:t>
            </a:r>
            <a:endParaRPr/>
          </a:p>
          <a:p>
            <a:pPr marL="914400" lvl="1" indent="-228600" algn="l" rtl="0">
              <a:lnSpc>
                <a:spcPct val="115000"/>
              </a:lnSpc>
              <a:spcBef>
                <a:spcPts val="0"/>
              </a:spcBef>
              <a:spcAft>
                <a:spcPts val="0"/>
              </a:spcAft>
              <a:buSzPts val="1900"/>
              <a:buNone/>
            </a:pPr>
            <a:endParaRPr sz="1800">
              <a:latin typeface="Times New Roman"/>
              <a:ea typeface="Times New Roman"/>
              <a:cs typeface="Times New Roman"/>
              <a:sym typeface="Times New Roman"/>
            </a:endParaRPr>
          </a:p>
        </p:txBody>
      </p:sp>
      <p:sp>
        <p:nvSpPr>
          <p:cNvPr id="272" name="Google Shape;272;p38"/>
          <p:cNvSpPr/>
          <p:nvPr/>
        </p:nvSpPr>
        <p:spPr>
          <a:xfrm>
            <a:off x="3530990" y="4545573"/>
            <a:ext cx="4079631" cy="397516"/>
          </a:xfrm>
          <a:prstGeom prst="rect">
            <a:avLst/>
          </a:prstGeom>
          <a:solidFill>
            <a:srgbClr val="E0E0E0"/>
          </a:solidFill>
          <a:ln>
            <a:noFill/>
          </a:ln>
        </p:spPr>
        <p:txBody>
          <a:bodyPr spcFirstLastPara="1" wrap="square" lIns="0" tIns="0" rIns="0" bIns="88850" anchor="ctr"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onsolas"/>
                <a:ea typeface="Consolas"/>
                <a:cs typeface="Consolas"/>
                <a:sym typeface="Consolas"/>
              </a:rPr>
              <a:t>int *p = new int(25);</a:t>
            </a:r>
            <a:r>
              <a:rPr lang="en-US" sz="20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
        <p:nvSpPr>
          <p:cNvPr id="273" name="Google Shape;273;p38"/>
          <p:cNvSpPr/>
          <p:nvPr/>
        </p:nvSpPr>
        <p:spPr>
          <a:xfrm>
            <a:off x="3530990" y="5124947"/>
            <a:ext cx="4262512" cy="366739"/>
          </a:xfrm>
          <a:prstGeom prst="rect">
            <a:avLst/>
          </a:prstGeom>
          <a:solidFill>
            <a:srgbClr val="E0E0E0"/>
          </a:solidFill>
          <a:ln>
            <a:noFill/>
          </a:ln>
        </p:spPr>
        <p:txBody>
          <a:bodyPr spcFirstLastPara="1" wrap="square" lIns="0" tIns="0" rIns="0" bIns="88850" anchor="ctr"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Consolas"/>
                <a:ea typeface="Consolas"/>
                <a:cs typeface="Consolas"/>
                <a:sym typeface="Consolas"/>
              </a:rPr>
              <a:t>int *p = new int[10]</a:t>
            </a:r>
            <a:r>
              <a:rPr lang="en-US" sz="1400" b="0" i="0" u="none" strike="noStrike" cap="none">
                <a:solidFill>
                  <a:schemeClr val="dk1"/>
                </a:solidFill>
                <a:latin typeface="Arial"/>
                <a:ea typeface="Arial"/>
                <a:cs typeface="Arial"/>
                <a:sym typeface="Arial"/>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key difference </a:t>
            </a:r>
            <a:endParaRPr/>
          </a:p>
        </p:txBody>
      </p:sp>
      <p:sp>
        <p:nvSpPr>
          <p:cNvPr id="279" name="Google Shape;279;p39"/>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sz="2000">
                <a:latin typeface="Times New Roman"/>
                <a:ea typeface="Times New Roman"/>
                <a:cs typeface="Times New Roman"/>
                <a:sym typeface="Times New Roman"/>
              </a:rPr>
              <a:t>The key difference between static and dynamic memory allocation is that in static memory allocation once the memory is allocated, the memory size is fixed while in dynamic memory allocation, once the memory is allocated, the memory size can be changed.</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a:t>Case study</a:t>
            </a:r>
            <a:endParaRPr/>
          </a:p>
        </p:txBody>
      </p:sp>
      <p:sp>
        <p:nvSpPr>
          <p:cNvPr id="285" name="Google Shape;285;p40"/>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lnSpcReduction="10000"/>
          </a:bodyPr>
          <a:lstStyle/>
          <a:p>
            <a:pPr marL="457200" lvl="0" indent="-393356" algn="l" rtl="0">
              <a:lnSpc>
                <a:spcPct val="115000"/>
              </a:lnSpc>
              <a:spcBef>
                <a:spcPts val="0"/>
              </a:spcBef>
              <a:spcAft>
                <a:spcPts val="0"/>
              </a:spcAft>
              <a:buSzPts val="2595"/>
              <a:buChar char="◦"/>
            </a:pPr>
            <a:r>
              <a:rPr lang="en-US">
                <a:latin typeface="Times New Roman"/>
                <a:ea typeface="Times New Roman"/>
                <a:cs typeface="Times New Roman"/>
                <a:sym typeface="Times New Roman"/>
              </a:rPr>
              <a:t>Define a class batsman with the following specifications:</a:t>
            </a:r>
            <a:br>
              <a:rPr lang="en-US">
                <a:latin typeface="Times New Roman"/>
                <a:ea typeface="Times New Roman"/>
                <a:cs typeface="Times New Roman"/>
                <a:sym typeface="Times New Roman"/>
              </a:rPr>
            </a:br>
            <a:r>
              <a:rPr lang="en-US" b="1">
                <a:latin typeface="Times New Roman"/>
                <a:ea typeface="Times New Roman"/>
                <a:cs typeface="Times New Roman"/>
                <a:sym typeface="Times New Roman"/>
              </a:rPr>
              <a:t>Private members: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bcode                            4 digits code number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bname                           20 characters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innings, notout, runs      integer type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batavg                           it is calculated according to the formula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batavg =runs/(innings-notout)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calcavg()                       Function to compute batavg</a:t>
            </a:r>
            <a:br>
              <a:rPr lang="en-US">
                <a:latin typeface="Times New Roman"/>
                <a:ea typeface="Times New Roman"/>
                <a:cs typeface="Times New Roman"/>
                <a:sym typeface="Times New Roman"/>
              </a:rPr>
            </a:br>
            <a:r>
              <a:rPr lang="en-US" b="1">
                <a:latin typeface="Times New Roman"/>
                <a:ea typeface="Times New Roman"/>
                <a:cs typeface="Times New Roman"/>
                <a:sym typeface="Times New Roman"/>
              </a:rPr>
              <a:t>Public members: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readdata()                      Function to</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accept value from bcode, name, innings, notout 			 and invoke the function   calcavg()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displaydata()                  Function to display the data members on the screen.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9951-4CEC-6C6E-A144-B608E4732827}"/>
              </a:ext>
            </a:extLst>
          </p:cNvPr>
          <p:cNvSpPr>
            <a:spLocks noGrp="1"/>
          </p:cNvSpPr>
          <p:nvPr>
            <p:ph type="title"/>
          </p:nvPr>
        </p:nvSpPr>
        <p:spPr/>
        <p:txBody>
          <a:bodyPr/>
          <a:lstStyle/>
          <a:p>
            <a:r>
              <a:rPr lang="en-US" dirty="0"/>
              <a:t>HAS A Relation</a:t>
            </a:r>
          </a:p>
        </p:txBody>
      </p:sp>
      <p:sp>
        <p:nvSpPr>
          <p:cNvPr id="293" name="Google Shape;293;p41"/>
          <p:cNvSpPr txBox="1">
            <a:spLocks noGrp="1"/>
          </p:cNvSpPr>
          <p:nvPr>
            <p:ph type="body" idx="1"/>
          </p:nvPr>
        </p:nvSpPr>
        <p:spPr>
          <a:xfrm>
            <a:off x="1066800" y="2103438"/>
            <a:ext cx="10058400" cy="3932237"/>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latin typeface="Old Standard TT"/>
                <a:ea typeface="Old Standard TT"/>
                <a:cs typeface="Old Standard TT"/>
                <a:sym typeface="Old Standard TT"/>
              </a:rPr>
              <a:t>Association:</a:t>
            </a:r>
            <a:endParaRPr sz="24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24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sz="2400" b="1" dirty="0">
                <a:solidFill>
                  <a:schemeClr val="dk1"/>
                </a:solidFill>
                <a:latin typeface="Old Standard TT"/>
                <a:ea typeface="Old Standard TT"/>
                <a:cs typeface="Old Standard TT"/>
                <a:sym typeface="Old Standard TT"/>
              </a:rPr>
              <a:t>Explanation</a:t>
            </a:r>
            <a:r>
              <a:rPr lang="en-US" sz="2400" dirty="0">
                <a:solidFill>
                  <a:schemeClr val="dk1"/>
                </a:solidFill>
                <a:latin typeface="Old Standard TT"/>
                <a:ea typeface="Old Standard TT"/>
                <a:cs typeface="Old Standard TT"/>
                <a:sym typeface="Old Standard TT"/>
              </a:rPr>
              <a:t>: Association represents a relationship between two classes where one class is aware of the other, but they are independent entities. It is a more general form of relationship.</a:t>
            </a:r>
            <a:endParaRPr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sz="2400" b="1" dirty="0">
                <a:solidFill>
                  <a:schemeClr val="dk1"/>
                </a:solidFill>
                <a:latin typeface="Old Standard TT"/>
                <a:ea typeface="Old Standard TT"/>
                <a:cs typeface="Old Standard TT"/>
                <a:sym typeface="Old Standard TT"/>
              </a:rPr>
              <a:t>Example</a:t>
            </a:r>
            <a:r>
              <a:rPr lang="en-US" sz="2400" dirty="0">
                <a:solidFill>
                  <a:schemeClr val="dk1"/>
                </a:solidFill>
                <a:latin typeface="Old Standard TT"/>
                <a:ea typeface="Old Standard TT"/>
                <a:cs typeface="Old Standard TT"/>
                <a:sym typeface="Old Standard TT"/>
              </a:rPr>
              <a:t>: Consider a Teacher class and a Student class. They are associated because a teacher interacts with students, but neither owns the other. Both can exist independently.</a:t>
            </a:r>
            <a:endParaRPr sz="2400" dirty="0">
              <a:solidFill>
                <a:schemeClr val="dk1"/>
              </a:solidFill>
              <a:latin typeface="Old Standard TT"/>
              <a:ea typeface="Old Standard TT"/>
              <a:cs typeface="Old Standard TT"/>
              <a:sym typeface="Old Standard TT"/>
            </a:endParaRPr>
          </a:p>
        </p:txBody>
      </p:sp>
    </p:spTree>
    <p:extLst>
      <p:ext uri="{BB962C8B-B14F-4D97-AF65-F5344CB8AC3E}">
        <p14:creationId xmlns:p14="http://schemas.microsoft.com/office/powerpoint/2010/main" val="397525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384200" y="180520"/>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HAS-A Relationships</a:t>
            </a:r>
            <a:endParaRPr/>
          </a:p>
        </p:txBody>
      </p:sp>
      <p:pic>
        <p:nvPicPr>
          <p:cNvPr id="292" name="Google Shape;292;p41"/>
          <p:cNvPicPr preferRelativeResize="0"/>
          <p:nvPr/>
        </p:nvPicPr>
        <p:blipFill>
          <a:blip r:embed="rId3">
            <a:alphaModFix/>
          </a:blip>
          <a:stretch>
            <a:fillRect/>
          </a:stretch>
        </p:blipFill>
        <p:spPr>
          <a:xfrm>
            <a:off x="2878375" y="1347876"/>
            <a:ext cx="8713999" cy="5012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title"/>
          </p:nvPr>
        </p:nvSpPr>
        <p:spPr>
          <a:xfrm>
            <a:off x="384200" y="180520"/>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HAS-A Relationships</a:t>
            </a:r>
            <a:endParaRPr/>
          </a:p>
        </p:txBody>
      </p:sp>
      <p:sp>
        <p:nvSpPr>
          <p:cNvPr id="300" name="Google Shape;300;p42"/>
          <p:cNvSpPr txBox="1"/>
          <p:nvPr/>
        </p:nvSpPr>
        <p:spPr>
          <a:xfrm>
            <a:off x="384199" y="2079275"/>
            <a:ext cx="7973219" cy="1692741"/>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chemeClr val="dk1"/>
                </a:solidFill>
                <a:latin typeface="Old Standard TT"/>
                <a:ea typeface="Old Standard TT"/>
                <a:cs typeface="Old Standard TT"/>
                <a:sym typeface="Old Standard TT"/>
              </a:rPr>
              <a:t>Aggregation:</a:t>
            </a:r>
            <a:endParaRPr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b="1" dirty="0">
                <a:solidFill>
                  <a:schemeClr val="dk1"/>
                </a:solidFill>
                <a:latin typeface="Old Standard TT"/>
                <a:ea typeface="Old Standard TT"/>
                <a:cs typeface="Old Standard TT"/>
                <a:sym typeface="Old Standard TT"/>
              </a:rPr>
              <a:t>Explanation: </a:t>
            </a:r>
            <a:r>
              <a:rPr lang="en-US" dirty="0">
                <a:solidFill>
                  <a:schemeClr val="dk1"/>
                </a:solidFill>
                <a:latin typeface="Old Standard TT"/>
                <a:ea typeface="Old Standard TT"/>
                <a:cs typeface="Old Standard TT"/>
                <a:sym typeface="Old Standard TT"/>
              </a:rPr>
              <a:t>Aggregation represents a "has-a" relationship where one class is a part of another class, but it can exist independently. It implies a weaker relationship compared to composition, and the part can be shared among multiple owners</a:t>
            </a: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dirty="0">
                <a:solidFill>
                  <a:schemeClr val="dk1"/>
                </a:solidFill>
                <a:latin typeface="Old Standard TT"/>
                <a:ea typeface="Old Standard TT"/>
                <a:cs typeface="Old Standard TT"/>
                <a:sym typeface="Old Standard TT"/>
              </a:rPr>
              <a:t>.</a:t>
            </a: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b="1" dirty="0">
                <a:solidFill>
                  <a:schemeClr val="dk1"/>
                </a:solidFill>
                <a:latin typeface="Old Standard TT"/>
                <a:ea typeface="Old Standard TT"/>
                <a:cs typeface="Old Standard TT"/>
                <a:sym typeface="Old Standard TT"/>
              </a:rPr>
              <a:t>Example: C</a:t>
            </a:r>
            <a:r>
              <a:rPr lang="en-US" dirty="0">
                <a:solidFill>
                  <a:schemeClr val="dk1"/>
                </a:solidFill>
                <a:latin typeface="Old Standard TT"/>
                <a:ea typeface="Old Standard TT"/>
                <a:cs typeface="Old Standard TT"/>
                <a:sym typeface="Old Standard TT"/>
              </a:rPr>
              <a:t>onsider a Library class and a Book class. Books are part of the library, but they can exist independently of the library, and multiple libraries can have the same book.</a:t>
            </a:r>
            <a:endParaRPr dirty="0">
              <a:solidFill>
                <a:schemeClr val="dk1"/>
              </a:solidFill>
              <a:latin typeface="Old Standard TT"/>
              <a:ea typeface="Old Standard TT"/>
              <a:cs typeface="Old Standard TT"/>
              <a:sym typeface="Old Standard TT"/>
            </a:endParaRPr>
          </a:p>
        </p:txBody>
      </p:sp>
      <p:pic>
        <p:nvPicPr>
          <p:cNvPr id="301" name="Google Shape;301;p42"/>
          <p:cNvPicPr preferRelativeResize="0"/>
          <p:nvPr/>
        </p:nvPicPr>
        <p:blipFill>
          <a:blip r:embed="rId3">
            <a:alphaModFix/>
          </a:blip>
          <a:stretch>
            <a:fillRect/>
          </a:stretch>
        </p:blipFill>
        <p:spPr>
          <a:xfrm>
            <a:off x="3923375" y="1252970"/>
            <a:ext cx="7038888" cy="50010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444"/>
              <a:buNone/>
            </a:pPr>
            <a:r>
              <a:rPr lang="en-US" sz="4800"/>
              <a:t>Static Members of a C++ Class</a:t>
            </a:r>
            <a:endParaRPr/>
          </a:p>
        </p:txBody>
      </p:sp>
      <p:sp>
        <p:nvSpPr>
          <p:cNvPr id="134" name="Google Shape;134;p17"/>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Autofit/>
          </a:bodyPr>
          <a:lstStyle/>
          <a:p>
            <a:pPr marL="457200" lvl="0" indent="-381000" algn="l" rtl="0">
              <a:lnSpc>
                <a:spcPct val="115000"/>
              </a:lnSpc>
              <a:spcBef>
                <a:spcPts val="0"/>
              </a:spcBef>
              <a:spcAft>
                <a:spcPts val="0"/>
              </a:spcAft>
              <a:buSzPts val="2400"/>
              <a:buChar char="◦"/>
            </a:pPr>
            <a:r>
              <a:rPr lang="en-US" sz="2800">
                <a:solidFill>
                  <a:srgbClr val="000000"/>
                </a:solidFill>
                <a:latin typeface="Times New Roman"/>
                <a:ea typeface="Times New Roman"/>
                <a:cs typeface="Times New Roman"/>
                <a:sym typeface="Times New Roman"/>
              </a:rPr>
              <a:t>It can be initialized outside the class using the scope resolution operator :: to identify which class it belongs to.</a:t>
            </a:r>
            <a:endParaRPr/>
          </a:p>
          <a:p>
            <a:pPr marL="0" lvl="0" indent="0" algn="l" rtl="0">
              <a:lnSpc>
                <a:spcPct val="115000"/>
              </a:lnSpc>
              <a:spcBef>
                <a:spcPts val="0"/>
              </a:spcBef>
              <a:spcAft>
                <a:spcPts val="0"/>
              </a:spcAft>
              <a:buSzPts val="2400"/>
              <a:buNone/>
            </a:pPr>
            <a:endParaRPr sz="28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800">
                <a:solidFill>
                  <a:srgbClr val="000000"/>
                </a:solidFill>
                <a:latin typeface="Times New Roman"/>
                <a:ea typeface="Times New Roman"/>
                <a:cs typeface="Times New Roman"/>
                <a:sym typeface="Times New Roman"/>
              </a:rPr>
              <a:t>All static data is initialized to zero when the first object is created, if no other initialization is present.</a:t>
            </a:r>
            <a:endParaRPr/>
          </a:p>
          <a:p>
            <a:pPr marL="457200" lvl="0" indent="-228600" algn="l" rtl="0">
              <a:lnSpc>
                <a:spcPct val="115000"/>
              </a:lnSpc>
              <a:spcBef>
                <a:spcPts val="0"/>
              </a:spcBef>
              <a:spcAft>
                <a:spcPts val="0"/>
              </a:spcAft>
              <a:buSzPts val="2400"/>
              <a:buNone/>
            </a:pPr>
            <a:endParaRPr sz="2800">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2400"/>
              <a:buNone/>
            </a:pPr>
            <a:endParaRPr sz="2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title"/>
          </p:nvPr>
        </p:nvSpPr>
        <p:spPr>
          <a:xfrm>
            <a:off x="384200" y="180520"/>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HAS-A Relationships</a:t>
            </a:r>
            <a:endParaRPr/>
          </a:p>
        </p:txBody>
      </p:sp>
      <p:sp>
        <p:nvSpPr>
          <p:cNvPr id="308" name="Google Shape;308;p43"/>
          <p:cNvSpPr txBox="1"/>
          <p:nvPr/>
        </p:nvSpPr>
        <p:spPr>
          <a:xfrm>
            <a:off x="189175" y="2068775"/>
            <a:ext cx="2689200" cy="3848100"/>
          </a:xfrm>
          <a:prstGeom prst="rect">
            <a:avLst/>
          </a:prstGeom>
          <a:solidFill>
            <a:srgbClr val="D0E0E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Old Standard TT"/>
                <a:ea typeface="Old Standard TT"/>
                <a:cs typeface="Old Standard TT"/>
                <a:sym typeface="Old Standard TT"/>
              </a:rPr>
              <a:t>Composition:</a:t>
            </a:r>
            <a:endParaRPr b="1">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b="1">
                <a:solidFill>
                  <a:schemeClr val="dk1"/>
                </a:solidFill>
                <a:latin typeface="Old Standard TT"/>
                <a:ea typeface="Old Standard TT"/>
                <a:cs typeface="Old Standard TT"/>
                <a:sym typeface="Old Standard TT"/>
              </a:rPr>
              <a:t>Explanation:</a:t>
            </a:r>
            <a:r>
              <a:rPr lang="en-US">
                <a:solidFill>
                  <a:schemeClr val="dk1"/>
                </a:solidFill>
                <a:latin typeface="Old Standard TT"/>
                <a:ea typeface="Old Standard TT"/>
                <a:cs typeface="Old Standard TT"/>
                <a:sym typeface="Old Standard TT"/>
              </a:rPr>
              <a:t> Composition represents a strong "owns-a" relationship where one class is a part of another class, and the lifetime of the part is controlled by the whole. If the whole is destroyed, all its parts are also destroyed.</a:t>
            </a:r>
            <a:endParaRPr>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US" b="1">
                <a:solidFill>
                  <a:schemeClr val="dk1"/>
                </a:solidFill>
                <a:latin typeface="Old Standard TT"/>
                <a:ea typeface="Old Standard TT"/>
                <a:cs typeface="Old Standard TT"/>
                <a:sym typeface="Old Standard TT"/>
              </a:rPr>
              <a:t>Example: </a:t>
            </a:r>
            <a:r>
              <a:rPr lang="en-US">
                <a:solidFill>
                  <a:schemeClr val="dk1"/>
                </a:solidFill>
                <a:latin typeface="Old Standard TT"/>
                <a:ea typeface="Old Standard TT"/>
                <a:cs typeface="Old Standard TT"/>
                <a:sym typeface="Old Standard TT"/>
              </a:rPr>
              <a:t>Consider a Car class composed of Engine, Wheel, and Body classes. If the car is destroyed, its components (engine, wheels, and body) are also destroyed.</a:t>
            </a:r>
            <a:endParaRPr>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b="1">
              <a:solidFill>
                <a:schemeClr val="dk1"/>
              </a:solidFill>
              <a:latin typeface="Old Standard TT"/>
              <a:ea typeface="Old Standard TT"/>
              <a:cs typeface="Old Standard TT"/>
              <a:sym typeface="Old Standard TT"/>
            </a:endParaRPr>
          </a:p>
        </p:txBody>
      </p:sp>
      <p:pic>
        <p:nvPicPr>
          <p:cNvPr id="309" name="Google Shape;309;p43"/>
          <p:cNvPicPr preferRelativeResize="0"/>
          <p:nvPr/>
        </p:nvPicPr>
        <p:blipFill>
          <a:blip r:embed="rId3">
            <a:alphaModFix/>
          </a:blip>
          <a:stretch>
            <a:fillRect/>
          </a:stretch>
        </p:blipFill>
        <p:spPr>
          <a:xfrm>
            <a:off x="3513825" y="1147945"/>
            <a:ext cx="7700441" cy="50010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sz="4800"/>
              <a:t>Concept: Static Members can be initialized outside the class</a:t>
            </a:r>
            <a:endParaRPr/>
          </a:p>
        </p:txBody>
      </p:sp>
      <p:pic>
        <p:nvPicPr>
          <p:cNvPr id="140" name="Google Shape;140;p18"/>
          <p:cNvPicPr preferRelativeResize="0">
            <a:picLocks noGrp="1"/>
          </p:cNvPicPr>
          <p:nvPr>
            <p:ph type="body" idx="1"/>
          </p:nvPr>
        </p:nvPicPr>
        <p:blipFill rotWithShape="1">
          <a:blip r:embed="rId3">
            <a:alphaModFix/>
          </a:blip>
          <a:srcRect/>
          <a:stretch/>
        </p:blipFill>
        <p:spPr>
          <a:xfrm>
            <a:off x="1436186" y="2734745"/>
            <a:ext cx="3882263" cy="3317875"/>
          </a:xfrm>
          <a:prstGeom prst="rect">
            <a:avLst/>
          </a:prstGeom>
          <a:noFill/>
          <a:ln>
            <a:noFill/>
          </a:ln>
        </p:spPr>
      </p:pic>
      <p:pic>
        <p:nvPicPr>
          <p:cNvPr id="141" name="Google Shape;141;p18"/>
          <p:cNvPicPr preferRelativeResize="0"/>
          <p:nvPr/>
        </p:nvPicPr>
        <p:blipFill rotWithShape="1">
          <a:blip r:embed="rId4">
            <a:alphaModFix/>
          </a:blip>
          <a:srcRect/>
          <a:stretch/>
        </p:blipFill>
        <p:spPr>
          <a:xfrm>
            <a:off x="5794310" y="2734745"/>
            <a:ext cx="5262466" cy="3317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Concept: A static member is shared by all objects of the class</a:t>
            </a:r>
            <a:endParaRPr/>
          </a:p>
        </p:txBody>
      </p:sp>
      <p:sp>
        <p:nvSpPr>
          <p:cNvPr id="147" name="Google Shape;147;p19"/>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a:t>  </a:t>
            </a:r>
            <a:endParaRPr/>
          </a:p>
        </p:txBody>
      </p:sp>
      <p:pic>
        <p:nvPicPr>
          <p:cNvPr id="148" name="Google Shape;148;p19"/>
          <p:cNvPicPr preferRelativeResize="0"/>
          <p:nvPr/>
        </p:nvPicPr>
        <p:blipFill rotWithShape="1">
          <a:blip r:embed="rId3">
            <a:alphaModFix/>
          </a:blip>
          <a:srcRect l="8493" t="37573" r="72674" b="23122"/>
          <a:stretch/>
        </p:blipFill>
        <p:spPr>
          <a:xfrm>
            <a:off x="927174" y="2103120"/>
            <a:ext cx="3610218" cy="4238445"/>
          </a:xfrm>
          <a:prstGeom prst="rect">
            <a:avLst/>
          </a:prstGeom>
          <a:noFill/>
          <a:ln>
            <a:noFill/>
          </a:ln>
        </p:spPr>
      </p:pic>
      <p:pic>
        <p:nvPicPr>
          <p:cNvPr id="149" name="Google Shape;149;p19"/>
          <p:cNvPicPr preferRelativeResize="0"/>
          <p:nvPr/>
        </p:nvPicPr>
        <p:blipFill rotWithShape="1">
          <a:blip r:embed="rId3">
            <a:alphaModFix/>
          </a:blip>
          <a:srcRect l="48974" t="40855" r="25065" b="46564"/>
          <a:stretch/>
        </p:blipFill>
        <p:spPr>
          <a:xfrm>
            <a:off x="5068516" y="3575228"/>
            <a:ext cx="4747847" cy="1294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sz="4800"/>
              <a:t>Static Member Functions of a C++ Class</a:t>
            </a:r>
            <a:endParaRPr/>
          </a:p>
        </p:txBody>
      </p:sp>
      <p:sp>
        <p:nvSpPr>
          <p:cNvPr id="155" name="Google Shape;155;p20"/>
          <p:cNvSpPr txBox="1">
            <a:spLocks noGrp="1"/>
          </p:cNvSpPr>
          <p:nvPr>
            <p:ph type="body" idx="1"/>
          </p:nvPr>
        </p:nvSpPr>
        <p:spPr>
          <a:xfrm>
            <a:off x="1066800" y="2103120"/>
            <a:ext cx="10058400" cy="3932100"/>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sz="2800"/>
              <a:t>By declaring a function member as static, you make it independent of any particular object of the class</a:t>
            </a:r>
            <a:endParaRPr/>
          </a:p>
          <a:p>
            <a:pPr marL="457200" lvl="0" indent="-228600" algn="l" rtl="0">
              <a:lnSpc>
                <a:spcPct val="115000"/>
              </a:lnSpc>
              <a:spcBef>
                <a:spcPts val="0"/>
              </a:spcBef>
              <a:spcAft>
                <a:spcPts val="0"/>
              </a:spcAft>
              <a:buSzPts val="2400"/>
              <a:buNone/>
            </a:pPr>
            <a:endParaRPr sz="2800"/>
          </a:p>
          <a:p>
            <a:pPr marL="457200" lvl="0" indent="-381000" algn="l" rtl="0">
              <a:lnSpc>
                <a:spcPct val="115000"/>
              </a:lnSpc>
              <a:spcBef>
                <a:spcPts val="0"/>
              </a:spcBef>
              <a:spcAft>
                <a:spcPts val="0"/>
              </a:spcAft>
              <a:buSzPts val="2400"/>
              <a:buChar char="◦"/>
            </a:pPr>
            <a:r>
              <a:rPr lang="en-US" sz="2800"/>
              <a:t>A static member function can be called even if no objects of the class exist and the </a:t>
            </a:r>
            <a:r>
              <a:rPr lang="en-US" sz="2800" b="1"/>
              <a:t>static</a:t>
            </a:r>
            <a:r>
              <a:rPr lang="en-US" sz="2800"/>
              <a:t> functions are accessed using only the class name and the scope resolution operator </a:t>
            </a:r>
            <a:r>
              <a:rPr lang="en-US" sz="2800" b="1"/>
              <a:t>::</a:t>
            </a:r>
            <a:r>
              <a:rPr lang="en-US" sz="28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2592"/>
              <a:buNone/>
            </a:pPr>
            <a:r>
              <a:rPr lang="en-US"/>
              <a:t>Static Member Functions of a C++ Class</a:t>
            </a:r>
            <a:endParaRPr/>
          </a:p>
        </p:txBody>
      </p:sp>
      <p:sp>
        <p:nvSpPr>
          <p:cNvPr id="161" name="Google Shape;161;p21"/>
          <p:cNvSpPr txBox="1">
            <a:spLocks noGrp="1"/>
          </p:cNvSpPr>
          <p:nvPr>
            <p:ph type="body" idx="1"/>
          </p:nvPr>
        </p:nvSpPr>
        <p:spPr>
          <a:xfrm>
            <a:off x="1402493" y="3199483"/>
            <a:ext cx="9601196" cy="3318936"/>
          </a:xfrm>
          <a:prstGeom prst="rect">
            <a:avLst/>
          </a:prstGeom>
          <a:noFill/>
          <a:ln>
            <a:noFill/>
          </a:ln>
        </p:spPr>
        <p:txBody>
          <a:bodyPr spcFirstLastPara="1" wrap="square" lIns="121900" tIns="121900" rIns="121900" bIns="121900" anchor="t" anchorCtr="0">
            <a:normAutofit/>
          </a:bodyPr>
          <a:lstStyle/>
          <a:p>
            <a:pPr marL="457200" lvl="0" indent="-381000" algn="l" rtl="0">
              <a:lnSpc>
                <a:spcPct val="115000"/>
              </a:lnSpc>
              <a:spcBef>
                <a:spcPts val="0"/>
              </a:spcBef>
              <a:spcAft>
                <a:spcPts val="0"/>
              </a:spcAft>
              <a:buSzPts val="2400"/>
              <a:buChar char="◦"/>
            </a:pPr>
            <a:r>
              <a:rPr lang="en-US" sz="2800"/>
              <a:t>A static member function can only access static data member, other static member functions and any other functions from outside the class.</a:t>
            </a:r>
            <a:endParaRPr/>
          </a:p>
          <a:p>
            <a:pPr marL="457200" lvl="0" indent="-228600" algn="l" rtl="0">
              <a:lnSpc>
                <a:spcPct val="115000"/>
              </a:lnSpc>
              <a:spcBef>
                <a:spcPts val="0"/>
              </a:spcBef>
              <a:spcAft>
                <a:spcPts val="0"/>
              </a:spcAft>
              <a:buSzPts val="2400"/>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83857"/>
              <a:buNone/>
            </a:pPr>
            <a:r>
              <a:rPr lang="en-US" sz="5300"/>
              <a:t>Concept: A static member function can only access static data membe</a:t>
            </a:r>
            <a:r>
              <a:rPr lang="en-US"/>
              <a:t>r</a:t>
            </a:r>
            <a:endParaRPr/>
          </a:p>
        </p:txBody>
      </p:sp>
      <p:pic>
        <p:nvPicPr>
          <p:cNvPr id="167" name="Google Shape;167;p22"/>
          <p:cNvPicPr preferRelativeResize="0">
            <a:picLocks noGrp="1"/>
          </p:cNvPicPr>
          <p:nvPr>
            <p:ph type="body" idx="1"/>
          </p:nvPr>
        </p:nvPicPr>
        <p:blipFill rotWithShape="1">
          <a:blip r:embed="rId3">
            <a:alphaModFix/>
          </a:blip>
          <a:srcRect/>
          <a:stretch/>
        </p:blipFill>
        <p:spPr>
          <a:xfrm>
            <a:off x="1774343" y="2929666"/>
            <a:ext cx="3999000" cy="3318000"/>
          </a:xfrm>
          <a:prstGeom prst="rect">
            <a:avLst/>
          </a:prstGeom>
          <a:noFill/>
          <a:ln>
            <a:noFill/>
          </a:ln>
        </p:spPr>
      </p:pic>
      <p:pic>
        <p:nvPicPr>
          <p:cNvPr id="168" name="Google Shape;168;p22"/>
          <p:cNvPicPr preferRelativeResize="0"/>
          <p:nvPr/>
        </p:nvPicPr>
        <p:blipFill rotWithShape="1">
          <a:blip r:embed="rId4">
            <a:alphaModFix/>
          </a:blip>
          <a:srcRect/>
          <a:stretch/>
        </p:blipFill>
        <p:spPr>
          <a:xfrm>
            <a:off x="6201000" y="2835140"/>
            <a:ext cx="4800598" cy="331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066800" y="642595"/>
            <a:ext cx="10058400" cy="1371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a:t>Concept: A static member function can only access other static member functions</a:t>
            </a:r>
            <a:endParaRPr/>
          </a:p>
        </p:txBody>
      </p:sp>
      <p:pic>
        <p:nvPicPr>
          <p:cNvPr id="174" name="Google Shape;174;p23"/>
          <p:cNvPicPr preferRelativeResize="0">
            <a:picLocks noGrp="1"/>
          </p:cNvPicPr>
          <p:nvPr>
            <p:ph type="body" idx="1"/>
          </p:nvPr>
        </p:nvPicPr>
        <p:blipFill rotWithShape="1">
          <a:blip r:embed="rId3">
            <a:alphaModFix/>
          </a:blip>
          <a:srcRect/>
          <a:stretch/>
        </p:blipFill>
        <p:spPr>
          <a:xfrm>
            <a:off x="1479570" y="2959949"/>
            <a:ext cx="4406400" cy="3432900"/>
          </a:xfrm>
          <a:prstGeom prst="rect">
            <a:avLst/>
          </a:prstGeom>
          <a:noFill/>
          <a:ln>
            <a:noFill/>
          </a:ln>
        </p:spPr>
      </p:pic>
      <p:pic>
        <p:nvPicPr>
          <p:cNvPr id="175" name="Google Shape;175;p23"/>
          <p:cNvPicPr preferRelativeResize="0"/>
          <p:nvPr/>
        </p:nvPicPr>
        <p:blipFill rotWithShape="1">
          <a:blip r:embed="rId4">
            <a:alphaModFix/>
          </a:blip>
          <a:srcRect/>
          <a:stretch/>
        </p:blipFill>
        <p:spPr>
          <a:xfrm>
            <a:off x="6497321" y="2922688"/>
            <a:ext cx="4740245" cy="3507435"/>
          </a:xfrm>
          <a:prstGeom prst="rect">
            <a:avLst/>
          </a:prstGeom>
          <a:noFill/>
          <a:ln>
            <a:noFill/>
          </a:ln>
        </p:spPr>
      </p:pic>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1518</Words>
  <Application>Microsoft Office PowerPoint</Application>
  <PresentationFormat>Widescreen</PresentationFormat>
  <Paragraphs>124</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Century Gothic</vt:lpstr>
      <vt:lpstr>Consolas</vt:lpstr>
      <vt:lpstr>Times New Roman</vt:lpstr>
      <vt:lpstr>Calibri</vt:lpstr>
      <vt:lpstr>Garamond</vt:lpstr>
      <vt:lpstr>Old Standard TT</vt:lpstr>
      <vt:lpstr>Arial</vt:lpstr>
      <vt:lpstr>Savon</vt:lpstr>
      <vt:lpstr>Week Five– Class One</vt:lpstr>
      <vt:lpstr>Static Members of a C++ Class</vt:lpstr>
      <vt:lpstr>Static Members of a C++ Class</vt:lpstr>
      <vt:lpstr>Concept: Static Members can be initialized outside the class</vt:lpstr>
      <vt:lpstr>Concept: A static member is shared by all objects of the class</vt:lpstr>
      <vt:lpstr>Static Member Functions of a C++ Class</vt:lpstr>
      <vt:lpstr>Static Member Functions of a C++ Class</vt:lpstr>
      <vt:lpstr>Concept: A static member function can only access static data member</vt:lpstr>
      <vt:lpstr>Concept: A static member function can only access other static member functions</vt:lpstr>
      <vt:lpstr>Concept: A static member function can be called even if no objects of the class exist</vt:lpstr>
      <vt:lpstr>Inline-Function</vt:lpstr>
      <vt:lpstr>Why we need?</vt:lpstr>
      <vt:lpstr>Inline Function</vt:lpstr>
      <vt:lpstr>Syntax</vt:lpstr>
      <vt:lpstr>Inline Function</vt:lpstr>
      <vt:lpstr>Inline Function</vt:lpstr>
      <vt:lpstr>When to use Inline function? </vt:lpstr>
      <vt:lpstr>PowerPoint Presentation</vt:lpstr>
      <vt:lpstr>Inline functions provide following advantages</vt:lpstr>
      <vt:lpstr>What is Memory Allocation?</vt:lpstr>
      <vt:lpstr>Static Allocation </vt:lpstr>
      <vt:lpstr>Example</vt:lpstr>
      <vt:lpstr>Dynamic allocation</vt:lpstr>
      <vt:lpstr>Dynamic Memory Allocation</vt:lpstr>
      <vt:lpstr>key difference </vt:lpstr>
      <vt:lpstr>Case study</vt:lpstr>
      <vt:lpstr>HAS A Relation</vt:lpstr>
      <vt:lpstr>HAS-A Relationships</vt:lpstr>
      <vt:lpstr>HAS-A Relationships</vt:lpstr>
      <vt:lpstr>HAS-A 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cp:lastModifiedBy>Rawal Abbasi</cp:lastModifiedBy>
  <cp:revision>1</cp:revision>
  <dcterms:modified xsi:type="dcterms:W3CDTF">2024-02-27T04:34:55Z</dcterms:modified>
</cp:coreProperties>
</file>