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0" r:id="rId5"/>
    <p:sldId id="392" r:id="rId6"/>
    <p:sldId id="388" r:id="rId7"/>
    <p:sldId id="395" r:id="rId8"/>
    <p:sldId id="394" r:id="rId9"/>
    <p:sldId id="309" r:id="rId10"/>
    <p:sldId id="310" r:id="rId11"/>
    <p:sldId id="311" r:id="rId12"/>
    <p:sldId id="312" r:id="rId13"/>
    <p:sldId id="260" r:id="rId14"/>
    <p:sldId id="259" r:id="rId15"/>
    <p:sldId id="272" r:id="rId16"/>
    <p:sldId id="273" r:id="rId17"/>
    <p:sldId id="397" r:id="rId18"/>
    <p:sldId id="274" r:id="rId19"/>
    <p:sldId id="275" r:id="rId20"/>
    <p:sldId id="261" r:id="rId21"/>
    <p:sldId id="396" r:id="rId22"/>
    <p:sldId id="262" r:id="rId23"/>
    <p:sldId id="263" r:id="rId24"/>
    <p:sldId id="268" r:id="rId25"/>
    <p:sldId id="264" r:id="rId26"/>
    <p:sldId id="265" r:id="rId27"/>
    <p:sldId id="269" r:id="rId28"/>
    <p:sldId id="266" r:id="rId29"/>
    <p:sldId id="267" r:id="rId30"/>
    <p:sldId id="270" r:id="rId31"/>
    <p:sldId id="276"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E1E30EFE-66ED-4291-93DA-5E14FA2E9DF7}"/>
    <pc:docChg chg="modSld">
      <pc:chgData name="Rawal Abbasi" userId="204d2a36f0ecac39" providerId="LiveId" clId="{E1E30EFE-66ED-4291-93DA-5E14FA2E9DF7}" dt="2024-03-05T06:43:17.456" v="1" actId="255"/>
      <pc:docMkLst>
        <pc:docMk/>
      </pc:docMkLst>
      <pc:sldChg chg="modSp mod">
        <pc:chgData name="Rawal Abbasi" userId="204d2a36f0ecac39" providerId="LiveId" clId="{E1E30EFE-66ED-4291-93DA-5E14FA2E9DF7}" dt="2024-03-05T04:49:16.046" v="0" actId="255"/>
        <pc:sldMkLst>
          <pc:docMk/>
          <pc:sldMk cId="1005495016" sldId="276"/>
        </pc:sldMkLst>
        <pc:spChg chg="mod">
          <ac:chgData name="Rawal Abbasi" userId="204d2a36f0ecac39" providerId="LiveId" clId="{E1E30EFE-66ED-4291-93DA-5E14FA2E9DF7}" dt="2024-03-05T04:49:16.046" v="0" actId="255"/>
          <ac:spMkLst>
            <pc:docMk/>
            <pc:sldMk cId="1005495016" sldId="276"/>
            <ac:spMk id="3" creationId="{00000000-0000-0000-0000-000000000000}"/>
          </ac:spMkLst>
        </pc:spChg>
      </pc:sldChg>
      <pc:sldChg chg="modSp mod">
        <pc:chgData name="Rawal Abbasi" userId="204d2a36f0ecac39" providerId="LiveId" clId="{E1E30EFE-66ED-4291-93DA-5E14FA2E9DF7}" dt="2024-03-05T06:43:17.456" v="1" actId="255"/>
        <pc:sldMkLst>
          <pc:docMk/>
          <pc:sldMk cId="2772147201" sldId="396"/>
        </pc:sldMkLst>
        <pc:spChg chg="mod">
          <ac:chgData name="Rawal Abbasi" userId="204d2a36f0ecac39" providerId="LiveId" clId="{E1E30EFE-66ED-4291-93DA-5E14FA2E9DF7}" dt="2024-03-05T06:43:17.456" v="1" actId="255"/>
          <ac:spMkLst>
            <pc:docMk/>
            <pc:sldMk cId="2772147201" sldId="396"/>
            <ac:spMk id="5" creationId="{444311E4-483A-70B7-886E-BA5FDA5DE9E1}"/>
          </ac:spMkLst>
        </pc:spChg>
      </pc:sldChg>
    </pc:docChg>
  </pc:docChgLst>
  <pc:docChgLst>
    <pc:chgData name="Rawal Abbasi" userId="204d2a36f0ecac39" providerId="LiveId" clId="{B574F705-9190-4A4E-86B4-E6DC8B3D6825}"/>
    <pc:docChg chg="undo custSel addSld delSld modSld">
      <pc:chgData name="Rawal Abbasi" userId="204d2a36f0ecac39" providerId="LiveId" clId="{B574F705-9190-4A4E-86B4-E6DC8B3D6825}" dt="2023-10-05T15:16:25.076" v="273" actId="14100"/>
      <pc:docMkLst>
        <pc:docMk/>
      </pc:docMkLst>
      <pc:sldChg chg="add">
        <pc:chgData name="Rawal Abbasi" userId="204d2a36f0ecac39" providerId="LiveId" clId="{B574F705-9190-4A4E-86B4-E6DC8B3D6825}" dt="2023-10-05T15:01:22.174" v="260"/>
        <pc:sldMkLst>
          <pc:docMk/>
          <pc:sldMk cId="3415678506" sldId="261"/>
        </pc:sldMkLst>
      </pc:sldChg>
      <pc:sldChg chg="del">
        <pc:chgData name="Rawal Abbasi" userId="204d2a36f0ecac39" providerId="LiveId" clId="{B574F705-9190-4A4E-86B4-E6DC8B3D6825}" dt="2023-10-05T15:01:02.674" v="259" actId="2696"/>
        <pc:sldMkLst>
          <pc:docMk/>
          <pc:sldMk cId="3415678506" sldId="261"/>
        </pc:sldMkLst>
      </pc:sldChg>
      <pc:sldChg chg="modSp mod">
        <pc:chgData name="Rawal Abbasi" userId="204d2a36f0ecac39" providerId="LiveId" clId="{B574F705-9190-4A4E-86B4-E6DC8B3D6825}" dt="2023-10-05T08:02:47.169" v="0" actId="12"/>
        <pc:sldMkLst>
          <pc:docMk/>
          <pc:sldMk cId="2173500631" sldId="273"/>
        </pc:sldMkLst>
        <pc:spChg chg="mod">
          <ac:chgData name="Rawal Abbasi" userId="204d2a36f0ecac39" providerId="LiveId" clId="{B574F705-9190-4A4E-86B4-E6DC8B3D6825}" dt="2023-10-05T08:02:47.169" v="0" actId="12"/>
          <ac:spMkLst>
            <pc:docMk/>
            <pc:sldMk cId="2173500631" sldId="273"/>
            <ac:spMk id="3" creationId="{00000000-0000-0000-0000-000000000000}"/>
          </ac:spMkLst>
        </pc:spChg>
      </pc:sldChg>
      <pc:sldChg chg="delSp modSp mod">
        <pc:chgData name="Rawal Abbasi" userId="204d2a36f0ecac39" providerId="LiveId" clId="{B574F705-9190-4A4E-86B4-E6DC8B3D6825}" dt="2023-10-05T15:16:25.076" v="273" actId="14100"/>
        <pc:sldMkLst>
          <pc:docMk/>
          <pc:sldMk cId="1005495016" sldId="276"/>
        </pc:sldMkLst>
        <pc:spChg chg="del">
          <ac:chgData name="Rawal Abbasi" userId="204d2a36f0ecac39" providerId="LiveId" clId="{B574F705-9190-4A4E-86B4-E6DC8B3D6825}" dt="2023-10-05T15:16:00.339" v="269" actId="478"/>
          <ac:spMkLst>
            <pc:docMk/>
            <pc:sldMk cId="1005495016" sldId="276"/>
            <ac:spMk id="2" creationId="{00000000-0000-0000-0000-000000000000}"/>
          </ac:spMkLst>
        </pc:spChg>
        <pc:spChg chg="mod">
          <ac:chgData name="Rawal Abbasi" userId="204d2a36f0ecac39" providerId="LiveId" clId="{B574F705-9190-4A4E-86B4-E6DC8B3D6825}" dt="2023-10-05T15:16:25.076" v="273" actId="14100"/>
          <ac:spMkLst>
            <pc:docMk/>
            <pc:sldMk cId="1005495016" sldId="276"/>
            <ac:spMk id="3" creationId="{00000000-0000-0000-0000-000000000000}"/>
          </ac:spMkLst>
        </pc:spChg>
      </pc:sldChg>
      <pc:sldChg chg="add">
        <pc:chgData name="Rawal Abbasi" userId="204d2a36f0ecac39" providerId="LiveId" clId="{B574F705-9190-4A4E-86B4-E6DC8B3D6825}" dt="2023-10-05T08:13:24.072" v="18"/>
        <pc:sldMkLst>
          <pc:docMk/>
          <pc:sldMk cId="2369906750" sldId="309"/>
        </pc:sldMkLst>
      </pc:sldChg>
      <pc:sldChg chg="add">
        <pc:chgData name="Rawal Abbasi" userId="204d2a36f0ecac39" providerId="LiveId" clId="{B574F705-9190-4A4E-86B4-E6DC8B3D6825}" dt="2023-10-05T08:13:24.072" v="18"/>
        <pc:sldMkLst>
          <pc:docMk/>
          <pc:sldMk cId="388973183" sldId="310"/>
        </pc:sldMkLst>
      </pc:sldChg>
      <pc:sldChg chg="add">
        <pc:chgData name="Rawal Abbasi" userId="204d2a36f0ecac39" providerId="LiveId" clId="{B574F705-9190-4A4E-86B4-E6DC8B3D6825}" dt="2023-10-05T08:13:24.072" v="18"/>
        <pc:sldMkLst>
          <pc:docMk/>
          <pc:sldMk cId="3676642975" sldId="311"/>
        </pc:sldMkLst>
      </pc:sldChg>
      <pc:sldChg chg="add">
        <pc:chgData name="Rawal Abbasi" userId="204d2a36f0ecac39" providerId="LiveId" clId="{B574F705-9190-4A4E-86B4-E6DC8B3D6825}" dt="2023-10-05T08:13:24.072" v="18"/>
        <pc:sldMkLst>
          <pc:docMk/>
          <pc:sldMk cId="4196273463" sldId="312"/>
        </pc:sldMkLst>
      </pc:sldChg>
      <pc:sldChg chg="modSp add del mod">
        <pc:chgData name="Rawal Abbasi" userId="204d2a36f0ecac39" providerId="LiveId" clId="{B574F705-9190-4A4E-86B4-E6DC8B3D6825}" dt="2023-10-05T14:39:47.028" v="258" actId="47"/>
        <pc:sldMkLst>
          <pc:docMk/>
          <pc:sldMk cId="11804214" sldId="319"/>
        </pc:sldMkLst>
        <pc:spChg chg="mod">
          <ac:chgData name="Rawal Abbasi" userId="204d2a36f0ecac39" providerId="LiveId" clId="{B574F705-9190-4A4E-86B4-E6DC8B3D6825}" dt="2023-10-05T09:16:08.167" v="80" actId="20577"/>
          <ac:spMkLst>
            <pc:docMk/>
            <pc:sldMk cId="11804214" sldId="319"/>
            <ac:spMk id="2" creationId="{00000000-0000-0000-0000-000000000000}"/>
          </ac:spMkLst>
        </pc:spChg>
      </pc:sldChg>
      <pc:sldChg chg="delSp modSp add mod">
        <pc:chgData name="Rawal Abbasi" userId="204d2a36f0ecac39" providerId="LiveId" clId="{B574F705-9190-4A4E-86B4-E6DC8B3D6825}" dt="2023-10-05T14:38:12.336" v="248" actId="20577"/>
        <pc:sldMkLst>
          <pc:docMk/>
          <pc:sldMk cId="2827051925" sldId="388"/>
        </pc:sldMkLst>
        <pc:spChg chg="mod">
          <ac:chgData name="Rawal Abbasi" userId="204d2a36f0ecac39" providerId="LiveId" clId="{B574F705-9190-4A4E-86B4-E6DC8B3D6825}" dt="2023-10-05T14:38:12.336" v="248" actId="20577"/>
          <ac:spMkLst>
            <pc:docMk/>
            <pc:sldMk cId="2827051925" sldId="388"/>
            <ac:spMk id="3" creationId="{84CC60BB-99F7-4062-F050-C5C9D0777ECE}"/>
          </ac:spMkLst>
        </pc:spChg>
        <pc:spChg chg="mod">
          <ac:chgData name="Rawal Abbasi" userId="204d2a36f0ecac39" providerId="LiveId" clId="{B574F705-9190-4A4E-86B4-E6DC8B3D6825}" dt="2023-10-05T09:14:53.686" v="64" actId="20577"/>
          <ac:spMkLst>
            <pc:docMk/>
            <pc:sldMk cId="2827051925" sldId="388"/>
            <ac:spMk id="4" creationId="{5FD79D21-D319-E21F-C99F-81589ECD011D}"/>
          </ac:spMkLst>
        </pc:spChg>
        <pc:spChg chg="del mod">
          <ac:chgData name="Rawal Abbasi" userId="204d2a36f0ecac39" providerId="LiveId" clId="{B574F705-9190-4A4E-86B4-E6DC8B3D6825}" dt="2023-10-05T09:13:56.789" v="49" actId="478"/>
          <ac:spMkLst>
            <pc:docMk/>
            <pc:sldMk cId="2827051925" sldId="388"/>
            <ac:spMk id="7" creationId="{D8904F1D-8EEC-1339-F436-E4AE291EC1EA}"/>
          </ac:spMkLst>
        </pc:spChg>
        <pc:spChg chg="del">
          <ac:chgData name="Rawal Abbasi" userId="204d2a36f0ecac39" providerId="LiveId" clId="{B574F705-9190-4A4E-86B4-E6DC8B3D6825}" dt="2023-10-05T09:13:46.871" v="44" actId="478"/>
          <ac:spMkLst>
            <pc:docMk/>
            <pc:sldMk cId="2827051925" sldId="388"/>
            <ac:spMk id="11" creationId="{38D9B70E-ACD1-91A4-B30E-201A19A89CE2}"/>
          </ac:spMkLst>
        </pc:spChg>
        <pc:spChg chg="del mod">
          <ac:chgData name="Rawal Abbasi" userId="204d2a36f0ecac39" providerId="LiveId" clId="{B574F705-9190-4A4E-86B4-E6DC8B3D6825}" dt="2023-10-05T09:14:02.593" v="51" actId="478"/>
          <ac:spMkLst>
            <pc:docMk/>
            <pc:sldMk cId="2827051925" sldId="388"/>
            <ac:spMk id="16" creationId="{13CE81F5-04F4-17A3-30CC-076239305087}"/>
          </ac:spMkLst>
        </pc:spChg>
        <pc:cxnChg chg="del">
          <ac:chgData name="Rawal Abbasi" userId="204d2a36f0ecac39" providerId="LiveId" clId="{B574F705-9190-4A4E-86B4-E6DC8B3D6825}" dt="2023-10-05T09:14:08.417" v="54" actId="478"/>
          <ac:cxnSpMkLst>
            <pc:docMk/>
            <pc:sldMk cId="2827051925" sldId="388"/>
            <ac:cxnSpMk id="9" creationId="{3486B7A4-378B-AE0F-4DD6-4871A1186C4D}"/>
          </ac:cxnSpMkLst>
        </pc:cxnChg>
        <pc:cxnChg chg="del">
          <ac:chgData name="Rawal Abbasi" userId="204d2a36f0ecac39" providerId="LiveId" clId="{B574F705-9190-4A4E-86B4-E6DC8B3D6825}" dt="2023-10-05T09:14:06.400" v="53" actId="478"/>
          <ac:cxnSpMkLst>
            <pc:docMk/>
            <pc:sldMk cId="2827051925" sldId="388"/>
            <ac:cxnSpMk id="12" creationId="{C3A0F1DF-847A-4754-E498-6DA43A8B3998}"/>
          </ac:cxnSpMkLst>
        </pc:cxnChg>
        <pc:cxnChg chg="del">
          <ac:chgData name="Rawal Abbasi" userId="204d2a36f0ecac39" providerId="LiveId" clId="{B574F705-9190-4A4E-86B4-E6DC8B3D6825}" dt="2023-10-05T09:14:04.591" v="52" actId="478"/>
          <ac:cxnSpMkLst>
            <pc:docMk/>
            <pc:sldMk cId="2827051925" sldId="388"/>
            <ac:cxnSpMk id="18" creationId="{A21AC8A8-3DB1-D5C2-B98A-24B54E9BC5C7}"/>
          </ac:cxnSpMkLst>
        </pc:cxnChg>
      </pc:sldChg>
      <pc:sldChg chg="modSp add del mod">
        <pc:chgData name="Rawal Abbasi" userId="204d2a36f0ecac39" providerId="LiveId" clId="{B574F705-9190-4A4E-86B4-E6DC8B3D6825}" dt="2023-10-05T09:13:23.811" v="36" actId="255"/>
        <pc:sldMkLst>
          <pc:docMk/>
          <pc:sldMk cId="4041835283" sldId="390"/>
        </pc:sldMkLst>
        <pc:spChg chg="mod">
          <ac:chgData name="Rawal Abbasi" userId="204d2a36f0ecac39" providerId="LiveId" clId="{B574F705-9190-4A4E-86B4-E6DC8B3D6825}" dt="2023-10-05T09:13:06.614" v="34" actId="14100"/>
          <ac:spMkLst>
            <pc:docMk/>
            <pc:sldMk cId="4041835283" sldId="390"/>
            <ac:spMk id="3" creationId="{0EF034B2-B36B-FB49-6D35-4E82AED462F7}"/>
          </ac:spMkLst>
        </pc:spChg>
        <pc:spChg chg="mod">
          <ac:chgData name="Rawal Abbasi" userId="204d2a36f0ecac39" providerId="LiveId" clId="{B574F705-9190-4A4E-86B4-E6DC8B3D6825}" dt="2023-10-05T09:13:23.811" v="36" actId="255"/>
          <ac:spMkLst>
            <pc:docMk/>
            <pc:sldMk cId="4041835283" sldId="390"/>
            <ac:spMk id="4" creationId="{E0D80F6E-7983-7912-D834-A2D460D85649}"/>
          </ac:spMkLst>
        </pc:spChg>
      </pc:sldChg>
      <pc:sldChg chg="modSp add del mod">
        <pc:chgData name="Rawal Abbasi" userId="204d2a36f0ecac39" providerId="LiveId" clId="{B574F705-9190-4A4E-86B4-E6DC8B3D6825}" dt="2023-10-05T08:12:04.029" v="5"/>
        <pc:sldMkLst>
          <pc:docMk/>
          <pc:sldMk cId="3934787656" sldId="391"/>
        </pc:sldMkLst>
        <pc:spChg chg="mod">
          <ac:chgData name="Rawal Abbasi" userId="204d2a36f0ecac39" providerId="LiveId" clId="{B574F705-9190-4A4E-86B4-E6DC8B3D6825}" dt="2023-10-05T08:12:04.029" v="5"/>
          <ac:spMkLst>
            <pc:docMk/>
            <pc:sldMk cId="3934787656" sldId="391"/>
            <ac:spMk id="4" creationId="{C3D7B7B6-BFFC-6650-42CA-C6FB4E8708A0}"/>
          </ac:spMkLst>
        </pc:spChg>
        <pc:spChg chg="mod">
          <ac:chgData name="Rawal Abbasi" userId="204d2a36f0ecac39" providerId="LiveId" clId="{B574F705-9190-4A4E-86B4-E6DC8B3D6825}" dt="2023-10-05T08:12:04.029" v="5"/>
          <ac:spMkLst>
            <pc:docMk/>
            <pc:sldMk cId="3934787656" sldId="391"/>
            <ac:spMk id="6" creationId="{1ADECB45-0C28-8493-DC7D-AEBD4A884635}"/>
          </ac:spMkLst>
        </pc:spChg>
      </pc:sldChg>
      <pc:sldChg chg="modSp add mod">
        <pc:chgData name="Rawal Abbasi" userId="204d2a36f0ecac39" providerId="LiveId" clId="{B574F705-9190-4A4E-86B4-E6DC8B3D6825}" dt="2023-10-05T14:37:57.385" v="247" actId="20577"/>
        <pc:sldMkLst>
          <pc:docMk/>
          <pc:sldMk cId="416547786" sldId="392"/>
        </pc:sldMkLst>
        <pc:spChg chg="mod">
          <ac:chgData name="Rawal Abbasi" userId="204d2a36f0ecac39" providerId="LiveId" clId="{B574F705-9190-4A4E-86B4-E6DC8B3D6825}" dt="2023-10-05T08:12:54.260" v="17" actId="27636"/>
          <ac:spMkLst>
            <pc:docMk/>
            <pc:sldMk cId="416547786" sldId="392"/>
            <ac:spMk id="2" creationId="{16BEC3E3-DF4F-0D7B-74E1-F9745F46502F}"/>
          </ac:spMkLst>
        </pc:spChg>
        <pc:spChg chg="mod">
          <ac:chgData name="Rawal Abbasi" userId="204d2a36f0ecac39" providerId="LiveId" clId="{B574F705-9190-4A4E-86B4-E6DC8B3D6825}" dt="2023-10-05T14:37:57.385" v="247" actId="20577"/>
          <ac:spMkLst>
            <pc:docMk/>
            <pc:sldMk cId="416547786" sldId="392"/>
            <ac:spMk id="3" creationId="{FCA7F24D-DA77-6568-4F1F-18CDB4393218}"/>
          </ac:spMkLst>
        </pc:spChg>
        <pc:spChg chg="mod">
          <ac:chgData name="Rawal Abbasi" userId="204d2a36f0ecac39" providerId="LiveId" clId="{B574F705-9190-4A4E-86B4-E6DC8B3D6825}" dt="2023-10-05T14:37:41.509" v="235" actId="20577"/>
          <ac:spMkLst>
            <pc:docMk/>
            <pc:sldMk cId="416547786" sldId="392"/>
            <ac:spMk id="4" creationId="{BE5E8D89-BB51-B7B2-1D88-99BFAAC1866F}"/>
          </ac:spMkLst>
        </pc:spChg>
      </pc:sldChg>
      <pc:sldChg chg="modSp add mod">
        <pc:chgData name="Rawal Abbasi" userId="204d2a36f0ecac39" providerId="LiveId" clId="{B574F705-9190-4A4E-86B4-E6DC8B3D6825}" dt="2023-10-05T08:13:24.179" v="21" actId="27636"/>
        <pc:sldMkLst>
          <pc:docMk/>
          <pc:sldMk cId="4210073441" sldId="394"/>
        </pc:sldMkLst>
        <pc:spChg chg="mod">
          <ac:chgData name="Rawal Abbasi" userId="204d2a36f0ecac39" providerId="LiveId" clId="{B574F705-9190-4A4E-86B4-E6DC8B3D6825}" dt="2023-10-05T08:13:24.179" v="21" actId="27636"/>
          <ac:spMkLst>
            <pc:docMk/>
            <pc:sldMk cId="4210073441" sldId="394"/>
            <ac:spMk id="3" creationId="{8539E3DC-6B59-7FD3-577C-770CEF91E7A6}"/>
          </ac:spMkLst>
        </pc:spChg>
      </pc:sldChg>
      <pc:sldChg chg="delSp modSp new mod">
        <pc:chgData name="Rawal Abbasi" userId="204d2a36f0ecac39" providerId="LiveId" clId="{B574F705-9190-4A4E-86B4-E6DC8B3D6825}" dt="2023-10-05T14:38:28.360" v="257" actId="20577"/>
        <pc:sldMkLst>
          <pc:docMk/>
          <pc:sldMk cId="4245874954" sldId="395"/>
        </pc:sldMkLst>
        <pc:spChg chg="del mod">
          <ac:chgData name="Rawal Abbasi" userId="204d2a36f0ecac39" providerId="LiveId" clId="{B574F705-9190-4A4E-86B4-E6DC8B3D6825}" dt="2023-10-05T09:15:14.701" v="71" actId="478"/>
          <ac:spMkLst>
            <pc:docMk/>
            <pc:sldMk cId="4245874954" sldId="395"/>
            <ac:spMk id="2" creationId="{0F97B993-7FAD-F155-1E14-4B9B3447ADEE}"/>
          </ac:spMkLst>
        </pc:spChg>
        <pc:spChg chg="mod">
          <ac:chgData name="Rawal Abbasi" userId="204d2a36f0ecac39" providerId="LiveId" clId="{B574F705-9190-4A4E-86B4-E6DC8B3D6825}" dt="2023-10-05T14:38:28.360" v="257" actId="20577"/>
          <ac:spMkLst>
            <pc:docMk/>
            <pc:sldMk cId="4245874954" sldId="395"/>
            <ac:spMk id="3" creationId="{6B99BECB-95EA-F740-1688-5D9AC5E4DA64}"/>
          </ac:spMkLst>
        </pc:spChg>
        <pc:spChg chg="del mod">
          <ac:chgData name="Rawal Abbasi" userId="204d2a36f0ecac39" providerId="LiveId" clId="{B574F705-9190-4A4E-86B4-E6DC8B3D6825}" dt="2023-10-05T09:15:21.011" v="72" actId="478"/>
          <ac:spMkLst>
            <pc:docMk/>
            <pc:sldMk cId="4245874954" sldId="395"/>
            <ac:spMk id="4" creationId="{3458993E-5297-AE2F-1CAA-441B813DF2FD}"/>
          </ac:spMkLst>
        </pc:spChg>
      </pc:sldChg>
      <pc:sldChg chg="addSp delSp modSp new mod">
        <pc:chgData name="Rawal Abbasi" userId="204d2a36f0ecac39" providerId="LiveId" clId="{B574F705-9190-4A4E-86B4-E6DC8B3D6825}" dt="2023-10-05T09:23:37.883" v="92" actId="1076"/>
        <pc:sldMkLst>
          <pc:docMk/>
          <pc:sldMk cId="2772147201" sldId="396"/>
        </pc:sldMkLst>
        <pc:spChg chg="mod">
          <ac:chgData name="Rawal Abbasi" userId="204d2a36f0ecac39" providerId="LiveId" clId="{B574F705-9190-4A4E-86B4-E6DC8B3D6825}" dt="2023-10-05T09:23:37.883" v="92" actId="1076"/>
          <ac:spMkLst>
            <pc:docMk/>
            <pc:sldMk cId="2772147201" sldId="396"/>
            <ac:spMk id="2" creationId="{3DD9D4C8-B7F9-4DD4-DA92-BEDA7CD07614}"/>
          </ac:spMkLst>
        </pc:spChg>
        <pc:spChg chg="del">
          <ac:chgData name="Rawal Abbasi" userId="204d2a36f0ecac39" providerId="LiveId" clId="{B574F705-9190-4A4E-86B4-E6DC8B3D6825}" dt="2023-10-05T09:23:04.643" v="84"/>
          <ac:spMkLst>
            <pc:docMk/>
            <pc:sldMk cId="2772147201" sldId="396"/>
            <ac:spMk id="3" creationId="{37F09E9B-5B59-CAE5-1A94-919F015BA49C}"/>
          </ac:spMkLst>
        </pc:spChg>
        <pc:spChg chg="add del">
          <ac:chgData name="Rawal Abbasi" userId="204d2a36f0ecac39" providerId="LiveId" clId="{B574F705-9190-4A4E-86B4-E6DC8B3D6825}" dt="2023-10-05T09:23:02.393" v="83"/>
          <ac:spMkLst>
            <pc:docMk/>
            <pc:sldMk cId="2772147201" sldId="396"/>
            <ac:spMk id="4" creationId="{D117AFAF-5302-2F89-48A8-66A793E76DF7}"/>
          </ac:spMkLst>
        </pc:spChg>
        <pc:spChg chg="add mod">
          <ac:chgData name="Rawal Abbasi" userId="204d2a36f0ecac39" providerId="LiveId" clId="{B574F705-9190-4A4E-86B4-E6DC8B3D6825}" dt="2023-10-05T09:23:30.766" v="91" actId="14100"/>
          <ac:spMkLst>
            <pc:docMk/>
            <pc:sldMk cId="2772147201" sldId="396"/>
            <ac:spMk id="5" creationId="{444311E4-483A-70B7-886E-BA5FDA5DE9E1}"/>
          </ac:spMkLst>
        </pc:spChg>
      </pc:sldChg>
      <pc:sldChg chg="delSp modSp new mod">
        <pc:chgData name="Rawal Abbasi" userId="204d2a36f0ecac39" providerId="LiveId" clId="{B574F705-9190-4A4E-86B4-E6DC8B3D6825}" dt="2023-10-05T15:01:55.368" v="267" actId="27636"/>
        <pc:sldMkLst>
          <pc:docMk/>
          <pc:sldMk cId="978231858" sldId="397"/>
        </pc:sldMkLst>
        <pc:spChg chg="del">
          <ac:chgData name="Rawal Abbasi" userId="204d2a36f0ecac39" providerId="LiveId" clId="{B574F705-9190-4A4E-86B4-E6DC8B3D6825}" dt="2023-10-05T15:01:51.163" v="265" actId="478"/>
          <ac:spMkLst>
            <pc:docMk/>
            <pc:sldMk cId="978231858" sldId="397"/>
            <ac:spMk id="2" creationId="{B280F321-944A-1BE6-DE51-4A8F80DEBDCF}"/>
          </ac:spMkLst>
        </pc:spChg>
        <pc:spChg chg="mod">
          <ac:chgData name="Rawal Abbasi" userId="204d2a36f0ecac39" providerId="LiveId" clId="{B574F705-9190-4A4E-86B4-E6DC8B3D6825}" dt="2023-10-05T15:01:55.368" v="267" actId="27636"/>
          <ac:spMkLst>
            <pc:docMk/>
            <pc:sldMk cId="978231858" sldId="397"/>
            <ac:spMk id="3" creationId="{E5C2E7AD-E7C6-65D6-CF22-B92150486B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1031D1-9FC8-4789-8712-98A17BC9AB4D}"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1031D1-9FC8-4789-8712-98A17BC9AB4D}"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1031D1-9FC8-4789-8712-98A17BC9AB4D}"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1031D1-9FC8-4789-8712-98A17BC9AB4D}"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1031D1-9FC8-4789-8712-98A17BC9AB4D}"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031D1-9FC8-4789-8712-98A17BC9AB4D}"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1031D1-9FC8-4789-8712-98A17BC9AB4D}"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1031D1-9FC8-4789-8712-98A17BC9AB4D}"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031D1-9FC8-4789-8712-98A17BC9AB4D}" type="datetimeFigureOut">
              <a:rPr lang="en-US" smtClean="0"/>
              <a:pPr/>
              <a:t>3/4/2024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43DBE-AE02-4391-8AFC-01A19675E4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6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24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38897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24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367664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379" y="3020637"/>
            <a:ext cx="5731243" cy="2138450"/>
          </a:xfrm>
          <a:prstGeom prst="rect">
            <a:avLst/>
          </a:prstGeom>
        </p:spPr>
      </p:pic>
    </p:spTree>
    <p:extLst>
      <p:ext uri="{BB962C8B-B14F-4D97-AF65-F5344CB8AC3E}">
        <p14:creationId xmlns:p14="http://schemas.microsoft.com/office/powerpoint/2010/main" val="419627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b="1" dirty="0">
                <a:solidFill>
                  <a:schemeClr val="tx2">
                    <a:lumMod val="60000"/>
                    <a:lumOff val="40000"/>
                  </a:schemeClr>
                </a:solidFill>
              </a:rPr>
              <a:t>class Vehicle</a:t>
            </a:r>
            <a:br>
              <a:rPr lang="en-US" b="1" dirty="0">
                <a:solidFill>
                  <a:schemeClr val="tx2">
                    <a:lumMod val="60000"/>
                    <a:lumOff val="40000"/>
                  </a:schemeClr>
                </a:solidFill>
              </a:rPr>
            </a:br>
            <a:r>
              <a:rPr lang="en-US" b="1" dirty="0">
                <a:solidFill>
                  <a:schemeClr val="tx2">
                    <a:lumMod val="60000"/>
                    <a:lumOff val="40000"/>
                  </a:schemeClr>
                </a:solidFill>
              </a:rPr>
              <a:t>{</a:t>
            </a:r>
            <a:br>
              <a:rPr lang="en-US" b="1" dirty="0">
                <a:solidFill>
                  <a:schemeClr val="tx2">
                    <a:lumMod val="60000"/>
                    <a:lumOff val="40000"/>
                  </a:schemeClr>
                </a:solidFill>
              </a:rPr>
            </a:br>
            <a:r>
              <a:rPr lang="en-US" b="1" dirty="0">
                <a:solidFill>
                  <a:schemeClr val="tx2">
                    <a:lumMod val="60000"/>
                    <a:lumOff val="40000"/>
                  </a:schemeClr>
                </a:solidFill>
              </a:rPr>
              <a:t>	// data members of base class</a:t>
            </a:r>
            <a:br>
              <a:rPr lang="en-US" b="1" dirty="0">
                <a:solidFill>
                  <a:schemeClr val="tx2">
                    <a:lumMod val="60000"/>
                    <a:lumOff val="40000"/>
                  </a:schemeClr>
                </a:solidFill>
              </a:rPr>
            </a:br>
            <a:r>
              <a:rPr lang="en-US" b="1" dirty="0">
                <a:solidFill>
                  <a:schemeClr val="tx2">
                    <a:lumMod val="60000"/>
                    <a:lumOff val="40000"/>
                  </a:schemeClr>
                </a:solidFill>
              </a:rPr>
              <a:t>}</a:t>
            </a:r>
            <a:br>
              <a:rPr lang="en-US" b="1" dirty="0">
                <a:solidFill>
                  <a:schemeClr val="tx2">
                    <a:lumMod val="60000"/>
                    <a:lumOff val="40000"/>
                  </a:schemeClr>
                </a:solidFill>
              </a:rPr>
            </a:br>
            <a:endParaRPr lang="en-US" b="1" dirty="0">
              <a:solidFill>
                <a:schemeClr val="tx2">
                  <a:lumMod val="60000"/>
                  <a:lumOff val="40000"/>
                </a:schemeClr>
              </a:solidFill>
            </a:endParaRPr>
          </a:p>
          <a:p>
            <a:pPr>
              <a:buNone/>
            </a:pPr>
            <a:r>
              <a:rPr lang="en-US" b="1" dirty="0">
                <a:solidFill>
                  <a:schemeClr val="tx2">
                    <a:lumMod val="60000"/>
                    <a:lumOff val="40000"/>
                  </a:schemeClr>
                </a:solidFill>
              </a:rPr>
              <a:t>	</a:t>
            </a:r>
            <a:r>
              <a:rPr lang="en-US" b="1" dirty="0">
                <a:solidFill>
                  <a:srgbClr val="002060"/>
                </a:solidFill>
              </a:rPr>
              <a:t>class Car: public Vehicle</a:t>
            </a:r>
            <a:br>
              <a:rPr lang="en-US" b="1" dirty="0">
                <a:solidFill>
                  <a:srgbClr val="002060"/>
                </a:solidFill>
              </a:rPr>
            </a:br>
            <a:r>
              <a:rPr lang="en-US" b="1" dirty="0">
                <a:solidFill>
                  <a:srgbClr val="002060"/>
                </a:solidFill>
              </a:rPr>
              <a:t>{</a:t>
            </a:r>
          </a:p>
          <a:p>
            <a:pPr>
              <a:buNone/>
            </a:pPr>
            <a:r>
              <a:rPr lang="en-US" b="1" dirty="0">
                <a:solidFill>
                  <a:srgbClr val="002060"/>
                </a:solidFill>
              </a:rPr>
              <a:t>		//data members of derived class</a:t>
            </a:r>
            <a:br>
              <a:rPr lang="en-US" b="1" dirty="0">
                <a:solidFill>
                  <a:srgbClr val="002060"/>
                </a:solidFill>
              </a:rPr>
            </a:br>
            <a:r>
              <a:rPr lang="en-US" b="1" dirty="0">
                <a:solidFill>
                  <a:srgbClr val="00206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Base &amp; Derived Classes</a:t>
            </a:r>
          </a:p>
        </p:txBody>
      </p:sp>
      <p:sp>
        <p:nvSpPr>
          <p:cNvPr id="3" name="Content Placeholder 2"/>
          <p:cNvSpPr>
            <a:spLocks noGrp="1"/>
          </p:cNvSpPr>
          <p:nvPr>
            <p:ph idx="1"/>
          </p:nvPr>
        </p:nvSpPr>
        <p:spPr/>
        <p:txBody>
          <a:bodyPr/>
          <a:lstStyle/>
          <a:p>
            <a:r>
              <a:rPr lang="en-US" dirty="0"/>
              <a:t>Every derived-class object is also an object of its base class, and one base class can have many derived classes</a:t>
            </a:r>
          </a:p>
          <a:p>
            <a:endParaRPr lang="en-US" dirty="0"/>
          </a:p>
          <a:p>
            <a:r>
              <a:rPr lang="en-US" dirty="0"/>
              <a:t>A derived class can access all non-private members of its base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a:t>
            </a:r>
          </a:p>
        </p:txBody>
      </p:sp>
      <p:sp>
        <p:nvSpPr>
          <p:cNvPr id="3" name="Content Placeholder 2"/>
          <p:cNvSpPr>
            <a:spLocks noGrp="1"/>
          </p:cNvSpPr>
          <p:nvPr>
            <p:ph idx="1"/>
          </p:nvPr>
        </p:nvSpPr>
        <p:spPr/>
        <p:txBody>
          <a:bodyPr/>
          <a:lstStyle/>
          <a:p>
            <a:r>
              <a:rPr lang="en-US" dirty="0"/>
              <a:t>Protected access modifier is similar to that of private access modifiers, the difference is that the class member declared as Protected are inaccessible outside the class but they can be accessed by any subclass(derived class) of that class.</a:t>
            </a:r>
          </a:p>
        </p:txBody>
      </p:sp>
    </p:spTree>
    <p:extLst>
      <p:ext uri="{BB962C8B-B14F-4D97-AF65-F5344CB8AC3E}">
        <p14:creationId xmlns:p14="http://schemas.microsoft.com/office/powerpoint/2010/main" val="42235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#include &lt;</a:t>
            </a:r>
            <a:r>
              <a:rPr lang="en-US" dirty="0" err="1"/>
              <a:t>iostream</a:t>
            </a:r>
            <a:r>
              <a:rPr lang="en-US" dirty="0"/>
              <a:t>&gt;</a:t>
            </a:r>
          </a:p>
          <a:p>
            <a:pPr marL="0" indent="0">
              <a:buNone/>
            </a:pPr>
            <a:r>
              <a:rPr lang="en-US" dirty="0"/>
              <a:t>#include &lt;string&gt;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a:t>
            </a:r>
          </a:p>
          <a:p>
            <a:pPr marL="0" indent="0">
              <a:buNone/>
            </a:pPr>
            <a:r>
              <a:rPr lang="en-US" dirty="0"/>
              <a:t>public:</a:t>
            </a:r>
          </a:p>
          <a:p>
            <a:pPr marL="0" indent="0">
              <a:buNone/>
            </a:pPr>
            <a:r>
              <a:rPr lang="en-US" dirty="0"/>
              <a:t>	</a:t>
            </a:r>
            <a:r>
              <a:rPr lang="en-US" dirty="0" err="1"/>
              <a:t>int</a:t>
            </a:r>
            <a:r>
              <a:rPr lang="en-US" dirty="0"/>
              <a:t> </a:t>
            </a:r>
            <a:r>
              <a:rPr lang="en-US" dirty="0" err="1"/>
              <a:t>xPublic</a:t>
            </a:r>
            <a:r>
              <a:rPr lang="en-US" dirty="0"/>
              <a:t>;</a:t>
            </a:r>
          </a:p>
          <a:p>
            <a:pPr marL="0" indent="0">
              <a:buNone/>
            </a:pPr>
            <a:r>
              <a:rPr lang="en-US" dirty="0"/>
              <a:t>protected:</a:t>
            </a:r>
          </a:p>
          <a:p>
            <a:pPr marL="0" indent="0">
              <a:buNone/>
            </a:pPr>
            <a:r>
              <a:rPr lang="en-US" dirty="0"/>
              <a:t>	</a:t>
            </a:r>
            <a:r>
              <a:rPr lang="en-US" dirty="0" err="1"/>
              <a:t>int</a:t>
            </a:r>
            <a:r>
              <a:rPr lang="en-US" dirty="0"/>
              <a:t> </a:t>
            </a:r>
            <a:r>
              <a:rPr lang="en-US" dirty="0" err="1"/>
              <a:t>xProtected</a:t>
            </a:r>
            <a:r>
              <a:rPr lang="en-US" dirty="0"/>
              <a:t>;	</a:t>
            </a:r>
          </a:p>
          <a:p>
            <a:pPr marL="0" indent="0">
              <a:buNone/>
            </a:pPr>
            <a:r>
              <a:rPr lang="en-US" dirty="0"/>
              <a:t>private:</a:t>
            </a:r>
          </a:p>
          <a:p>
            <a:pPr marL="0" indent="0">
              <a:buNone/>
            </a:pPr>
            <a:r>
              <a:rPr lang="en-US" dirty="0"/>
              <a:t>	</a:t>
            </a:r>
            <a:r>
              <a:rPr lang="en-US" dirty="0" err="1"/>
              <a:t>int</a:t>
            </a:r>
            <a:r>
              <a:rPr lang="en-US" dirty="0"/>
              <a:t> </a:t>
            </a:r>
            <a:r>
              <a:rPr lang="en-US" dirty="0" err="1"/>
              <a:t>xPrivate</a:t>
            </a:r>
            <a:r>
              <a:rPr lang="en-US" dirty="0"/>
              <a:t>;</a:t>
            </a:r>
          </a:p>
          <a:p>
            <a:pPr marL="0" indent="0">
              <a:buNone/>
            </a:pP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 </a:t>
            </a:r>
            <a:r>
              <a:rPr lang="en-US" dirty="0" err="1"/>
              <a:t>a</a:t>
            </a:r>
            <a:r>
              <a:rPr lang="en-US" dirty="0"/>
              <a:t>;</a:t>
            </a:r>
          </a:p>
          <a:p>
            <a:pPr marL="0" indent="0">
              <a:buNone/>
            </a:pPr>
            <a:r>
              <a:rPr lang="en-US" dirty="0"/>
              <a:t>	</a:t>
            </a:r>
            <a:r>
              <a:rPr lang="en-US" dirty="0" err="1"/>
              <a:t>a.xPublic</a:t>
            </a:r>
            <a:r>
              <a:rPr lang="en-US" dirty="0"/>
              <a:t> = 0;</a:t>
            </a:r>
          </a:p>
          <a:p>
            <a:pPr marL="0" indent="0">
              <a:buNone/>
            </a:pPr>
            <a:r>
              <a:rPr lang="en-US" dirty="0"/>
              <a:t>	</a:t>
            </a:r>
            <a:r>
              <a:rPr lang="en-US" dirty="0" err="1"/>
              <a:t>a.xProtected</a:t>
            </a:r>
            <a:r>
              <a:rPr lang="en-US" dirty="0"/>
              <a:t> = 0; // error: inaccessible</a:t>
            </a:r>
          </a:p>
          <a:p>
            <a:pPr marL="0" indent="0">
              <a:buNone/>
            </a:pPr>
            <a:r>
              <a:rPr lang="en-US" dirty="0"/>
              <a:t>	</a:t>
            </a:r>
            <a:r>
              <a:rPr lang="en-US" dirty="0" err="1"/>
              <a:t>a.xPrivate</a:t>
            </a:r>
            <a:r>
              <a:rPr lang="en-US" dirty="0"/>
              <a:t> = 0;   // error: inaccessible</a:t>
            </a:r>
          </a:p>
          <a:p>
            <a:pPr marL="0" indent="0">
              <a:buNone/>
            </a:pPr>
            <a:r>
              <a:rPr lang="en-US" dirty="0"/>
              <a:t>}</a:t>
            </a:r>
          </a:p>
        </p:txBody>
      </p:sp>
    </p:spTree>
    <p:extLst>
      <p:ext uri="{BB962C8B-B14F-4D97-AF65-F5344CB8AC3E}">
        <p14:creationId xmlns:p14="http://schemas.microsoft.com/office/powerpoint/2010/main" val="217350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2E7AD-E7C6-65D6-CF22-B92150486B9E}"/>
              </a:ext>
            </a:extLst>
          </p:cNvPr>
          <p:cNvSpPr>
            <a:spLocks noGrp="1"/>
          </p:cNvSpPr>
          <p:nvPr>
            <p:ph idx="1"/>
          </p:nvPr>
        </p:nvSpPr>
        <p:spPr>
          <a:xfrm>
            <a:off x="457200" y="381000"/>
            <a:ext cx="8229600" cy="5745163"/>
          </a:xfrm>
        </p:spPr>
        <p:txBody>
          <a:bodyPr>
            <a:normAutofit fontScale="40000" lnSpcReduction="20000"/>
          </a:bodyPr>
          <a:lstStyle/>
          <a:p>
            <a:pPr marL="0" indent="0">
              <a:buNone/>
            </a:pPr>
            <a:r>
              <a:rPr lang="en-US" dirty="0"/>
              <a:t>#include &lt;iostream&gt;</a:t>
            </a:r>
          </a:p>
          <a:p>
            <a:pPr marL="0" indent="0">
              <a:buNone/>
            </a:pPr>
            <a:r>
              <a:rPr lang="en-US" dirty="0"/>
              <a:t>#include &lt;string&gt;</a:t>
            </a:r>
          </a:p>
          <a:p>
            <a:pPr marL="0" indent="0">
              <a:buNone/>
            </a:pPr>
            <a:r>
              <a:rPr lang="en-US" dirty="0"/>
              <a:t>using namespace std;</a:t>
            </a:r>
          </a:p>
          <a:p>
            <a:pPr marL="0" indent="0">
              <a:buNone/>
            </a:pPr>
            <a:r>
              <a:rPr lang="en-US" dirty="0"/>
              <a:t>class A</a:t>
            </a:r>
          </a:p>
          <a:p>
            <a:pPr marL="0" indent="0">
              <a:buNone/>
            </a:pPr>
            <a:r>
              <a:rPr lang="en-US" dirty="0"/>
              <a:t>{</a:t>
            </a:r>
          </a:p>
          <a:p>
            <a:pPr marL="0" indent="0">
              <a:buNone/>
            </a:pPr>
            <a:r>
              <a:rPr lang="en-US" dirty="0"/>
              <a:t>public:</a:t>
            </a:r>
          </a:p>
          <a:p>
            <a:pPr marL="0" indent="0">
              <a:buNone/>
            </a:pPr>
            <a:r>
              <a:rPr lang="en-US" dirty="0"/>
              <a:t>	int </a:t>
            </a:r>
            <a:r>
              <a:rPr lang="en-US" dirty="0" err="1"/>
              <a:t>xPublic</a:t>
            </a:r>
            <a:r>
              <a:rPr lang="en-US" dirty="0"/>
              <a:t>;</a:t>
            </a:r>
          </a:p>
          <a:p>
            <a:pPr marL="0" indent="0">
              <a:buNone/>
            </a:pPr>
            <a:r>
              <a:rPr lang="en-US" dirty="0"/>
              <a:t>protected:</a:t>
            </a:r>
          </a:p>
          <a:p>
            <a:pPr marL="0" indent="0">
              <a:buNone/>
            </a:pPr>
            <a:r>
              <a:rPr lang="en-US" dirty="0"/>
              <a:t>	int </a:t>
            </a:r>
            <a:r>
              <a:rPr lang="en-US" dirty="0" err="1"/>
              <a:t>xProtected</a:t>
            </a:r>
            <a:r>
              <a:rPr lang="en-US" dirty="0"/>
              <a:t>;	</a:t>
            </a:r>
          </a:p>
          <a:p>
            <a:pPr marL="0" indent="0">
              <a:buNone/>
            </a:pPr>
            <a:r>
              <a:rPr lang="en-US" dirty="0"/>
              <a:t>private:</a:t>
            </a:r>
          </a:p>
          <a:p>
            <a:pPr marL="0" indent="0">
              <a:buNone/>
            </a:pPr>
            <a:r>
              <a:rPr lang="en-US" dirty="0"/>
              <a:t>	int </a:t>
            </a:r>
            <a:r>
              <a:rPr lang="en-US" dirty="0" err="1"/>
              <a:t>xPrivate</a:t>
            </a:r>
            <a:r>
              <a:rPr lang="en-US" dirty="0"/>
              <a:t>;</a:t>
            </a:r>
          </a:p>
          <a:p>
            <a:pPr marL="0" indent="0">
              <a:buNone/>
            </a:pPr>
            <a:r>
              <a:rPr lang="en-US" dirty="0"/>
              <a:t>};</a:t>
            </a:r>
          </a:p>
          <a:p>
            <a:pPr marL="0" indent="0">
              <a:buNone/>
            </a:pPr>
            <a:r>
              <a:rPr lang="en-US" dirty="0"/>
              <a:t>class B:public A{</a:t>
            </a:r>
          </a:p>
          <a:p>
            <a:pPr marL="0" indent="0">
              <a:buNone/>
            </a:pPr>
            <a:r>
              <a:rPr lang="en-US" dirty="0"/>
              <a:t>	public:</a:t>
            </a:r>
          </a:p>
          <a:p>
            <a:pPr marL="0" indent="0">
              <a:buNone/>
            </a:pPr>
            <a:r>
              <a:rPr lang="en-US" dirty="0"/>
              <a:t>	B(){</a:t>
            </a:r>
          </a:p>
          <a:p>
            <a:pPr marL="0" indent="0">
              <a:buNone/>
            </a:pPr>
            <a:r>
              <a:rPr lang="en-US" dirty="0"/>
              <a:t>		</a:t>
            </a:r>
            <a:r>
              <a:rPr lang="en-US" dirty="0" err="1"/>
              <a:t>cout</a:t>
            </a:r>
            <a:r>
              <a:rPr lang="en-US" dirty="0"/>
              <a:t> &lt;&lt; </a:t>
            </a:r>
            <a:r>
              <a:rPr lang="en-US" dirty="0" err="1"/>
              <a:t>xProtected</a:t>
            </a:r>
            <a:r>
              <a:rPr lang="en-US" dirty="0"/>
              <a:t>;</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a:t>
            </a:r>
            <a:r>
              <a:rPr lang="en-US" dirty="0" err="1"/>
              <a:t>a</a:t>
            </a:r>
            <a:r>
              <a:rPr lang="en-US" dirty="0"/>
              <a:t>;</a:t>
            </a:r>
          </a:p>
          <a:p>
            <a:pPr marL="0" indent="0">
              <a:buNone/>
            </a:pPr>
            <a:r>
              <a:rPr lang="en-US" dirty="0"/>
              <a:t>	B </a:t>
            </a:r>
            <a:r>
              <a:rPr lang="en-US" dirty="0" err="1"/>
              <a:t>b</a:t>
            </a:r>
            <a:r>
              <a:rPr lang="en-US" dirty="0"/>
              <a:t>;</a:t>
            </a:r>
          </a:p>
          <a:p>
            <a:pPr marL="0" indent="0">
              <a:buNone/>
            </a:pPr>
            <a:r>
              <a:rPr lang="en-US" dirty="0"/>
              <a:t>	</a:t>
            </a:r>
            <a:r>
              <a:rPr lang="en-US" dirty="0" err="1"/>
              <a:t>a.xPublic</a:t>
            </a:r>
            <a:r>
              <a:rPr lang="en-US" dirty="0"/>
              <a:t> = 0;</a:t>
            </a:r>
          </a:p>
          <a:p>
            <a:pPr marL="0" indent="0">
              <a:buNone/>
            </a:pPr>
            <a:r>
              <a:rPr lang="en-US" dirty="0"/>
              <a:t>//	</a:t>
            </a:r>
            <a:r>
              <a:rPr lang="en-US" dirty="0" err="1"/>
              <a:t>b.xProtected</a:t>
            </a:r>
            <a:r>
              <a:rPr lang="en-US" dirty="0"/>
              <a:t> = 0; // error: inaccessible</a:t>
            </a:r>
          </a:p>
          <a:p>
            <a:pPr marL="0" indent="0">
              <a:buNone/>
            </a:pPr>
            <a:r>
              <a:rPr lang="en-US" dirty="0"/>
              <a:t>	//</a:t>
            </a:r>
            <a:r>
              <a:rPr lang="en-US" dirty="0" err="1"/>
              <a:t>a.xPrivate</a:t>
            </a:r>
            <a:r>
              <a:rPr lang="en-US" dirty="0"/>
              <a:t> = 0;   // error: inaccessible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7823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 Modes in C++ Inheritance</a:t>
            </a:r>
            <a:br>
              <a:rPr lang="en-US" b="1" dirty="0"/>
            </a:br>
            <a:endParaRPr lang="en-US" dirty="0"/>
          </a:p>
        </p:txBody>
      </p:sp>
      <p:sp>
        <p:nvSpPr>
          <p:cNvPr id="3" name="Content Placeholder 2"/>
          <p:cNvSpPr>
            <a:spLocks noGrp="1"/>
          </p:cNvSpPr>
          <p:nvPr>
            <p:ph idx="1"/>
          </p:nvPr>
        </p:nvSpPr>
        <p:spPr/>
        <p:txBody>
          <a:bodyPr/>
          <a:lstStyle/>
          <a:p>
            <a:r>
              <a:rPr lang="en-US" dirty="0"/>
              <a:t>In C++ Inheritance, we can derive a child class from the base class in different access modes.</a:t>
            </a:r>
          </a:p>
          <a:p>
            <a:endParaRPr lang="en-US" dirty="0"/>
          </a:p>
        </p:txBody>
      </p:sp>
      <p:sp>
        <p:nvSpPr>
          <p:cNvPr id="4" name="Rectangle 1"/>
          <p:cNvSpPr>
            <a:spLocks noChangeArrowheads="1"/>
          </p:cNvSpPr>
          <p:nvPr/>
        </p:nvSpPr>
        <p:spPr bwMode="auto">
          <a:xfrm>
            <a:off x="1143000" y="3276600"/>
            <a:ext cx="5257800" cy="193899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class</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Derived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lang="en-US" altLang="en-US" sz="1400" dirty="0">
                <a:solidFill>
                  <a:srgbClr val="A626A4"/>
                </a:solidFill>
                <a:latin typeface="Times New Roman" panose="02020603050405020304" pitchFamily="18" charset="0"/>
                <a:cs typeface="Times New Roman" panose="02020603050405020304" pitchFamily="18" charset="0"/>
              </a:rPr>
              <a:t>Access Specifier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Base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Modes in C++ Inheritance</a:t>
            </a:r>
            <a:endParaRPr lang="en-US" dirty="0"/>
          </a:p>
        </p:txBody>
      </p:sp>
      <p:pic>
        <p:nvPicPr>
          <p:cNvPr id="4" name="Content Placeholder 3"/>
          <p:cNvPicPr>
            <a:picLocks noGrp="1" noChangeAspect="1"/>
          </p:cNvPicPr>
          <p:nvPr>
            <p:ph idx="1"/>
          </p:nvPr>
        </p:nvPicPr>
        <p:blipFill>
          <a:blip r:embed="rId2"/>
          <a:stretch>
            <a:fillRect/>
          </a:stretch>
        </p:blipFill>
        <p:spPr>
          <a:xfrm>
            <a:off x="2133600" y="2472530"/>
            <a:ext cx="4953000" cy="3623469"/>
          </a:xfrm>
          <a:prstGeom prst="rect">
            <a:avLst/>
          </a:prstGeom>
        </p:spPr>
      </p:pic>
    </p:spTree>
    <p:extLst>
      <p:ext uri="{BB962C8B-B14F-4D97-AF65-F5344CB8AC3E}">
        <p14:creationId xmlns:p14="http://schemas.microsoft.com/office/powerpoint/2010/main" val="323760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Inheritance</a:t>
            </a:r>
          </a:p>
        </p:txBody>
      </p:sp>
      <p:sp>
        <p:nvSpPr>
          <p:cNvPr id="3" name="Content Placeholder 2"/>
          <p:cNvSpPr>
            <a:spLocks noGrp="1"/>
          </p:cNvSpPr>
          <p:nvPr>
            <p:ph idx="1"/>
          </p:nvPr>
        </p:nvSpPr>
        <p:spPr/>
        <p:txBody>
          <a:bodyPr/>
          <a:lstStyle/>
          <a:p>
            <a:r>
              <a:rPr lang="en-US" dirty="0"/>
              <a:t>A form of software reusability where a class </a:t>
            </a:r>
            <a:r>
              <a:rPr lang="en-US" i="1" dirty="0"/>
              <a:t>inherits</a:t>
            </a:r>
            <a:r>
              <a:rPr lang="en-US" dirty="0"/>
              <a:t> an existing class’ behavior and enhances it by adding more functionalities</a:t>
            </a:r>
          </a:p>
          <a:p>
            <a:endParaRPr lang="en-US" dirty="0"/>
          </a:p>
          <a:p>
            <a:r>
              <a:rPr lang="en-US" dirty="0"/>
              <a:t>The existing class  is called base class (or sometimes super class) and the new class is referred  to  as derived class (or sometimes sub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Visibility of Base Class Members</a:t>
            </a:r>
          </a:p>
        </p:txBody>
      </p:sp>
      <p:sp>
        <p:nvSpPr>
          <p:cNvPr id="3" name="Content Placeholder 2"/>
          <p:cNvSpPr>
            <a:spLocks noGrp="1"/>
          </p:cNvSpPr>
          <p:nvPr>
            <p:ph idx="1"/>
          </p:nvPr>
        </p:nvSpPr>
        <p:spPr/>
        <p:txBody>
          <a:bodyPr/>
          <a:lstStyle/>
          <a:p>
            <a:r>
              <a:rPr lang="en-US" dirty="0"/>
              <a:t>A derived class can use the access modifiers public, protected or private to restrict access to its base class members</a:t>
            </a:r>
          </a:p>
          <a:p>
            <a:endParaRPr lang="en-US" dirty="0"/>
          </a:p>
          <a:p>
            <a:endParaRPr lang="en-US" dirty="0"/>
          </a:p>
          <a:p>
            <a:r>
              <a:rPr lang="en-US" dirty="0"/>
              <a:t>In all situations, a derived class can never access private members of its base class</a:t>
            </a:r>
          </a:p>
        </p:txBody>
      </p:sp>
    </p:spTree>
    <p:extLst>
      <p:ext uri="{BB962C8B-B14F-4D97-AF65-F5344CB8AC3E}">
        <p14:creationId xmlns:p14="http://schemas.microsoft.com/office/powerpoint/2010/main" val="341567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D4C8-B7F9-4DD4-DA92-BEDA7CD07614}"/>
              </a:ext>
            </a:extLst>
          </p:cNvPr>
          <p:cNvSpPr>
            <a:spLocks noGrp="1"/>
          </p:cNvSpPr>
          <p:nvPr>
            <p:ph type="title"/>
          </p:nvPr>
        </p:nvSpPr>
        <p:spPr>
          <a:xfrm>
            <a:off x="457200" y="609600"/>
            <a:ext cx="8229600" cy="1143000"/>
          </a:xfrm>
        </p:spPr>
        <p:txBody>
          <a:bodyPr>
            <a:normAutofit fontScale="90000"/>
          </a:bodyPr>
          <a:lstStyle/>
          <a:p>
            <a:r>
              <a:rPr kumimoji="0" lang="en-US" altLang="en-US" sz="4400" b="1" i="0" u="none" strike="noStrike" cap="none" normalizeH="0" baseline="0" dirty="0">
                <a:ln>
                  <a:noFill/>
                </a:ln>
                <a:solidFill>
                  <a:srgbClr val="25265E"/>
                </a:solidFill>
                <a:effectLst/>
                <a:latin typeface="euclid_circular_a"/>
              </a:rPr>
              <a:t>public, protected and private inheritance in C++</a:t>
            </a:r>
            <a:br>
              <a:rPr kumimoji="0" lang="en-US" altLang="en-US" sz="4400" b="1" i="0" u="none" strike="noStrike" cap="none" normalizeH="0" baseline="0" dirty="0">
                <a:ln>
                  <a:noFill/>
                </a:ln>
                <a:solidFill>
                  <a:srgbClr val="25265E"/>
                </a:solidFill>
                <a:effectLst/>
                <a:latin typeface="euclid_circular_a"/>
              </a:rPr>
            </a:br>
            <a:endParaRPr lang="en-US" dirty="0"/>
          </a:p>
        </p:txBody>
      </p:sp>
      <p:sp>
        <p:nvSpPr>
          <p:cNvPr id="5" name="Rectangle 2">
            <a:extLst>
              <a:ext uri="{FF2B5EF4-FFF2-40B4-BE49-F238E27FC236}">
                <a16:creationId xmlns:a16="http://schemas.microsoft.com/office/drawing/2014/main" id="{444311E4-483A-70B7-886E-BA5FDA5DE9E1}"/>
              </a:ext>
            </a:extLst>
          </p:cNvPr>
          <p:cNvSpPr>
            <a:spLocks noGrp="1" noChangeArrowheads="1"/>
          </p:cNvSpPr>
          <p:nvPr>
            <p:ph idx="1"/>
          </p:nvPr>
        </p:nvSpPr>
        <p:spPr bwMode="auto">
          <a:xfrm>
            <a:off x="609600" y="1980888"/>
            <a:ext cx="6858000" cy="3354765"/>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euclid_circular_a"/>
              </a:rPr>
              <a:t>public</a:t>
            </a:r>
            <a:r>
              <a:rPr kumimoji="0" lang="en-US" altLang="en-US" sz="2000" b="0" i="0" u="none" strike="noStrike" cap="none" normalizeH="0" baseline="0" dirty="0">
                <a:ln>
                  <a:noFill/>
                </a:ln>
                <a:solidFill>
                  <a:schemeClr val="tx1"/>
                </a:solidFill>
                <a:effectLst/>
                <a:latin typeface="euclid_circular_a"/>
              </a:rPr>
              <a:t>, </a:t>
            </a:r>
            <a:r>
              <a:rPr kumimoji="0" lang="en-US" altLang="en-US" sz="2000" b="1" i="0" u="none" strike="noStrike" cap="none" normalizeH="0" baseline="0" dirty="0">
                <a:ln>
                  <a:noFill/>
                </a:ln>
                <a:solidFill>
                  <a:schemeClr val="tx1"/>
                </a:solidFill>
                <a:effectLst/>
                <a:latin typeface="euclid_circular_a"/>
              </a:rPr>
              <a:t>protected,</a:t>
            </a:r>
            <a:r>
              <a:rPr kumimoji="0" lang="en-US" altLang="en-US" sz="2000" b="0" i="0" u="none" strike="noStrike" cap="none" normalizeH="0" baseline="0" dirty="0">
                <a:ln>
                  <a:noFill/>
                </a:ln>
                <a:solidFill>
                  <a:schemeClr val="tx1"/>
                </a:solidFill>
                <a:effectLst/>
                <a:latin typeface="euclid_circular_a"/>
              </a:rPr>
              <a:t> and </a:t>
            </a:r>
            <a:r>
              <a:rPr kumimoji="0" lang="en-US" altLang="en-US" sz="2000" b="1" i="0" u="none" strike="noStrike" cap="none" normalizeH="0" baseline="0" dirty="0">
                <a:ln>
                  <a:noFill/>
                </a:ln>
                <a:solidFill>
                  <a:schemeClr val="tx1"/>
                </a:solidFill>
                <a:effectLst/>
                <a:latin typeface="euclid_circular_a"/>
              </a:rPr>
              <a:t>private</a:t>
            </a:r>
            <a:r>
              <a:rPr kumimoji="0" lang="en-US" altLang="en-US" sz="2000" b="0" i="0" u="none" strike="noStrike" cap="none" normalizeH="0" baseline="0" dirty="0">
                <a:ln>
                  <a:noFill/>
                </a:ln>
                <a:solidFill>
                  <a:schemeClr val="tx1"/>
                </a:solidFill>
                <a:effectLst/>
                <a:latin typeface="euclid_circular_a"/>
              </a:rPr>
              <a:t> inheritance have the following features: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euclid_circular_a"/>
              </a:rPr>
              <a:t>public inheritance</a:t>
            </a:r>
            <a:r>
              <a:rPr kumimoji="0" lang="en-US" altLang="en-US" sz="2000" b="0" i="0" u="none" strike="noStrike" cap="none" normalizeH="0" baseline="0" dirty="0">
                <a:ln>
                  <a:noFill/>
                </a:ln>
                <a:solidFill>
                  <a:schemeClr val="tx1"/>
                </a:solidFill>
                <a:effectLst/>
                <a:latin typeface="euclid_circular_a"/>
              </a:rPr>
              <a:t> makes </a:t>
            </a:r>
            <a:r>
              <a:rPr kumimoji="0" lang="en-US" altLang="en-US" sz="2000" b="0" i="0" u="none" strike="noStrike" cap="none" normalizeH="0" baseline="0" dirty="0">
                <a:ln>
                  <a:noFill/>
                </a:ln>
                <a:solidFill>
                  <a:schemeClr val="tx1"/>
                </a:solidFill>
                <a:effectLst/>
                <a:latin typeface="Droid Sans Mono"/>
              </a:rPr>
              <a:t>public</a:t>
            </a:r>
            <a:r>
              <a:rPr kumimoji="0" lang="en-US" altLang="en-US" sz="2000" b="0" i="0" u="none" strike="noStrike" cap="none" normalizeH="0" baseline="0" dirty="0">
                <a:ln>
                  <a:noFill/>
                </a:ln>
                <a:solidFill>
                  <a:schemeClr val="tx1"/>
                </a:solidFill>
                <a:effectLst/>
                <a:latin typeface="euclid_circular_a"/>
              </a:rPr>
              <a:t> members of the base class </a:t>
            </a:r>
            <a:r>
              <a:rPr kumimoji="0" lang="en-US" altLang="en-US" sz="2000" b="0" i="0" u="none" strike="noStrike" cap="none" normalizeH="0" baseline="0" dirty="0">
                <a:ln>
                  <a:noFill/>
                </a:ln>
                <a:solidFill>
                  <a:schemeClr val="tx1"/>
                </a:solidFill>
                <a:effectLst/>
                <a:latin typeface="Droid Sans Mono"/>
              </a:rPr>
              <a:t>public</a:t>
            </a:r>
            <a:r>
              <a:rPr kumimoji="0" lang="en-US" altLang="en-US" sz="2000" b="0" i="0" u="none" strike="noStrike" cap="none" normalizeH="0" baseline="0" dirty="0">
                <a:ln>
                  <a:noFill/>
                </a:ln>
                <a:solidFill>
                  <a:schemeClr val="tx1"/>
                </a:solidFill>
                <a:effectLst/>
                <a:latin typeface="euclid_circular_a"/>
              </a:rPr>
              <a:t> in the derived class, and the </a:t>
            </a:r>
            <a:r>
              <a:rPr kumimoji="0" lang="en-US" altLang="en-US" sz="2000" b="0" i="0" u="none" strike="noStrike" cap="none" normalizeH="0" baseline="0" dirty="0">
                <a:ln>
                  <a:noFill/>
                </a:ln>
                <a:solidFill>
                  <a:schemeClr val="tx1"/>
                </a:solidFill>
                <a:effectLst/>
                <a:latin typeface="Droid Sans Mono"/>
              </a:rPr>
              <a:t>protected</a:t>
            </a:r>
            <a:r>
              <a:rPr kumimoji="0" lang="en-US" altLang="en-US" sz="2000" b="0" i="0" u="none" strike="noStrike" cap="none" normalizeH="0" baseline="0" dirty="0">
                <a:ln>
                  <a:noFill/>
                </a:ln>
                <a:solidFill>
                  <a:schemeClr val="tx1"/>
                </a:solidFill>
                <a:effectLst/>
                <a:latin typeface="euclid_circular_a"/>
              </a:rPr>
              <a:t> members of the base class remain </a:t>
            </a:r>
            <a:r>
              <a:rPr kumimoji="0" lang="en-US" altLang="en-US" sz="2000" b="0" i="0" u="none" strike="noStrike" cap="none" normalizeH="0" baseline="0" dirty="0">
                <a:ln>
                  <a:noFill/>
                </a:ln>
                <a:solidFill>
                  <a:schemeClr val="tx1"/>
                </a:solidFill>
                <a:effectLst/>
                <a:latin typeface="Droid Sans Mono"/>
              </a:rPr>
              <a:t>protected</a:t>
            </a:r>
            <a:r>
              <a:rPr kumimoji="0" lang="en-US" altLang="en-US" sz="2000" b="0" i="0" u="none" strike="noStrike" cap="none" normalizeH="0" baseline="0" dirty="0">
                <a:ln>
                  <a:noFill/>
                </a:ln>
                <a:solidFill>
                  <a:schemeClr val="tx1"/>
                </a:solidFill>
                <a:effectLst/>
                <a:latin typeface="euclid_circular_a"/>
              </a:rPr>
              <a:t> in the derived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euclid_circular_a"/>
              </a:rPr>
              <a:t>protected inheritance</a:t>
            </a:r>
            <a:r>
              <a:rPr kumimoji="0" lang="en-US" altLang="en-US" sz="2000" b="0" i="0" u="none" strike="noStrike" cap="none" normalizeH="0" baseline="0" dirty="0">
                <a:ln>
                  <a:noFill/>
                </a:ln>
                <a:solidFill>
                  <a:schemeClr val="tx1"/>
                </a:solidFill>
                <a:effectLst/>
                <a:latin typeface="euclid_circular_a"/>
              </a:rPr>
              <a:t> makes the </a:t>
            </a:r>
            <a:r>
              <a:rPr kumimoji="0" lang="en-US" altLang="en-US" sz="2000" b="0" i="0" u="none" strike="noStrike" cap="none" normalizeH="0" baseline="0" dirty="0">
                <a:ln>
                  <a:noFill/>
                </a:ln>
                <a:solidFill>
                  <a:schemeClr val="tx1"/>
                </a:solidFill>
                <a:effectLst/>
                <a:latin typeface="Droid Sans Mono"/>
              </a:rPr>
              <a:t>public</a:t>
            </a:r>
            <a:r>
              <a:rPr kumimoji="0" lang="en-US" altLang="en-US" sz="2000" b="0" i="0" u="none" strike="noStrike" cap="none" normalizeH="0" baseline="0" dirty="0">
                <a:ln>
                  <a:noFill/>
                </a:ln>
                <a:solidFill>
                  <a:schemeClr val="tx1"/>
                </a:solidFill>
                <a:effectLst/>
                <a:latin typeface="euclid_circular_a"/>
              </a:rPr>
              <a:t> and </a:t>
            </a:r>
            <a:r>
              <a:rPr kumimoji="0" lang="en-US" altLang="en-US" sz="2000" b="0" i="0" u="none" strike="noStrike" cap="none" normalizeH="0" baseline="0" dirty="0">
                <a:ln>
                  <a:noFill/>
                </a:ln>
                <a:solidFill>
                  <a:schemeClr val="tx1"/>
                </a:solidFill>
                <a:effectLst/>
                <a:latin typeface="Droid Sans Mono"/>
              </a:rPr>
              <a:t>protected</a:t>
            </a:r>
            <a:r>
              <a:rPr kumimoji="0" lang="en-US" altLang="en-US" sz="2000" b="0" i="0" u="none" strike="noStrike" cap="none" normalizeH="0" baseline="0" dirty="0">
                <a:ln>
                  <a:noFill/>
                </a:ln>
                <a:solidFill>
                  <a:schemeClr val="tx1"/>
                </a:solidFill>
                <a:effectLst/>
                <a:latin typeface="euclid_circular_a"/>
              </a:rPr>
              <a:t> members of the base class </a:t>
            </a:r>
            <a:r>
              <a:rPr kumimoji="0" lang="en-US" altLang="en-US" sz="2000" b="0" i="0" u="none" strike="noStrike" cap="none" normalizeH="0" baseline="0" dirty="0">
                <a:ln>
                  <a:noFill/>
                </a:ln>
                <a:solidFill>
                  <a:schemeClr val="tx1"/>
                </a:solidFill>
                <a:effectLst/>
                <a:latin typeface="Droid Sans Mono"/>
              </a:rPr>
              <a:t>protected</a:t>
            </a:r>
            <a:r>
              <a:rPr kumimoji="0" lang="en-US" altLang="en-US" sz="2000" b="0" i="0" u="none" strike="noStrike" cap="none" normalizeH="0" baseline="0" dirty="0">
                <a:ln>
                  <a:noFill/>
                </a:ln>
                <a:solidFill>
                  <a:schemeClr val="tx1"/>
                </a:solidFill>
                <a:effectLst/>
                <a:latin typeface="euclid_circular_a"/>
              </a:rPr>
              <a:t> in the derived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euclid_circular_a"/>
              </a:rPr>
              <a:t>private inheritance</a:t>
            </a:r>
            <a:r>
              <a:rPr kumimoji="0" lang="en-US" altLang="en-US" sz="2000" b="0" i="0" u="none" strike="noStrike" cap="none" normalizeH="0" baseline="0" dirty="0">
                <a:ln>
                  <a:noFill/>
                </a:ln>
                <a:solidFill>
                  <a:schemeClr val="tx1"/>
                </a:solidFill>
                <a:effectLst/>
                <a:latin typeface="euclid_circular_a"/>
              </a:rPr>
              <a:t> makes the </a:t>
            </a:r>
            <a:r>
              <a:rPr kumimoji="0" lang="en-US" altLang="en-US" sz="2000" b="0" i="0" u="none" strike="noStrike" cap="none" normalizeH="0" baseline="0" dirty="0">
                <a:ln>
                  <a:noFill/>
                </a:ln>
                <a:solidFill>
                  <a:schemeClr val="tx1"/>
                </a:solidFill>
                <a:effectLst/>
                <a:latin typeface="Droid Sans Mono"/>
              </a:rPr>
              <a:t>public</a:t>
            </a:r>
            <a:r>
              <a:rPr kumimoji="0" lang="en-US" altLang="en-US" sz="2000" b="0" i="0" u="none" strike="noStrike" cap="none" normalizeH="0" baseline="0" dirty="0">
                <a:ln>
                  <a:noFill/>
                </a:ln>
                <a:solidFill>
                  <a:schemeClr val="tx1"/>
                </a:solidFill>
                <a:effectLst/>
                <a:latin typeface="euclid_circular_a"/>
              </a:rPr>
              <a:t> and </a:t>
            </a:r>
            <a:r>
              <a:rPr kumimoji="0" lang="en-US" altLang="en-US" sz="2000" b="0" i="0" u="none" strike="noStrike" cap="none" normalizeH="0" baseline="0" dirty="0">
                <a:ln>
                  <a:noFill/>
                </a:ln>
                <a:solidFill>
                  <a:schemeClr val="tx1"/>
                </a:solidFill>
                <a:effectLst/>
                <a:latin typeface="Droid Sans Mono"/>
              </a:rPr>
              <a:t>protected</a:t>
            </a:r>
            <a:r>
              <a:rPr kumimoji="0" lang="en-US" altLang="en-US" sz="2000" b="0" i="0" u="none" strike="noStrike" cap="none" normalizeH="0" baseline="0" dirty="0">
                <a:ln>
                  <a:noFill/>
                </a:ln>
                <a:solidFill>
                  <a:schemeClr val="tx1"/>
                </a:solidFill>
                <a:effectLst/>
                <a:latin typeface="euclid_circular_a"/>
              </a:rPr>
              <a:t> members of the base class </a:t>
            </a:r>
            <a:r>
              <a:rPr kumimoji="0" lang="en-US" altLang="en-US" sz="2000" b="0" i="0" u="none" strike="noStrike" cap="none" normalizeH="0" baseline="0" dirty="0">
                <a:ln>
                  <a:noFill/>
                </a:ln>
                <a:solidFill>
                  <a:schemeClr val="tx1"/>
                </a:solidFill>
                <a:effectLst/>
                <a:latin typeface="Droid Sans Mono"/>
              </a:rPr>
              <a:t>private</a:t>
            </a:r>
            <a:r>
              <a:rPr kumimoji="0" lang="en-US" altLang="en-US" sz="2000" b="0" i="0" u="none" strike="noStrike" cap="none" normalizeH="0" baseline="0" dirty="0">
                <a:ln>
                  <a:noFill/>
                </a:ln>
                <a:solidFill>
                  <a:schemeClr val="tx1"/>
                </a:solidFill>
                <a:effectLst/>
                <a:latin typeface="euclid_circular_a"/>
              </a:rPr>
              <a:t> in the derived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214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lstStyle/>
          <a:p>
            <a:r>
              <a:rPr lang="en-US" dirty="0"/>
              <a:t>The use of access modifier public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public</a:t>
            </a:r>
            <a:r>
              <a:rPr lang="en-US" b="1" dirty="0">
                <a:solidFill>
                  <a:schemeClr val="bg1">
                    <a:lumMod val="50000"/>
                  </a:schemeClr>
                </a:solidFill>
              </a:rPr>
              <a:t> 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lstStyle/>
          <a:p>
            <a:r>
              <a:rPr lang="en-US" dirty="0"/>
              <a:t>In public inheritance:</a:t>
            </a:r>
          </a:p>
          <a:p>
            <a:pPr lvl="1"/>
            <a:r>
              <a:rPr lang="en-US" dirty="0"/>
              <a:t>The </a:t>
            </a:r>
            <a:r>
              <a:rPr lang="en-US" b="1" dirty="0"/>
              <a:t>public</a:t>
            </a:r>
            <a:r>
              <a:rPr lang="en-US" dirty="0"/>
              <a:t> members of a base class are treated as </a:t>
            </a:r>
            <a:r>
              <a:rPr lang="en-US" b="1" dirty="0"/>
              <a:t>public</a:t>
            </a:r>
            <a:r>
              <a:rPr lang="en-US" dirty="0"/>
              <a:t> members of the derived class by other classes further down the hierarchy</a:t>
            </a:r>
          </a:p>
          <a:p>
            <a:pPr lvl="1"/>
            <a:endParaRPr lang="en-US" dirty="0"/>
          </a:p>
          <a:p>
            <a:pPr lvl="1"/>
            <a:r>
              <a:rPr lang="en-US" dirty="0"/>
              <a:t>The </a:t>
            </a:r>
            <a:r>
              <a:rPr lang="en-US" b="1" dirty="0"/>
              <a:t>protected</a:t>
            </a:r>
            <a:r>
              <a:rPr lang="en-US" dirty="0"/>
              <a:t> members of a base class are treated as </a:t>
            </a:r>
            <a:r>
              <a:rPr lang="en-US" b="1" dirty="0"/>
              <a:t>protected</a:t>
            </a:r>
            <a:r>
              <a:rPr lang="en-US" dirty="0"/>
              <a:t> members of the derived class by other classes further down the hierarchy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public Parent</a:t>
            </a:r>
            <a:br>
              <a:rPr lang="en-US" dirty="0"/>
            </a:br>
            <a:r>
              <a:rPr lang="en-US" dirty="0"/>
              <a:t>{</a:t>
            </a:r>
            <a:br>
              <a:rPr lang="en-US" dirty="0"/>
            </a:br>
            <a:r>
              <a:rPr lang="en-US" b="1" dirty="0"/>
              <a:t>    </a:t>
            </a:r>
            <a:r>
              <a:rPr lang="en-US" sz="2600" b="1" dirty="0">
                <a:solidFill>
                  <a:schemeClr val="bg1">
                    <a:lumMod val="50000"/>
                  </a:schemeClr>
                </a:solidFill>
              </a:rPr>
              <a:t>// can never access a directly</a:t>
            </a:r>
            <a:br>
              <a:rPr lang="en-US" sz="2600" b="1" dirty="0">
                <a:solidFill>
                  <a:schemeClr val="bg1">
                    <a:lumMod val="50000"/>
                  </a:schemeClr>
                </a:solidFill>
              </a:rPr>
            </a:br>
            <a:r>
              <a:rPr lang="en-US" sz="2600" b="1" dirty="0">
                <a:solidFill>
                  <a:schemeClr val="bg1">
                    <a:lumMod val="50000"/>
                  </a:schemeClr>
                </a:solidFill>
              </a:rPr>
              <a:t>    // can access b &amp; c directly</a:t>
            </a:r>
            <a:br>
              <a:rPr lang="en-US" dirty="0"/>
            </a:br>
            <a:r>
              <a:rPr lang="en-US" dirty="0"/>
              <a:t>}</a:t>
            </a:r>
          </a:p>
        </p:txBody>
      </p:sp>
      <p:cxnSp>
        <p:nvCxnSpPr>
          <p:cNvPr id="5" name="Straight Connector 4"/>
          <p:cNvCxnSpPr/>
          <p:nvPr/>
        </p:nvCxnSpPr>
        <p:spPr>
          <a:xfrm rot="5400000">
            <a:off x="2439194" y="3809206"/>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0600" y="1524000"/>
            <a:ext cx="4114800" cy="2092881"/>
          </a:xfrm>
          <a:prstGeom prst="rect">
            <a:avLst/>
          </a:prstGeom>
          <a:noFill/>
        </p:spPr>
        <p:txBody>
          <a:bodyPr wrap="square" rtlCol="0">
            <a:spAutoFit/>
          </a:bodyPr>
          <a:lstStyle/>
          <a:p>
            <a:r>
              <a:rPr lang="en-US" sz="2400" dirty="0"/>
              <a:t> 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 access b directly</a:t>
            </a:r>
            <a:br>
              <a:rPr lang="en-US" b="1" dirty="0">
                <a:solidFill>
                  <a:schemeClr val="bg1">
                    <a:lumMod val="50000"/>
                  </a:schemeClr>
                </a:solidFill>
              </a:rPr>
            </a:br>
            <a:r>
              <a:rPr lang="en-US" b="1" dirty="0">
                <a:solidFill>
                  <a:schemeClr val="bg1">
                    <a:lumMod val="50000"/>
                  </a:schemeClr>
                </a:solidFill>
              </a:rPr>
              <a:t>      // can access c directly</a:t>
            </a:r>
            <a:br>
              <a:rPr lang="en-US" sz="2400" dirty="0"/>
            </a:br>
            <a:r>
              <a:rPr lang="en-US" sz="24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lstStyle/>
          <a:p>
            <a:r>
              <a:rPr lang="en-US" dirty="0"/>
              <a:t>The use of access modifier protected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protected </a:t>
            </a:r>
            <a:r>
              <a:rPr lang="en-US" b="1" dirty="0">
                <a:solidFill>
                  <a:schemeClr val="bg1">
                    <a:lumMod val="50000"/>
                  </a:schemeClr>
                </a:solidFill>
              </a:rPr>
              <a:t>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lstStyle/>
          <a:p>
            <a:r>
              <a:rPr lang="en-US" dirty="0"/>
              <a:t>In protected inheritance:</a:t>
            </a:r>
          </a:p>
          <a:p>
            <a:pPr lvl="1"/>
            <a:r>
              <a:rPr lang="en-US" dirty="0"/>
              <a:t>The </a:t>
            </a:r>
            <a:r>
              <a:rPr lang="en-US" b="1" dirty="0"/>
              <a:t>public</a:t>
            </a:r>
            <a:r>
              <a:rPr lang="en-US" dirty="0"/>
              <a:t> members of a base class are treated as </a:t>
            </a:r>
            <a:r>
              <a:rPr lang="en-US" b="1" dirty="0"/>
              <a:t>protected </a:t>
            </a:r>
            <a:r>
              <a:rPr lang="en-US" dirty="0"/>
              <a:t>members of the derived class by other classes further down the hierarchy</a:t>
            </a:r>
          </a:p>
          <a:p>
            <a:pPr lvl="1"/>
            <a:endParaRPr lang="en-US" dirty="0"/>
          </a:p>
          <a:p>
            <a:pPr lvl="1"/>
            <a:r>
              <a:rPr lang="en-US" dirty="0"/>
              <a:t>The </a:t>
            </a:r>
            <a:r>
              <a:rPr lang="en-US" b="1" dirty="0"/>
              <a:t>protected</a:t>
            </a:r>
            <a:r>
              <a:rPr lang="en-US" dirty="0"/>
              <a:t> members of a base class are treated as </a:t>
            </a:r>
            <a:r>
              <a:rPr lang="en-US" b="1" dirty="0"/>
              <a:t>protected</a:t>
            </a:r>
            <a:r>
              <a:rPr lang="en-US" dirty="0"/>
              <a:t> members of the derived class by other classes further down the hierarchy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protected Parent</a:t>
            </a:r>
            <a:br>
              <a:rPr lang="en-US" dirty="0"/>
            </a:br>
            <a:r>
              <a:rPr lang="en-US" dirty="0"/>
              <a:t>{</a:t>
            </a:r>
            <a:br>
              <a:rPr lang="en-US" dirty="0"/>
            </a:br>
            <a:r>
              <a:rPr lang="en-US" b="1" dirty="0"/>
              <a:t>    </a:t>
            </a:r>
            <a:r>
              <a:rPr lang="en-US" sz="2600" b="1" dirty="0">
                <a:solidFill>
                  <a:schemeClr val="bg1">
                    <a:lumMod val="50000"/>
                  </a:schemeClr>
                </a:solidFill>
              </a:rPr>
              <a:t>// can never access a directly</a:t>
            </a:r>
            <a:br>
              <a:rPr lang="en-US" sz="2600" b="1" dirty="0">
                <a:solidFill>
                  <a:schemeClr val="bg1">
                    <a:lumMod val="50000"/>
                  </a:schemeClr>
                </a:solidFill>
              </a:rPr>
            </a:br>
            <a:r>
              <a:rPr lang="en-US" sz="2600" b="1" dirty="0">
                <a:solidFill>
                  <a:schemeClr val="bg1">
                    <a:lumMod val="50000"/>
                  </a:schemeClr>
                </a:solidFill>
              </a:rPr>
              <a:t>    // can access b &amp; c directly</a:t>
            </a:r>
            <a:br>
              <a:rPr lang="en-US" dirty="0"/>
            </a:br>
            <a:r>
              <a:rPr lang="en-US" dirty="0"/>
              <a:t>}</a:t>
            </a:r>
          </a:p>
        </p:txBody>
      </p:sp>
      <p:cxnSp>
        <p:nvCxnSpPr>
          <p:cNvPr id="5" name="Straight Connector 4"/>
          <p:cNvCxnSpPr/>
          <p:nvPr/>
        </p:nvCxnSpPr>
        <p:spPr>
          <a:xfrm rot="5400000">
            <a:off x="2667794" y="3810000"/>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524000"/>
            <a:ext cx="3886200" cy="2092881"/>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 access b directly</a:t>
            </a:r>
            <a:br>
              <a:rPr lang="en-US" b="1" dirty="0">
                <a:solidFill>
                  <a:schemeClr val="bg1">
                    <a:lumMod val="50000"/>
                  </a:schemeClr>
                </a:solidFill>
              </a:rPr>
            </a:br>
            <a:r>
              <a:rPr lang="en-US" b="1" dirty="0">
                <a:solidFill>
                  <a:schemeClr val="bg1">
                    <a:lumMod val="50000"/>
                  </a:schemeClr>
                </a:solidFill>
              </a:rPr>
              <a:t>      // can access c directly</a:t>
            </a:r>
            <a:br>
              <a:rPr lang="en-US" sz="2400" dirty="0"/>
            </a:br>
            <a:r>
              <a:rPr lang="en-US" sz="24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lstStyle/>
          <a:p>
            <a:r>
              <a:rPr lang="en-US" dirty="0"/>
              <a:t>The use of access modifier private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private </a:t>
            </a:r>
            <a:r>
              <a:rPr lang="en-US" b="1" dirty="0">
                <a:solidFill>
                  <a:schemeClr val="bg1">
                    <a:lumMod val="50000"/>
                  </a:schemeClr>
                </a:solidFill>
              </a:rPr>
              <a:t>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lstStyle/>
          <a:p>
            <a:r>
              <a:rPr lang="en-US" dirty="0"/>
              <a:t>In private inheritance:</a:t>
            </a:r>
          </a:p>
          <a:p>
            <a:pPr lvl="1"/>
            <a:r>
              <a:rPr lang="en-US" dirty="0"/>
              <a:t>All </a:t>
            </a:r>
            <a:r>
              <a:rPr lang="en-US" b="1" dirty="0"/>
              <a:t>public</a:t>
            </a:r>
            <a:r>
              <a:rPr lang="en-US" dirty="0"/>
              <a:t> &amp; </a:t>
            </a:r>
            <a:r>
              <a:rPr lang="en-US" b="1" dirty="0"/>
              <a:t>protected</a:t>
            </a:r>
            <a:r>
              <a:rPr lang="en-US" dirty="0"/>
              <a:t> members of a base class are treated as </a:t>
            </a:r>
            <a:r>
              <a:rPr lang="en-US" b="1" dirty="0"/>
              <a:t>private </a:t>
            </a:r>
            <a:r>
              <a:rPr lang="en-US" dirty="0"/>
              <a:t>members of the derived class by other classes further down the hierarchy </a:t>
            </a:r>
          </a:p>
          <a:p>
            <a:pPr lvl="1"/>
            <a:endParaRPr lang="en-US" dirty="0"/>
          </a:p>
          <a:p>
            <a:pPr lvl="1"/>
            <a:r>
              <a:rPr lang="en-US" dirty="0"/>
              <a:t>In other words, these members can be seen as </a:t>
            </a:r>
            <a:r>
              <a:rPr lang="en-US" i="1" dirty="0"/>
              <a:t>locked</a:t>
            </a:r>
            <a:r>
              <a:rPr lang="en-US" dirty="0"/>
              <a:t> and cannot be accessed further down the hierarchy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lstStyle/>
          <a:p>
            <a:r>
              <a:rPr lang="en-US" dirty="0"/>
              <a:t>The </a:t>
            </a:r>
            <a:r>
              <a:rPr lang="en-US" i="1" dirty="0"/>
              <a:t>is-a</a:t>
            </a:r>
            <a:r>
              <a:rPr lang="en-US" dirty="0"/>
              <a:t> relationship represents inheritance</a:t>
            </a:r>
          </a:p>
          <a:p>
            <a:endParaRPr lang="en-US" dirty="0"/>
          </a:p>
          <a:p>
            <a:r>
              <a:rPr lang="en-US" dirty="0"/>
              <a:t>The </a:t>
            </a:r>
            <a:r>
              <a:rPr lang="en-US" i="1" dirty="0"/>
              <a:t>car</a:t>
            </a:r>
            <a:r>
              <a:rPr lang="en-US" dirty="0"/>
              <a:t> is a vehicle, so any attributes and behaviors of a </a:t>
            </a:r>
            <a:r>
              <a:rPr lang="en-US" i="1" dirty="0"/>
              <a:t>vehicle</a:t>
            </a:r>
            <a:r>
              <a:rPr lang="en-US" dirty="0"/>
              <a:t> are also attributes and behaviors of a </a:t>
            </a:r>
            <a:r>
              <a:rPr lang="en-US" i="1" dirty="0"/>
              <a:t>car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private Parent</a:t>
            </a:r>
            <a:br>
              <a:rPr lang="en-US" dirty="0"/>
            </a:br>
            <a:r>
              <a:rPr lang="en-US" dirty="0"/>
              <a:t>{</a:t>
            </a:r>
            <a:br>
              <a:rPr lang="en-US" dirty="0"/>
            </a:br>
            <a:r>
              <a:rPr lang="en-US" b="1" dirty="0"/>
              <a:t>     </a:t>
            </a:r>
            <a:r>
              <a:rPr lang="en-US" sz="2600" b="1" dirty="0">
                <a:solidFill>
                  <a:schemeClr val="bg1">
                    <a:lumMod val="50000"/>
                  </a:schemeClr>
                </a:solidFill>
              </a:rPr>
              <a:t>// can never access </a:t>
            </a:r>
            <a:r>
              <a:rPr lang="en-US" sz="2600" b="1">
                <a:solidFill>
                  <a:schemeClr val="bg1">
                    <a:lumMod val="50000"/>
                  </a:schemeClr>
                </a:solidFill>
              </a:rPr>
              <a:t>a directly</a:t>
            </a:r>
            <a:br>
              <a:rPr lang="en-US" sz="2600" b="1">
                <a:solidFill>
                  <a:schemeClr val="bg1">
                    <a:lumMod val="50000"/>
                  </a:schemeClr>
                </a:solidFill>
              </a:rPr>
            </a:br>
            <a:r>
              <a:rPr lang="en-US" sz="2600" b="1">
                <a:solidFill>
                  <a:schemeClr val="bg1">
                    <a:lumMod val="50000"/>
                  </a:schemeClr>
                </a:solidFill>
              </a:rPr>
              <a:t>     // </a:t>
            </a:r>
            <a:r>
              <a:rPr lang="en-US" sz="2600" b="1" dirty="0">
                <a:solidFill>
                  <a:schemeClr val="bg1">
                    <a:lumMod val="50000"/>
                  </a:schemeClr>
                </a:solidFill>
              </a:rPr>
              <a:t>can access b &amp; c directly</a:t>
            </a:r>
            <a:br>
              <a:rPr lang="en-US" dirty="0"/>
            </a:br>
            <a:r>
              <a:rPr lang="en-US" dirty="0"/>
              <a:t>}</a:t>
            </a:r>
          </a:p>
        </p:txBody>
      </p:sp>
      <p:cxnSp>
        <p:nvCxnSpPr>
          <p:cNvPr id="5" name="Straight Connector 4"/>
          <p:cNvCxnSpPr/>
          <p:nvPr/>
        </p:nvCxnSpPr>
        <p:spPr>
          <a:xfrm rot="5400000">
            <a:off x="2667794" y="3810000"/>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524000"/>
            <a:ext cx="3886200" cy="2092881"/>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cannot access b directly</a:t>
            </a:r>
            <a:br>
              <a:rPr lang="en-US" b="1" dirty="0">
                <a:solidFill>
                  <a:schemeClr val="bg1">
                    <a:lumMod val="50000"/>
                  </a:schemeClr>
                </a:solidFill>
              </a:rPr>
            </a:br>
            <a:r>
              <a:rPr lang="en-US" b="1" dirty="0">
                <a:solidFill>
                  <a:schemeClr val="bg1">
                    <a:lumMod val="50000"/>
                  </a:schemeClr>
                </a:solidFill>
              </a:rPr>
              <a:t>      // cannot access c directly</a:t>
            </a:r>
            <a:br>
              <a:rPr lang="en-US" sz="2400" dirty="0"/>
            </a:br>
            <a:r>
              <a:rPr lang="en-US" sz="24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55320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class A</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public:</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xPublic</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protected:</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xProtected</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private: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xPrivate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class B : public A</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 main()</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a.xPublic</a:t>
            </a:r>
            <a:r>
              <a:rPr lang="en-US" sz="1800" dirty="0">
                <a:latin typeface="Times New Roman" panose="02020603050405020304" pitchFamily="18" charset="0"/>
                <a:cs typeface="Times New Roman" panose="02020603050405020304" pitchFamily="18" charset="0"/>
              </a:rPr>
              <a:t> = 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a.xProtected</a:t>
            </a:r>
            <a:r>
              <a:rPr lang="en-US" sz="1800" dirty="0">
                <a:latin typeface="Times New Roman" panose="02020603050405020304" pitchFamily="18" charset="0"/>
                <a:cs typeface="Times New Roman" panose="02020603050405020304" pitchFamily="18" charset="0"/>
              </a:rPr>
              <a:t> = 0; // error: inaccessible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a.xPrivate</a:t>
            </a:r>
            <a:r>
              <a:rPr lang="en-US" sz="1800" dirty="0">
                <a:latin typeface="Times New Roman" panose="02020603050405020304" pitchFamily="18" charset="0"/>
                <a:cs typeface="Times New Roman" panose="02020603050405020304" pitchFamily="18" charset="0"/>
              </a:rPr>
              <a:t> = 0;   // error: inaccessible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B </a:t>
            </a:r>
            <a:r>
              <a:rPr lang="en-US" sz="1800" dirty="0" err="1">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b.xPublic</a:t>
            </a:r>
            <a:r>
              <a:rPr lang="en-US" sz="1800" dirty="0">
                <a:latin typeface="Times New Roman" panose="02020603050405020304" pitchFamily="18" charset="0"/>
                <a:cs typeface="Times New Roman" panose="02020603050405020304" pitchFamily="18" charset="0"/>
              </a:rPr>
              <a:t> = 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b.xProtected</a:t>
            </a:r>
            <a:r>
              <a:rPr lang="en-US" sz="1800" dirty="0">
                <a:latin typeface="Times New Roman" panose="02020603050405020304" pitchFamily="18" charset="0"/>
                <a:cs typeface="Times New Roman" panose="02020603050405020304" pitchFamily="18" charset="0"/>
              </a:rPr>
              <a:t> = 0;  // error: inaccessible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b.xPrivate</a:t>
            </a:r>
            <a:r>
              <a:rPr lang="en-US" sz="1800" dirty="0">
                <a:latin typeface="Times New Roman" panose="02020603050405020304" pitchFamily="18" charset="0"/>
                <a:cs typeface="Times New Roman" panose="02020603050405020304" pitchFamily="18" charset="0"/>
              </a:rPr>
              <a:t> = 0;    // error: inaccessible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return 0;       }</a:t>
            </a:r>
          </a:p>
        </p:txBody>
      </p:sp>
    </p:spTree>
    <p:extLst>
      <p:ext uri="{BB962C8B-B14F-4D97-AF65-F5344CB8AC3E}">
        <p14:creationId xmlns:p14="http://schemas.microsoft.com/office/powerpoint/2010/main" val="1005495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Types of Inheritance</a:t>
            </a:r>
          </a:p>
          <a:p>
            <a:r>
              <a:rPr lang="en-US" dirty="0"/>
              <a:t>Function Overloading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FB55-D3E6-D439-E9E4-9984B1381A79}"/>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0EF034B2-B36B-FB49-6D35-4E82AED462F7}"/>
              </a:ext>
            </a:extLst>
          </p:cNvPr>
          <p:cNvSpPr>
            <a:spLocks noGrp="1"/>
          </p:cNvSpPr>
          <p:nvPr>
            <p:ph sz="half" idx="1"/>
          </p:nvPr>
        </p:nvSpPr>
        <p:spPr>
          <a:xfrm>
            <a:off x="457200" y="1600200"/>
            <a:ext cx="4038600" cy="5257800"/>
          </a:xfrm>
        </p:spPr>
        <p:txBody>
          <a:bodyPr>
            <a:noAutofit/>
          </a:bodyPr>
          <a:lstStyle/>
          <a:p>
            <a:pPr marL="0" indent="0">
              <a:buNone/>
            </a:pPr>
            <a:r>
              <a:rPr lang="en-US" sz="2400" dirty="0"/>
              <a:t>Start with simple class called “Calculator”</a:t>
            </a:r>
          </a:p>
          <a:p>
            <a:pPr marL="0" indent="0">
              <a:buNone/>
            </a:pPr>
            <a:r>
              <a:rPr lang="en-US" sz="2400" dirty="0"/>
              <a:t>In calculator class we have different method.</a:t>
            </a:r>
          </a:p>
          <a:p>
            <a:pPr marL="0" indent="0">
              <a:buNone/>
            </a:pPr>
            <a:r>
              <a:rPr lang="en-US" sz="2400" dirty="0"/>
              <a:t>For example : Addition () , Subtraction() ,</a:t>
            </a:r>
          </a:p>
          <a:p>
            <a:pPr marL="0" indent="0">
              <a:buNone/>
            </a:pPr>
            <a:r>
              <a:rPr lang="en-US" sz="2400" dirty="0"/>
              <a:t>Division () ,Multiplication () </a:t>
            </a:r>
          </a:p>
          <a:p>
            <a:pPr marL="0" indent="0">
              <a:buNone/>
            </a:pPr>
            <a:r>
              <a:rPr lang="en-US" sz="2400" dirty="0"/>
              <a:t>With the help of object, we can access these behaviors of calculator.</a:t>
            </a:r>
          </a:p>
          <a:p>
            <a:pPr marL="0" indent="0">
              <a:buNone/>
            </a:pPr>
            <a:r>
              <a:rPr lang="en-US" sz="2400" dirty="0"/>
              <a:t>But what if latter we want to create advance calculator or scientific calculator.</a:t>
            </a:r>
          </a:p>
        </p:txBody>
      </p:sp>
      <p:sp>
        <p:nvSpPr>
          <p:cNvPr id="4" name="Content Placeholder 3">
            <a:extLst>
              <a:ext uri="{FF2B5EF4-FFF2-40B4-BE49-F238E27FC236}">
                <a16:creationId xmlns:a16="http://schemas.microsoft.com/office/drawing/2014/main" id="{E0D80F6E-7983-7912-D834-A2D460D85649}"/>
              </a:ext>
            </a:extLst>
          </p:cNvPr>
          <p:cNvSpPr>
            <a:spLocks noGrp="1"/>
          </p:cNvSpPr>
          <p:nvPr>
            <p:ph sz="half" idx="2"/>
          </p:nvPr>
        </p:nvSpPr>
        <p:spPr/>
        <p:txBody>
          <a:bodyPr>
            <a:noAutofit/>
          </a:bodyPr>
          <a:lstStyle/>
          <a:p>
            <a:pPr marL="0" indent="0">
              <a:buNone/>
            </a:pPr>
            <a:r>
              <a:rPr lang="en-US" sz="1600" dirty="0"/>
              <a:t>One solution is you will edit class calculator but what do you think what should be problem ?</a:t>
            </a:r>
          </a:p>
          <a:p>
            <a:pPr marL="0" indent="0">
              <a:buNone/>
            </a:pPr>
            <a:r>
              <a:rPr lang="en-US" sz="1600" dirty="0"/>
              <a:t>Another solution is you will create </a:t>
            </a:r>
            <a:r>
              <a:rPr lang="en-US" sz="1600" dirty="0" err="1"/>
              <a:t>AdvanceCalculator</a:t>
            </a:r>
            <a:r>
              <a:rPr lang="en-US" sz="1600" dirty="0"/>
              <a:t>() class which has both advance and basic features both but again what do you think is it correct way ? Do we implement same features again and again.</a:t>
            </a:r>
          </a:p>
          <a:p>
            <a:pPr marL="0" indent="0">
              <a:buNone/>
            </a:pPr>
            <a:r>
              <a:rPr lang="en-US" sz="1600" dirty="0"/>
              <a:t>Can we use behavior of class Calculator in advance calculator class this is called “Inheritance” we can easily inherit the property and behavior of other class.</a:t>
            </a:r>
          </a:p>
          <a:p>
            <a:pPr marL="0" indent="0">
              <a:buNone/>
            </a:pPr>
            <a:r>
              <a:rPr lang="en-US" sz="1600" dirty="0"/>
              <a:t>We can easily say this </a:t>
            </a:r>
            <a:r>
              <a:rPr lang="en-US" sz="1600" dirty="0" err="1"/>
              <a:t>AdvanceCalculator</a:t>
            </a:r>
            <a:r>
              <a:rPr lang="en-US" sz="1600" dirty="0"/>
              <a:t> is Calculator.</a:t>
            </a:r>
          </a:p>
          <a:p>
            <a:pPr marL="0" indent="0">
              <a:buNone/>
            </a:pPr>
            <a:r>
              <a:rPr lang="en-US" sz="1600" dirty="0"/>
              <a:t>Class from we can inherit property and behavior of other class is called “Parent class or Super Class ,Base Class and class which inherit properties and behavior is called “Child Class ,Sub Class or Derived Class. </a:t>
            </a:r>
          </a:p>
        </p:txBody>
      </p:sp>
      <p:sp>
        <p:nvSpPr>
          <p:cNvPr id="5" name="Slide Number Placeholder 4">
            <a:extLst>
              <a:ext uri="{FF2B5EF4-FFF2-40B4-BE49-F238E27FC236}">
                <a16:creationId xmlns:a16="http://schemas.microsoft.com/office/drawing/2014/main" id="{EA5E3EBD-383F-9AED-EFD2-98A737C5A373}"/>
              </a:ext>
            </a:extLst>
          </p:cNvPr>
          <p:cNvSpPr>
            <a:spLocks noGrp="1"/>
          </p:cNvSpPr>
          <p:nvPr>
            <p:ph type="sldNum" sz="quarter" idx="12"/>
          </p:nvPr>
        </p:nvSpPr>
        <p:spPr/>
        <p:txBody>
          <a:bodyPr/>
          <a:lstStyle/>
          <a:p>
            <a:fld id="{F7E2BB87-D71E-4CF9-82E5-0EC57876DD58}" type="slidenum">
              <a:rPr lang="en-US" smtClean="0"/>
              <a:t>4</a:t>
            </a:fld>
            <a:endParaRPr lang="en-US"/>
          </a:p>
        </p:txBody>
      </p:sp>
    </p:spTree>
    <p:extLst>
      <p:ext uri="{BB962C8B-B14F-4D97-AF65-F5344CB8AC3E}">
        <p14:creationId xmlns:p14="http://schemas.microsoft.com/office/powerpoint/2010/main" val="404183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C3E3-DF4F-0D7B-74E1-F9745F46502F}"/>
              </a:ext>
            </a:extLst>
          </p:cNvPr>
          <p:cNvSpPr>
            <a:spLocks noGrp="1"/>
          </p:cNvSpPr>
          <p:nvPr>
            <p:ph type="title"/>
          </p:nvPr>
        </p:nvSpPr>
        <p:spPr/>
        <p:txBody>
          <a:bodyPr>
            <a:normAutofit fontScale="90000"/>
          </a:bodyPr>
          <a:lstStyle/>
          <a:p>
            <a:r>
              <a:rPr lang="en-US" dirty="0"/>
              <a:t>Simple basic class of calculator Example </a:t>
            </a:r>
          </a:p>
        </p:txBody>
      </p:sp>
      <p:sp>
        <p:nvSpPr>
          <p:cNvPr id="3" name="Content Placeholder 2">
            <a:extLst>
              <a:ext uri="{FF2B5EF4-FFF2-40B4-BE49-F238E27FC236}">
                <a16:creationId xmlns:a16="http://schemas.microsoft.com/office/drawing/2014/main" id="{FCA7F24D-DA77-6568-4F1F-18CDB4393218}"/>
              </a:ext>
            </a:extLst>
          </p:cNvPr>
          <p:cNvSpPr>
            <a:spLocks noGrp="1"/>
          </p:cNvSpPr>
          <p:nvPr>
            <p:ph sz="half" idx="1"/>
          </p:nvPr>
        </p:nvSpPr>
        <p:spPr/>
        <p:txBody>
          <a:bodyPr>
            <a:normAutofit fontScale="55000" lnSpcReduction="20000"/>
          </a:bodyPr>
          <a:lstStyle/>
          <a:p>
            <a:pPr marL="0" indent="0">
              <a:buNone/>
            </a:pPr>
            <a:r>
              <a:rPr lang="en-US" sz="5100" dirty="0"/>
              <a:t>class Calculator{</a:t>
            </a:r>
          </a:p>
          <a:p>
            <a:pPr marL="0" indent="0">
              <a:buNone/>
            </a:pPr>
            <a:r>
              <a:rPr lang="en-US" sz="5100" dirty="0"/>
              <a:t>    public :</a:t>
            </a:r>
          </a:p>
          <a:p>
            <a:pPr marL="0" indent="0">
              <a:buNone/>
            </a:pPr>
            <a:r>
              <a:rPr lang="en-US" sz="5100" dirty="0"/>
              <a:t>     int add(int n1,int n2){</a:t>
            </a:r>
          </a:p>
          <a:p>
            <a:pPr marL="0" indent="0">
              <a:buNone/>
            </a:pPr>
            <a:r>
              <a:rPr lang="en-US" sz="5100" dirty="0"/>
              <a:t>        return n1+n2;</a:t>
            </a:r>
          </a:p>
          <a:p>
            <a:pPr marL="0" indent="0">
              <a:buNone/>
            </a:pPr>
            <a:r>
              <a:rPr lang="en-US" sz="5100" dirty="0"/>
              <a:t>    }</a:t>
            </a:r>
          </a:p>
          <a:p>
            <a:pPr marL="0" indent="0">
              <a:buNone/>
            </a:pPr>
            <a:r>
              <a:rPr lang="en-US" sz="5100" dirty="0"/>
              <a:t>    int sub (int n1,int n2){</a:t>
            </a:r>
          </a:p>
          <a:p>
            <a:pPr marL="0" indent="0">
              <a:buNone/>
            </a:pPr>
            <a:r>
              <a:rPr lang="en-US" sz="5100" dirty="0"/>
              <a:t>        return n1-n2;</a:t>
            </a:r>
          </a:p>
          <a:p>
            <a:pPr marL="0" indent="0">
              <a:buNone/>
            </a:pPr>
            <a:r>
              <a:rPr lang="en-US" sz="5100" dirty="0"/>
              <a:t>    }</a:t>
            </a:r>
          </a:p>
          <a:p>
            <a:pPr marL="0" indent="0">
              <a:buNone/>
            </a:pPr>
            <a:r>
              <a:rPr lang="en-US" sz="5100" dirty="0"/>
              <a:t>}</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BE5E8D89-BB51-B7B2-1D88-99BFAAC1866F}"/>
              </a:ext>
            </a:extLst>
          </p:cNvPr>
          <p:cNvSpPr>
            <a:spLocks noGrp="1"/>
          </p:cNvSpPr>
          <p:nvPr>
            <p:ph sz="half" idx="2"/>
          </p:nvPr>
        </p:nvSpPr>
        <p:spPr>
          <a:xfrm>
            <a:off x="4491990" y="1600200"/>
            <a:ext cx="3566160" cy="4239597"/>
          </a:xfrm>
        </p:spPr>
        <p:txBody>
          <a:bodyPr>
            <a:normAutofit fontScale="55000" lnSpcReduction="20000"/>
          </a:bodyPr>
          <a:lstStyle/>
          <a:p>
            <a:pPr marL="0" indent="0">
              <a:buNone/>
            </a:pPr>
            <a:r>
              <a:rPr lang="en-US" sz="3300" dirty="0"/>
              <a:t>Int main(){</a:t>
            </a:r>
          </a:p>
          <a:p>
            <a:pPr marL="0" indent="0">
              <a:buNone/>
            </a:pPr>
            <a:r>
              <a:rPr lang="en-US" sz="3300" dirty="0"/>
              <a:t>  Calculator obj;</a:t>
            </a:r>
          </a:p>
          <a:p>
            <a:pPr marL="0" indent="0">
              <a:buNone/>
            </a:pPr>
            <a:r>
              <a:rPr lang="en-US" sz="3300" dirty="0"/>
              <a:t>        int r1= </a:t>
            </a:r>
            <a:r>
              <a:rPr lang="en-US" sz="3300" dirty="0" err="1"/>
              <a:t>obj.add</a:t>
            </a:r>
            <a:r>
              <a:rPr lang="en-US" sz="3300" dirty="0"/>
              <a:t>(3,4);</a:t>
            </a:r>
          </a:p>
          <a:p>
            <a:pPr marL="0" indent="0">
              <a:buNone/>
            </a:pPr>
            <a:r>
              <a:rPr lang="en-US" sz="3300" dirty="0"/>
              <a:t>       // int r2 =</a:t>
            </a:r>
            <a:r>
              <a:rPr lang="en-US" sz="3300" dirty="0" err="1"/>
              <a:t>obj.sub</a:t>
            </a:r>
            <a:r>
              <a:rPr lang="en-US" sz="3300" dirty="0"/>
              <a:t>(4,2);</a:t>
            </a:r>
          </a:p>
          <a:p>
            <a:pPr marL="0" indent="0">
              <a:buNone/>
            </a:pPr>
            <a:r>
              <a:rPr lang="en-US" sz="3300" dirty="0"/>
              <a:t>        </a:t>
            </a:r>
            <a:r>
              <a:rPr lang="en-US" sz="3300" dirty="0" err="1"/>
              <a:t>cout</a:t>
            </a:r>
            <a:r>
              <a:rPr lang="en-US" sz="3300" dirty="0"/>
              <a:t> &lt;&lt; r1;</a:t>
            </a:r>
          </a:p>
          <a:p>
            <a:pPr marL="0" indent="0">
              <a:buNone/>
            </a:pPr>
            <a:r>
              <a:rPr lang="en-US" sz="3300" dirty="0"/>
              <a:t>    }     </a:t>
            </a:r>
          </a:p>
          <a:p>
            <a:pPr marL="0" indent="0">
              <a:buNone/>
            </a:pPr>
            <a:r>
              <a:rPr lang="en-US" sz="3300" dirty="0"/>
              <a:t>    }</a:t>
            </a:r>
          </a:p>
          <a:p>
            <a:pPr marL="0" indent="0">
              <a:buNone/>
            </a:pPr>
            <a:r>
              <a:rPr lang="en-US" sz="3300" dirty="0"/>
              <a:t>Note : This basic calculator class has only two features. Later another client want to add more two features.  </a:t>
            </a:r>
          </a:p>
          <a:p>
            <a:endParaRPr lang="en-US" dirty="0"/>
          </a:p>
        </p:txBody>
      </p:sp>
      <p:sp>
        <p:nvSpPr>
          <p:cNvPr id="5" name="Slide Number Placeholder 4">
            <a:extLst>
              <a:ext uri="{FF2B5EF4-FFF2-40B4-BE49-F238E27FC236}">
                <a16:creationId xmlns:a16="http://schemas.microsoft.com/office/drawing/2014/main" id="{80EC85B8-4F2D-EF29-0CDB-D93303726783}"/>
              </a:ext>
            </a:extLst>
          </p:cNvPr>
          <p:cNvSpPr>
            <a:spLocks noGrp="1"/>
          </p:cNvSpPr>
          <p:nvPr>
            <p:ph type="sldNum" sz="quarter" idx="12"/>
          </p:nvPr>
        </p:nvSpPr>
        <p:spPr/>
        <p:txBody>
          <a:bodyPr/>
          <a:lstStyle/>
          <a:p>
            <a:fld id="{F7E2BB87-D71E-4CF9-82E5-0EC57876DD58}" type="slidenum">
              <a:rPr lang="en-US" smtClean="0"/>
              <a:t>5</a:t>
            </a:fld>
            <a:endParaRPr lang="en-US"/>
          </a:p>
        </p:txBody>
      </p:sp>
    </p:spTree>
    <p:extLst>
      <p:ext uri="{BB962C8B-B14F-4D97-AF65-F5344CB8AC3E}">
        <p14:creationId xmlns:p14="http://schemas.microsoft.com/office/powerpoint/2010/main" val="41654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1655-371D-5037-A88E-696341278214}"/>
              </a:ext>
            </a:extLst>
          </p:cNvPr>
          <p:cNvSpPr>
            <a:spLocks noGrp="1"/>
          </p:cNvSpPr>
          <p:nvPr>
            <p:ph type="title"/>
          </p:nvPr>
        </p:nvSpPr>
        <p:spPr/>
        <p:txBody>
          <a:bodyPr/>
          <a:lstStyle/>
          <a:p>
            <a:r>
              <a:rPr lang="en-US" dirty="0"/>
              <a:t>Advance calculator class example</a:t>
            </a:r>
          </a:p>
        </p:txBody>
      </p:sp>
      <p:sp>
        <p:nvSpPr>
          <p:cNvPr id="3" name="Content Placeholder 2">
            <a:extLst>
              <a:ext uri="{FF2B5EF4-FFF2-40B4-BE49-F238E27FC236}">
                <a16:creationId xmlns:a16="http://schemas.microsoft.com/office/drawing/2014/main" id="{84CC60BB-99F7-4062-F050-C5C9D0777ECE}"/>
              </a:ext>
            </a:extLst>
          </p:cNvPr>
          <p:cNvSpPr>
            <a:spLocks noGrp="1"/>
          </p:cNvSpPr>
          <p:nvPr>
            <p:ph sz="half" idx="1"/>
          </p:nvPr>
        </p:nvSpPr>
        <p:spPr/>
        <p:txBody>
          <a:bodyPr>
            <a:normAutofit fontScale="77500" lnSpcReduction="20000"/>
          </a:bodyPr>
          <a:lstStyle/>
          <a:p>
            <a:pPr marL="0" indent="0">
              <a:buNone/>
            </a:pPr>
            <a:r>
              <a:rPr lang="en-US" dirty="0"/>
              <a:t>using namespace std;</a:t>
            </a:r>
          </a:p>
          <a:p>
            <a:pPr marL="0" indent="0">
              <a:buNone/>
            </a:pPr>
            <a:r>
              <a:rPr lang="en-US" dirty="0"/>
              <a:t>class </a:t>
            </a:r>
            <a:r>
              <a:rPr lang="en-US" dirty="0" err="1"/>
              <a:t>BasicCalculator</a:t>
            </a:r>
            <a:r>
              <a:rPr lang="en-US" dirty="0"/>
              <a:t>{</a:t>
            </a:r>
          </a:p>
          <a:p>
            <a:pPr marL="0" indent="0">
              <a:buNone/>
            </a:pPr>
            <a:r>
              <a:rPr lang="en-US" dirty="0"/>
              <a:t>    public:</a:t>
            </a:r>
          </a:p>
          <a:p>
            <a:pPr marL="0" indent="0">
              <a:buNone/>
            </a:pPr>
            <a:r>
              <a:rPr lang="en-US" dirty="0"/>
              <a:t>	int add(int n1,int n2){</a:t>
            </a:r>
          </a:p>
          <a:p>
            <a:pPr marL="0" indent="0">
              <a:buNone/>
            </a:pPr>
            <a:r>
              <a:rPr lang="en-US" dirty="0"/>
              <a:t>        return n1+n2;</a:t>
            </a:r>
          </a:p>
          <a:p>
            <a:pPr marL="0" indent="0">
              <a:buNone/>
            </a:pPr>
            <a:r>
              <a:rPr lang="en-US" dirty="0"/>
              <a:t>    }</a:t>
            </a:r>
          </a:p>
          <a:p>
            <a:pPr marL="0" indent="0">
              <a:buNone/>
            </a:pPr>
            <a:r>
              <a:rPr lang="en-US" dirty="0"/>
              <a:t>    int sub (int n1,int n2){</a:t>
            </a:r>
          </a:p>
          <a:p>
            <a:pPr marL="0" indent="0">
              <a:buNone/>
            </a:pPr>
            <a:r>
              <a:rPr lang="en-US" dirty="0"/>
              <a:t>        return n1-n2;</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5FD79D21-D319-E21F-C99F-81589ECD011D}"/>
              </a:ext>
            </a:extLst>
          </p:cNvPr>
          <p:cNvSpPr>
            <a:spLocks noGrp="1"/>
          </p:cNvSpPr>
          <p:nvPr>
            <p:ph sz="half" idx="2"/>
          </p:nvPr>
        </p:nvSpPr>
        <p:spPr/>
        <p:txBody>
          <a:bodyPr>
            <a:normAutofit fontScale="77500" lnSpcReduction="20000"/>
          </a:bodyPr>
          <a:lstStyle/>
          <a:p>
            <a:pPr marL="0" indent="0">
              <a:buNone/>
            </a:pPr>
            <a:r>
              <a:rPr lang="en-US" dirty="0"/>
              <a:t>class </a:t>
            </a:r>
            <a:r>
              <a:rPr lang="en-US" dirty="0" err="1"/>
              <a:t>AdanceCalculator</a:t>
            </a:r>
            <a:r>
              <a:rPr lang="en-US" dirty="0"/>
              <a:t> : public </a:t>
            </a:r>
            <a:r>
              <a:rPr lang="en-US" dirty="0" err="1"/>
              <a:t>BasicCalculator</a:t>
            </a:r>
            <a:endParaRPr lang="en-US" dirty="0"/>
          </a:p>
          <a:p>
            <a:pPr marL="0" indent="0">
              <a:buNone/>
            </a:pPr>
            <a:r>
              <a:rPr lang="en-US" dirty="0"/>
              <a:t>{</a:t>
            </a:r>
          </a:p>
          <a:p>
            <a:pPr marL="0" indent="0">
              <a:buNone/>
            </a:pPr>
            <a:r>
              <a:rPr lang="en-US" dirty="0"/>
              <a:t>    public:</a:t>
            </a:r>
          </a:p>
          <a:p>
            <a:pPr marL="0" indent="0">
              <a:buNone/>
            </a:pPr>
            <a:r>
              <a:rPr lang="en-US" dirty="0"/>
              <a:t>	int multiply(int n1,int n2){</a:t>
            </a:r>
          </a:p>
          <a:p>
            <a:pPr marL="0" indent="0">
              <a:buNone/>
            </a:pPr>
            <a:r>
              <a:rPr lang="en-US" dirty="0"/>
              <a:t>        return n1*n2;</a:t>
            </a:r>
          </a:p>
          <a:p>
            <a:pPr marL="0" indent="0">
              <a:buNone/>
            </a:pPr>
            <a:r>
              <a:rPr lang="en-US" dirty="0"/>
              <a:t>    }</a:t>
            </a:r>
          </a:p>
          <a:p>
            <a:pPr marL="0" indent="0">
              <a:buNone/>
            </a:pPr>
            <a:r>
              <a:rPr lang="en-US" dirty="0"/>
              <a:t>    float division (int n1,int n2){</a:t>
            </a:r>
          </a:p>
          <a:p>
            <a:pPr marL="0" indent="0">
              <a:buNone/>
            </a:pPr>
            <a:r>
              <a:rPr lang="en-US" dirty="0"/>
              <a:t>        return n1/n2;</a:t>
            </a:r>
          </a:p>
          <a:p>
            <a:pPr marL="0" indent="0">
              <a:buNone/>
            </a:pPr>
            <a:r>
              <a:rPr lang="en-US" dirty="0"/>
              <a:t>    }</a:t>
            </a:r>
          </a:p>
          <a:p>
            <a:pPr marL="0" indent="0">
              <a:buNone/>
            </a:pPr>
            <a:endParaRPr lang="en-US" dirty="0"/>
          </a:p>
          <a:p>
            <a:pPr marL="0" indent="0">
              <a:buNone/>
            </a:pPr>
            <a:r>
              <a:rPr lang="en-US" dirty="0"/>
              <a:t>};</a:t>
            </a:r>
          </a:p>
          <a:p>
            <a:pPr marL="0" indent="0">
              <a:buNone/>
            </a:pPr>
            <a:endParaRPr lang="en-US" dirty="0"/>
          </a:p>
          <a:p>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5BBB1E6-7A73-FB6A-18B9-FF77D0978F2D}"/>
              </a:ext>
            </a:extLst>
          </p:cNvPr>
          <p:cNvSpPr>
            <a:spLocks noGrp="1"/>
          </p:cNvSpPr>
          <p:nvPr>
            <p:ph type="sldNum" sz="quarter" idx="12"/>
          </p:nvPr>
        </p:nvSpPr>
        <p:spPr/>
        <p:txBody>
          <a:bodyPr/>
          <a:lstStyle/>
          <a:p>
            <a:fld id="{F7E2BB87-D71E-4CF9-82E5-0EC57876DD58}" type="slidenum">
              <a:rPr lang="en-US" smtClean="0"/>
              <a:t>6</a:t>
            </a:fld>
            <a:endParaRPr lang="en-US"/>
          </a:p>
        </p:txBody>
      </p:sp>
    </p:spTree>
    <p:extLst>
      <p:ext uri="{BB962C8B-B14F-4D97-AF65-F5344CB8AC3E}">
        <p14:creationId xmlns:p14="http://schemas.microsoft.com/office/powerpoint/2010/main" val="282705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9BECB-95EA-F740-1688-5D9AC5E4DA64}"/>
              </a:ext>
            </a:extLst>
          </p:cNvPr>
          <p:cNvSpPr>
            <a:spLocks noGrp="1"/>
          </p:cNvSpPr>
          <p:nvPr>
            <p:ph sz="half" idx="1"/>
          </p:nvPr>
        </p:nvSpPr>
        <p:spPr>
          <a:xfrm>
            <a:off x="457200" y="1600200"/>
            <a:ext cx="7848600" cy="4525963"/>
          </a:xfrm>
        </p:spPr>
        <p:txBody>
          <a:bodyPr>
            <a:normAutofit fontScale="55000" lnSpcReduction="20000"/>
          </a:bodyPr>
          <a:lstStyle/>
          <a:p>
            <a:pPr marL="0" indent="0">
              <a:buNone/>
            </a:pPr>
            <a:endParaRPr lang="en-US" dirty="0"/>
          </a:p>
          <a:p>
            <a:pPr marL="0" indent="0">
              <a:buNone/>
            </a:pPr>
            <a:r>
              <a:rPr lang="en-US" dirty="0"/>
              <a:t>int main() {</a:t>
            </a:r>
          </a:p>
          <a:p>
            <a:pPr marL="0" indent="0">
              <a:buNone/>
            </a:pPr>
            <a:r>
              <a:rPr lang="en-US" dirty="0"/>
              <a:t>        </a:t>
            </a:r>
            <a:r>
              <a:rPr lang="en-US" dirty="0" err="1"/>
              <a:t>AdanceCalculator</a:t>
            </a:r>
            <a:r>
              <a:rPr lang="en-US" dirty="0"/>
              <a:t> obj; </a:t>
            </a:r>
          </a:p>
          <a:p>
            <a:pPr marL="0" indent="0">
              <a:buNone/>
            </a:pPr>
            <a:r>
              <a:rPr lang="en-US" dirty="0"/>
              <a:t>       int r1=</a:t>
            </a:r>
            <a:r>
              <a:rPr lang="en-US" dirty="0" err="1"/>
              <a:t>obj.multiply</a:t>
            </a:r>
            <a:r>
              <a:rPr lang="en-US" dirty="0"/>
              <a:t>(3,4);    </a:t>
            </a:r>
          </a:p>
          <a:p>
            <a:pPr marL="0" indent="0">
              <a:buNone/>
            </a:pPr>
            <a:r>
              <a:rPr lang="en-US" dirty="0"/>
              <a:t>       // int r1= </a:t>
            </a:r>
            <a:r>
              <a:rPr lang="en-US" dirty="0" err="1"/>
              <a:t>obj.multiply</a:t>
            </a:r>
            <a:r>
              <a:rPr lang="en-US" dirty="0"/>
              <a:t>(3,4);</a:t>
            </a:r>
          </a:p>
          <a:p>
            <a:pPr marL="0" indent="0">
              <a:buNone/>
            </a:pPr>
            <a:r>
              <a:rPr lang="en-US" dirty="0"/>
              <a:t>        float r2 =</a:t>
            </a:r>
            <a:r>
              <a:rPr lang="en-US" dirty="0" err="1"/>
              <a:t>obj.division</a:t>
            </a:r>
            <a:r>
              <a:rPr lang="en-US" dirty="0"/>
              <a:t>(4,2);</a:t>
            </a:r>
          </a:p>
          <a:p>
            <a:pPr marL="0" indent="0">
              <a:buNone/>
            </a:pPr>
            <a:r>
              <a:rPr lang="en-US" dirty="0"/>
              <a:t>        </a:t>
            </a:r>
            <a:r>
              <a:rPr lang="en-US" dirty="0" err="1"/>
              <a:t>cout</a:t>
            </a:r>
            <a:r>
              <a:rPr lang="en-US" dirty="0"/>
              <a:t>&lt;&lt; "The multiplication result is "&lt;&lt; </a:t>
            </a:r>
            <a:r>
              <a:rPr lang="en-US" dirty="0" err="1"/>
              <a:t>endl</a:t>
            </a:r>
            <a:r>
              <a:rPr lang="en-US" dirty="0"/>
              <a:t> &lt;&lt; r1 &lt;&lt;"Division result is " &lt;&lt;r2;</a:t>
            </a:r>
          </a:p>
          <a:p>
            <a:pPr marL="0" indent="0">
              <a:buNone/>
            </a:pPr>
            <a:r>
              <a:rPr lang="en-US" dirty="0"/>
              <a:t>         // This </a:t>
            </a:r>
            <a:r>
              <a:rPr lang="en-US" dirty="0" err="1"/>
              <a:t>AdanceCalculator</a:t>
            </a:r>
            <a:r>
              <a:rPr lang="en-US" dirty="0"/>
              <a:t> object not only call/access his own class even this object can access feature of </a:t>
            </a:r>
            <a:r>
              <a:rPr lang="en-US" dirty="0" err="1"/>
              <a:t>BasicCalculator</a:t>
            </a:r>
            <a:r>
              <a:rPr lang="en-US" dirty="0"/>
              <a:t> (Base Class)  but base class not access feature of Derived class </a:t>
            </a:r>
          </a:p>
          <a:p>
            <a:pPr marL="0" indent="0">
              <a:buNone/>
            </a:pPr>
            <a:r>
              <a:rPr lang="en-US" dirty="0"/>
              <a:t>        int r3=</a:t>
            </a:r>
            <a:r>
              <a:rPr lang="en-US" dirty="0" err="1"/>
              <a:t>obj.add</a:t>
            </a:r>
            <a:r>
              <a:rPr lang="en-US" dirty="0"/>
              <a:t>(4,5);</a:t>
            </a:r>
          </a:p>
          <a:p>
            <a:pPr marL="0" indent="0">
              <a:buNone/>
            </a:pPr>
            <a:r>
              <a:rPr lang="en-US" dirty="0"/>
              <a:t>        int r4=</a:t>
            </a:r>
            <a:r>
              <a:rPr lang="en-US" dirty="0" err="1"/>
              <a:t>obj.sub</a:t>
            </a:r>
            <a:r>
              <a:rPr lang="en-US" dirty="0"/>
              <a:t>(6,5);</a:t>
            </a:r>
          </a:p>
          <a:p>
            <a:pPr marL="0" indent="0">
              <a:buNone/>
            </a:pPr>
            <a:r>
              <a:rPr lang="en-US" dirty="0"/>
              <a:t>        </a:t>
            </a:r>
            <a:r>
              <a:rPr lang="en-US" dirty="0" err="1"/>
              <a:t>cout</a:t>
            </a:r>
            <a:r>
              <a:rPr lang="en-US" dirty="0"/>
              <a:t> &lt;&lt; "The Addition  result is " &lt;&lt; </a:t>
            </a:r>
            <a:r>
              <a:rPr lang="en-US" dirty="0" err="1"/>
              <a:t>endl</a:t>
            </a:r>
            <a:r>
              <a:rPr lang="en-US" dirty="0"/>
              <a:t> &lt;&lt; r3 &lt;&lt;"</a:t>
            </a:r>
            <a:r>
              <a:rPr lang="en-US" dirty="0" err="1"/>
              <a:t>Substraction</a:t>
            </a:r>
            <a:r>
              <a:rPr lang="en-US" dirty="0"/>
              <a:t> result is " &lt;&lt;r4;</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424587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467C-9B8C-A705-5912-E4B9C7AC75CF}"/>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8539E3DC-6B59-7FD3-577C-770CEF91E7A6}"/>
              </a:ext>
            </a:extLst>
          </p:cNvPr>
          <p:cNvSpPr>
            <a:spLocks noGrp="1"/>
          </p:cNvSpPr>
          <p:nvPr>
            <p:ph idx="1"/>
          </p:nvPr>
        </p:nvSpPr>
        <p:spPr/>
        <p:txBody>
          <a:bodyPr>
            <a:normAutofit fontScale="85000" lnSpcReduction="10000"/>
          </a:bodyPr>
          <a:lstStyle/>
          <a:p>
            <a:r>
              <a:rPr lang="en-US" dirty="0"/>
              <a:t>Implement above inheritance code ,then create another class with title </a:t>
            </a:r>
            <a:r>
              <a:rPr lang="en-US" dirty="0" err="1"/>
              <a:t>VeryAdvanceCalculator</a:t>
            </a:r>
            <a:r>
              <a:rPr lang="en-US" dirty="0"/>
              <a:t> Class create method name </a:t>
            </a:r>
            <a:r>
              <a:rPr lang="en-US" dirty="0" err="1"/>
              <a:t>powerOFTwoNumber</a:t>
            </a:r>
            <a:r>
              <a:rPr lang="en-US" dirty="0"/>
              <a:t>(int </a:t>
            </a:r>
            <a:r>
              <a:rPr lang="en-US" dirty="0" err="1"/>
              <a:t>a,int</a:t>
            </a:r>
            <a:r>
              <a:rPr lang="en-US" dirty="0"/>
              <a:t> b) inherit this class from </a:t>
            </a:r>
            <a:r>
              <a:rPr lang="en-US" dirty="0" err="1"/>
              <a:t>AdvanceCalculator</a:t>
            </a:r>
            <a:r>
              <a:rPr lang="en-US" dirty="0"/>
              <a:t>().</a:t>
            </a:r>
          </a:p>
          <a:p>
            <a:r>
              <a:rPr lang="en-US" dirty="0"/>
              <a:t>Create object of this class then with the help of this object call this method and also method of </a:t>
            </a:r>
            <a:r>
              <a:rPr lang="en-US" dirty="0" err="1"/>
              <a:t>BasicCalculator</a:t>
            </a:r>
            <a:r>
              <a:rPr lang="en-US" dirty="0"/>
              <a:t> class and method of </a:t>
            </a:r>
            <a:r>
              <a:rPr lang="en-US" dirty="0" err="1"/>
              <a:t>AdvanceCalculator</a:t>
            </a:r>
            <a:r>
              <a:rPr lang="en-US" dirty="0"/>
              <a:t> Class  with the help of multiple hierarchy of class this is called “Multi level Inheritance” ,when we have just only two classes then this is called “Single Level </a:t>
            </a:r>
            <a:r>
              <a:rPr lang="en-US" dirty="0" err="1"/>
              <a:t>Inheritence</a:t>
            </a:r>
            <a:r>
              <a:rPr lang="en-US" dirty="0"/>
              <a:t>” </a:t>
            </a:r>
          </a:p>
          <a:p>
            <a:endParaRPr lang="en-US" dirty="0"/>
          </a:p>
        </p:txBody>
      </p:sp>
      <p:sp>
        <p:nvSpPr>
          <p:cNvPr id="4" name="Slide Number Placeholder 3">
            <a:extLst>
              <a:ext uri="{FF2B5EF4-FFF2-40B4-BE49-F238E27FC236}">
                <a16:creationId xmlns:a16="http://schemas.microsoft.com/office/drawing/2014/main" id="{29AEEB82-6437-DFEB-3C46-905409E8B846}"/>
              </a:ext>
            </a:extLst>
          </p:cNvPr>
          <p:cNvSpPr>
            <a:spLocks noGrp="1"/>
          </p:cNvSpPr>
          <p:nvPr>
            <p:ph type="sldNum" sz="quarter" idx="12"/>
          </p:nvPr>
        </p:nvSpPr>
        <p:spPr/>
        <p:txBody>
          <a:bodyPr/>
          <a:lstStyle/>
          <a:p>
            <a:fld id="{F7E2BB87-D71E-4CF9-82E5-0EC57876DD58}" type="slidenum">
              <a:rPr lang="en-US" smtClean="0"/>
              <a:t>8</a:t>
            </a:fld>
            <a:endParaRPr lang="en-US"/>
          </a:p>
        </p:txBody>
      </p:sp>
    </p:spTree>
    <p:extLst>
      <p:ext uri="{BB962C8B-B14F-4D97-AF65-F5344CB8AC3E}">
        <p14:creationId xmlns:p14="http://schemas.microsoft.com/office/powerpoint/2010/main" val="421007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883" y="3750078"/>
            <a:ext cx="6280233" cy="1717273"/>
          </a:xfrm>
          <a:prstGeom prst="rect">
            <a:avLst/>
          </a:prstGeom>
        </p:spPr>
      </p:pic>
    </p:spTree>
    <p:extLst>
      <p:ext uri="{BB962C8B-B14F-4D97-AF65-F5344CB8AC3E}">
        <p14:creationId xmlns:p14="http://schemas.microsoft.com/office/powerpoint/2010/main" val="236990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1967</Words>
  <Application>Microsoft Office PowerPoint</Application>
  <PresentationFormat>On-screen Show (4:3)</PresentationFormat>
  <Paragraphs>258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Droid Sans Mono</vt:lpstr>
      <vt:lpstr>euclid_circular_a</vt:lpstr>
      <vt:lpstr>Times New Roman</vt:lpstr>
      <vt:lpstr>Office Theme</vt:lpstr>
      <vt:lpstr>Object-oriented Programming</vt:lpstr>
      <vt:lpstr>Inheritance</vt:lpstr>
      <vt:lpstr>Example</vt:lpstr>
      <vt:lpstr>Inheritance Example</vt:lpstr>
      <vt:lpstr>Simple basic class of calculator Example </vt:lpstr>
      <vt:lpstr>Advance calculator class example</vt:lpstr>
      <vt:lpstr>PowerPoint Presentation</vt:lpstr>
      <vt:lpstr>Task</vt:lpstr>
      <vt:lpstr>Why and when to use inheritance?</vt:lpstr>
      <vt:lpstr>Why and when to use inheritance?</vt:lpstr>
      <vt:lpstr>Why and when to use inheritance?</vt:lpstr>
      <vt:lpstr>Why and when to use inheritance?</vt:lpstr>
      <vt:lpstr>Example</vt:lpstr>
      <vt:lpstr>Base &amp; Derived Classes</vt:lpstr>
      <vt:lpstr>Protected</vt:lpstr>
      <vt:lpstr>Protected</vt:lpstr>
      <vt:lpstr>PowerPoint Presentation</vt:lpstr>
      <vt:lpstr>Access Modes in C++ Inheritance </vt:lpstr>
      <vt:lpstr>Access Modes in C++ Inheritance</vt:lpstr>
      <vt:lpstr>Visibility of Base Class Members</vt:lpstr>
      <vt:lpstr>public, protected and private inheritance in C++ </vt:lpstr>
      <vt:lpstr>Public Inheritance</vt:lpstr>
      <vt:lpstr>Public Inheritance</vt:lpstr>
      <vt:lpstr>Public Inheritance</vt:lpstr>
      <vt:lpstr>Protected Inheritance</vt:lpstr>
      <vt:lpstr>Protected Inheritance</vt:lpstr>
      <vt:lpstr>Protected Inheritance</vt:lpstr>
      <vt:lpstr>Private Inheritance</vt:lpstr>
      <vt:lpstr>Private Inheritance</vt:lpstr>
      <vt:lpstr>Private Inheritance</vt:lpstr>
      <vt:lpstr>PowerPoint Presentation</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Rawal Abbasi</cp:lastModifiedBy>
  <cp:revision>23</cp:revision>
  <dcterms:created xsi:type="dcterms:W3CDTF">2019-03-10T10:46:59Z</dcterms:created>
  <dcterms:modified xsi:type="dcterms:W3CDTF">2024-03-05T06:43:26Z</dcterms:modified>
</cp:coreProperties>
</file>