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334" r:id="rId15"/>
    <p:sldId id="335" r:id="rId16"/>
    <p:sldId id="271" r:id="rId17"/>
    <p:sldId id="272" r:id="rId18"/>
    <p:sldId id="273" r:id="rId19"/>
    <p:sldId id="274" r:id="rId20"/>
    <p:sldId id="275" r:id="rId21"/>
    <p:sldId id="276" r:id="rId22"/>
    <p:sldId id="277" r:id="rId23"/>
    <p:sldId id="278" r:id="rId24"/>
    <p:sldId id="279" r:id="rId25"/>
    <p:sldId id="286" r:id="rId26"/>
    <p:sldId id="287" r:id="rId27"/>
    <p:sldId id="288" r:id="rId28"/>
    <p:sldId id="289" r:id="rId29"/>
    <p:sldId id="290" r:id="rId30"/>
    <p:sldId id="280" r:id="rId31"/>
    <p:sldId id="281" r:id="rId32"/>
    <p:sldId id="285" r:id="rId33"/>
    <p:sldId id="282" r:id="rId34"/>
    <p:sldId id="284" r:id="rId35"/>
    <p:sldId id="283" r:id="rId36"/>
    <p:sldId id="331" r:id="rId37"/>
    <p:sldId id="332" r:id="rId38"/>
    <p:sldId id="314" r:id="rId39"/>
    <p:sldId id="315" r:id="rId40"/>
    <p:sldId id="316" r:id="rId41"/>
    <p:sldId id="317" r:id="rId42"/>
    <p:sldId id="295" r:id="rId43"/>
    <p:sldId id="292" r:id="rId44"/>
    <p:sldId id="294" r:id="rId45"/>
    <p:sldId id="293" r:id="rId46"/>
    <p:sldId id="311" r:id="rId47"/>
    <p:sldId id="336" r:id="rId48"/>
    <p:sldId id="318" r:id="rId49"/>
    <p:sldId id="319" r:id="rId50"/>
    <p:sldId id="320" r:id="rId51"/>
    <p:sldId id="325" r:id="rId52"/>
    <p:sldId id="297" r:id="rId53"/>
    <p:sldId id="298" r:id="rId54"/>
    <p:sldId id="299" r:id="rId55"/>
    <p:sldId id="337" r:id="rId56"/>
    <p:sldId id="322" r:id="rId57"/>
    <p:sldId id="323" r:id="rId58"/>
    <p:sldId id="300" r:id="rId59"/>
    <p:sldId id="327" r:id="rId60"/>
    <p:sldId id="312" r:id="rId61"/>
    <p:sldId id="313" r:id="rId62"/>
    <p:sldId id="304" r:id="rId63"/>
    <p:sldId id="305" r:id="rId64"/>
    <p:sldId id="310" r:id="rId65"/>
    <p:sldId id="303" r:id="rId66"/>
    <p:sldId id="302" r:id="rId67"/>
    <p:sldId id="328" r:id="rId68"/>
    <p:sldId id="330" r:id="rId69"/>
    <p:sldId id="309" r:id="rId70"/>
    <p:sldId id="306" r:id="rId71"/>
    <p:sldId id="308" r:id="rId72"/>
    <p:sldId id="307" r:id="rId73"/>
    <p:sldId id="342" r:id="rId74"/>
    <p:sldId id="347" r:id="rId75"/>
    <p:sldId id="340" r:id="rId76"/>
    <p:sldId id="345" r:id="rId77"/>
    <p:sldId id="343" r:id="rId78"/>
    <p:sldId id="341" r:id="rId79"/>
    <p:sldId id="321" r:id="rId80"/>
    <p:sldId id="339"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681F9F-2759-4DC4-AB30-89F88EE5DDF0}" v="8" dt="2024-03-13T04:18:01.8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5/10/relationships/revisionInfo" Target="revisionInfo.xml"/><Relationship Id="rId61" Type="http://schemas.openxmlformats.org/officeDocument/2006/relationships/slide" Target="slides/slide60.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wal Abbasi" userId="204d2a36f0ecac39" providerId="LiveId" clId="{B4A19FDB-2115-48C3-8823-E83C628EC5F3}"/>
    <pc:docChg chg="modSld">
      <pc:chgData name="Rawal Abbasi" userId="204d2a36f0ecac39" providerId="LiveId" clId="{B4A19FDB-2115-48C3-8823-E83C628EC5F3}" dt="2023-10-06T06:44:29.755" v="7" actId="12"/>
      <pc:docMkLst>
        <pc:docMk/>
      </pc:docMkLst>
      <pc:sldChg chg="modSp mod">
        <pc:chgData name="Rawal Abbasi" userId="204d2a36f0ecac39" providerId="LiveId" clId="{B4A19FDB-2115-48C3-8823-E83C628EC5F3}" dt="2023-10-06T06:42:35.035" v="0" actId="12"/>
        <pc:sldMkLst>
          <pc:docMk/>
          <pc:sldMk cId="3512266385" sldId="262"/>
        </pc:sldMkLst>
        <pc:spChg chg="mod">
          <ac:chgData name="Rawal Abbasi" userId="204d2a36f0ecac39" providerId="LiveId" clId="{B4A19FDB-2115-48C3-8823-E83C628EC5F3}" dt="2023-10-06T06:42:35.035" v="0" actId="12"/>
          <ac:spMkLst>
            <pc:docMk/>
            <pc:sldMk cId="3512266385" sldId="262"/>
            <ac:spMk id="3" creationId="{9940AD83-D85B-4524-B1F0-A095C428333E}"/>
          </ac:spMkLst>
        </pc:spChg>
      </pc:sldChg>
      <pc:sldChg chg="modSp mod">
        <pc:chgData name="Rawal Abbasi" userId="204d2a36f0ecac39" providerId="LiveId" clId="{B4A19FDB-2115-48C3-8823-E83C628EC5F3}" dt="2023-10-06T06:42:44.483" v="1" actId="12"/>
        <pc:sldMkLst>
          <pc:docMk/>
          <pc:sldMk cId="1344569018" sldId="263"/>
        </pc:sldMkLst>
        <pc:spChg chg="mod">
          <ac:chgData name="Rawal Abbasi" userId="204d2a36f0ecac39" providerId="LiveId" clId="{B4A19FDB-2115-48C3-8823-E83C628EC5F3}" dt="2023-10-06T06:42:44.483" v="1" actId="12"/>
          <ac:spMkLst>
            <pc:docMk/>
            <pc:sldMk cId="1344569018" sldId="263"/>
            <ac:spMk id="3" creationId="{DF918D08-8952-4D11-86FD-389E1EFBA717}"/>
          </ac:spMkLst>
        </pc:spChg>
      </pc:sldChg>
      <pc:sldChg chg="modSp mod">
        <pc:chgData name="Rawal Abbasi" userId="204d2a36f0ecac39" providerId="LiveId" clId="{B4A19FDB-2115-48C3-8823-E83C628EC5F3}" dt="2023-10-06T06:42:52.626" v="2" actId="12"/>
        <pc:sldMkLst>
          <pc:docMk/>
          <pc:sldMk cId="3503906010" sldId="264"/>
        </pc:sldMkLst>
        <pc:spChg chg="mod">
          <ac:chgData name="Rawal Abbasi" userId="204d2a36f0ecac39" providerId="LiveId" clId="{B4A19FDB-2115-48C3-8823-E83C628EC5F3}" dt="2023-10-06T06:42:52.626" v="2" actId="12"/>
          <ac:spMkLst>
            <pc:docMk/>
            <pc:sldMk cId="3503906010" sldId="264"/>
            <ac:spMk id="3" creationId="{CA355988-06A5-4209-A24B-98F602F9255F}"/>
          </ac:spMkLst>
        </pc:spChg>
      </pc:sldChg>
      <pc:sldChg chg="modSp mod">
        <pc:chgData name="Rawal Abbasi" userId="204d2a36f0ecac39" providerId="LiveId" clId="{B4A19FDB-2115-48C3-8823-E83C628EC5F3}" dt="2023-10-06T06:43:01.195" v="3" actId="12"/>
        <pc:sldMkLst>
          <pc:docMk/>
          <pc:sldMk cId="3631616833" sldId="266"/>
        </pc:sldMkLst>
        <pc:spChg chg="mod">
          <ac:chgData name="Rawal Abbasi" userId="204d2a36f0ecac39" providerId="LiveId" clId="{B4A19FDB-2115-48C3-8823-E83C628EC5F3}" dt="2023-10-06T06:43:01.195" v="3" actId="12"/>
          <ac:spMkLst>
            <pc:docMk/>
            <pc:sldMk cId="3631616833" sldId="266"/>
            <ac:spMk id="3" creationId="{0D5868EE-71D7-48D1-BB1D-6DD3A787567F}"/>
          </ac:spMkLst>
        </pc:spChg>
      </pc:sldChg>
      <pc:sldChg chg="modSp mod">
        <pc:chgData name="Rawal Abbasi" userId="204d2a36f0ecac39" providerId="LiveId" clId="{B4A19FDB-2115-48C3-8823-E83C628EC5F3}" dt="2023-10-06T06:43:15.892" v="4" actId="12"/>
        <pc:sldMkLst>
          <pc:docMk/>
          <pc:sldMk cId="213606836" sldId="269"/>
        </pc:sldMkLst>
        <pc:spChg chg="mod">
          <ac:chgData name="Rawal Abbasi" userId="204d2a36f0ecac39" providerId="LiveId" clId="{B4A19FDB-2115-48C3-8823-E83C628EC5F3}" dt="2023-10-06T06:43:15.892" v="4" actId="12"/>
          <ac:spMkLst>
            <pc:docMk/>
            <pc:sldMk cId="213606836" sldId="269"/>
            <ac:spMk id="3" creationId="{018846CD-9DB1-4047-BC15-1738A4999A8A}"/>
          </ac:spMkLst>
        </pc:spChg>
      </pc:sldChg>
      <pc:sldChg chg="modSp mod">
        <pc:chgData name="Rawal Abbasi" userId="204d2a36f0ecac39" providerId="LiveId" clId="{B4A19FDB-2115-48C3-8823-E83C628EC5F3}" dt="2023-10-06T06:43:25.370" v="5" actId="12"/>
        <pc:sldMkLst>
          <pc:docMk/>
          <pc:sldMk cId="865499545" sldId="270"/>
        </pc:sldMkLst>
        <pc:spChg chg="mod">
          <ac:chgData name="Rawal Abbasi" userId="204d2a36f0ecac39" providerId="LiveId" clId="{B4A19FDB-2115-48C3-8823-E83C628EC5F3}" dt="2023-10-06T06:43:25.370" v="5" actId="12"/>
          <ac:spMkLst>
            <pc:docMk/>
            <pc:sldMk cId="865499545" sldId="270"/>
            <ac:spMk id="3" creationId="{2AA21186-BD4B-4C7A-AF10-E529F1DF2562}"/>
          </ac:spMkLst>
        </pc:spChg>
      </pc:sldChg>
      <pc:sldChg chg="modSp mod">
        <pc:chgData name="Rawal Abbasi" userId="204d2a36f0ecac39" providerId="LiveId" clId="{B4A19FDB-2115-48C3-8823-E83C628EC5F3}" dt="2023-10-06T06:43:59.126" v="6" actId="12"/>
        <pc:sldMkLst>
          <pc:docMk/>
          <pc:sldMk cId="2425470902" sldId="273"/>
        </pc:sldMkLst>
        <pc:spChg chg="mod">
          <ac:chgData name="Rawal Abbasi" userId="204d2a36f0ecac39" providerId="LiveId" clId="{B4A19FDB-2115-48C3-8823-E83C628EC5F3}" dt="2023-10-06T06:43:59.126" v="6" actId="12"/>
          <ac:spMkLst>
            <pc:docMk/>
            <pc:sldMk cId="2425470902" sldId="273"/>
            <ac:spMk id="3" creationId="{AC3CECBF-2306-4B34-9F57-C9253FE974F2}"/>
          </ac:spMkLst>
        </pc:spChg>
      </pc:sldChg>
      <pc:sldChg chg="modSp mod">
        <pc:chgData name="Rawal Abbasi" userId="204d2a36f0ecac39" providerId="LiveId" clId="{B4A19FDB-2115-48C3-8823-E83C628EC5F3}" dt="2023-10-06T06:44:29.755" v="7" actId="12"/>
        <pc:sldMkLst>
          <pc:docMk/>
          <pc:sldMk cId="154696071" sldId="274"/>
        </pc:sldMkLst>
        <pc:spChg chg="mod">
          <ac:chgData name="Rawal Abbasi" userId="204d2a36f0ecac39" providerId="LiveId" clId="{B4A19FDB-2115-48C3-8823-E83C628EC5F3}" dt="2023-10-06T06:44:29.755" v="7" actId="12"/>
          <ac:spMkLst>
            <pc:docMk/>
            <pc:sldMk cId="154696071" sldId="274"/>
            <ac:spMk id="3" creationId="{445E9879-9F8C-4355-B8D6-BB79A48E6EE2}"/>
          </ac:spMkLst>
        </pc:spChg>
      </pc:sldChg>
    </pc:docChg>
  </pc:docChgLst>
  <pc:docChgLst>
    <pc:chgData name="Rawal Abbasi" userId="204d2a36f0ecac39" providerId="LiveId" clId="{09681F9F-2759-4DC4-AB30-89F88EE5DDF0}"/>
    <pc:docChg chg="undo redo custSel addSld delSld modSld">
      <pc:chgData name="Rawal Abbasi" userId="204d2a36f0ecac39" providerId="LiveId" clId="{09681F9F-2759-4DC4-AB30-89F88EE5DDF0}" dt="2024-03-13T05:26:05.218" v="687" actId="20577"/>
      <pc:docMkLst>
        <pc:docMk/>
      </pc:docMkLst>
      <pc:sldChg chg="addSp delSp modSp mod">
        <pc:chgData name="Rawal Abbasi" userId="204d2a36f0ecac39" providerId="LiveId" clId="{09681F9F-2759-4DC4-AB30-89F88EE5DDF0}" dt="2024-03-04T15:59:01.871" v="3" actId="14100"/>
        <pc:sldMkLst>
          <pc:docMk/>
          <pc:sldMk cId="3124147290" sldId="261"/>
        </pc:sldMkLst>
        <pc:spChg chg="add mod">
          <ac:chgData name="Rawal Abbasi" userId="204d2a36f0ecac39" providerId="LiveId" clId="{09681F9F-2759-4DC4-AB30-89F88EE5DDF0}" dt="2024-03-04T15:58:51.184" v="0" actId="478"/>
          <ac:spMkLst>
            <pc:docMk/>
            <pc:sldMk cId="3124147290" sldId="261"/>
            <ac:spMk id="4" creationId="{B7F17A00-DF42-D510-27EA-FA1D6C10B208}"/>
          </ac:spMkLst>
        </pc:spChg>
        <pc:picChg chg="del">
          <ac:chgData name="Rawal Abbasi" userId="204d2a36f0ecac39" providerId="LiveId" clId="{09681F9F-2759-4DC4-AB30-89F88EE5DDF0}" dt="2024-03-04T15:58:51.184" v="0" actId="478"/>
          <ac:picMkLst>
            <pc:docMk/>
            <pc:sldMk cId="3124147290" sldId="261"/>
            <ac:picMk id="5" creationId="{EC9409FC-F157-4707-A9D7-520C5446952B}"/>
          </ac:picMkLst>
        </pc:picChg>
        <pc:picChg chg="add mod">
          <ac:chgData name="Rawal Abbasi" userId="204d2a36f0ecac39" providerId="LiveId" clId="{09681F9F-2759-4DC4-AB30-89F88EE5DDF0}" dt="2024-03-04T15:59:01.871" v="3" actId="14100"/>
          <ac:picMkLst>
            <pc:docMk/>
            <pc:sldMk cId="3124147290" sldId="261"/>
            <ac:picMk id="7" creationId="{83A96270-01BA-24B4-11BA-A4C63699030D}"/>
          </ac:picMkLst>
        </pc:picChg>
      </pc:sldChg>
      <pc:sldChg chg="addSp delSp modSp add del mod">
        <pc:chgData name="Rawal Abbasi" userId="204d2a36f0ecac39" providerId="LiveId" clId="{09681F9F-2759-4DC4-AB30-89F88EE5DDF0}" dt="2024-03-04T16:03:17.107" v="9" actId="14100"/>
        <pc:sldMkLst>
          <pc:docMk/>
          <pc:sldMk cId="2388682224" sldId="265"/>
        </pc:sldMkLst>
        <pc:spChg chg="add mod">
          <ac:chgData name="Rawal Abbasi" userId="204d2a36f0ecac39" providerId="LiveId" clId="{09681F9F-2759-4DC4-AB30-89F88EE5DDF0}" dt="2024-03-04T16:03:09.776" v="6" actId="478"/>
          <ac:spMkLst>
            <pc:docMk/>
            <pc:sldMk cId="2388682224" sldId="265"/>
            <ac:spMk id="4" creationId="{7EC37947-4E1D-2800-BDDC-CA337384076F}"/>
          </ac:spMkLst>
        </pc:spChg>
        <pc:picChg chg="del">
          <ac:chgData name="Rawal Abbasi" userId="204d2a36f0ecac39" providerId="LiveId" clId="{09681F9F-2759-4DC4-AB30-89F88EE5DDF0}" dt="2024-03-04T16:03:09.776" v="6" actId="478"/>
          <ac:picMkLst>
            <pc:docMk/>
            <pc:sldMk cId="2388682224" sldId="265"/>
            <ac:picMk id="5" creationId="{1B720A8E-8109-47A3-B7AD-9A876C9C5BD4}"/>
          </ac:picMkLst>
        </pc:picChg>
        <pc:picChg chg="add mod">
          <ac:chgData name="Rawal Abbasi" userId="204d2a36f0ecac39" providerId="LiveId" clId="{09681F9F-2759-4DC4-AB30-89F88EE5DDF0}" dt="2024-03-04T16:03:17.107" v="9" actId="14100"/>
          <ac:picMkLst>
            <pc:docMk/>
            <pc:sldMk cId="2388682224" sldId="265"/>
            <ac:picMk id="7" creationId="{D500C5D2-F5F6-2895-C773-17131B3574C5}"/>
          </ac:picMkLst>
        </pc:picChg>
      </pc:sldChg>
      <pc:sldChg chg="del">
        <pc:chgData name="Rawal Abbasi" userId="204d2a36f0ecac39" providerId="LiveId" clId="{09681F9F-2759-4DC4-AB30-89F88EE5DDF0}" dt="2024-03-06T04:53:31.466" v="155" actId="47"/>
        <pc:sldMkLst>
          <pc:docMk/>
          <pc:sldMk cId="213606836" sldId="269"/>
        </pc:sldMkLst>
      </pc:sldChg>
      <pc:sldChg chg="del">
        <pc:chgData name="Rawal Abbasi" userId="204d2a36f0ecac39" providerId="LiveId" clId="{09681F9F-2759-4DC4-AB30-89F88EE5DDF0}" dt="2024-03-06T04:53:32.890" v="156" actId="47"/>
        <pc:sldMkLst>
          <pc:docMk/>
          <pc:sldMk cId="865499545" sldId="270"/>
        </pc:sldMkLst>
      </pc:sldChg>
      <pc:sldChg chg="modSp mod">
        <pc:chgData name="Rawal Abbasi" userId="204d2a36f0ecac39" providerId="LiveId" clId="{09681F9F-2759-4DC4-AB30-89F88EE5DDF0}" dt="2024-03-06T04:53:47.814" v="158" actId="27636"/>
        <pc:sldMkLst>
          <pc:docMk/>
          <pc:sldMk cId="3808489441" sldId="272"/>
        </pc:sldMkLst>
        <pc:spChg chg="mod">
          <ac:chgData name="Rawal Abbasi" userId="204d2a36f0ecac39" providerId="LiveId" clId="{09681F9F-2759-4DC4-AB30-89F88EE5DDF0}" dt="2024-03-06T04:53:47.814" v="158" actId="27636"/>
          <ac:spMkLst>
            <pc:docMk/>
            <pc:sldMk cId="3808489441" sldId="272"/>
            <ac:spMk id="3" creationId="{9F8994E7-34C2-4798-AA6A-B07F8020ABCE}"/>
          </ac:spMkLst>
        </pc:spChg>
      </pc:sldChg>
      <pc:sldChg chg="modSp mod">
        <pc:chgData name="Rawal Abbasi" userId="204d2a36f0ecac39" providerId="LiveId" clId="{09681F9F-2759-4DC4-AB30-89F88EE5DDF0}" dt="2024-03-06T04:57:09.352" v="180" actId="20577"/>
        <pc:sldMkLst>
          <pc:docMk/>
          <pc:sldMk cId="154696071" sldId="274"/>
        </pc:sldMkLst>
        <pc:spChg chg="mod">
          <ac:chgData name="Rawal Abbasi" userId="204d2a36f0ecac39" providerId="LiveId" clId="{09681F9F-2759-4DC4-AB30-89F88EE5DDF0}" dt="2024-03-06T04:57:09.352" v="180" actId="20577"/>
          <ac:spMkLst>
            <pc:docMk/>
            <pc:sldMk cId="154696071" sldId="274"/>
            <ac:spMk id="3" creationId="{445E9879-9F8C-4355-B8D6-BB79A48E6EE2}"/>
          </ac:spMkLst>
        </pc:spChg>
      </pc:sldChg>
      <pc:sldChg chg="modSp mod">
        <pc:chgData name="Rawal Abbasi" userId="204d2a36f0ecac39" providerId="LiveId" clId="{09681F9F-2759-4DC4-AB30-89F88EE5DDF0}" dt="2024-03-04T16:07:00.970" v="26" actId="20577"/>
        <pc:sldMkLst>
          <pc:docMk/>
          <pc:sldMk cId="4293324260" sldId="276"/>
        </pc:sldMkLst>
        <pc:spChg chg="mod">
          <ac:chgData name="Rawal Abbasi" userId="204d2a36f0ecac39" providerId="LiveId" clId="{09681F9F-2759-4DC4-AB30-89F88EE5DDF0}" dt="2024-03-04T16:07:00.970" v="26" actId="20577"/>
          <ac:spMkLst>
            <pc:docMk/>
            <pc:sldMk cId="4293324260" sldId="276"/>
            <ac:spMk id="3" creationId="{28861B40-44CC-4D6D-A4B9-0FD9D31EFC18}"/>
          </ac:spMkLst>
        </pc:spChg>
      </pc:sldChg>
      <pc:sldChg chg="modSp mod">
        <pc:chgData name="Rawal Abbasi" userId="204d2a36f0ecac39" providerId="LiveId" clId="{09681F9F-2759-4DC4-AB30-89F88EE5DDF0}" dt="2024-03-04T16:05:18.653" v="11" actId="12"/>
        <pc:sldMkLst>
          <pc:docMk/>
          <pc:sldMk cId="2385217632" sldId="277"/>
        </pc:sldMkLst>
        <pc:spChg chg="mod">
          <ac:chgData name="Rawal Abbasi" userId="204d2a36f0ecac39" providerId="LiveId" clId="{09681F9F-2759-4DC4-AB30-89F88EE5DDF0}" dt="2024-03-04T16:05:18.653" v="11" actId="12"/>
          <ac:spMkLst>
            <pc:docMk/>
            <pc:sldMk cId="2385217632" sldId="277"/>
            <ac:spMk id="3" creationId="{40545D28-EF20-4DCC-851B-0F617F468941}"/>
          </ac:spMkLst>
        </pc:spChg>
      </pc:sldChg>
      <pc:sldChg chg="modSp mod">
        <pc:chgData name="Rawal Abbasi" userId="204d2a36f0ecac39" providerId="LiveId" clId="{09681F9F-2759-4DC4-AB30-89F88EE5DDF0}" dt="2024-03-04T16:05:32.922" v="12" actId="12"/>
        <pc:sldMkLst>
          <pc:docMk/>
          <pc:sldMk cId="430595870" sldId="279"/>
        </pc:sldMkLst>
        <pc:spChg chg="mod">
          <ac:chgData name="Rawal Abbasi" userId="204d2a36f0ecac39" providerId="LiveId" clId="{09681F9F-2759-4DC4-AB30-89F88EE5DDF0}" dt="2024-03-04T16:05:32.922" v="12" actId="12"/>
          <ac:spMkLst>
            <pc:docMk/>
            <pc:sldMk cId="430595870" sldId="279"/>
            <ac:spMk id="3" creationId="{2569B903-FB4C-4504-B878-BDF0A67B9A76}"/>
          </ac:spMkLst>
        </pc:spChg>
      </pc:sldChg>
      <pc:sldChg chg="modSp mod">
        <pc:chgData name="Rawal Abbasi" userId="204d2a36f0ecac39" providerId="LiveId" clId="{09681F9F-2759-4DC4-AB30-89F88EE5DDF0}" dt="2024-03-04T16:07:32.361" v="42" actId="12"/>
        <pc:sldMkLst>
          <pc:docMk/>
          <pc:sldMk cId="228698094" sldId="281"/>
        </pc:sldMkLst>
        <pc:spChg chg="mod">
          <ac:chgData name="Rawal Abbasi" userId="204d2a36f0ecac39" providerId="LiveId" clId="{09681F9F-2759-4DC4-AB30-89F88EE5DDF0}" dt="2024-03-04T16:07:32.361" v="42" actId="12"/>
          <ac:spMkLst>
            <pc:docMk/>
            <pc:sldMk cId="228698094" sldId="281"/>
            <ac:spMk id="3" creationId="{9FD18B9C-9CCA-4BEE-86EB-D7A2115747C8}"/>
          </ac:spMkLst>
        </pc:spChg>
      </pc:sldChg>
      <pc:sldChg chg="modSp mod">
        <pc:chgData name="Rawal Abbasi" userId="204d2a36f0ecac39" providerId="LiveId" clId="{09681F9F-2759-4DC4-AB30-89F88EE5DDF0}" dt="2024-03-04T16:08:50.269" v="79" actId="20577"/>
        <pc:sldMkLst>
          <pc:docMk/>
          <pc:sldMk cId="453764246" sldId="282"/>
        </pc:sldMkLst>
        <pc:spChg chg="mod">
          <ac:chgData name="Rawal Abbasi" userId="204d2a36f0ecac39" providerId="LiveId" clId="{09681F9F-2759-4DC4-AB30-89F88EE5DDF0}" dt="2024-03-04T16:08:50.269" v="79" actId="20577"/>
          <ac:spMkLst>
            <pc:docMk/>
            <pc:sldMk cId="453764246" sldId="282"/>
            <ac:spMk id="3" creationId="{B5AAB705-C973-43E8-9328-76B1633FBDBE}"/>
          </ac:spMkLst>
        </pc:spChg>
      </pc:sldChg>
      <pc:sldChg chg="modSp mod">
        <pc:chgData name="Rawal Abbasi" userId="204d2a36f0ecac39" providerId="LiveId" clId="{09681F9F-2759-4DC4-AB30-89F88EE5DDF0}" dt="2024-03-04T16:08:23.681" v="62" actId="12"/>
        <pc:sldMkLst>
          <pc:docMk/>
          <pc:sldMk cId="3793677970" sldId="283"/>
        </pc:sldMkLst>
        <pc:spChg chg="mod">
          <ac:chgData name="Rawal Abbasi" userId="204d2a36f0ecac39" providerId="LiveId" clId="{09681F9F-2759-4DC4-AB30-89F88EE5DDF0}" dt="2024-03-04T16:08:23.681" v="62" actId="12"/>
          <ac:spMkLst>
            <pc:docMk/>
            <pc:sldMk cId="3793677970" sldId="283"/>
            <ac:spMk id="3" creationId="{038622D0-C9D9-4F1A-9A68-2BC1D3B1D2D5}"/>
          </ac:spMkLst>
        </pc:spChg>
      </pc:sldChg>
      <pc:sldChg chg="modSp mod">
        <pc:chgData name="Rawal Abbasi" userId="204d2a36f0ecac39" providerId="LiveId" clId="{09681F9F-2759-4DC4-AB30-89F88EE5DDF0}" dt="2024-03-04T16:08:15.144" v="61" actId="20577"/>
        <pc:sldMkLst>
          <pc:docMk/>
          <pc:sldMk cId="1571863753" sldId="284"/>
        </pc:sldMkLst>
        <pc:spChg chg="mod">
          <ac:chgData name="Rawal Abbasi" userId="204d2a36f0ecac39" providerId="LiveId" clId="{09681F9F-2759-4DC4-AB30-89F88EE5DDF0}" dt="2024-03-04T16:08:15.144" v="61" actId="20577"/>
          <ac:spMkLst>
            <pc:docMk/>
            <pc:sldMk cId="1571863753" sldId="284"/>
            <ac:spMk id="3" creationId="{0648D7F5-73CE-4DD7-B63C-9A0A7A780CB6}"/>
          </ac:spMkLst>
        </pc:spChg>
      </pc:sldChg>
      <pc:sldChg chg="modSp mod">
        <pc:chgData name="Rawal Abbasi" userId="204d2a36f0ecac39" providerId="LiveId" clId="{09681F9F-2759-4DC4-AB30-89F88EE5DDF0}" dt="2024-03-04T16:08:41.601" v="74" actId="20577"/>
        <pc:sldMkLst>
          <pc:docMk/>
          <pc:sldMk cId="3749043920" sldId="285"/>
        </pc:sldMkLst>
        <pc:spChg chg="mod">
          <ac:chgData name="Rawal Abbasi" userId="204d2a36f0ecac39" providerId="LiveId" clId="{09681F9F-2759-4DC4-AB30-89F88EE5DDF0}" dt="2024-03-04T16:08:41.601" v="74" actId="20577"/>
          <ac:spMkLst>
            <pc:docMk/>
            <pc:sldMk cId="3749043920" sldId="285"/>
            <ac:spMk id="3" creationId="{ABDA2686-0996-43D2-AD7D-0AD08B26EBD5}"/>
          </ac:spMkLst>
        </pc:spChg>
      </pc:sldChg>
      <pc:sldChg chg="modSp mod">
        <pc:chgData name="Rawal Abbasi" userId="204d2a36f0ecac39" providerId="LiveId" clId="{09681F9F-2759-4DC4-AB30-89F88EE5DDF0}" dt="2024-03-04T16:05:39.977" v="13" actId="12"/>
        <pc:sldMkLst>
          <pc:docMk/>
          <pc:sldMk cId="1723227259" sldId="287"/>
        </pc:sldMkLst>
        <pc:spChg chg="mod">
          <ac:chgData name="Rawal Abbasi" userId="204d2a36f0ecac39" providerId="LiveId" clId="{09681F9F-2759-4DC4-AB30-89F88EE5DDF0}" dt="2024-03-04T16:05:39.977" v="13" actId="12"/>
          <ac:spMkLst>
            <pc:docMk/>
            <pc:sldMk cId="1723227259" sldId="287"/>
            <ac:spMk id="3" creationId="{F8758763-4B3A-4ED8-8BB5-68CDFDE9F72D}"/>
          </ac:spMkLst>
        </pc:spChg>
      </pc:sldChg>
      <pc:sldChg chg="modSp mod">
        <pc:chgData name="Rawal Abbasi" userId="204d2a36f0ecac39" providerId="LiveId" clId="{09681F9F-2759-4DC4-AB30-89F88EE5DDF0}" dt="2024-03-04T16:05:45.781" v="14" actId="12"/>
        <pc:sldMkLst>
          <pc:docMk/>
          <pc:sldMk cId="3463462813" sldId="288"/>
        </pc:sldMkLst>
        <pc:spChg chg="mod">
          <ac:chgData name="Rawal Abbasi" userId="204d2a36f0ecac39" providerId="LiveId" clId="{09681F9F-2759-4DC4-AB30-89F88EE5DDF0}" dt="2024-03-04T16:05:45.781" v="14" actId="12"/>
          <ac:spMkLst>
            <pc:docMk/>
            <pc:sldMk cId="3463462813" sldId="288"/>
            <ac:spMk id="3" creationId="{CDB4626C-C700-4316-8B10-4365419B83FD}"/>
          </ac:spMkLst>
        </pc:spChg>
      </pc:sldChg>
      <pc:sldChg chg="modSp mod">
        <pc:chgData name="Rawal Abbasi" userId="204d2a36f0ecac39" providerId="LiveId" clId="{09681F9F-2759-4DC4-AB30-89F88EE5DDF0}" dt="2024-03-04T16:05:55.170" v="15" actId="12"/>
        <pc:sldMkLst>
          <pc:docMk/>
          <pc:sldMk cId="100105097" sldId="289"/>
        </pc:sldMkLst>
        <pc:spChg chg="mod">
          <ac:chgData name="Rawal Abbasi" userId="204d2a36f0ecac39" providerId="LiveId" clId="{09681F9F-2759-4DC4-AB30-89F88EE5DDF0}" dt="2024-03-04T16:05:55.170" v="15" actId="12"/>
          <ac:spMkLst>
            <pc:docMk/>
            <pc:sldMk cId="100105097" sldId="289"/>
            <ac:spMk id="3" creationId="{09504183-42D7-4FA2-8F81-8C756B8F3EDA}"/>
          </ac:spMkLst>
        </pc:spChg>
      </pc:sldChg>
      <pc:sldChg chg="modSp mod">
        <pc:chgData name="Rawal Abbasi" userId="204d2a36f0ecac39" providerId="LiveId" clId="{09681F9F-2759-4DC4-AB30-89F88EE5DDF0}" dt="2024-03-04T16:07:20.975" v="36" actId="20577"/>
        <pc:sldMkLst>
          <pc:docMk/>
          <pc:sldMk cId="1723775975" sldId="290"/>
        </pc:sldMkLst>
        <pc:spChg chg="mod">
          <ac:chgData name="Rawal Abbasi" userId="204d2a36f0ecac39" providerId="LiveId" clId="{09681F9F-2759-4DC4-AB30-89F88EE5DDF0}" dt="2024-03-04T16:07:20.975" v="36" actId="20577"/>
          <ac:spMkLst>
            <pc:docMk/>
            <pc:sldMk cId="1723775975" sldId="290"/>
            <ac:spMk id="3" creationId="{E3DAD8A6-B812-4991-9F4B-3C537E0A20E2}"/>
          </ac:spMkLst>
        </pc:spChg>
      </pc:sldChg>
      <pc:sldChg chg="modSp mod">
        <pc:chgData name="Rawal Abbasi" userId="204d2a36f0ecac39" providerId="LiveId" clId="{09681F9F-2759-4DC4-AB30-89F88EE5DDF0}" dt="2024-03-06T05:14:03.205" v="236" actId="20577"/>
        <pc:sldMkLst>
          <pc:docMk/>
          <pc:sldMk cId="575124369" sldId="292"/>
        </pc:sldMkLst>
        <pc:spChg chg="mod">
          <ac:chgData name="Rawal Abbasi" userId="204d2a36f0ecac39" providerId="LiveId" clId="{09681F9F-2759-4DC4-AB30-89F88EE5DDF0}" dt="2024-03-06T05:14:03.205" v="236" actId="20577"/>
          <ac:spMkLst>
            <pc:docMk/>
            <pc:sldMk cId="575124369" sldId="292"/>
            <ac:spMk id="3" creationId="{CDE5DF76-C977-4D4B-BC53-33DE4B5BBFCE}"/>
          </ac:spMkLst>
        </pc:spChg>
      </pc:sldChg>
      <pc:sldChg chg="addSp delSp modSp mod">
        <pc:chgData name="Rawal Abbasi" userId="204d2a36f0ecac39" providerId="LiveId" clId="{09681F9F-2759-4DC4-AB30-89F88EE5DDF0}" dt="2024-03-13T03:57:46.072" v="613" actId="5793"/>
        <pc:sldMkLst>
          <pc:docMk/>
          <pc:sldMk cId="2536628197" sldId="293"/>
        </pc:sldMkLst>
        <pc:spChg chg="add mod">
          <ac:chgData name="Rawal Abbasi" userId="204d2a36f0ecac39" providerId="LiveId" clId="{09681F9F-2759-4DC4-AB30-89F88EE5DDF0}" dt="2024-03-13T03:57:46.072" v="613" actId="5793"/>
          <ac:spMkLst>
            <pc:docMk/>
            <pc:sldMk cId="2536628197" sldId="293"/>
            <ac:spMk id="4" creationId="{320AB282-4DBB-3D3A-06A0-25B75CDDB007}"/>
          </ac:spMkLst>
        </pc:spChg>
        <pc:picChg chg="del">
          <ac:chgData name="Rawal Abbasi" userId="204d2a36f0ecac39" providerId="LiveId" clId="{09681F9F-2759-4DC4-AB30-89F88EE5DDF0}" dt="2024-03-13T03:57:43.395" v="612" actId="478"/>
          <ac:picMkLst>
            <pc:docMk/>
            <pc:sldMk cId="2536628197" sldId="293"/>
            <ac:picMk id="5" creationId="{70573400-50DB-441C-B344-63C441A8542F}"/>
          </ac:picMkLst>
        </pc:picChg>
      </pc:sldChg>
      <pc:sldChg chg="modSp mod">
        <pc:chgData name="Rawal Abbasi" userId="204d2a36f0ecac39" providerId="LiveId" clId="{09681F9F-2759-4DC4-AB30-89F88EE5DDF0}" dt="2024-03-06T05:16:07.478" v="237" actId="12"/>
        <pc:sldMkLst>
          <pc:docMk/>
          <pc:sldMk cId="1570114803" sldId="294"/>
        </pc:sldMkLst>
        <pc:spChg chg="mod">
          <ac:chgData name="Rawal Abbasi" userId="204d2a36f0ecac39" providerId="LiveId" clId="{09681F9F-2759-4DC4-AB30-89F88EE5DDF0}" dt="2024-03-06T05:16:07.478" v="237" actId="12"/>
          <ac:spMkLst>
            <pc:docMk/>
            <pc:sldMk cId="1570114803" sldId="294"/>
            <ac:spMk id="3" creationId="{1A8ABE31-2261-489B-9DD3-0ACAC18F3D52}"/>
          </ac:spMkLst>
        </pc:spChg>
      </pc:sldChg>
      <pc:sldChg chg="modSp mod">
        <pc:chgData name="Rawal Abbasi" userId="204d2a36f0ecac39" providerId="LiveId" clId="{09681F9F-2759-4DC4-AB30-89F88EE5DDF0}" dt="2024-03-06T05:12:39.340" v="233" actId="20577"/>
        <pc:sldMkLst>
          <pc:docMk/>
          <pc:sldMk cId="2598267576" sldId="295"/>
        </pc:sldMkLst>
        <pc:spChg chg="mod">
          <ac:chgData name="Rawal Abbasi" userId="204d2a36f0ecac39" providerId="LiveId" clId="{09681F9F-2759-4DC4-AB30-89F88EE5DDF0}" dt="2024-03-06T05:12:39.340" v="233" actId="20577"/>
          <ac:spMkLst>
            <pc:docMk/>
            <pc:sldMk cId="2598267576" sldId="295"/>
            <ac:spMk id="3" creationId="{E70ECDBC-9B4A-4846-94A3-E5BDB8D39F05}"/>
          </ac:spMkLst>
        </pc:spChg>
      </pc:sldChg>
      <pc:sldChg chg="modSp del mod">
        <pc:chgData name="Rawal Abbasi" userId="204d2a36f0ecac39" providerId="LiveId" clId="{09681F9F-2759-4DC4-AB30-89F88EE5DDF0}" dt="2024-03-06T05:49:26.050" v="293" actId="47"/>
        <pc:sldMkLst>
          <pc:docMk/>
          <pc:sldMk cId="1221974258" sldId="296"/>
        </pc:sldMkLst>
        <pc:spChg chg="mod">
          <ac:chgData name="Rawal Abbasi" userId="204d2a36f0ecac39" providerId="LiveId" clId="{09681F9F-2759-4DC4-AB30-89F88EE5DDF0}" dt="2024-03-06T05:39:03.561" v="292" actId="12"/>
          <ac:spMkLst>
            <pc:docMk/>
            <pc:sldMk cId="1221974258" sldId="296"/>
            <ac:spMk id="3" creationId="{C4237495-58DA-4944-B765-CCF7F1CA4660}"/>
          </ac:spMkLst>
        </pc:spChg>
      </pc:sldChg>
      <pc:sldChg chg="modSp mod">
        <pc:chgData name="Rawal Abbasi" userId="204d2a36f0ecac39" providerId="LiveId" clId="{09681F9F-2759-4DC4-AB30-89F88EE5DDF0}" dt="2024-03-06T05:50:00.874" v="298" actId="20577"/>
        <pc:sldMkLst>
          <pc:docMk/>
          <pc:sldMk cId="52437406" sldId="297"/>
        </pc:sldMkLst>
        <pc:spChg chg="mod">
          <ac:chgData name="Rawal Abbasi" userId="204d2a36f0ecac39" providerId="LiveId" clId="{09681F9F-2759-4DC4-AB30-89F88EE5DDF0}" dt="2024-03-06T05:50:00.874" v="298" actId="20577"/>
          <ac:spMkLst>
            <pc:docMk/>
            <pc:sldMk cId="52437406" sldId="297"/>
            <ac:spMk id="3" creationId="{7E860EA8-1C4D-4894-B461-8E9FECBAF1DE}"/>
          </ac:spMkLst>
        </pc:spChg>
      </pc:sldChg>
      <pc:sldChg chg="modSp mod">
        <pc:chgData name="Rawal Abbasi" userId="204d2a36f0ecac39" providerId="LiveId" clId="{09681F9F-2759-4DC4-AB30-89F88EE5DDF0}" dt="2024-03-06T05:51:05.963" v="299" actId="12"/>
        <pc:sldMkLst>
          <pc:docMk/>
          <pc:sldMk cId="1269509361" sldId="298"/>
        </pc:sldMkLst>
        <pc:spChg chg="mod">
          <ac:chgData name="Rawal Abbasi" userId="204d2a36f0ecac39" providerId="LiveId" clId="{09681F9F-2759-4DC4-AB30-89F88EE5DDF0}" dt="2024-03-06T05:51:05.963" v="299" actId="12"/>
          <ac:spMkLst>
            <pc:docMk/>
            <pc:sldMk cId="1269509361" sldId="298"/>
            <ac:spMk id="3" creationId="{85E8F345-66EF-4CFC-80FF-F0FC27A57D64}"/>
          </ac:spMkLst>
        </pc:spChg>
      </pc:sldChg>
      <pc:sldChg chg="addSp delSp modSp mod">
        <pc:chgData name="Rawal Abbasi" userId="204d2a36f0ecac39" providerId="LiveId" clId="{09681F9F-2759-4DC4-AB30-89F88EE5DDF0}" dt="2024-03-13T03:58:58.671" v="618" actId="14100"/>
        <pc:sldMkLst>
          <pc:docMk/>
          <pc:sldMk cId="2540731686" sldId="299"/>
        </pc:sldMkLst>
        <pc:spChg chg="add mod">
          <ac:chgData name="Rawal Abbasi" userId="204d2a36f0ecac39" providerId="LiveId" clId="{09681F9F-2759-4DC4-AB30-89F88EE5DDF0}" dt="2024-03-13T03:58:45.063" v="614" actId="478"/>
          <ac:spMkLst>
            <pc:docMk/>
            <pc:sldMk cId="2540731686" sldId="299"/>
            <ac:spMk id="4" creationId="{53F3FEF1-FFFC-1F8B-80FD-474BE4F70817}"/>
          </ac:spMkLst>
        </pc:spChg>
        <pc:picChg chg="del">
          <ac:chgData name="Rawal Abbasi" userId="204d2a36f0ecac39" providerId="LiveId" clId="{09681F9F-2759-4DC4-AB30-89F88EE5DDF0}" dt="2024-03-13T03:58:45.063" v="614" actId="478"/>
          <ac:picMkLst>
            <pc:docMk/>
            <pc:sldMk cId="2540731686" sldId="299"/>
            <ac:picMk id="5" creationId="{DF01B1F4-906D-4197-BD9B-C870282F97D9}"/>
          </ac:picMkLst>
        </pc:picChg>
        <pc:picChg chg="add mod">
          <ac:chgData name="Rawal Abbasi" userId="204d2a36f0ecac39" providerId="LiveId" clId="{09681F9F-2759-4DC4-AB30-89F88EE5DDF0}" dt="2024-03-13T03:58:58.671" v="618" actId="14100"/>
          <ac:picMkLst>
            <pc:docMk/>
            <pc:sldMk cId="2540731686" sldId="299"/>
            <ac:picMk id="7" creationId="{D029BEE4-0346-B0F5-EE95-62D631652385}"/>
          </ac:picMkLst>
        </pc:picChg>
      </pc:sldChg>
      <pc:sldChg chg="del">
        <pc:chgData name="Rawal Abbasi" userId="204d2a36f0ecac39" providerId="LiveId" clId="{09681F9F-2759-4DC4-AB30-89F88EE5DDF0}" dt="2024-03-06T05:54:23.469" v="301" actId="47"/>
        <pc:sldMkLst>
          <pc:docMk/>
          <pc:sldMk cId="1329861627" sldId="301"/>
        </pc:sldMkLst>
      </pc:sldChg>
      <pc:sldChg chg="addSp delSp modSp mod">
        <pc:chgData name="Rawal Abbasi" userId="204d2a36f0ecac39" providerId="LiveId" clId="{09681F9F-2759-4DC4-AB30-89F88EE5DDF0}" dt="2024-03-10T16:46:03.969" v="420" actId="14100"/>
        <pc:sldMkLst>
          <pc:docMk/>
          <pc:sldMk cId="1492092529" sldId="302"/>
        </pc:sldMkLst>
        <pc:spChg chg="add mod">
          <ac:chgData name="Rawal Abbasi" userId="204d2a36f0ecac39" providerId="LiveId" clId="{09681F9F-2759-4DC4-AB30-89F88EE5DDF0}" dt="2024-03-10T16:45:54.921" v="417" actId="478"/>
          <ac:spMkLst>
            <pc:docMk/>
            <pc:sldMk cId="1492092529" sldId="302"/>
            <ac:spMk id="4" creationId="{CA26CCE9-34AD-0C8D-FE97-448F37061C8F}"/>
          </ac:spMkLst>
        </pc:spChg>
        <pc:picChg chg="del">
          <ac:chgData name="Rawal Abbasi" userId="204d2a36f0ecac39" providerId="LiveId" clId="{09681F9F-2759-4DC4-AB30-89F88EE5DDF0}" dt="2024-03-10T16:45:54.921" v="417" actId="478"/>
          <ac:picMkLst>
            <pc:docMk/>
            <pc:sldMk cId="1492092529" sldId="302"/>
            <ac:picMk id="5" creationId="{80E2A17F-415D-41DC-AF9F-D6BE6391FF7B}"/>
          </ac:picMkLst>
        </pc:picChg>
        <pc:picChg chg="add mod">
          <ac:chgData name="Rawal Abbasi" userId="204d2a36f0ecac39" providerId="LiveId" clId="{09681F9F-2759-4DC4-AB30-89F88EE5DDF0}" dt="2024-03-10T16:46:03.969" v="420" actId="14100"/>
          <ac:picMkLst>
            <pc:docMk/>
            <pc:sldMk cId="1492092529" sldId="302"/>
            <ac:picMk id="7" creationId="{2921C819-B1AB-54C7-B0E3-2B10A20B4A7F}"/>
          </ac:picMkLst>
        </pc:picChg>
      </pc:sldChg>
      <pc:sldChg chg="modSp mod">
        <pc:chgData name="Rawal Abbasi" userId="204d2a36f0ecac39" providerId="LiveId" clId="{09681F9F-2759-4DC4-AB30-89F88EE5DDF0}" dt="2024-03-06T07:32:05.584" v="302" actId="12"/>
        <pc:sldMkLst>
          <pc:docMk/>
          <pc:sldMk cId="2180249684" sldId="305"/>
        </pc:sldMkLst>
        <pc:spChg chg="mod">
          <ac:chgData name="Rawal Abbasi" userId="204d2a36f0ecac39" providerId="LiveId" clId="{09681F9F-2759-4DC4-AB30-89F88EE5DDF0}" dt="2024-03-06T07:32:05.584" v="302" actId="12"/>
          <ac:spMkLst>
            <pc:docMk/>
            <pc:sldMk cId="2180249684" sldId="305"/>
            <ac:spMk id="3" creationId="{031581C9-DB88-4C24-9CD3-3570D4BA9646}"/>
          </ac:spMkLst>
        </pc:spChg>
      </pc:sldChg>
      <pc:sldChg chg="modSp mod">
        <pc:chgData name="Rawal Abbasi" userId="204d2a36f0ecac39" providerId="LiveId" clId="{09681F9F-2759-4DC4-AB30-89F88EE5DDF0}" dt="2024-03-06T07:33:06.797" v="310" actId="12"/>
        <pc:sldMkLst>
          <pc:docMk/>
          <pc:sldMk cId="4004103058" sldId="306"/>
        </pc:sldMkLst>
        <pc:spChg chg="mod">
          <ac:chgData name="Rawal Abbasi" userId="204d2a36f0ecac39" providerId="LiveId" clId="{09681F9F-2759-4DC4-AB30-89F88EE5DDF0}" dt="2024-03-06T07:33:06.797" v="310" actId="12"/>
          <ac:spMkLst>
            <pc:docMk/>
            <pc:sldMk cId="4004103058" sldId="306"/>
            <ac:spMk id="3" creationId="{AA0CECD8-0FE0-46B6-BC59-173C53B716FB}"/>
          </ac:spMkLst>
        </pc:spChg>
      </pc:sldChg>
      <pc:sldChg chg="addSp delSp modSp mod">
        <pc:chgData name="Rawal Abbasi" userId="204d2a36f0ecac39" providerId="LiveId" clId="{09681F9F-2759-4DC4-AB30-89F88EE5DDF0}" dt="2024-03-06T07:33:45.267" v="316" actId="14100"/>
        <pc:sldMkLst>
          <pc:docMk/>
          <pc:sldMk cId="569641680" sldId="307"/>
        </pc:sldMkLst>
        <pc:spChg chg="add mod">
          <ac:chgData name="Rawal Abbasi" userId="204d2a36f0ecac39" providerId="LiveId" clId="{09681F9F-2759-4DC4-AB30-89F88EE5DDF0}" dt="2024-03-06T07:33:35.045" v="312" actId="478"/>
          <ac:spMkLst>
            <pc:docMk/>
            <pc:sldMk cId="569641680" sldId="307"/>
            <ac:spMk id="4" creationId="{B45C9560-2080-2BB8-D0E4-06C7C2E01EAD}"/>
          </ac:spMkLst>
        </pc:spChg>
        <pc:picChg chg="del">
          <ac:chgData name="Rawal Abbasi" userId="204d2a36f0ecac39" providerId="LiveId" clId="{09681F9F-2759-4DC4-AB30-89F88EE5DDF0}" dt="2024-03-06T07:33:35.045" v="312" actId="478"/>
          <ac:picMkLst>
            <pc:docMk/>
            <pc:sldMk cId="569641680" sldId="307"/>
            <ac:picMk id="5" creationId="{B5BF1396-150E-439B-BF48-CDD93A164752}"/>
          </ac:picMkLst>
        </pc:picChg>
        <pc:picChg chg="add mod">
          <ac:chgData name="Rawal Abbasi" userId="204d2a36f0ecac39" providerId="LiveId" clId="{09681F9F-2759-4DC4-AB30-89F88EE5DDF0}" dt="2024-03-06T07:33:45.267" v="316" actId="14100"/>
          <ac:picMkLst>
            <pc:docMk/>
            <pc:sldMk cId="569641680" sldId="307"/>
            <ac:picMk id="7" creationId="{B4881770-2A41-BB21-5A07-B296B030BAE5}"/>
          </ac:picMkLst>
        </pc:picChg>
      </pc:sldChg>
      <pc:sldChg chg="modSp mod">
        <pc:chgData name="Rawal Abbasi" userId="204d2a36f0ecac39" providerId="LiveId" clId="{09681F9F-2759-4DC4-AB30-89F88EE5DDF0}" dt="2024-03-06T07:33:12.308" v="311" actId="12"/>
        <pc:sldMkLst>
          <pc:docMk/>
          <pc:sldMk cId="327447066" sldId="308"/>
        </pc:sldMkLst>
        <pc:spChg chg="mod">
          <ac:chgData name="Rawal Abbasi" userId="204d2a36f0ecac39" providerId="LiveId" clId="{09681F9F-2759-4DC4-AB30-89F88EE5DDF0}" dt="2024-03-06T07:33:12.308" v="311" actId="12"/>
          <ac:spMkLst>
            <pc:docMk/>
            <pc:sldMk cId="327447066" sldId="308"/>
            <ac:spMk id="3" creationId="{BF1E3FF8-58B6-4241-9C8E-45B0AFDB5CC0}"/>
          </ac:spMkLst>
        </pc:spChg>
      </pc:sldChg>
      <pc:sldChg chg="addSp delSp modSp mod">
        <pc:chgData name="Rawal Abbasi" userId="204d2a36f0ecac39" providerId="LiveId" clId="{09681F9F-2759-4DC4-AB30-89F88EE5DDF0}" dt="2024-03-06T07:32:35.004" v="307" actId="14100"/>
        <pc:sldMkLst>
          <pc:docMk/>
          <pc:sldMk cId="2284831464" sldId="310"/>
        </pc:sldMkLst>
        <pc:spChg chg="add mod">
          <ac:chgData name="Rawal Abbasi" userId="204d2a36f0ecac39" providerId="LiveId" clId="{09681F9F-2759-4DC4-AB30-89F88EE5DDF0}" dt="2024-03-06T07:32:23.205" v="303" actId="478"/>
          <ac:spMkLst>
            <pc:docMk/>
            <pc:sldMk cId="2284831464" sldId="310"/>
            <ac:spMk id="4" creationId="{317967DA-BF7B-9E94-64EB-8A8DD1D7ACAA}"/>
          </ac:spMkLst>
        </pc:spChg>
        <pc:picChg chg="del">
          <ac:chgData name="Rawal Abbasi" userId="204d2a36f0ecac39" providerId="LiveId" clId="{09681F9F-2759-4DC4-AB30-89F88EE5DDF0}" dt="2024-03-06T07:32:23.205" v="303" actId="478"/>
          <ac:picMkLst>
            <pc:docMk/>
            <pc:sldMk cId="2284831464" sldId="310"/>
            <ac:picMk id="5" creationId="{A90DDE4B-970F-41BA-B05A-77A49850903F}"/>
          </ac:picMkLst>
        </pc:picChg>
        <pc:picChg chg="add mod">
          <ac:chgData name="Rawal Abbasi" userId="204d2a36f0ecac39" providerId="LiveId" clId="{09681F9F-2759-4DC4-AB30-89F88EE5DDF0}" dt="2024-03-06T07:32:35.004" v="307" actId="14100"/>
          <ac:picMkLst>
            <pc:docMk/>
            <pc:sldMk cId="2284831464" sldId="310"/>
            <ac:picMk id="7" creationId="{D3C4AA26-5595-2559-3106-3EBDA6A551AB}"/>
          </ac:picMkLst>
        </pc:picChg>
      </pc:sldChg>
      <pc:sldChg chg="modSp mod">
        <pc:chgData name="Rawal Abbasi" userId="204d2a36f0ecac39" providerId="LiveId" clId="{09681F9F-2759-4DC4-AB30-89F88EE5DDF0}" dt="2024-03-06T05:08:10.387" v="181" actId="20577"/>
        <pc:sldMkLst>
          <pc:docMk/>
          <pc:sldMk cId="2123505550" sldId="314"/>
        </pc:sldMkLst>
        <pc:spChg chg="mod">
          <ac:chgData name="Rawal Abbasi" userId="204d2a36f0ecac39" providerId="LiveId" clId="{09681F9F-2759-4DC4-AB30-89F88EE5DDF0}" dt="2024-03-06T05:08:10.387" v="181" actId="20577"/>
          <ac:spMkLst>
            <pc:docMk/>
            <pc:sldMk cId="2123505550" sldId="314"/>
            <ac:spMk id="3" creationId="{39B15B08-1F57-4A1E-B206-C311F85C4E1A}"/>
          </ac:spMkLst>
        </pc:spChg>
      </pc:sldChg>
      <pc:sldChg chg="modSp mod">
        <pc:chgData name="Rawal Abbasi" userId="204d2a36f0ecac39" providerId="LiveId" clId="{09681F9F-2759-4DC4-AB30-89F88EE5DDF0}" dt="2024-03-04T16:10:27.434" v="82" actId="12"/>
        <pc:sldMkLst>
          <pc:docMk/>
          <pc:sldMk cId="2505393392" sldId="315"/>
        </pc:sldMkLst>
        <pc:spChg chg="mod">
          <ac:chgData name="Rawal Abbasi" userId="204d2a36f0ecac39" providerId="LiveId" clId="{09681F9F-2759-4DC4-AB30-89F88EE5DDF0}" dt="2024-03-04T16:10:27.434" v="82" actId="12"/>
          <ac:spMkLst>
            <pc:docMk/>
            <pc:sldMk cId="2505393392" sldId="315"/>
            <ac:spMk id="3" creationId="{00000000-0000-0000-0000-000000000000}"/>
          </ac:spMkLst>
        </pc:spChg>
      </pc:sldChg>
      <pc:sldChg chg="modSp mod">
        <pc:chgData name="Rawal Abbasi" userId="204d2a36f0ecac39" providerId="LiveId" clId="{09681F9F-2759-4DC4-AB30-89F88EE5DDF0}" dt="2024-03-06T05:11:12.994" v="225" actId="27636"/>
        <pc:sldMkLst>
          <pc:docMk/>
          <pc:sldMk cId="2842987973" sldId="316"/>
        </pc:sldMkLst>
        <pc:spChg chg="mod">
          <ac:chgData name="Rawal Abbasi" userId="204d2a36f0ecac39" providerId="LiveId" clId="{09681F9F-2759-4DC4-AB30-89F88EE5DDF0}" dt="2024-03-06T05:11:12.994" v="225" actId="27636"/>
          <ac:spMkLst>
            <pc:docMk/>
            <pc:sldMk cId="2842987973" sldId="316"/>
            <ac:spMk id="3" creationId="{00000000-0000-0000-0000-000000000000}"/>
          </ac:spMkLst>
        </pc:spChg>
      </pc:sldChg>
      <pc:sldChg chg="modSp mod">
        <pc:chgData name="Rawal Abbasi" userId="204d2a36f0ecac39" providerId="LiveId" clId="{09681F9F-2759-4DC4-AB30-89F88EE5DDF0}" dt="2024-03-04T16:10:50.828" v="84" actId="12"/>
        <pc:sldMkLst>
          <pc:docMk/>
          <pc:sldMk cId="1059883550" sldId="317"/>
        </pc:sldMkLst>
        <pc:spChg chg="mod">
          <ac:chgData name="Rawal Abbasi" userId="204d2a36f0ecac39" providerId="LiveId" clId="{09681F9F-2759-4DC4-AB30-89F88EE5DDF0}" dt="2024-03-04T16:10:50.828" v="84" actId="12"/>
          <ac:spMkLst>
            <pc:docMk/>
            <pc:sldMk cId="1059883550" sldId="317"/>
            <ac:spMk id="3" creationId="{00000000-0000-0000-0000-000000000000}"/>
          </ac:spMkLst>
        </pc:spChg>
      </pc:sldChg>
      <pc:sldChg chg="modSp mod">
        <pc:chgData name="Rawal Abbasi" userId="204d2a36f0ecac39" providerId="LiveId" clId="{09681F9F-2759-4DC4-AB30-89F88EE5DDF0}" dt="2024-03-06T05:17:31.715" v="245" actId="20577"/>
        <pc:sldMkLst>
          <pc:docMk/>
          <pc:sldMk cId="348468836" sldId="318"/>
        </pc:sldMkLst>
        <pc:spChg chg="mod">
          <ac:chgData name="Rawal Abbasi" userId="204d2a36f0ecac39" providerId="LiveId" clId="{09681F9F-2759-4DC4-AB30-89F88EE5DDF0}" dt="2024-03-06T05:17:31.715" v="245" actId="20577"/>
          <ac:spMkLst>
            <pc:docMk/>
            <pc:sldMk cId="348468836" sldId="318"/>
            <ac:spMk id="2" creationId="{00000000-0000-0000-0000-000000000000}"/>
          </ac:spMkLst>
        </pc:spChg>
        <pc:spChg chg="mod">
          <ac:chgData name="Rawal Abbasi" userId="204d2a36f0ecac39" providerId="LiveId" clId="{09681F9F-2759-4DC4-AB30-89F88EE5DDF0}" dt="2024-03-06T05:17:27.270" v="238" actId="12"/>
          <ac:spMkLst>
            <pc:docMk/>
            <pc:sldMk cId="348468836" sldId="318"/>
            <ac:spMk id="3" creationId="{00000000-0000-0000-0000-000000000000}"/>
          </ac:spMkLst>
        </pc:spChg>
      </pc:sldChg>
      <pc:sldChg chg="modSp mod">
        <pc:chgData name="Rawal Abbasi" userId="204d2a36f0ecac39" providerId="LiveId" clId="{09681F9F-2759-4DC4-AB30-89F88EE5DDF0}" dt="2024-03-06T05:38:24.006" v="291" actId="20577"/>
        <pc:sldMkLst>
          <pc:docMk/>
          <pc:sldMk cId="166502461" sldId="319"/>
        </pc:sldMkLst>
        <pc:spChg chg="mod">
          <ac:chgData name="Rawal Abbasi" userId="204d2a36f0ecac39" providerId="LiveId" clId="{09681F9F-2759-4DC4-AB30-89F88EE5DDF0}" dt="2024-03-06T05:38:24.006" v="291" actId="20577"/>
          <ac:spMkLst>
            <pc:docMk/>
            <pc:sldMk cId="166502461" sldId="319"/>
            <ac:spMk id="2" creationId="{00000000-0000-0000-0000-000000000000}"/>
          </ac:spMkLst>
        </pc:spChg>
        <pc:spChg chg="mod">
          <ac:chgData name="Rawal Abbasi" userId="204d2a36f0ecac39" providerId="LiveId" clId="{09681F9F-2759-4DC4-AB30-89F88EE5DDF0}" dt="2024-03-06T05:24:59.017" v="282" actId="12"/>
          <ac:spMkLst>
            <pc:docMk/>
            <pc:sldMk cId="166502461" sldId="319"/>
            <ac:spMk id="3" creationId="{00000000-0000-0000-0000-000000000000}"/>
          </ac:spMkLst>
        </pc:spChg>
      </pc:sldChg>
      <pc:sldChg chg="del">
        <pc:chgData name="Rawal Abbasi" userId="204d2a36f0ecac39" providerId="LiveId" clId="{09681F9F-2759-4DC4-AB30-89F88EE5DDF0}" dt="2024-03-10T17:32:17.453" v="428" actId="2696"/>
        <pc:sldMkLst>
          <pc:docMk/>
          <pc:sldMk cId="1888736935" sldId="321"/>
        </pc:sldMkLst>
      </pc:sldChg>
      <pc:sldChg chg="add">
        <pc:chgData name="Rawal Abbasi" userId="204d2a36f0ecac39" providerId="LiveId" clId="{09681F9F-2759-4DC4-AB30-89F88EE5DDF0}" dt="2024-03-10T17:32:27.164" v="429"/>
        <pc:sldMkLst>
          <pc:docMk/>
          <pc:sldMk cId="2630055372" sldId="321"/>
        </pc:sldMkLst>
      </pc:sldChg>
      <pc:sldChg chg="modSp mod">
        <pc:chgData name="Rawal Abbasi" userId="204d2a36f0ecac39" providerId="LiveId" clId="{09681F9F-2759-4DC4-AB30-89F88EE5DDF0}" dt="2024-03-13T04:05:59.704" v="624" actId="27636"/>
        <pc:sldMkLst>
          <pc:docMk/>
          <pc:sldMk cId="1336263626" sldId="322"/>
        </pc:sldMkLst>
        <pc:spChg chg="mod">
          <ac:chgData name="Rawal Abbasi" userId="204d2a36f0ecac39" providerId="LiveId" clId="{09681F9F-2759-4DC4-AB30-89F88EE5DDF0}" dt="2024-03-13T04:05:59.704" v="624" actId="27636"/>
          <ac:spMkLst>
            <pc:docMk/>
            <pc:sldMk cId="1336263626" sldId="322"/>
            <ac:spMk id="3" creationId="{00000000-0000-0000-0000-000000000000}"/>
          </ac:spMkLst>
        </pc:spChg>
      </pc:sldChg>
      <pc:sldChg chg="del">
        <pc:chgData name="Rawal Abbasi" userId="204d2a36f0ecac39" providerId="LiveId" clId="{09681F9F-2759-4DC4-AB30-89F88EE5DDF0}" dt="2024-03-06T05:49:27.941" v="294" actId="47"/>
        <pc:sldMkLst>
          <pc:docMk/>
          <pc:sldMk cId="523288665" sldId="324"/>
        </pc:sldMkLst>
      </pc:sldChg>
      <pc:sldChg chg="delSp mod">
        <pc:chgData name="Rawal Abbasi" userId="204d2a36f0ecac39" providerId="LiveId" clId="{09681F9F-2759-4DC4-AB30-89F88EE5DDF0}" dt="2024-03-10T16:39:59.860" v="411" actId="478"/>
        <pc:sldMkLst>
          <pc:docMk/>
          <pc:sldMk cId="1394815878" sldId="325"/>
        </pc:sldMkLst>
        <pc:spChg chg="del">
          <ac:chgData name="Rawal Abbasi" userId="204d2a36f0ecac39" providerId="LiveId" clId="{09681F9F-2759-4DC4-AB30-89F88EE5DDF0}" dt="2024-03-10T16:39:59.860" v="411" actId="478"/>
          <ac:spMkLst>
            <pc:docMk/>
            <pc:sldMk cId="1394815878" sldId="325"/>
            <ac:spMk id="2" creationId="{00000000-0000-0000-0000-000000000000}"/>
          </ac:spMkLst>
        </pc:spChg>
      </pc:sldChg>
      <pc:sldChg chg="del">
        <pc:chgData name="Rawal Abbasi" userId="204d2a36f0ecac39" providerId="LiveId" clId="{09681F9F-2759-4DC4-AB30-89F88EE5DDF0}" dt="2024-03-06T05:54:20.349" v="300" actId="47"/>
        <pc:sldMkLst>
          <pc:docMk/>
          <pc:sldMk cId="1805522377" sldId="326"/>
        </pc:sldMkLst>
      </pc:sldChg>
      <pc:sldChg chg="modSp mod">
        <pc:chgData name="Rawal Abbasi" userId="204d2a36f0ecac39" providerId="LiveId" clId="{09681F9F-2759-4DC4-AB30-89F88EE5DDF0}" dt="2024-03-06T07:32:49.056" v="308" actId="12"/>
        <pc:sldMkLst>
          <pc:docMk/>
          <pc:sldMk cId="3050639592" sldId="328"/>
        </pc:sldMkLst>
        <pc:spChg chg="mod">
          <ac:chgData name="Rawal Abbasi" userId="204d2a36f0ecac39" providerId="LiveId" clId="{09681F9F-2759-4DC4-AB30-89F88EE5DDF0}" dt="2024-03-06T07:32:49.056" v="308" actId="12"/>
          <ac:spMkLst>
            <pc:docMk/>
            <pc:sldMk cId="3050639592" sldId="328"/>
            <ac:spMk id="3" creationId="{00000000-0000-0000-0000-000000000000}"/>
          </ac:spMkLst>
        </pc:spChg>
      </pc:sldChg>
      <pc:sldChg chg="delSp modSp del mod">
        <pc:chgData name="Rawal Abbasi" userId="204d2a36f0ecac39" providerId="LiveId" clId="{09681F9F-2759-4DC4-AB30-89F88EE5DDF0}" dt="2024-03-10T17:28:04.174" v="426" actId="47"/>
        <pc:sldMkLst>
          <pc:docMk/>
          <pc:sldMk cId="1591374201" sldId="329"/>
        </pc:sldMkLst>
        <pc:spChg chg="del">
          <ac:chgData name="Rawal Abbasi" userId="204d2a36f0ecac39" providerId="LiveId" clId="{09681F9F-2759-4DC4-AB30-89F88EE5DDF0}" dt="2024-03-10T16:46:52.937" v="422" actId="478"/>
          <ac:spMkLst>
            <pc:docMk/>
            <pc:sldMk cId="1591374201" sldId="329"/>
            <ac:spMk id="2" creationId="{00000000-0000-0000-0000-000000000000}"/>
          </ac:spMkLst>
        </pc:spChg>
        <pc:picChg chg="mod">
          <ac:chgData name="Rawal Abbasi" userId="204d2a36f0ecac39" providerId="LiveId" clId="{09681F9F-2759-4DC4-AB30-89F88EE5DDF0}" dt="2024-03-10T16:46:49.912" v="421" actId="14100"/>
          <ac:picMkLst>
            <pc:docMk/>
            <pc:sldMk cId="1591374201" sldId="329"/>
            <ac:picMk id="4" creationId="{00000000-0000-0000-0000-000000000000}"/>
          </ac:picMkLst>
        </pc:picChg>
      </pc:sldChg>
      <pc:sldChg chg="delSp modSp mod">
        <pc:chgData name="Rawal Abbasi" userId="204d2a36f0ecac39" providerId="LiveId" clId="{09681F9F-2759-4DC4-AB30-89F88EE5DDF0}" dt="2024-03-10T16:47:01.997" v="425" actId="27636"/>
        <pc:sldMkLst>
          <pc:docMk/>
          <pc:sldMk cId="1768476822" sldId="330"/>
        </pc:sldMkLst>
        <pc:spChg chg="del">
          <ac:chgData name="Rawal Abbasi" userId="204d2a36f0ecac39" providerId="LiveId" clId="{09681F9F-2759-4DC4-AB30-89F88EE5DDF0}" dt="2024-03-10T16:46:58.063" v="423" actId="478"/>
          <ac:spMkLst>
            <pc:docMk/>
            <pc:sldMk cId="1768476822" sldId="330"/>
            <ac:spMk id="2" creationId="{00000000-0000-0000-0000-000000000000}"/>
          </ac:spMkLst>
        </pc:spChg>
        <pc:spChg chg="mod">
          <ac:chgData name="Rawal Abbasi" userId="204d2a36f0ecac39" providerId="LiveId" clId="{09681F9F-2759-4DC4-AB30-89F88EE5DDF0}" dt="2024-03-10T16:47:01.997" v="425" actId="27636"/>
          <ac:spMkLst>
            <pc:docMk/>
            <pc:sldMk cId="1768476822" sldId="330"/>
            <ac:spMk id="3" creationId="{00000000-0000-0000-0000-000000000000}"/>
          </ac:spMkLst>
        </pc:spChg>
      </pc:sldChg>
      <pc:sldChg chg="modSp mod">
        <pc:chgData name="Rawal Abbasi" userId="204d2a36f0ecac39" providerId="LiveId" clId="{09681F9F-2759-4DC4-AB30-89F88EE5DDF0}" dt="2024-03-10T16:29:16" v="338" actId="20577"/>
        <pc:sldMkLst>
          <pc:docMk/>
          <pc:sldMk cId="2473733752" sldId="331"/>
        </pc:sldMkLst>
        <pc:spChg chg="mod">
          <ac:chgData name="Rawal Abbasi" userId="204d2a36f0ecac39" providerId="LiveId" clId="{09681F9F-2759-4DC4-AB30-89F88EE5DDF0}" dt="2024-03-10T16:29:16" v="338" actId="20577"/>
          <ac:spMkLst>
            <pc:docMk/>
            <pc:sldMk cId="2473733752" sldId="331"/>
            <ac:spMk id="3" creationId="{00000000-0000-0000-0000-000000000000}"/>
          </ac:spMkLst>
        </pc:spChg>
      </pc:sldChg>
      <pc:sldChg chg="new del">
        <pc:chgData name="Rawal Abbasi" userId="204d2a36f0ecac39" providerId="LiveId" clId="{09681F9F-2759-4DC4-AB30-89F88EE5DDF0}" dt="2024-03-06T04:53:29.653" v="154" actId="47"/>
        <pc:sldMkLst>
          <pc:docMk/>
          <pc:sldMk cId="2160181955" sldId="333"/>
        </pc:sldMkLst>
      </pc:sldChg>
      <pc:sldChg chg="modSp new mod">
        <pc:chgData name="Rawal Abbasi" userId="204d2a36f0ecac39" providerId="LiveId" clId="{09681F9F-2759-4DC4-AB30-89F88EE5DDF0}" dt="2024-03-06T04:53:10.940" v="148" actId="20577"/>
        <pc:sldMkLst>
          <pc:docMk/>
          <pc:sldMk cId="563310430" sldId="334"/>
        </pc:sldMkLst>
        <pc:spChg chg="mod">
          <ac:chgData name="Rawal Abbasi" userId="204d2a36f0ecac39" providerId="LiveId" clId="{09681F9F-2759-4DC4-AB30-89F88EE5DDF0}" dt="2024-03-06T04:53:10.940" v="148" actId="20577"/>
          <ac:spMkLst>
            <pc:docMk/>
            <pc:sldMk cId="563310430" sldId="334"/>
            <ac:spMk id="2" creationId="{BC8C606A-42B3-4454-14CB-8F2E0E2E6A7E}"/>
          </ac:spMkLst>
        </pc:spChg>
        <pc:spChg chg="mod">
          <ac:chgData name="Rawal Abbasi" userId="204d2a36f0ecac39" providerId="LiveId" clId="{09681F9F-2759-4DC4-AB30-89F88EE5DDF0}" dt="2024-03-06T04:52:51.523" v="107" actId="21"/>
          <ac:spMkLst>
            <pc:docMk/>
            <pc:sldMk cId="563310430" sldId="334"/>
            <ac:spMk id="3" creationId="{A9BD5907-4E7D-79D0-4614-D7F45FFDD301}"/>
          </ac:spMkLst>
        </pc:spChg>
        <pc:spChg chg="mod">
          <ac:chgData name="Rawal Abbasi" userId="204d2a36f0ecac39" providerId="LiveId" clId="{09681F9F-2759-4DC4-AB30-89F88EE5DDF0}" dt="2024-03-06T04:52:53.758" v="109" actId="27636"/>
          <ac:spMkLst>
            <pc:docMk/>
            <pc:sldMk cId="563310430" sldId="334"/>
            <ac:spMk id="4" creationId="{7DB8DA61-1895-3250-DF88-C5D969F28A05}"/>
          </ac:spMkLst>
        </pc:spChg>
      </pc:sldChg>
      <pc:sldChg chg="modSp new mod">
        <pc:chgData name="Rawal Abbasi" userId="204d2a36f0ecac39" providerId="LiveId" clId="{09681F9F-2759-4DC4-AB30-89F88EE5DDF0}" dt="2024-03-06T04:53:22.178" v="153"/>
        <pc:sldMkLst>
          <pc:docMk/>
          <pc:sldMk cId="670429" sldId="335"/>
        </pc:sldMkLst>
        <pc:spChg chg="mod">
          <ac:chgData name="Rawal Abbasi" userId="204d2a36f0ecac39" providerId="LiveId" clId="{09681F9F-2759-4DC4-AB30-89F88EE5DDF0}" dt="2024-03-06T04:53:20.090" v="151" actId="27636"/>
          <ac:spMkLst>
            <pc:docMk/>
            <pc:sldMk cId="670429" sldId="335"/>
            <ac:spMk id="3" creationId="{4D034F7A-775E-F9A8-5A31-E36CC62D8F0B}"/>
          </ac:spMkLst>
        </pc:spChg>
        <pc:spChg chg="mod">
          <ac:chgData name="Rawal Abbasi" userId="204d2a36f0ecac39" providerId="LiveId" clId="{09681F9F-2759-4DC4-AB30-89F88EE5DDF0}" dt="2024-03-06T04:53:22.178" v="153"/>
          <ac:spMkLst>
            <pc:docMk/>
            <pc:sldMk cId="670429" sldId="335"/>
            <ac:spMk id="4" creationId="{C631D96D-FDD9-DF92-CC46-FB55B132CC82}"/>
          </ac:spMkLst>
        </pc:spChg>
      </pc:sldChg>
      <pc:sldChg chg="modSp add mod">
        <pc:chgData name="Rawal Abbasi" userId="204d2a36f0ecac39" providerId="LiveId" clId="{09681F9F-2759-4DC4-AB30-89F88EE5DDF0}" dt="2024-03-06T05:18:37.683" v="281" actId="20577"/>
        <pc:sldMkLst>
          <pc:docMk/>
          <pc:sldMk cId="721444782" sldId="336"/>
        </pc:sldMkLst>
        <pc:spChg chg="mod">
          <ac:chgData name="Rawal Abbasi" userId="204d2a36f0ecac39" providerId="LiveId" clId="{09681F9F-2759-4DC4-AB30-89F88EE5DDF0}" dt="2024-03-06T05:18:37.683" v="281" actId="20577"/>
          <ac:spMkLst>
            <pc:docMk/>
            <pc:sldMk cId="721444782" sldId="336"/>
            <ac:spMk id="3" creationId="{042F2563-AC4B-06F0-1558-B0A69E3DF6FD}"/>
          </ac:spMkLst>
        </pc:spChg>
      </pc:sldChg>
      <pc:sldChg chg="modSp new del mod">
        <pc:chgData name="Rawal Abbasi" userId="204d2a36f0ecac39" providerId="LiveId" clId="{09681F9F-2759-4DC4-AB30-89F88EE5DDF0}" dt="2024-03-10T16:41:05.491" v="412" actId="2696"/>
        <pc:sldMkLst>
          <pc:docMk/>
          <pc:sldMk cId="1369744236" sldId="337"/>
        </pc:sldMkLst>
        <pc:spChg chg="mod">
          <ac:chgData name="Rawal Abbasi" userId="204d2a36f0ecac39" providerId="LiveId" clId="{09681F9F-2759-4DC4-AB30-89F88EE5DDF0}" dt="2024-03-10T16:36:45.291" v="359" actId="20577"/>
          <ac:spMkLst>
            <pc:docMk/>
            <pc:sldMk cId="1369744236" sldId="337"/>
            <ac:spMk id="2" creationId="{2D1FFC1A-A64F-1346-B481-36E1E81B797E}"/>
          </ac:spMkLst>
        </pc:spChg>
        <pc:spChg chg="mod">
          <ac:chgData name="Rawal Abbasi" userId="204d2a36f0ecac39" providerId="LiveId" clId="{09681F9F-2759-4DC4-AB30-89F88EE5DDF0}" dt="2024-03-10T16:37:27.556" v="368" actId="20577"/>
          <ac:spMkLst>
            <pc:docMk/>
            <pc:sldMk cId="1369744236" sldId="337"/>
            <ac:spMk id="3" creationId="{6DE13D16-8649-76BA-F50D-A98DFD5F3A0A}"/>
          </ac:spMkLst>
        </pc:spChg>
      </pc:sldChg>
      <pc:sldChg chg="add del">
        <pc:chgData name="Rawal Abbasi" userId="204d2a36f0ecac39" providerId="LiveId" clId="{09681F9F-2759-4DC4-AB30-89F88EE5DDF0}" dt="2024-03-10T16:41:39.669" v="414"/>
        <pc:sldMkLst>
          <pc:docMk/>
          <pc:sldMk cId="1408103329" sldId="337"/>
        </pc:sldMkLst>
      </pc:sldChg>
      <pc:sldChg chg="add">
        <pc:chgData name="Rawal Abbasi" userId="204d2a36f0ecac39" providerId="LiveId" clId="{09681F9F-2759-4DC4-AB30-89F88EE5DDF0}" dt="2024-03-10T16:41:41.826" v="415"/>
        <pc:sldMkLst>
          <pc:docMk/>
          <pc:sldMk cId="2168764197" sldId="337"/>
        </pc:sldMkLst>
      </pc:sldChg>
      <pc:sldChg chg="modSp new del mod">
        <pc:chgData name="Rawal Abbasi" userId="204d2a36f0ecac39" providerId="LiveId" clId="{09681F9F-2759-4DC4-AB30-89F88EE5DDF0}" dt="2024-03-10T17:32:12.406" v="427" actId="47"/>
        <pc:sldMkLst>
          <pc:docMk/>
          <pc:sldMk cId="3037894979" sldId="338"/>
        </pc:sldMkLst>
        <pc:spChg chg="mod">
          <ac:chgData name="Rawal Abbasi" userId="204d2a36f0ecac39" providerId="LiveId" clId="{09681F9F-2759-4DC4-AB30-89F88EE5DDF0}" dt="2024-03-10T16:38:21.263" v="372" actId="27636"/>
          <ac:spMkLst>
            <pc:docMk/>
            <pc:sldMk cId="3037894979" sldId="338"/>
            <ac:spMk id="3" creationId="{CBB497F2-6B06-2859-A0DA-1FB4AA83C5BF}"/>
          </ac:spMkLst>
        </pc:spChg>
      </pc:sldChg>
      <pc:sldChg chg="modSp new mod">
        <pc:chgData name="Rawal Abbasi" userId="204d2a36f0ecac39" providerId="LiveId" clId="{09681F9F-2759-4DC4-AB30-89F88EE5DDF0}" dt="2024-03-10T16:39:33.850" v="410"/>
        <pc:sldMkLst>
          <pc:docMk/>
          <pc:sldMk cId="1717832928" sldId="339"/>
        </pc:sldMkLst>
        <pc:spChg chg="mod">
          <ac:chgData name="Rawal Abbasi" userId="204d2a36f0ecac39" providerId="LiveId" clId="{09681F9F-2759-4DC4-AB30-89F88EE5DDF0}" dt="2024-03-10T16:38:46.974" v="393" actId="20577"/>
          <ac:spMkLst>
            <pc:docMk/>
            <pc:sldMk cId="1717832928" sldId="339"/>
            <ac:spMk id="2" creationId="{FF26AA3C-818B-B7F3-3913-E217A8E9FAF6}"/>
          </ac:spMkLst>
        </pc:spChg>
        <pc:spChg chg="mod">
          <ac:chgData name="Rawal Abbasi" userId="204d2a36f0ecac39" providerId="LiveId" clId="{09681F9F-2759-4DC4-AB30-89F88EE5DDF0}" dt="2024-03-10T16:39:33.850" v="410"/>
          <ac:spMkLst>
            <pc:docMk/>
            <pc:sldMk cId="1717832928" sldId="339"/>
            <ac:spMk id="3" creationId="{8E12962B-FB2F-C3F3-6EE4-D137E50EA836}"/>
          </ac:spMkLst>
        </pc:spChg>
        <pc:spChg chg="mod">
          <ac:chgData name="Rawal Abbasi" userId="204d2a36f0ecac39" providerId="LiveId" clId="{09681F9F-2759-4DC4-AB30-89F88EE5DDF0}" dt="2024-03-10T16:39:31.050" v="408" actId="27636"/>
          <ac:spMkLst>
            <pc:docMk/>
            <pc:sldMk cId="1717832928" sldId="339"/>
            <ac:spMk id="4" creationId="{6029F629-E9E2-7400-761F-ECAA0F9AAEF2}"/>
          </ac:spMkLst>
        </pc:spChg>
      </pc:sldChg>
      <pc:sldChg chg="add">
        <pc:chgData name="Rawal Abbasi" userId="204d2a36f0ecac39" providerId="LiveId" clId="{09681F9F-2759-4DC4-AB30-89F88EE5DDF0}" dt="2024-03-10T17:40:09.072" v="501"/>
        <pc:sldMkLst>
          <pc:docMk/>
          <pc:sldMk cId="911970052" sldId="340"/>
        </pc:sldMkLst>
      </pc:sldChg>
      <pc:sldChg chg="modSp new del mod">
        <pc:chgData name="Rawal Abbasi" userId="204d2a36f0ecac39" providerId="LiveId" clId="{09681F9F-2759-4DC4-AB30-89F88EE5DDF0}" dt="2024-03-10T17:40:07.422" v="500" actId="2696"/>
        <pc:sldMkLst>
          <pc:docMk/>
          <pc:sldMk cId="2648367774" sldId="340"/>
        </pc:sldMkLst>
        <pc:spChg chg="mod">
          <ac:chgData name="Rawal Abbasi" userId="204d2a36f0ecac39" providerId="LiveId" clId="{09681F9F-2759-4DC4-AB30-89F88EE5DDF0}" dt="2024-03-10T17:38:05.917" v="487" actId="20577"/>
          <ac:spMkLst>
            <pc:docMk/>
            <pc:sldMk cId="2648367774" sldId="340"/>
            <ac:spMk id="2" creationId="{B12F5487-B6C0-C2A2-06FA-79D768DC5C72}"/>
          </ac:spMkLst>
        </pc:spChg>
        <pc:spChg chg="mod">
          <ac:chgData name="Rawal Abbasi" userId="204d2a36f0ecac39" providerId="LiveId" clId="{09681F9F-2759-4DC4-AB30-89F88EE5DDF0}" dt="2024-03-10T17:35:23.868" v="435" actId="27636"/>
          <ac:spMkLst>
            <pc:docMk/>
            <pc:sldMk cId="2648367774" sldId="340"/>
            <ac:spMk id="3" creationId="{E44A683E-5338-EA0A-AD73-0593F46D91A1}"/>
          </ac:spMkLst>
        </pc:spChg>
      </pc:sldChg>
      <pc:sldChg chg="modSp new mod">
        <pc:chgData name="Rawal Abbasi" userId="204d2a36f0ecac39" providerId="LiveId" clId="{09681F9F-2759-4DC4-AB30-89F88EE5DDF0}" dt="2024-03-10T17:37:58.878" v="477" actId="20577"/>
        <pc:sldMkLst>
          <pc:docMk/>
          <pc:sldMk cId="2531428977" sldId="341"/>
        </pc:sldMkLst>
        <pc:spChg chg="mod">
          <ac:chgData name="Rawal Abbasi" userId="204d2a36f0ecac39" providerId="LiveId" clId="{09681F9F-2759-4DC4-AB30-89F88EE5DDF0}" dt="2024-03-10T17:37:58.878" v="477" actId="20577"/>
          <ac:spMkLst>
            <pc:docMk/>
            <pc:sldMk cId="2531428977" sldId="341"/>
            <ac:spMk id="2" creationId="{E995FBA7-735F-A30A-6186-2605C427BBE4}"/>
          </ac:spMkLst>
        </pc:spChg>
        <pc:spChg chg="mod">
          <ac:chgData name="Rawal Abbasi" userId="204d2a36f0ecac39" providerId="LiveId" clId="{09681F9F-2759-4DC4-AB30-89F88EE5DDF0}" dt="2024-03-10T17:37:43.308" v="466" actId="20577"/>
          <ac:spMkLst>
            <pc:docMk/>
            <pc:sldMk cId="2531428977" sldId="341"/>
            <ac:spMk id="3" creationId="{742905E6-D873-1F02-A33B-C82D4643524D}"/>
          </ac:spMkLst>
        </pc:spChg>
      </pc:sldChg>
      <pc:sldChg chg="modSp new mod">
        <pc:chgData name="Rawal Abbasi" userId="204d2a36f0ecac39" providerId="LiveId" clId="{09681F9F-2759-4DC4-AB30-89F88EE5DDF0}" dt="2024-03-13T05:26:05.218" v="687" actId="20577"/>
        <pc:sldMkLst>
          <pc:docMk/>
          <pc:sldMk cId="3941637388" sldId="342"/>
        </pc:sldMkLst>
        <pc:spChg chg="mod">
          <ac:chgData name="Rawal Abbasi" userId="204d2a36f0ecac39" providerId="LiveId" clId="{09681F9F-2759-4DC4-AB30-89F88EE5DDF0}" dt="2024-03-10T17:38:59.402" v="499" actId="20577"/>
          <ac:spMkLst>
            <pc:docMk/>
            <pc:sldMk cId="3941637388" sldId="342"/>
            <ac:spMk id="2" creationId="{0BA85689-C8D6-A364-0D76-220D992A51E6}"/>
          </ac:spMkLst>
        </pc:spChg>
        <pc:spChg chg="mod">
          <ac:chgData name="Rawal Abbasi" userId="204d2a36f0ecac39" providerId="LiveId" clId="{09681F9F-2759-4DC4-AB30-89F88EE5DDF0}" dt="2024-03-13T05:26:05.218" v="687" actId="20577"/>
          <ac:spMkLst>
            <pc:docMk/>
            <pc:sldMk cId="3941637388" sldId="342"/>
            <ac:spMk id="3" creationId="{2C250002-FD19-891D-A1F9-79AA2E50EC2D}"/>
          </ac:spMkLst>
        </pc:spChg>
      </pc:sldChg>
      <pc:sldChg chg="modSp new mod">
        <pc:chgData name="Rawal Abbasi" userId="204d2a36f0ecac39" providerId="LiveId" clId="{09681F9F-2759-4DC4-AB30-89F88EE5DDF0}" dt="2024-03-13T04:14:53.646" v="662" actId="20577"/>
        <pc:sldMkLst>
          <pc:docMk/>
          <pc:sldMk cId="1736421523" sldId="343"/>
        </pc:sldMkLst>
        <pc:spChg chg="mod">
          <ac:chgData name="Rawal Abbasi" userId="204d2a36f0ecac39" providerId="LiveId" clId="{09681F9F-2759-4DC4-AB30-89F88EE5DDF0}" dt="2024-03-10T17:41:36.559" v="557" actId="20577"/>
          <ac:spMkLst>
            <pc:docMk/>
            <pc:sldMk cId="1736421523" sldId="343"/>
            <ac:spMk id="2" creationId="{7B0C6AB9-3848-5B34-D5C3-7CD4BC878CA3}"/>
          </ac:spMkLst>
        </pc:spChg>
        <pc:spChg chg="mod">
          <ac:chgData name="Rawal Abbasi" userId="204d2a36f0ecac39" providerId="LiveId" clId="{09681F9F-2759-4DC4-AB30-89F88EE5DDF0}" dt="2024-03-13T04:14:53.646" v="662" actId="20577"/>
          <ac:spMkLst>
            <pc:docMk/>
            <pc:sldMk cId="1736421523" sldId="343"/>
            <ac:spMk id="3" creationId="{1EC2E699-417A-F953-2D36-B50246186C39}"/>
          </ac:spMkLst>
        </pc:spChg>
        <pc:spChg chg="mod">
          <ac:chgData name="Rawal Abbasi" userId="204d2a36f0ecac39" providerId="LiveId" clId="{09681F9F-2759-4DC4-AB30-89F88EE5DDF0}" dt="2024-03-10T17:41:45.391" v="562" actId="20577"/>
          <ac:spMkLst>
            <pc:docMk/>
            <pc:sldMk cId="1736421523" sldId="343"/>
            <ac:spMk id="4" creationId="{E8B2BD84-6C05-E1B5-277A-CD00B2C8D3F6}"/>
          </ac:spMkLst>
        </pc:spChg>
      </pc:sldChg>
      <pc:sldChg chg="add del">
        <pc:chgData name="Rawal Abbasi" userId="204d2a36f0ecac39" providerId="LiveId" clId="{09681F9F-2759-4DC4-AB30-89F88EE5DDF0}" dt="2024-03-13T04:16:31.184" v="663" actId="47"/>
        <pc:sldMkLst>
          <pc:docMk/>
          <pc:sldMk cId="1140915172" sldId="344"/>
        </pc:sldMkLst>
      </pc:sldChg>
      <pc:sldChg chg="modSp new del mod">
        <pc:chgData name="Rawal Abbasi" userId="204d2a36f0ecac39" providerId="LiveId" clId="{09681F9F-2759-4DC4-AB30-89F88EE5DDF0}" dt="2024-03-13T04:17:59.511" v="670" actId="2696"/>
        <pc:sldMkLst>
          <pc:docMk/>
          <pc:sldMk cId="3811800651" sldId="345"/>
        </pc:sldMkLst>
        <pc:spChg chg="mod">
          <ac:chgData name="Rawal Abbasi" userId="204d2a36f0ecac39" providerId="LiveId" clId="{09681F9F-2759-4DC4-AB30-89F88EE5DDF0}" dt="2024-03-10T17:44:20.795" v="611" actId="20577"/>
          <ac:spMkLst>
            <pc:docMk/>
            <pc:sldMk cId="3811800651" sldId="345"/>
            <ac:spMk id="2" creationId="{45542DC3-6F51-28E8-99FA-0E6FE7D90DD4}"/>
          </ac:spMkLst>
        </pc:spChg>
        <pc:spChg chg="mod">
          <ac:chgData name="Rawal Abbasi" userId="204d2a36f0ecac39" providerId="LiveId" clId="{09681F9F-2759-4DC4-AB30-89F88EE5DDF0}" dt="2024-03-10T17:43:30.011" v="594" actId="20577"/>
          <ac:spMkLst>
            <pc:docMk/>
            <pc:sldMk cId="3811800651" sldId="345"/>
            <ac:spMk id="3" creationId="{740A7CBB-2EA7-77AB-19A8-5DB94EBB15F3}"/>
          </ac:spMkLst>
        </pc:spChg>
        <pc:spChg chg="mod">
          <ac:chgData name="Rawal Abbasi" userId="204d2a36f0ecac39" providerId="LiveId" clId="{09681F9F-2759-4DC4-AB30-89F88EE5DDF0}" dt="2024-03-13T04:17:36.565" v="669" actId="20577"/>
          <ac:spMkLst>
            <pc:docMk/>
            <pc:sldMk cId="3811800651" sldId="345"/>
            <ac:spMk id="4" creationId="{9DB11581-7498-1C82-EBDB-0EF2EF57EB87}"/>
          </ac:spMkLst>
        </pc:spChg>
      </pc:sldChg>
      <pc:sldChg chg="add">
        <pc:chgData name="Rawal Abbasi" userId="204d2a36f0ecac39" providerId="LiveId" clId="{09681F9F-2759-4DC4-AB30-89F88EE5DDF0}" dt="2024-03-13T04:18:01.821" v="671"/>
        <pc:sldMkLst>
          <pc:docMk/>
          <pc:sldMk cId="3903338821" sldId="345"/>
        </pc:sldMkLst>
      </pc:sldChg>
      <pc:sldChg chg="new del">
        <pc:chgData name="Rawal Abbasi" userId="204d2a36f0ecac39" providerId="LiveId" clId="{09681F9F-2759-4DC4-AB30-89F88EE5DDF0}" dt="2024-03-13T04:13:46.122" v="656" actId="47"/>
        <pc:sldMkLst>
          <pc:docMk/>
          <pc:sldMk cId="2963935978" sldId="346"/>
        </pc:sldMkLst>
      </pc:sldChg>
      <pc:sldChg chg="modSp new mod">
        <pc:chgData name="Rawal Abbasi" userId="204d2a36f0ecac39" providerId="LiveId" clId="{09681F9F-2759-4DC4-AB30-89F88EE5DDF0}" dt="2024-03-13T04:13:43.912" v="655" actId="20577"/>
        <pc:sldMkLst>
          <pc:docMk/>
          <pc:sldMk cId="3102778012" sldId="347"/>
        </pc:sldMkLst>
        <pc:spChg chg="mod">
          <ac:chgData name="Rawal Abbasi" userId="204d2a36f0ecac39" providerId="LiveId" clId="{09681F9F-2759-4DC4-AB30-89F88EE5DDF0}" dt="2024-03-13T04:13:43.912" v="655" actId="20577"/>
          <ac:spMkLst>
            <pc:docMk/>
            <pc:sldMk cId="3102778012" sldId="347"/>
            <ac:spMk id="2" creationId="{C2E60C15-92A9-EF20-74E1-4B3FA380E0B7}"/>
          </ac:spMkLst>
        </pc:spChg>
        <pc:spChg chg="mod">
          <ac:chgData name="Rawal Abbasi" userId="204d2a36f0ecac39" providerId="LiveId" clId="{09681F9F-2759-4DC4-AB30-89F88EE5DDF0}" dt="2024-03-13T04:12:33.423" v="645" actId="27636"/>
          <ac:spMkLst>
            <pc:docMk/>
            <pc:sldMk cId="3102778012" sldId="347"/>
            <ac:spMk id="3" creationId="{51ED7205-3920-A7E3-605B-5E31CBABF5CD}"/>
          </ac:spMkLst>
        </pc:spChg>
        <pc:spChg chg="mod">
          <ac:chgData name="Rawal Abbasi" userId="204d2a36f0ecac39" providerId="LiveId" clId="{09681F9F-2759-4DC4-AB30-89F88EE5DDF0}" dt="2024-03-13T04:12:33.424" v="646" actId="27636"/>
          <ac:spMkLst>
            <pc:docMk/>
            <pc:sldMk cId="3102778012" sldId="347"/>
            <ac:spMk id="4" creationId="{F7910099-379D-6CFF-644C-6EDD6E99336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DA676-48FE-41FF-9A2F-0D68C154F5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FE1B6C-428D-4BE0-8001-37E1A84D99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7BBD70-2BD2-41F2-962F-D37481E7B498}"/>
              </a:ext>
            </a:extLst>
          </p:cNvPr>
          <p:cNvSpPr>
            <a:spLocks noGrp="1"/>
          </p:cNvSpPr>
          <p:nvPr>
            <p:ph type="dt" sz="half" idx="10"/>
          </p:nvPr>
        </p:nvSpPr>
        <p:spPr/>
        <p:txBody>
          <a:bodyPr/>
          <a:lstStyle/>
          <a:p>
            <a:fld id="{36A3ABEF-4B5E-413B-AE1B-0EBD3BDB7A9C}" type="datetimeFigureOut">
              <a:rPr lang="en-US" smtClean="0"/>
              <a:t>3/13/2024</a:t>
            </a:fld>
            <a:endParaRPr lang="en-US"/>
          </a:p>
        </p:txBody>
      </p:sp>
      <p:sp>
        <p:nvSpPr>
          <p:cNvPr id="5" name="Footer Placeholder 4">
            <a:extLst>
              <a:ext uri="{FF2B5EF4-FFF2-40B4-BE49-F238E27FC236}">
                <a16:creationId xmlns:a16="http://schemas.microsoft.com/office/drawing/2014/main" id="{027DDF5F-AFAF-4DDD-8D60-284247D1E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27428-939C-45D0-971F-6DB4538C8850}"/>
              </a:ext>
            </a:extLst>
          </p:cNvPr>
          <p:cNvSpPr>
            <a:spLocks noGrp="1"/>
          </p:cNvSpPr>
          <p:nvPr>
            <p:ph type="sldNum" sz="quarter" idx="12"/>
          </p:nvPr>
        </p:nvSpPr>
        <p:spPr/>
        <p:txBody>
          <a:bodyPr/>
          <a:lstStyle/>
          <a:p>
            <a:fld id="{38CB7BC8-E1DD-400A-8600-928114CDE8A8}" type="slidenum">
              <a:rPr lang="en-US" smtClean="0"/>
              <a:t>‹#›</a:t>
            </a:fld>
            <a:endParaRPr lang="en-US"/>
          </a:p>
        </p:txBody>
      </p:sp>
    </p:spTree>
    <p:extLst>
      <p:ext uri="{BB962C8B-B14F-4D97-AF65-F5344CB8AC3E}">
        <p14:creationId xmlns:p14="http://schemas.microsoft.com/office/powerpoint/2010/main" val="4260703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5B53-12E2-400D-8DE8-220E258254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E4B1EE-5373-4105-9675-5120E682EE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6A225-C9B7-44AA-9CAF-F9532184B41C}"/>
              </a:ext>
            </a:extLst>
          </p:cNvPr>
          <p:cNvSpPr>
            <a:spLocks noGrp="1"/>
          </p:cNvSpPr>
          <p:nvPr>
            <p:ph type="dt" sz="half" idx="10"/>
          </p:nvPr>
        </p:nvSpPr>
        <p:spPr/>
        <p:txBody>
          <a:bodyPr/>
          <a:lstStyle/>
          <a:p>
            <a:fld id="{36A3ABEF-4B5E-413B-AE1B-0EBD3BDB7A9C}" type="datetimeFigureOut">
              <a:rPr lang="en-US" smtClean="0"/>
              <a:t>3/13/2024</a:t>
            </a:fld>
            <a:endParaRPr lang="en-US"/>
          </a:p>
        </p:txBody>
      </p:sp>
      <p:sp>
        <p:nvSpPr>
          <p:cNvPr id="5" name="Footer Placeholder 4">
            <a:extLst>
              <a:ext uri="{FF2B5EF4-FFF2-40B4-BE49-F238E27FC236}">
                <a16:creationId xmlns:a16="http://schemas.microsoft.com/office/drawing/2014/main" id="{DFA4CE9F-F1B8-495A-8F8E-C8C799EEA8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5BAD3-2AE3-4CEA-B50A-05BB0AA6DB8D}"/>
              </a:ext>
            </a:extLst>
          </p:cNvPr>
          <p:cNvSpPr>
            <a:spLocks noGrp="1"/>
          </p:cNvSpPr>
          <p:nvPr>
            <p:ph type="sldNum" sz="quarter" idx="12"/>
          </p:nvPr>
        </p:nvSpPr>
        <p:spPr/>
        <p:txBody>
          <a:bodyPr/>
          <a:lstStyle/>
          <a:p>
            <a:fld id="{38CB7BC8-E1DD-400A-8600-928114CDE8A8}" type="slidenum">
              <a:rPr lang="en-US" smtClean="0"/>
              <a:t>‹#›</a:t>
            </a:fld>
            <a:endParaRPr lang="en-US"/>
          </a:p>
        </p:txBody>
      </p:sp>
    </p:spTree>
    <p:extLst>
      <p:ext uri="{BB962C8B-B14F-4D97-AF65-F5344CB8AC3E}">
        <p14:creationId xmlns:p14="http://schemas.microsoft.com/office/powerpoint/2010/main" val="3987437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AF97EA-A8F7-4730-960E-0814CA4216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20D099-9104-4503-8AF0-B68BA9261F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B1D382-5EF5-4528-B3A2-887EC590776B}"/>
              </a:ext>
            </a:extLst>
          </p:cNvPr>
          <p:cNvSpPr>
            <a:spLocks noGrp="1"/>
          </p:cNvSpPr>
          <p:nvPr>
            <p:ph type="dt" sz="half" idx="10"/>
          </p:nvPr>
        </p:nvSpPr>
        <p:spPr/>
        <p:txBody>
          <a:bodyPr/>
          <a:lstStyle/>
          <a:p>
            <a:fld id="{36A3ABEF-4B5E-413B-AE1B-0EBD3BDB7A9C}" type="datetimeFigureOut">
              <a:rPr lang="en-US" smtClean="0"/>
              <a:t>3/13/2024</a:t>
            </a:fld>
            <a:endParaRPr lang="en-US"/>
          </a:p>
        </p:txBody>
      </p:sp>
      <p:sp>
        <p:nvSpPr>
          <p:cNvPr id="5" name="Footer Placeholder 4">
            <a:extLst>
              <a:ext uri="{FF2B5EF4-FFF2-40B4-BE49-F238E27FC236}">
                <a16:creationId xmlns:a16="http://schemas.microsoft.com/office/drawing/2014/main" id="{58C94B29-4683-4A87-B25D-C8FC7CFC6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B001C2-7195-43AA-AC9F-8A2B5E2B876B}"/>
              </a:ext>
            </a:extLst>
          </p:cNvPr>
          <p:cNvSpPr>
            <a:spLocks noGrp="1"/>
          </p:cNvSpPr>
          <p:nvPr>
            <p:ph type="sldNum" sz="quarter" idx="12"/>
          </p:nvPr>
        </p:nvSpPr>
        <p:spPr/>
        <p:txBody>
          <a:bodyPr/>
          <a:lstStyle/>
          <a:p>
            <a:fld id="{38CB7BC8-E1DD-400A-8600-928114CDE8A8}" type="slidenum">
              <a:rPr lang="en-US" smtClean="0"/>
              <a:t>‹#›</a:t>
            </a:fld>
            <a:endParaRPr lang="en-US"/>
          </a:p>
        </p:txBody>
      </p:sp>
    </p:spTree>
    <p:extLst>
      <p:ext uri="{BB962C8B-B14F-4D97-AF65-F5344CB8AC3E}">
        <p14:creationId xmlns:p14="http://schemas.microsoft.com/office/powerpoint/2010/main" val="3912287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4083-F467-42EE-A712-5839EDAAA4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AB1228-41EF-44D6-9235-7DE63134A3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2610B-DB20-4183-AB2F-6DBBEB78738C}"/>
              </a:ext>
            </a:extLst>
          </p:cNvPr>
          <p:cNvSpPr>
            <a:spLocks noGrp="1"/>
          </p:cNvSpPr>
          <p:nvPr>
            <p:ph type="dt" sz="half" idx="10"/>
          </p:nvPr>
        </p:nvSpPr>
        <p:spPr/>
        <p:txBody>
          <a:bodyPr/>
          <a:lstStyle/>
          <a:p>
            <a:fld id="{36A3ABEF-4B5E-413B-AE1B-0EBD3BDB7A9C}" type="datetimeFigureOut">
              <a:rPr lang="en-US" smtClean="0"/>
              <a:t>3/13/2024</a:t>
            </a:fld>
            <a:endParaRPr lang="en-US"/>
          </a:p>
        </p:txBody>
      </p:sp>
      <p:sp>
        <p:nvSpPr>
          <p:cNvPr id="5" name="Footer Placeholder 4">
            <a:extLst>
              <a:ext uri="{FF2B5EF4-FFF2-40B4-BE49-F238E27FC236}">
                <a16:creationId xmlns:a16="http://schemas.microsoft.com/office/drawing/2014/main" id="{77FBE7BD-3E6D-43AF-AFFB-596B8FECF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DBEAF2-5A81-4AF0-B411-CFEEF61CDC5A}"/>
              </a:ext>
            </a:extLst>
          </p:cNvPr>
          <p:cNvSpPr>
            <a:spLocks noGrp="1"/>
          </p:cNvSpPr>
          <p:nvPr>
            <p:ph type="sldNum" sz="quarter" idx="12"/>
          </p:nvPr>
        </p:nvSpPr>
        <p:spPr/>
        <p:txBody>
          <a:bodyPr/>
          <a:lstStyle/>
          <a:p>
            <a:fld id="{38CB7BC8-E1DD-400A-8600-928114CDE8A8}" type="slidenum">
              <a:rPr lang="en-US" smtClean="0"/>
              <a:t>‹#›</a:t>
            </a:fld>
            <a:endParaRPr lang="en-US"/>
          </a:p>
        </p:txBody>
      </p:sp>
    </p:spTree>
    <p:extLst>
      <p:ext uri="{BB962C8B-B14F-4D97-AF65-F5344CB8AC3E}">
        <p14:creationId xmlns:p14="http://schemas.microsoft.com/office/powerpoint/2010/main" val="3444951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44270-F209-4311-A84B-2D1B94CFE8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DC65D6-F57A-4225-B289-8301C4540D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81B14A-EBFD-4659-AFEF-78AA36343DC3}"/>
              </a:ext>
            </a:extLst>
          </p:cNvPr>
          <p:cNvSpPr>
            <a:spLocks noGrp="1"/>
          </p:cNvSpPr>
          <p:nvPr>
            <p:ph type="dt" sz="half" idx="10"/>
          </p:nvPr>
        </p:nvSpPr>
        <p:spPr/>
        <p:txBody>
          <a:bodyPr/>
          <a:lstStyle/>
          <a:p>
            <a:fld id="{36A3ABEF-4B5E-413B-AE1B-0EBD3BDB7A9C}" type="datetimeFigureOut">
              <a:rPr lang="en-US" smtClean="0"/>
              <a:t>3/13/2024</a:t>
            </a:fld>
            <a:endParaRPr lang="en-US"/>
          </a:p>
        </p:txBody>
      </p:sp>
      <p:sp>
        <p:nvSpPr>
          <p:cNvPr id="5" name="Footer Placeholder 4">
            <a:extLst>
              <a:ext uri="{FF2B5EF4-FFF2-40B4-BE49-F238E27FC236}">
                <a16:creationId xmlns:a16="http://schemas.microsoft.com/office/drawing/2014/main" id="{08AC572E-5478-4C7A-89E4-13F9D9EA3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532D1A-CFC1-40ED-99E7-E20BEA7D0721}"/>
              </a:ext>
            </a:extLst>
          </p:cNvPr>
          <p:cNvSpPr>
            <a:spLocks noGrp="1"/>
          </p:cNvSpPr>
          <p:nvPr>
            <p:ph type="sldNum" sz="quarter" idx="12"/>
          </p:nvPr>
        </p:nvSpPr>
        <p:spPr/>
        <p:txBody>
          <a:bodyPr/>
          <a:lstStyle/>
          <a:p>
            <a:fld id="{38CB7BC8-E1DD-400A-8600-928114CDE8A8}" type="slidenum">
              <a:rPr lang="en-US" smtClean="0"/>
              <a:t>‹#›</a:t>
            </a:fld>
            <a:endParaRPr lang="en-US"/>
          </a:p>
        </p:txBody>
      </p:sp>
    </p:spTree>
    <p:extLst>
      <p:ext uri="{BB962C8B-B14F-4D97-AF65-F5344CB8AC3E}">
        <p14:creationId xmlns:p14="http://schemas.microsoft.com/office/powerpoint/2010/main" val="1035540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2932-1D1A-4584-A8D3-3395D4BFB6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DD7A08-1258-49FD-B9C9-28F7EB6ADB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4E4B67-4403-4EAA-9CB8-75FEB433B9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C5345A-1A21-4411-9F94-618EB214DF48}"/>
              </a:ext>
            </a:extLst>
          </p:cNvPr>
          <p:cNvSpPr>
            <a:spLocks noGrp="1"/>
          </p:cNvSpPr>
          <p:nvPr>
            <p:ph type="dt" sz="half" idx="10"/>
          </p:nvPr>
        </p:nvSpPr>
        <p:spPr/>
        <p:txBody>
          <a:bodyPr/>
          <a:lstStyle/>
          <a:p>
            <a:fld id="{36A3ABEF-4B5E-413B-AE1B-0EBD3BDB7A9C}" type="datetimeFigureOut">
              <a:rPr lang="en-US" smtClean="0"/>
              <a:t>3/13/2024</a:t>
            </a:fld>
            <a:endParaRPr lang="en-US"/>
          </a:p>
        </p:txBody>
      </p:sp>
      <p:sp>
        <p:nvSpPr>
          <p:cNvPr id="6" name="Footer Placeholder 5">
            <a:extLst>
              <a:ext uri="{FF2B5EF4-FFF2-40B4-BE49-F238E27FC236}">
                <a16:creationId xmlns:a16="http://schemas.microsoft.com/office/drawing/2014/main" id="{3B8E66BA-3BDD-410E-9161-CA5384DAFD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387846-4BD5-4D71-9690-195632ABAA00}"/>
              </a:ext>
            </a:extLst>
          </p:cNvPr>
          <p:cNvSpPr>
            <a:spLocks noGrp="1"/>
          </p:cNvSpPr>
          <p:nvPr>
            <p:ph type="sldNum" sz="quarter" idx="12"/>
          </p:nvPr>
        </p:nvSpPr>
        <p:spPr/>
        <p:txBody>
          <a:bodyPr/>
          <a:lstStyle/>
          <a:p>
            <a:fld id="{38CB7BC8-E1DD-400A-8600-928114CDE8A8}" type="slidenum">
              <a:rPr lang="en-US" smtClean="0"/>
              <a:t>‹#›</a:t>
            </a:fld>
            <a:endParaRPr lang="en-US"/>
          </a:p>
        </p:txBody>
      </p:sp>
    </p:spTree>
    <p:extLst>
      <p:ext uri="{BB962C8B-B14F-4D97-AF65-F5344CB8AC3E}">
        <p14:creationId xmlns:p14="http://schemas.microsoft.com/office/powerpoint/2010/main" val="4150259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B7335-E0A7-488A-ABB2-C448619537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2E79C6-1971-4109-8850-5BD4A8793A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6C7511-4A70-4C0F-BEE7-45F04CCD89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FB986D-4132-4ABF-A3AF-C70564C541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B452E2-B5B6-4A9F-99C0-BCFA554E99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02C451-9F7A-49A6-9E6B-A015AB4C88CD}"/>
              </a:ext>
            </a:extLst>
          </p:cNvPr>
          <p:cNvSpPr>
            <a:spLocks noGrp="1"/>
          </p:cNvSpPr>
          <p:nvPr>
            <p:ph type="dt" sz="half" idx="10"/>
          </p:nvPr>
        </p:nvSpPr>
        <p:spPr/>
        <p:txBody>
          <a:bodyPr/>
          <a:lstStyle/>
          <a:p>
            <a:fld id="{36A3ABEF-4B5E-413B-AE1B-0EBD3BDB7A9C}" type="datetimeFigureOut">
              <a:rPr lang="en-US" smtClean="0"/>
              <a:t>3/13/2024</a:t>
            </a:fld>
            <a:endParaRPr lang="en-US"/>
          </a:p>
        </p:txBody>
      </p:sp>
      <p:sp>
        <p:nvSpPr>
          <p:cNvPr id="8" name="Footer Placeholder 7">
            <a:extLst>
              <a:ext uri="{FF2B5EF4-FFF2-40B4-BE49-F238E27FC236}">
                <a16:creationId xmlns:a16="http://schemas.microsoft.com/office/drawing/2014/main" id="{CE71392F-DB29-49E3-9941-C7028B3781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F3C383-B6AA-4821-97C8-98BB0C98AD72}"/>
              </a:ext>
            </a:extLst>
          </p:cNvPr>
          <p:cNvSpPr>
            <a:spLocks noGrp="1"/>
          </p:cNvSpPr>
          <p:nvPr>
            <p:ph type="sldNum" sz="quarter" idx="12"/>
          </p:nvPr>
        </p:nvSpPr>
        <p:spPr/>
        <p:txBody>
          <a:bodyPr/>
          <a:lstStyle/>
          <a:p>
            <a:fld id="{38CB7BC8-E1DD-400A-8600-928114CDE8A8}" type="slidenum">
              <a:rPr lang="en-US" smtClean="0"/>
              <a:t>‹#›</a:t>
            </a:fld>
            <a:endParaRPr lang="en-US"/>
          </a:p>
        </p:txBody>
      </p:sp>
    </p:spTree>
    <p:extLst>
      <p:ext uri="{BB962C8B-B14F-4D97-AF65-F5344CB8AC3E}">
        <p14:creationId xmlns:p14="http://schemas.microsoft.com/office/powerpoint/2010/main" val="984272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91D15-F724-4934-BEB7-607B722669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38AA9D-C314-400B-BED4-0301B1FF2804}"/>
              </a:ext>
            </a:extLst>
          </p:cNvPr>
          <p:cNvSpPr>
            <a:spLocks noGrp="1"/>
          </p:cNvSpPr>
          <p:nvPr>
            <p:ph type="dt" sz="half" idx="10"/>
          </p:nvPr>
        </p:nvSpPr>
        <p:spPr/>
        <p:txBody>
          <a:bodyPr/>
          <a:lstStyle/>
          <a:p>
            <a:fld id="{36A3ABEF-4B5E-413B-AE1B-0EBD3BDB7A9C}" type="datetimeFigureOut">
              <a:rPr lang="en-US" smtClean="0"/>
              <a:t>3/13/2024</a:t>
            </a:fld>
            <a:endParaRPr lang="en-US"/>
          </a:p>
        </p:txBody>
      </p:sp>
      <p:sp>
        <p:nvSpPr>
          <p:cNvPr id="4" name="Footer Placeholder 3">
            <a:extLst>
              <a:ext uri="{FF2B5EF4-FFF2-40B4-BE49-F238E27FC236}">
                <a16:creationId xmlns:a16="http://schemas.microsoft.com/office/drawing/2014/main" id="{70274862-8B9E-4626-8975-0C5D36D456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23DEC4-4822-4AFC-9030-3F3026FD3EAD}"/>
              </a:ext>
            </a:extLst>
          </p:cNvPr>
          <p:cNvSpPr>
            <a:spLocks noGrp="1"/>
          </p:cNvSpPr>
          <p:nvPr>
            <p:ph type="sldNum" sz="quarter" idx="12"/>
          </p:nvPr>
        </p:nvSpPr>
        <p:spPr/>
        <p:txBody>
          <a:bodyPr/>
          <a:lstStyle/>
          <a:p>
            <a:fld id="{38CB7BC8-E1DD-400A-8600-928114CDE8A8}" type="slidenum">
              <a:rPr lang="en-US" smtClean="0"/>
              <a:t>‹#›</a:t>
            </a:fld>
            <a:endParaRPr lang="en-US"/>
          </a:p>
        </p:txBody>
      </p:sp>
    </p:spTree>
    <p:extLst>
      <p:ext uri="{BB962C8B-B14F-4D97-AF65-F5344CB8AC3E}">
        <p14:creationId xmlns:p14="http://schemas.microsoft.com/office/powerpoint/2010/main" val="2566249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E400FD-9490-463A-8E56-D3169D85A344}"/>
              </a:ext>
            </a:extLst>
          </p:cNvPr>
          <p:cNvSpPr>
            <a:spLocks noGrp="1"/>
          </p:cNvSpPr>
          <p:nvPr>
            <p:ph type="dt" sz="half" idx="10"/>
          </p:nvPr>
        </p:nvSpPr>
        <p:spPr/>
        <p:txBody>
          <a:bodyPr/>
          <a:lstStyle/>
          <a:p>
            <a:fld id="{36A3ABEF-4B5E-413B-AE1B-0EBD3BDB7A9C}" type="datetimeFigureOut">
              <a:rPr lang="en-US" smtClean="0"/>
              <a:t>3/13/2024</a:t>
            </a:fld>
            <a:endParaRPr lang="en-US"/>
          </a:p>
        </p:txBody>
      </p:sp>
      <p:sp>
        <p:nvSpPr>
          <p:cNvPr id="3" name="Footer Placeholder 2">
            <a:extLst>
              <a:ext uri="{FF2B5EF4-FFF2-40B4-BE49-F238E27FC236}">
                <a16:creationId xmlns:a16="http://schemas.microsoft.com/office/drawing/2014/main" id="{2D57E41B-B58E-40D0-B115-6D74F5041C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333972-4A97-4726-8A8B-07861A4903A0}"/>
              </a:ext>
            </a:extLst>
          </p:cNvPr>
          <p:cNvSpPr>
            <a:spLocks noGrp="1"/>
          </p:cNvSpPr>
          <p:nvPr>
            <p:ph type="sldNum" sz="quarter" idx="12"/>
          </p:nvPr>
        </p:nvSpPr>
        <p:spPr/>
        <p:txBody>
          <a:bodyPr/>
          <a:lstStyle/>
          <a:p>
            <a:fld id="{38CB7BC8-E1DD-400A-8600-928114CDE8A8}" type="slidenum">
              <a:rPr lang="en-US" smtClean="0"/>
              <a:t>‹#›</a:t>
            </a:fld>
            <a:endParaRPr lang="en-US"/>
          </a:p>
        </p:txBody>
      </p:sp>
    </p:spTree>
    <p:extLst>
      <p:ext uri="{BB962C8B-B14F-4D97-AF65-F5344CB8AC3E}">
        <p14:creationId xmlns:p14="http://schemas.microsoft.com/office/powerpoint/2010/main" val="315323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FCB63-466D-4268-A5C1-12EFFAEF17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665770-EF42-4B8E-99AA-ECE5BA05B0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B6659C-E533-4C88-A88E-5BC7A44681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94765A-A6F7-437E-9781-EE3A29DBCAAF}"/>
              </a:ext>
            </a:extLst>
          </p:cNvPr>
          <p:cNvSpPr>
            <a:spLocks noGrp="1"/>
          </p:cNvSpPr>
          <p:nvPr>
            <p:ph type="dt" sz="half" idx="10"/>
          </p:nvPr>
        </p:nvSpPr>
        <p:spPr/>
        <p:txBody>
          <a:bodyPr/>
          <a:lstStyle/>
          <a:p>
            <a:fld id="{36A3ABEF-4B5E-413B-AE1B-0EBD3BDB7A9C}" type="datetimeFigureOut">
              <a:rPr lang="en-US" smtClean="0"/>
              <a:t>3/13/2024</a:t>
            </a:fld>
            <a:endParaRPr lang="en-US"/>
          </a:p>
        </p:txBody>
      </p:sp>
      <p:sp>
        <p:nvSpPr>
          <p:cNvPr id="6" name="Footer Placeholder 5">
            <a:extLst>
              <a:ext uri="{FF2B5EF4-FFF2-40B4-BE49-F238E27FC236}">
                <a16:creationId xmlns:a16="http://schemas.microsoft.com/office/drawing/2014/main" id="{A17B5D89-2F3E-4F6E-87CE-90258F1D7D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93796D-7DE7-47C7-8204-404FC08976A7}"/>
              </a:ext>
            </a:extLst>
          </p:cNvPr>
          <p:cNvSpPr>
            <a:spLocks noGrp="1"/>
          </p:cNvSpPr>
          <p:nvPr>
            <p:ph type="sldNum" sz="quarter" idx="12"/>
          </p:nvPr>
        </p:nvSpPr>
        <p:spPr/>
        <p:txBody>
          <a:bodyPr/>
          <a:lstStyle/>
          <a:p>
            <a:fld id="{38CB7BC8-E1DD-400A-8600-928114CDE8A8}" type="slidenum">
              <a:rPr lang="en-US" smtClean="0"/>
              <a:t>‹#›</a:t>
            </a:fld>
            <a:endParaRPr lang="en-US"/>
          </a:p>
        </p:txBody>
      </p:sp>
    </p:spTree>
    <p:extLst>
      <p:ext uri="{BB962C8B-B14F-4D97-AF65-F5344CB8AC3E}">
        <p14:creationId xmlns:p14="http://schemas.microsoft.com/office/powerpoint/2010/main" val="134842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77288-D1A5-4AB8-85A0-C4EC67EC2B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DA47A-51E1-44BC-BCCD-73D5D11806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714111-9C98-4D57-AE29-36EC403706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80E58F-EF4E-48E1-9D88-4D3E3AE3AA51}"/>
              </a:ext>
            </a:extLst>
          </p:cNvPr>
          <p:cNvSpPr>
            <a:spLocks noGrp="1"/>
          </p:cNvSpPr>
          <p:nvPr>
            <p:ph type="dt" sz="half" idx="10"/>
          </p:nvPr>
        </p:nvSpPr>
        <p:spPr/>
        <p:txBody>
          <a:bodyPr/>
          <a:lstStyle/>
          <a:p>
            <a:fld id="{36A3ABEF-4B5E-413B-AE1B-0EBD3BDB7A9C}" type="datetimeFigureOut">
              <a:rPr lang="en-US" smtClean="0"/>
              <a:t>3/13/2024</a:t>
            </a:fld>
            <a:endParaRPr lang="en-US"/>
          </a:p>
        </p:txBody>
      </p:sp>
      <p:sp>
        <p:nvSpPr>
          <p:cNvPr id="6" name="Footer Placeholder 5">
            <a:extLst>
              <a:ext uri="{FF2B5EF4-FFF2-40B4-BE49-F238E27FC236}">
                <a16:creationId xmlns:a16="http://schemas.microsoft.com/office/drawing/2014/main" id="{F8867742-39E9-4010-9343-3E64053712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ECD967-DF0B-4EEF-82C3-59162888B689}"/>
              </a:ext>
            </a:extLst>
          </p:cNvPr>
          <p:cNvSpPr>
            <a:spLocks noGrp="1"/>
          </p:cNvSpPr>
          <p:nvPr>
            <p:ph type="sldNum" sz="quarter" idx="12"/>
          </p:nvPr>
        </p:nvSpPr>
        <p:spPr/>
        <p:txBody>
          <a:bodyPr/>
          <a:lstStyle/>
          <a:p>
            <a:fld id="{38CB7BC8-E1DD-400A-8600-928114CDE8A8}" type="slidenum">
              <a:rPr lang="en-US" smtClean="0"/>
              <a:t>‹#›</a:t>
            </a:fld>
            <a:endParaRPr lang="en-US"/>
          </a:p>
        </p:txBody>
      </p:sp>
    </p:spTree>
    <p:extLst>
      <p:ext uri="{BB962C8B-B14F-4D97-AF65-F5344CB8AC3E}">
        <p14:creationId xmlns:p14="http://schemas.microsoft.com/office/powerpoint/2010/main" val="200030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396ACD-D899-451B-B47D-FA5732B194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FAD2B5-9454-4719-B7BE-5118AA6886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81929E-6EC9-4DC5-93EC-29E4156267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A3ABEF-4B5E-413B-AE1B-0EBD3BDB7A9C}" type="datetimeFigureOut">
              <a:rPr lang="en-US" smtClean="0"/>
              <a:t>3/13/2024</a:t>
            </a:fld>
            <a:endParaRPr lang="en-US"/>
          </a:p>
        </p:txBody>
      </p:sp>
      <p:sp>
        <p:nvSpPr>
          <p:cNvPr id="5" name="Footer Placeholder 4">
            <a:extLst>
              <a:ext uri="{FF2B5EF4-FFF2-40B4-BE49-F238E27FC236}">
                <a16:creationId xmlns:a16="http://schemas.microsoft.com/office/drawing/2014/main" id="{5D0630E1-F879-495E-A2CE-37A730DC9E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9376E7-FDF6-4F4C-AC8E-9053D8D7E3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B7BC8-E1DD-400A-8600-928114CDE8A8}" type="slidenum">
              <a:rPr lang="en-US" smtClean="0"/>
              <a:t>‹#›</a:t>
            </a:fld>
            <a:endParaRPr lang="en-US"/>
          </a:p>
        </p:txBody>
      </p:sp>
    </p:spTree>
    <p:extLst>
      <p:ext uri="{BB962C8B-B14F-4D97-AF65-F5344CB8AC3E}">
        <p14:creationId xmlns:p14="http://schemas.microsoft.com/office/powerpoint/2010/main" val="6008630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9CD07-3526-4714-B318-5E72032C053B}"/>
              </a:ext>
            </a:extLst>
          </p:cNvPr>
          <p:cNvSpPr>
            <a:spLocks noGrp="1"/>
          </p:cNvSpPr>
          <p:nvPr>
            <p:ph type="ctrTitle"/>
          </p:nvPr>
        </p:nvSpPr>
        <p:spPr/>
        <p:txBody>
          <a:bodyPr/>
          <a:lstStyle/>
          <a:p>
            <a:r>
              <a:rPr lang="en-US" b="1" dirty="0"/>
              <a:t>Types of Inheritance</a:t>
            </a:r>
          </a:p>
        </p:txBody>
      </p:sp>
      <p:sp>
        <p:nvSpPr>
          <p:cNvPr id="3" name="Subtitle 2">
            <a:extLst>
              <a:ext uri="{FF2B5EF4-FFF2-40B4-BE49-F238E27FC236}">
                <a16:creationId xmlns:a16="http://schemas.microsoft.com/office/drawing/2014/main" id="{EA1CADF5-35EB-4B8B-B902-F44D894D2580}"/>
              </a:ext>
            </a:extLst>
          </p:cNvPr>
          <p:cNvSpPr>
            <a:spLocks noGrp="1"/>
          </p:cNvSpPr>
          <p:nvPr>
            <p:ph type="subTitle" idx="1"/>
          </p:nvPr>
        </p:nvSpPr>
        <p:spPr/>
        <p:txBody>
          <a:bodyPr/>
          <a:lstStyle/>
          <a:p>
            <a:r>
              <a:rPr lang="en-US" b="1" dirty="0"/>
              <a:t>Week 7 </a:t>
            </a:r>
            <a:r>
              <a:rPr lang="en-US" b="1" dirty="0" err="1"/>
              <a:t>Lec</a:t>
            </a:r>
            <a:r>
              <a:rPr lang="en-US" b="1" dirty="0"/>
              <a:t> 1 &amp; 2</a:t>
            </a:r>
          </a:p>
        </p:txBody>
      </p:sp>
    </p:spTree>
    <p:extLst>
      <p:ext uri="{BB962C8B-B14F-4D97-AF65-F5344CB8AC3E}">
        <p14:creationId xmlns:p14="http://schemas.microsoft.com/office/powerpoint/2010/main" val="3995491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92045-E245-414E-B762-5C538532A053}"/>
              </a:ext>
            </a:extLst>
          </p:cNvPr>
          <p:cNvSpPr>
            <a:spLocks noGrp="1"/>
          </p:cNvSpPr>
          <p:nvPr>
            <p:ph type="title"/>
          </p:nvPr>
        </p:nvSpPr>
        <p:spPr/>
        <p:txBody>
          <a:bodyPr>
            <a:normAutofit fontScale="90000"/>
          </a:bodyPr>
          <a:lstStyle/>
          <a:p>
            <a:r>
              <a:rPr lang="en-US" sz="4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 Single Level Inheritance Example: Inheriting Methods</a:t>
            </a:r>
            <a:br>
              <a:rPr lang="en-US" sz="44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D5868EE-71D7-48D1-BB1D-6DD3A787567F}"/>
              </a:ext>
            </a:extLst>
          </p:cNvPr>
          <p:cNvSpPr>
            <a:spLocks noGrp="1"/>
          </p:cNvSpPr>
          <p:nvPr>
            <p:ph idx="1"/>
          </p:nvPr>
        </p:nvSpPr>
        <p:spPr/>
        <p:txBody>
          <a:bodyPr>
            <a:normAutofit fontScale="92500" lnSpcReduction="20000"/>
          </a:bodyPr>
          <a:lstStyle/>
          <a:p>
            <a:pPr marL="0" indent="0">
              <a:buNone/>
            </a:pPr>
            <a:r>
              <a:rPr lang="en-US" dirty="0"/>
              <a:t>class Dog: public Animal    {    </a:t>
            </a:r>
          </a:p>
          <a:p>
            <a:pPr marL="0" indent="0">
              <a:buNone/>
            </a:pPr>
            <a:r>
              <a:rPr lang="en-US" dirty="0"/>
              <a:t>public:  </a:t>
            </a:r>
          </a:p>
          <a:p>
            <a:pPr marL="0" indent="0">
              <a:buNone/>
            </a:pPr>
            <a:r>
              <a:rPr lang="en-US" dirty="0"/>
              <a:t>void bark(){  </a:t>
            </a:r>
          </a:p>
          <a:p>
            <a:pPr marL="0" indent="0">
              <a:buNone/>
            </a:pPr>
            <a:r>
              <a:rPr lang="en-US" dirty="0" err="1"/>
              <a:t>cout</a:t>
            </a:r>
            <a:r>
              <a:rPr lang="en-US" dirty="0"/>
              <a:t>&lt;&lt;"Barking...";   }    };   </a:t>
            </a:r>
          </a:p>
          <a:p>
            <a:pPr marL="0" indent="0">
              <a:buNone/>
            </a:pPr>
            <a:r>
              <a:rPr lang="en-US" dirty="0"/>
              <a:t>int main(void) {  </a:t>
            </a:r>
          </a:p>
          <a:p>
            <a:pPr marL="0" indent="0">
              <a:buNone/>
            </a:pPr>
            <a:r>
              <a:rPr lang="en-US" dirty="0"/>
              <a:t>Dog d1;  </a:t>
            </a:r>
          </a:p>
          <a:p>
            <a:pPr marL="0" indent="0">
              <a:buNone/>
            </a:pPr>
            <a:r>
              <a:rPr lang="en-US" dirty="0"/>
              <a:t>d1.eat();  </a:t>
            </a:r>
          </a:p>
          <a:p>
            <a:pPr marL="0" indent="0">
              <a:buNone/>
            </a:pPr>
            <a:r>
              <a:rPr lang="en-US" dirty="0"/>
              <a:t>d1.bark();  </a:t>
            </a:r>
          </a:p>
          <a:p>
            <a:pPr marL="0" indent="0">
              <a:buNone/>
            </a:pPr>
            <a:r>
              <a:rPr lang="en-US" dirty="0"/>
              <a:t>return 0;  </a:t>
            </a:r>
          </a:p>
          <a:p>
            <a:pPr marL="0" indent="0">
              <a:buNone/>
            </a:pPr>
            <a:r>
              <a:rPr lang="en-US" dirty="0"/>
              <a:t>}</a:t>
            </a:r>
          </a:p>
        </p:txBody>
      </p:sp>
    </p:spTree>
    <p:extLst>
      <p:ext uri="{BB962C8B-B14F-4D97-AF65-F5344CB8AC3E}">
        <p14:creationId xmlns:p14="http://schemas.microsoft.com/office/powerpoint/2010/main" val="3631616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46D32-E77F-4113-9B88-0B2250343721}"/>
              </a:ext>
            </a:extLst>
          </p:cNvPr>
          <p:cNvSpPr>
            <a:spLocks noGrp="1"/>
          </p:cNvSpPr>
          <p:nvPr>
            <p:ph type="title"/>
          </p:nvPr>
        </p:nvSpPr>
        <p:spPr/>
        <p:txBody>
          <a:bodyPr/>
          <a:lstStyle/>
          <a:p>
            <a:pPr algn="ctr"/>
            <a:r>
              <a:rPr lang="en-US" b="1" dirty="0"/>
              <a:t>Output</a:t>
            </a:r>
            <a:endParaRPr lang="en-US" dirty="0"/>
          </a:p>
        </p:txBody>
      </p:sp>
      <p:sp>
        <p:nvSpPr>
          <p:cNvPr id="4" name="Content Placeholder 3">
            <a:extLst>
              <a:ext uri="{FF2B5EF4-FFF2-40B4-BE49-F238E27FC236}">
                <a16:creationId xmlns:a16="http://schemas.microsoft.com/office/drawing/2014/main" id="{7EC37947-4E1D-2800-BDDC-CA337384076F}"/>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D500C5D2-F5F6-2895-C773-17131B3574C5}"/>
              </a:ext>
            </a:extLst>
          </p:cNvPr>
          <p:cNvPicPr>
            <a:picLocks noChangeAspect="1"/>
          </p:cNvPicPr>
          <p:nvPr/>
        </p:nvPicPr>
        <p:blipFill>
          <a:blip r:embed="rId2"/>
          <a:stretch>
            <a:fillRect/>
          </a:stretch>
        </p:blipFill>
        <p:spPr>
          <a:xfrm>
            <a:off x="838199" y="1690688"/>
            <a:ext cx="8753015" cy="4081462"/>
          </a:xfrm>
          <a:prstGeom prst="rect">
            <a:avLst/>
          </a:prstGeom>
        </p:spPr>
      </p:pic>
    </p:spTree>
    <p:extLst>
      <p:ext uri="{BB962C8B-B14F-4D97-AF65-F5344CB8AC3E}">
        <p14:creationId xmlns:p14="http://schemas.microsoft.com/office/powerpoint/2010/main" val="2388682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3193-97F8-44CB-B69E-F65E7DE4357E}"/>
              </a:ext>
            </a:extLst>
          </p:cNvPr>
          <p:cNvSpPr>
            <a:spLocks noGrp="1"/>
          </p:cNvSpPr>
          <p:nvPr>
            <p:ph type="title"/>
          </p:nvPr>
        </p:nvSpPr>
        <p:spPr/>
        <p:txBody>
          <a:bodyPr>
            <a:normAutofit/>
          </a:bodyPr>
          <a:lstStyle/>
          <a:p>
            <a:pPr algn="ctr"/>
            <a:r>
              <a:rPr lang="en-US" sz="4000" b="1" dirty="0">
                <a:solidFill>
                  <a:srgbClr val="000000"/>
                </a:solidFill>
                <a:effectLst/>
                <a:latin typeface="Times New Roman" panose="02020603050405020304" pitchFamily="18" charset="0"/>
                <a:ea typeface="Calibri" panose="020F0502020204030204" pitchFamily="34" charset="0"/>
              </a:rPr>
              <a:t>Multilevel Inheritance</a:t>
            </a:r>
            <a:endParaRPr lang="en-US" sz="8000" dirty="0"/>
          </a:p>
        </p:txBody>
      </p:sp>
      <p:sp>
        <p:nvSpPr>
          <p:cNvPr id="3" name="Content Placeholder 2">
            <a:extLst>
              <a:ext uri="{FF2B5EF4-FFF2-40B4-BE49-F238E27FC236}">
                <a16:creationId xmlns:a16="http://schemas.microsoft.com/office/drawing/2014/main" id="{43B50D5A-6CF9-4EA9-A500-A9D840539408}"/>
              </a:ext>
            </a:extLst>
          </p:cNvPr>
          <p:cNvSpPr>
            <a:spLocks noGrp="1"/>
          </p:cNvSpPr>
          <p:nvPr>
            <p:ph idx="1"/>
          </p:nvPr>
        </p:nvSpPr>
        <p:spPr/>
        <p:txBody>
          <a:bodyPr/>
          <a:lstStyle/>
          <a:p>
            <a:r>
              <a:rPr lang="en-US" sz="2400" b="1" dirty="0">
                <a:solidFill>
                  <a:srgbClr val="000000"/>
                </a:solidFill>
                <a:effectLst/>
                <a:latin typeface="Times New Roman" panose="02020603050405020304" pitchFamily="18" charset="0"/>
                <a:ea typeface="Times New Roman" panose="02020603050405020304" pitchFamily="18" charset="0"/>
              </a:rPr>
              <a:t>Multilevel inheritance</a:t>
            </a:r>
            <a:r>
              <a:rPr lang="en-US" sz="2400" dirty="0">
                <a:solidFill>
                  <a:srgbClr val="000000"/>
                </a:solidFill>
                <a:effectLst/>
                <a:latin typeface="Times New Roman" panose="02020603050405020304" pitchFamily="18" charset="0"/>
                <a:ea typeface="Times New Roman" panose="02020603050405020304" pitchFamily="18" charset="0"/>
              </a:rPr>
              <a:t> is a process of deriving a class from another derived class.</a:t>
            </a:r>
            <a:endParaRPr lang="en-US" sz="2400" dirty="0">
              <a:effectLst/>
              <a:latin typeface="Times New Roman" panose="02020603050405020304" pitchFamily="18" charset="0"/>
              <a:ea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3286399A-E8AC-4CB4-AAD8-7EA52A2A511A}"/>
              </a:ext>
            </a:extLst>
          </p:cNvPr>
          <p:cNvPicPr>
            <a:picLocks noChangeAspect="1"/>
          </p:cNvPicPr>
          <p:nvPr/>
        </p:nvPicPr>
        <p:blipFill>
          <a:blip r:embed="rId2"/>
          <a:stretch>
            <a:fillRect/>
          </a:stretch>
        </p:blipFill>
        <p:spPr>
          <a:xfrm>
            <a:off x="4174435" y="2722286"/>
            <a:ext cx="2173355" cy="3454677"/>
          </a:xfrm>
          <a:prstGeom prst="rect">
            <a:avLst/>
          </a:prstGeom>
        </p:spPr>
      </p:pic>
    </p:spTree>
    <p:extLst>
      <p:ext uri="{BB962C8B-B14F-4D97-AF65-F5344CB8AC3E}">
        <p14:creationId xmlns:p14="http://schemas.microsoft.com/office/powerpoint/2010/main" val="455837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33AD1-B40A-4719-8402-331C5BABAA08}"/>
              </a:ext>
            </a:extLst>
          </p:cNvPr>
          <p:cNvSpPr>
            <a:spLocks noGrp="1"/>
          </p:cNvSpPr>
          <p:nvPr>
            <p:ph type="title"/>
          </p:nvPr>
        </p:nvSpPr>
        <p:spPr/>
        <p:txBody>
          <a:bodyPr/>
          <a:lstStyle/>
          <a:p>
            <a:pPr algn="ctr"/>
            <a:r>
              <a:rPr lang="en-US" sz="4400" b="1" dirty="0">
                <a:solidFill>
                  <a:srgbClr val="000000"/>
                </a:solidFill>
                <a:effectLst/>
                <a:latin typeface="Times New Roman" panose="02020603050405020304" pitchFamily="18" charset="0"/>
                <a:ea typeface="Calibri" panose="020F0502020204030204" pitchFamily="34" charset="0"/>
              </a:rPr>
              <a:t>Multilevel Inheritance</a:t>
            </a:r>
            <a:endParaRPr lang="en-US" dirty="0"/>
          </a:p>
        </p:txBody>
      </p:sp>
      <p:sp>
        <p:nvSpPr>
          <p:cNvPr id="3" name="Content Placeholder 2">
            <a:extLst>
              <a:ext uri="{FF2B5EF4-FFF2-40B4-BE49-F238E27FC236}">
                <a16:creationId xmlns:a16="http://schemas.microsoft.com/office/drawing/2014/main" id="{302A9A42-B393-480C-B662-2B61611E6885}"/>
              </a:ext>
            </a:extLst>
          </p:cNvPr>
          <p:cNvSpPr>
            <a:spLocks noGrp="1"/>
          </p:cNvSpPr>
          <p:nvPr>
            <p:ph idx="1"/>
          </p:nvPr>
        </p:nvSpPr>
        <p:spPr/>
        <p:txBody>
          <a:bodyPr/>
          <a:lstStyle/>
          <a:p>
            <a:pPr algn="just"/>
            <a:r>
              <a:rPr lang="en-US" sz="4000" dirty="0">
                <a:solidFill>
                  <a:srgbClr val="000000"/>
                </a:solidFill>
                <a:effectLst/>
                <a:latin typeface="Times New Roman" panose="02020603050405020304" pitchFamily="18" charset="0"/>
                <a:ea typeface="Times New Roman" panose="02020603050405020304" pitchFamily="18" charset="0"/>
              </a:rPr>
              <a:t>When one class inherits another class which is further inherited by another class, it is known as multi level inheritance in C++. Inheritance is transitive so the last derived class acquires all the members of all its base classes.</a:t>
            </a:r>
            <a:endParaRPr lang="en-US" sz="40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335130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C606A-42B3-4454-14CB-8F2E0E2E6A7E}"/>
              </a:ext>
            </a:extLst>
          </p:cNvPr>
          <p:cNvSpPr>
            <a:spLocks noGrp="1"/>
          </p:cNvSpPr>
          <p:nvPr>
            <p:ph type="title"/>
          </p:nvPr>
        </p:nvSpPr>
        <p:spPr/>
        <p:txBody>
          <a:bodyPr/>
          <a:lstStyle/>
          <a:p>
            <a:r>
              <a:rPr lang="en-US" dirty="0"/>
              <a:t>MULTI LEVEL Inheritance Example</a:t>
            </a:r>
          </a:p>
        </p:txBody>
      </p:sp>
      <p:sp>
        <p:nvSpPr>
          <p:cNvPr id="3" name="Content Placeholder 2">
            <a:extLst>
              <a:ext uri="{FF2B5EF4-FFF2-40B4-BE49-F238E27FC236}">
                <a16:creationId xmlns:a16="http://schemas.microsoft.com/office/drawing/2014/main" id="{A9BD5907-4E7D-79D0-4614-D7F45FFDD301}"/>
              </a:ext>
            </a:extLst>
          </p:cNvPr>
          <p:cNvSpPr>
            <a:spLocks noGrp="1"/>
          </p:cNvSpPr>
          <p:nvPr>
            <p:ph sz="half" idx="1"/>
          </p:nvPr>
        </p:nvSpPr>
        <p:spPr/>
        <p:txBody>
          <a:bodyPr>
            <a:noAutofit/>
          </a:bodyPr>
          <a:lstStyle/>
          <a:p>
            <a:pPr marL="0" indent="0" algn="l">
              <a:buNone/>
            </a:pPr>
            <a:r>
              <a:rPr lang="en-US" sz="1600" b="0" i="0" dirty="0">
                <a:solidFill>
                  <a:srgbClr val="51565E"/>
                </a:solidFill>
                <a:effectLst/>
                <a:latin typeface="Roboto" panose="02000000000000000000" pitchFamily="2" charset="0"/>
              </a:rPr>
              <a:t>class </a:t>
            </a:r>
            <a:r>
              <a:rPr lang="en-US" sz="1600" b="0" i="0" dirty="0" err="1">
                <a:solidFill>
                  <a:srgbClr val="51565E"/>
                </a:solidFill>
                <a:effectLst/>
                <a:latin typeface="Roboto" panose="02000000000000000000" pitchFamily="2" charset="0"/>
              </a:rPr>
              <a:t>electronicDevice</a:t>
            </a:r>
            <a:endParaRPr lang="en-US" sz="1600" b="0" i="0" dirty="0">
              <a:solidFill>
                <a:srgbClr val="51565E"/>
              </a:solidFill>
              <a:effectLst/>
              <a:latin typeface="Roboto" panose="02000000000000000000" pitchFamily="2" charset="0"/>
            </a:endParaRPr>
          </a:p>
          <a:p>
            <a:pPr marL="0" indent="0" algn="l">
              <a:buNone/>
            </a:pPr>
            <a:r>
              <a:rPr lang="en-US" sz="1600" b="0" i="0" dirty="0">
                <a:solidFill>
                  <a:srgbClr val="51565E"/>
                </a:solidFill>
                <a:effectLst/>
                <a:latin typeface="Roboto" panose="02000000000000000000" pitchFamily="2" charset="0"/>
              </a:rPr>
              <a:t>{</a:t>
            </a:r>
          </a:p>
          <a:p>
            <a:pPr marL="0" indent="0" algn="l">
              <a:buNone/>
            </a:pPr>
            <a:r>
              <a:rPr lang="en-US" sz="1600" b="0" i="0" dirty="0">
                <a:solidFill>
                  <a:srgbClr val="51565E"/>
                </a:solidFill>
                <a:effectLst/>
                <a:latin typeface="Roboto" panose="02000000000000000000" pitchFamily="2" charset="0"/>
              </a:rPr>
              <a:t>    public:</a:t>
            </a:r>
          </a:p>
          <a:p>
            <a:pPr marL="0" indent="0" algn="l">
              <a:buNone/>
            </a:pPr>
            <a:r>
              <a:rPr lang="en-US" sz="1600" b="0" i="0" dirty="0">
                <a:solidFill>
                  <a:srgbClr val="51565E"/>
                </a:solidFill>
                <a:effectLst/>
                <a:latin typeface="Roboto" panose="02000000000000000000" pitchFamily="2" charset="0"/>
              </a:rPr>
              <a:t>        // constructor of the base class 1</a:t>
            </a:r>
          </a:p>
          <a:p>
            <a:pPr marL="0" indent="0" algn="l">
              <a:buNone/>
            </a:pPr>
            <a:r>
              <a:rPr lang="en-US" sz="1600" b="0" i="0" dirty="0">
                <a:solidFill>
                  <a:srgbClr val="51565E"/>
                </a:solidFill>
                <a:effectLst/>
                <a:latin typeface="Roboto" panose="02000000000000000000" pitchFamily="2" charset="0"/>
              </a:rPr>
              <a:t>        </a:t>
            </a:r>
            <a:r>
              <a:rPr lang="en-US" sz="1600" b="0" i="0" dirty="0" err="1">
                <a:solidFill>
                  <a:srgbClr val="51565E"/>
                </a:solidFill>
                <a:effectLst/>
                <a:latin typeface="Roboto" panose="02000000000000000000" pitchFamily="2" charset="0"/>
              </a:rPr>
              <a:t>electronicDevice</a:t>
            </a:r>
            <a:r>
              <a:rPr lang="en-US" sz="1600" b="0" i="0" dirty="0">
                <a:solidFill>
                  <a:srgbClr val="51565E"/>
                </a:solidFill>
                <a:effectLst/>
                <a:latin typeface="Roboto" panose="02000000000000000000" pitchFamily="2" charset="0"/>
              </a:rPr>
              <a:t>()</a:t>
            </a:r>
          </a:p>
          <a:p>
            <a:pPr marL="0" indent="0" algn="l">
              <a:buNone/>
            </a:pPr>
            <a:r>
              <a:rPr lang="en-US" sz="1600" b="0" i="0" dirty="0">
                <a:solidFill>
                  <a:srgbClr val="51565E"/>
                </a:solidFill>
                <a:effectLst/>
                <a:latin typeface="Roboto" panose="02000000000000000000" pitchFamily="2" charset="0"/>
              </a:rPr>
              <a:t>        {</a:t>
            </a:r>
          </a:p>
          <a:p>
            <a:pPr marL="0" indent="0" algn="l">
              <a:buNone/>
            </a:pPr>
            <a:r>
              <a:rPr lang="en-US" sz="1600" b="0" i="0" dirty="0">
                <a:solidFill>
                  <a:srgbClr val="51565E"/>
                </a:solidFill>
                <a:effectLst/>
                <a:latin typeface="Roboto" panose="02000000000000000000" pitchFamily="2" charset="0"/>
              </a:rPr>
              <a:t>            </a:t>
            </a:r>
            <a:r>
              <a:rPr lang="en-US" sz="1600" b="0" i="0" dirty="0" err="1">
                <a:solidFill>
                  <a:srgbClr val="51565E"/>
                </a:solidFill>
                <a:effectLst/>
                <a:latin typeface="Roboto" panose="02000000000000000000" pitchFamily="2" charset="0"/>
              </a:rPr>
              <a:t>cout</a:t>
            </a:r>
            <a:r>
              <a:rPr lang="en-US" sz="1600" b="0" i="0" dirty="0">
                <a:solidFill>
                  <a:srgbClr val="51565E"/>
                </a:solidFill>
                <a:effectLst/>
                <a:latin typeface="Roboto" panose="02000000000000000000" pitchFamily="2" charset="0"/>
              </a:rPr>
              <a:t> &lt;&lt; "I am an electronic device.\n\n";</a:t>
            </a:r>
          </a:p>
          <a:p>
            <a:pPr marL="0" indent="0" algn="l">
              <a:buNone/>
            </a:pPr>
            <a:r>
              <a:rPr lang="en-US" sz="1600" b="0" i="0" dirty="0">
                <a:solidFill>
                  <a:srgbClr val="51565E"/>
                </a:solidFill>
                <a:effectLst/>
                <a:latin typeface="Roboto" panose="02000000000000000000" pitchFamily="2" charset="0"/>
              </a:rPr>
              <a:t>        }</a:t>
            </a:r>
          </a:p>
          <a:p>
            <a:pPr marL="0" indent="0" algn="l">
              <a:buNone/>
            </a:pPr>
            <a:r>
              <a:rPr lang="en-US" sz="1600" b="0" i="0" dirty="0">
                <a:solidFill>
                  <a:srgbClr val="51565E"/>
                </a:solidFill>
                <a:effectLst/>
                <a:latin typeface="Roboto" panose="02000000000000000000" pitchFamily="2" charset="0"/>
              </a:rPr>
              <a:t>};</a:t>
            </a:r>
          </a:p>
        </p:txBody>
      </p:sp>
      <p:sp>
        <p:nvSpPr>
          <p:cNvPr id="4" name="Content Placeholder 3">
            <a:extLst>
              <a:ext uri="{FF2B5EF4-FFF2-40B4-BE49-F238E27FC236}">
                <a16:creationId xmlns:a16="http://schemas.microsoft.com/office/drawing/2014/main" id="{7DB8DA61-1895-3250-DF88-C5D969F28A05}"/>
              </a:ext>
            </a:extLst>
          </p:cNvPr>
          <p:cNvSpPr>
            <a:spLocks noGrp="1"/>
          </p:cNvSpPr>
          <p:nvPr>
            <p:ph sz="half" idx="2"/>
          </p:nvPr>
        </p:nvSpPr>
        <p:spPr/>
        <p:txBody>
          <a:bodyPr>
            <a:normAutofit fontScale="77500" lnSpcReduction="20000"/>
          </a:bodyPr>
          <a:lstStyle/>
          <a:p>
            <a:pPr marL="0" indent="0" algn="l">
              <a:buNone/>
            </a:pPr>
            <a:r>
              <a:rPr lang="en-US" sz="2800" b="0" i="0" dirty="0">
                <a:solidFill>
                  <a:srgbClr val="51565E"/>
                </a:solidFill>
                <a:effectLst/>
                <a:latin typeface="Roboto" panose="02000000000000000000" pitchFamily="2" charset="0"/>
              </a:rPr>
              <a:t>// </a:t>
            </a:r>
            <a:r>
              <a:rPr lang="en-US" sz="2800" b="0" i="0" dirty="0" err="1">
                <a:solidFill>
                  <a:srgbClr val="51565E"/>
                </a:solidFill>
                <a:effectLst/>
                <a:latin typeface="Roboto" panose="02000000000000000000" pitchFamily="2" charset="0"/>
              </a:rPr>
              <a:t>class_B</a:t>
            </a:r>
            <a:r>
              <a:rPr lang="en-US" sz="2800" b="0" i="0" dirty="0">
                <a:solidFill>
                  <a:srgbClr val="51565E"/>
                </a:solidFill>
                <a:effectLst/>
                <a:latin typeface="Roboto" panose="02000000000000000000" pitchFamily="2" charset="0"/>
              </a:rPr>
              <a:t> inheriting </a:t>
            </a:r>
            <a:r>
              <a:rPr lang="en-US" sz="2800" b="0" i="0" dirty="0" err="1">
                <a:solidFill>
                  <a:srgbClr val="51565E"/>
                </a:solidFill>
                <a:effectLst/>
                <a:latin typeface="Roboto" panose="02000000000000000000" pitchFamily="2" charset="0"/>
              </a:rPr>
              <a:t>class_A</a:t>
            </a:r>
            <a:endParaRPr lang="en-US" sz="2800" b="0" i="0" dirty="0">
              <a:solidFill>
                <a:srgbClr val="51565E"/>
              </a:solidFill>
              <a:effectLst/>
              <a:latin typeface="Roboto" panose="02000000000000000000" pitchFamily="2" charset="0"/>
            </a:endParaRPr>
          </a:p>
          <a:p>
            <a:pPr marL="0" indent="0" algn="l">
              <a:buNone/>
            </a:pPr>
            <a:r>
              <a:rPr lang="en-US" sz="2800" b="0" i="0" dirty="0">
                <a:solidFill>
                  <a:srgbClr val="51565E"/>
                </a:solidFill>
                <a:effectLst/>
                <a:latin typeface="Roboto" panose="02000000000000000000" pitchFamily="2" charset="0"/>
              </a:rPr>
              <a:t>class Computer: public </a:t>
            </a:r>
            <a:r>
              <a:rPr lang="en-US" sz="2800" b="0" i="0" dirty="0" err="1">
                <a:solidFill>
                  <a:srgbClr val="51565E"/>
                </a:solidFill>
                <a:effectLst/>
                <a:latin typeface="Roboto" panose="02000000000000000000" pitchFamily="2" charset="0"/>
              </a:rPr>
              <a:t>electronicDevice</a:t>
            </a:r>
            <a:endParaRPr lang="en-US" sz="2800" b="0" i="0" dirty="0">
              <a:solidFill>
                <a:srgbClr val="51565E"/>
              </a:solidFill>
              <a:effectLst/>
              <a:latin typeface="Roboto" panose="02000000000000000000" pitchFamily="2" charset="0"/>
            </a:endParaRPr>
          </a:p>
          <a:p>
            <a:pPr marL="0" indent="0" algn="l">
              <a:buNone/>
            </a:pPr>
            <a:r>
              <a:rPr lang="en-US" sz="2800" b="0" i="0" dirty="0">
                <a:solidFill>
                  <a:srgbClr val="51565E"/>
                </a:solidFill>
                <a:effectLst/>
                <a:latin typeface="Roboto" panose="02000000000000000000" pitchFamily="2" charset="0"/>
              </a:rPr>
              <a:t>{</a:t>
            </a:r>
          </a:p>
          <a:p>
            <a:pPr marL="0" indent="0" algn="l">
              <a:buNone/>
            </a:pPr>
            <a:r>
              <a:rPr lang="en-US" sz="2800" b="0" i="0" dirty="0">
                <a:solidFill>
                  <a:srgbClr val="51565E"/>
                </a:solidFill>
                <a:effectLst/>
                <a:latin typeface="Roboto" panose="02000000000000000000" pitchFamily="2" charset="0"/>
              </a:rPr>
              <a:t>    public:</a:t>
            </a:r>
          </a:p>
          <a:p>
            <a:pPr marL="0" indent="0" algn="l">
              <a:buNone/>
            </a:pPr>
            <a:r>
              <a:rPr lang="en-US" sz="2800" b="0" i="0" dirty="0">
                <a:solidFill>
                  <a:srgbClr val="51565E"/>
                </a:solidFill>
                <a:effectLst/>
                <a:latin typeface="Roboto" panose="02000000000000000000" pitchFamily="2" charset="0"/>
              </a:rPr>
              <a:t>        // constructor of the base class 2</a:t>
            </a:r>
          </a:p>
          <a:p>
            <a:pPr marL="0" indent="0" algn="l">
              <a:buNone/>
            </a:pPr>
            <a:r>
              <a:rPr lang="en-US" sz="2800" b="0" i="0" dirty="0">
                <a:solidFill>
                  <a:srgbClr val="51565E"/>
                </a:solidFill>
                <a:effectLst/>
                <a:latin typeface="Roboto" panose="02000000000000000000" pitchFamily="2" charset="0"/>
              </a:rPr>
              <a:t>        Computer()</a:t>
            </a:r>
          </a:p>
          <a:p>
            <a:pPr marL="0" indent="0" algn="l">
              <a:buNone/>
            </a:pPr>
            <a:r>
              <a:rPr lang="en-US" sz="2800" b="0" i="0" dirty="0">
                <a:solidFill>
                  <a:srgbClr val="51565E"/>
                </a:solidFill>
                <a:effectLst/>
                <a:latin typeface="Roboto" panose="02000000000000000000" pitchFamily="2" charset="0"/>
              </a:rPr>
              <a:t>        {</a:t>
            </a:r>
          </a:p>
          <a:p>
            <a:pPr marL="0" indent="0" algn="l">
              <a:buNone/>
            </a:pPr>
            <a:r>
              <a:rPr lang="en-US" sz="2800" b="0" i="0" dirty="0">
                <a:solidFill>
                  <a:srgbClr val="51565E"/>
                </a:solidFill>
                <a:effectLst/>
                <a:latin typeface="Roboto" panose="02000000000000000000" pitchFamily="2" charset="0"/>
              </a:rPr>
              <a:t>            </a:t>
            </a:r>
            <a:r>
              <a:rPr lang="en-US" sz="2800" b="0" i="0" dirty="0" err="1">
                <a:solidFill>
                  <a:srgbClr val="51565E"/>
                </a:solidFill>
                <a:effectLst/>
                <a:latin typeface="Roboto" panose="02000000000000000000" pitchFamily="2" charset="0"/>
              </a:rPr>
              <a:t>cout</a:t>
            </a:r>
            <a:r>
              <a:rPr lang="en-US" sz="2800" b="0" i="0" dirty="0">
                <a:solidFill>
                  <a:srgbClr val="51565E"/>
                </a:solidFill>
                <a:effectLst/>
                <a:latin typeface="Roboto" panose="02000000000000000000" pitchFamily="2" charset="0"/>
              </a:rPr>
              <a:t> &lt;&lt; "I am a computer.\n\n";</a:t>
            </a:r>
          </a:p>
          <a:p>
            <a:pPr marL="0" indent="0" algn="l">
              <a:buNone/>
            </a:pPr>
            <a:r>
              <a:rPr lang="en-US" sz="2800" b="0" i="0" dirty="0">
                <a:solidFill>
                  <a:srgbClr val="51565E"/>
                </a:solidFill>
                <a:effectLst/>
                <a:latin typeface="Roboto" panose="02000000000000000000" pitchFamily="2" charset="0"/>
              </a:rPr>
              <a:t>        }</a:t>
            </a:r>
          </a:p>
          <a:p>
            <a:pPr marL="0" indent="0" algn="l">
              <a:buNone/>
            </a:pPr>
            <a:r>
              <a:rPr lang="en-US" sz="2800" b="0" i="0" dirty="0">
                <a:solidFill>
                  <a:srgbClr val="51565E"/>
                </a:solidFill>
                <a:effectLst/>
                <a:latin typeface="Roboto" panose="02000000000000000000" pitchFamily="2" charset="0"/>
              </a:rPr>
              <a:t>};</a:t>
            </a:r>
          </a:p>
          <a:p>
            <a:pPr marL="0" indent="0">
              <a:buNone/>
            </a:pPr>
            <a:br>
              <a:rPr lang="en-US" sz="2800" dirty="0"/>
            </a:br>
            <a:endParaRPr lang="en-US" sz="2800" dirty="0"/>
          </a:p>
          <a:p>
            <a:pPr marL="0" indent="0">
              <a:buNone/>
            </a:pPr>
            <a:endParaRPr lang="en-US" dirty="0"/>
          </a:p>
        </p:txBody>
      </p:sp>
    </p:spTree>
    <p:extLst>
      <p:ext uri="{BB962C8B-B14F-4D97-AF65-F5344CB8AC3E}">
        <p14:creationId xmlns:p14="http://schemas.microsoft.com/office/powerpoint/2010/main" val="563310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7BBF-761D-021F-B801-D45DCA0AAB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034F7A-775E-F9A8-5A31-E36CC62D8F0B}"/>
              </a:ext>
            </a:extLst>
          </p:cNvPr>
          <p:cNvSpPr>
            <a:spLocks noGrp="1"/>
          </p:cNvSpPr>
          <p:nvPr>
            <p:ph sz="half" idx="1"/>
          </p:nvPr>
        </p:nvSpPr>
        <p:spPr/>
        <p:txBody>
          <a:bodyPr>
            <a:normAutofit fontScale="62500" lnSpcReduction="20000"/>
          </a:bodyPr>
          <a:lstStyle/>
          <a:p>
            <a:pPr marL="0" indent="0" algn="l">
              <a:buNone/>
            </a:pPr>
            <a:r>
              <a:rPr lang="en-US" sz="3500" b="0" i="0" dirty="0">
                <a:solidFill>
                  <a:srgbClr val="51565E"/>
                </a:solidFill>
                <a:effectLst/>
                <a:latin typeface="Roboto" panose="02000000000000000000" pitchFamily="2" charset="0"/>
              </a:rPr>
              <a:t>// </a:t>
            </a:r>
            <a:r>
              <a:rPr lang="en-US" sz="3500" b="0" i="0" dirty="0" err="1">
                <a:solidFill>
                  <a:srgbClr val="51565E"/>
                </a:solidFill>
                <a:effectLst/>
                <a:latin typeface="Roboto" panose="02000000000000000000" pitchFamily="2" charset="0"/>
              </a:rPr>
              <a:t>class_C</a:t>
            </a:r>
            <a:r>
              <a:rPr lang="en-US" sz="3500" b="0" i="0" dirty="0">
                <a:solidFill>
                  <a:srgbClr val="51565E"/>
                </a:solidFill>
                <a:effectLst/>
                <a:latin typeface="Roboto" panose="02000000000000000000" pitchFamily="2" charset="0"/>
              </a:rPr>
              <a:t> inheriting </a:t>
            </a:r>
            <a:r>
              <a:rPr lang="en-US" sz="3500" b="0" i="0" dirty="0" err="1">
                <a:solidFill>
                  <a:srgbClr val="51565E"/>
                </a:solidFill>
                <a:effectLst/>
                <a:latin typeface="Roboto" panose="02000000000000000000" pitchFamily="2" charset="0"/>
              </a:rPr>
              <a:t>class_B</a:t>
            </a:r>
            <a:endParaRPr lang="en-US" sz="3500" b="0" i="0" dirty="0">
              <a:solidFill>
                <a:srgbClr val="51565E"/>
              </a:solidFill>
              <a:effectLst/>
              <a:latin typeface="Roboto" panose="02000000000000000000" pitchFamily="2" charset="0"/>
            </a:endParaRPr>
          </a:p>
          <a:p>
            <a:pPr marL="0" indent="0" algn="l">
              <a:buNone/>
            </a:pPr>
            <a:r>
              <a:rPr lang="en-US" sz="3500" b="0" i="0" dirty="0">
                <a:solidFill>
                  <a:srgbClr val="51565E"/>
                </a:solidFill>
                <a:effectLst/>
                <a:latin typeface="Roboto" panose="02000000000000000000" pitchFamily="2" charset="0"/>
              </a:rPr>
              <a:t>class </a:t>
            </a:r>
            <a:r>
              <a:rPr lang="en-US" sz="3500" b="0" i="0" dirty="0" err="1">
                <a:solidFill>
                  <a:srgbClr val="51565E"/>
                </a:solidFill>
                <a:effectLst/>
                <a:latin typeface="Roboto" panose="02000000000000000000" pitchFamily="2" charset="0"/>
              </a:rPr>
              <a:t>Linux_based</a:t>
            </a:r>
            <a:r>
              <a:rPr lang="en-US" sz="3500" b="0" i="0" dirty="0">
                <a:solidFill>
                  <a:srgbClr val="51565E"/>
                </a:solidFill>
                <a:effectLst/>
                <a:latin typeface="Roboto" panose="02000000000000000000" pitchFamily="2" charset="0"/>
              </a:rPr>
              <a:t> : public Computer</a:t>
            </a:r>
          </a:p>
          <a:p>
            <a:pPr marL="0" indent="0" algn="l">
              <a:buNone/>
            </a:pPr>
            <a:r>
              <a:rPr lang="en-US" sz="3500" b="0" i="0" dirty="0">
                <a:solidFill>
                  <a:srgbClr val="51565E"/>
                </a:solidFill>
                <a:effectLst/>
                <a:latin typeface="Roboto" panose="02000000000000000000" pitchFamily="2" charset="0"/>
              </a:rPr>
              <a:t>{</a:t>
            </a:r>
          </a:p>
          <a:p>
            <a:pPr marL="0" indent="0" algn="l">
              <a:buNone/>
            </a:pPr>
            <a:r>
              <a:rPr lang="en-US" sz="3500" b="0" i="0" dirty="0">
                <a:solidFill>
                  <a:srgbClr val="51565E"/>
                </a:solidFill>
                <a:effectLst/>
                <a:latin typeface="Roboto" panose="02000000000000000000" pitchFamily="2" charset="0"/>
              </a:rPr>
              <a:t>    public:</a:t>
            </a:r>
          </a:p>
          <a:p>
            <a:pPr marL="0" indent="0" algn="l">
              <a:buNone/>
            </a:pPr>
            <a:r>
              <a:rPr lang="en-US" sz="3500" b="0" i="0" dirty="0">
                <a:solidFill>
                  <a:srgbClr val="51565E"/>
                </a:solidFill>
                <a:effectLst/>
                <a:latin typeface="Roboto" panose="02000000000000000000" pitchFamily="2" charset="0"/>
              </a:rPr>
              <a:t>        // constructor of the derived class</a:t>
            </a:r>
          </a:p>
          <a:p>
            <a:pPr marL="0" indent="0" algn="l">
              <a:buNone/>
            </a:pPr>
            <a:r>
              <a:rPr lang="en-US" sz="3500" b="0" i="0" dirty="0">
                <a:solidFill>
                  <a:srgbClr val="51565E"/>
                </a:solidFill>
                <a:effectLst/>
                <a:latin typeface="Roboto" panose="02000000000000000000" pitchFamily="2" charset="0"/>
              </a:rPr>
              <a:t>        </a:t>
            </a:r>
            <a:r>
              <a:rPr lang="en-US" sz="3500" b="0" i="0" dirty="0" err="1">
                <a:solidFill>
                  <a:srgbClr val="51565E"/>
                </a:solidFill>
                <a:effectLst/>
                <a:latin typeface="Roboto" panose="02000000000000000000" pitchFamily="2" charset="0"/>
              </a:rPr>
              <a:t>Linux_based</a:t>
            </a:r>
            <a:r>
              <a:rPr lang="en-US" sz="3500" b="0" i="0" dirty="0">
                <a:solidFill>
                  <a:srgbClr val="51565E"/>
                </a:solidFill>
                <a:effectLst/>
                <a:latin typeface="Roboto" panose="02000000000000000000" pitchFamily="2" charset="0"/>
              </a:rPr>
              <a:t>()</a:t>
            </a:r>
          </a:p>
          <a:p>
            <a:pPr marL="0" indent="0" algn="l">
              <a:buNone/>
            </a:pPr>
            <a:r>
              <a:rPr lang="en-US" sz="3500" b="0" i="0" dirty="0">
                <a:solidFill>
                  <a:srgbClr val="51565E"/>
                </a:solidFill>
                <a:effectLst/>
                <a:latin typeface="Roboto" panose="02000000000000000000" pitchFamily="2" charset="0"/>
              </a:rPr>
              <a:t>        {</a:t>
            </a:r>
          </a:p>
          <a:p>
            <a:pPr marL="0" indent="0" algn="l">
              <a:buNone/>
            </a:pPr>
            <a:r>
              <a:rPr lang="en-US" sz="3500" b="0" i="0" dirty="0">
                <a:solidFill>
                  <a:srgbClr val="51565E"/>
                </a:solidFill>
                <a:effectLst/>
                <a:latin typeface="Roboto" panose="02000000000000000000" pitchFamily="2" charset="0"/>
              </a:rPr>
              <a:t>            </a:t>
            </a:r>
            <a:r>
              <a:rPr lang="en-US" sz="3500" b="0" i="0" dirty="0" err="1">
                <a:solidFill>
                  <a:srgbClr val="51565E"/>
                </a:solidFill>
                <a:effectLst/>
                <a:latin typeface="Roboto" panose="02000000000000000000" pitchFamily="2" charset="0"/>
              </a:rPr>
              <a:t>cout</a:t>
            </a:r>
            <a:r>
              <a:rPr lang="en-US" sz="3500" b="0" i="0" dirty="0">
                <a:solidFill>
                  <a:srgbClr val="51565E"/>
                </a:solidFill>
                <a:effectLst/>
                <a:latin typeface="Roboto" panose="02000000000000000000" pitchFamily="2" charset="0"/>
              </a:rPr>
              <a:t> &lt;&lt; "I run on Linux.\n\n";;</a:t>
            </a:r>
          </a:p>
          <a:p>
            <a:pPr marL="0" indent="0" algn="l">
              <a:buNone/>
            </a:pPr>
            <a:r>
              <a:rPr lang="en-US" sz="3500" b="0" i="0" dirty="0">
                <a:solidFill>
                  <a:srgbClr val="51565E"/>
                </a:solidFill>
                <a:effectLst/>
                <a:latin typeface="Roboto" panose="02000000000000000000" pitchFamily="2" charset="0"/>
              </a:rPr>
              <a:t>        }</a:t>
            </a:r>
          </a:p>
          <a:p>
            <a:pPr marL="0" indent="0" algn="l">
              <a:buNone/>
            </a:pPr>
            <a:r>
              <a:rPr lang="en-US" sz="3500" b="0" i="0" dirty="0">
                <a:solidFill>
                  <a:srgbClr val="51565E"/>
                </a:solidFill>
                <a:effectLst/>
                <a:latin typeface="Roboto" panose="02000000000000000000" pitchFamily="2" charset="0"/>
              </a:rPr>
              <a:t>};</a:t>
            </a:r>
          </a:p>
          <a:p>
            <a:endParaRPr lang="en-US" dirty="0"/>
          </a:p>
        </p:txBody>
      </p:sp>
      <p:sp>
        <p:nvSpPr>
          <p:cNvPr id="4" name="Content Placeholder 3">
            <a:extLst>
              <a:ext uri="{FF2B5EF4-FFF2-40B4-BE49-F238E27FC236}">
                <a16:creationId xmlns:a16="http://schemas.microsoft.com/office/drawing/2014/main" id="{C631D96D-FDD9-DF92-CC46-FB55B132CC82}"/>
              </a:ext>
            </a:extLst>
          </p:cNvPr>
          <p:cNvSpPr>
            <a:spLocks noGrp="1"/>
          </p:cNvSpPr>
          <p:nvPr>
            <p:ph sz="half" idx="2"/>
          </p:nvPr>
        </p:nvSpPr>
        <p:spPr/>
        <p:txBody>
          <a:bodyPr>
            <a:normAutofit fontScale="62500" lnSpcReduction="20000"/>
          </a:bodyPr>
          <a:lstStyle/>
          <a:p>
            <a:pPr marL="0" indent="0" algn="l">
              <a:buNone/>
            </a:pPr>
            <a:r>
              <a:rPr lang="en-US" sz="2800" b="0" i="0" dirty="0">
                <a:solidFill>
                  <a:srgbClr val="51565E"/>
                </a:solidFill>
                <a:effectLst/>
                <a:latin typeface="Roboto" panose="02000000000000000000" pitchFamily="2" charset="0"/>
              </a:rPr>
              <a:t>int main()</a:t>
            </a:r>
          </a:p>
          <a:p>
            <a:pPr marL="0" indent="0" algn="l">
              <a:buNone/>
            </a:pPr>
            <a:r>
              <a:rPr lang="en-US" sz="2800" b="0" i="0" dirty="0">
                <a:solidFill>
                  <a:srgbClr val="51565E"/>
                </a:solidFill>
                <a:effectLst/>
                <a:latin typeface="Roboto" panose="02000000000000000000" pitchFamily="2" charset="0"/>
              </a:rPr>
              <a:t>{</a:t>
            </a:r>
          </a:p>
          <a:p>
            <a:pPr marL="0" indent="0" algn="l">
              <a:buNone/>
            </a:pPr>
            <a:r>
              <a:rPr lang="en-US" sz="2800" b="0" i="0" dirty="0">
                <a:solidFill>
                  <a:srgbClr val="51565E"/>
                </a:solidFill>
                <a:effectLst/>
                <a:latin typeface="Roboto" panose="02000000000000000000" pitchFamily="2" charset="0"/>
              </a:rPr>
              <a:t>    // create object of the derived class </a:t>
            </a:r>
          </a:p>
          <a:p>
            <a:pPr marL="0" indent="0" algn="l">
              <a:buNone/>
            </a:pPr>
            <a:r>
              <a:rPr lang="en-US" sz="2800" b="0" i="0" dirty="0">
                <a:solidFill>
                  <a:srgbClr val="51565E"/>
                </a:solidFill>
                <a:effectLst/>
                <a:latin typeface="Roboto" panose="02000000000000000000" pitchFamily="2" charset="0"/>
              </a:rPr>
              <a:t>    </a:t>
            </a:r>
            <a:r>
              <a:rPr lang="en-US" sz="2800" b="0" i="0" dirty="0" err="1">
                <a:solidFill>
                  <a:srgbClr val="51565E"/>
                </a:solidFill>
                <a:effectLst/>
                <a:latin typeface="Roboto" panose="02000000000000000000" pitchFamily="2" charset="0"/>
              </a:rPr>
              <a:t>Linux_based</a:t>
            </a:r>
            <a:r>
              <a:rPr lang="en-US" sz="2800" b="0" i="0" dirty="0">
                <a:solidFill>
                  <a:srgbClr val="51565E"/>
                </a:solidFill>
                <a:effectLst/>
                <a:latin typeface="Roboto" panose="02000000000000000000" pitchFamily="2" charset="0"/>
              </a:rPr>
              <a:t> obj; // constructor of base class 1, </a:t>
            </a:r>
          </a:p>
          <a:p>
            <a:pPr marL="0" indent="0" algn="l">
              <a:buNone/>
            </a:pPr>
            <a:r>
              <a:rPr lang="en-US" sz="2800" b="0" i="0" dirty="0">
                <a:solidFill>
                  <a:srgbClr val="51565E"/>
                </a:solidFill>
                <a:effectLst/>
                <a:latin typeface="Roboto" panose="02000000000000000000" pitchFamily="2" charset="0"/>
              </a:rPr>
              <a:t>                    // base class 2, derived class will be called</a:t>
            </a:r>
          </a:p>
          <a:p>
            <a:pPr marL="0" indent="0" algn="l">
              <a:buNone/>
            </a:pPr>
            <a:r>
              <a:rPr lang="en-US" sz="2800" b="0" i="0" dirty="0">
                <a:solidFill>
                  <a:srgbClr val="51565E"/>
                </a:solidFill>
                <a:effectLst/>
                <a:latin typeface="Roboto" panose="02000000000000000000" pitchFamily="2" charset="0"/>
              </a:rPr>
              <a:t>    return 0;</a:t>
            </a:r>
          </a:p>
          <a:p>
            <a:pPr marL="0" indent="0" algn="l">
              <a:buNone/>
            </a:pPr>
            <a:r>
              <a:rPr lang="en-US" sz="2800" b="0" i="0" dirty="0">
                <a:solidFill>
                  <a:srgbClr val="51565E"/>
                </a:solidFill>
                <a:effectLst/>
                <a:latin typeface="Roboto" panose="02000000000000000000" pitchFamily="2" charset="0"/>
              </a:rPr>
              <a:t>}</a:t>
            </a:r>
          </a:p>
          <a:p>
            <a:pPr marL="0" indent="0">
              <a:buNone/>
            </a:pPr>
            <a:endParaRPr lang="en-US" dirty="0"/>
          </a:p>
        </p:txBody>
      </p:sp>
    </p:spTree>
    <p:extLst>
      <p:ext uri="{BB962C8B-B14F-4D97-AF65-F5344CB8AC3E}">
        <p14:creationId xmlns:p14="http://schemas.microsoft.com/office/powerpoint/2010/main" val="670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3D6C-F8A7-46E3-B0E9-571149A87C8F}"/>
              </a:ext>
            </a:extLst>
          </p:cNvPr>
          <p:cNvSpPr>
            <a:spLocks noGrp="1"/>
          </p:cNvSpPr>
          <p:nvPr>
            <p:ph type="title"/>
          </p:nvPr>
        </p:nvSpPr>
        <p:spPr/>
        <p:txBody>
          <a:bodyPr>
            <a:normAutofit/>
          </a:bodyPr>
          <a:lstStyle/>
          <a:p>
            <a:pPr algn="ctr"/>
            <a:r>
              <a:rPr lang="en-US" sz="3600" b="1" dirty="0">
                <a:solidFill>
                  <a:srgbClr val="000000"/>
                </a:solidFill>
                <a:effectLst/>
                <a:latin typeface="Times New Roman" panose="02020603050405020304" pitchFamily="18" charset="0"/>
                <a:ea typeface="Calibri" panose="020F0502020204030204" pitchFamily="34" charset="0"/>
              </a:rPr>
              <a:t>Multiple Inheritance</a:t>
            </a:r>
            <a:endParaRPr lang="en-US" sz="7200" b="1" dirty="0"/>
          </a:p>
        </p:txBody>
      </p:sp>
      <p:sp>
        <p:nvSpPr>
          <p:cNvPr id="3" name="Content Placeholder 2">
            <a:extLst>
              <a:ext uri="{FF2B5EF4-FFF2-40B4-BE49-F238E27FC236}">
                <a16:creationId xmlns:a16="http://schemas.microsoft.com/office/drawing/2014/main" id="{32EB4A84-393B-4BCA-8529-3312918A20A6}"/>
              </a:ext>
            </a:extLst>
          </p:cNvPr>
          <p:cNvSpPr>
            <a:spLocks noGrp="1"/>
          </p:cNvSpPr>
          <p:nvPr>
            <p:ph idx="1"/>
          </p:nvPr>
        </p:nvSpPr>
        <p:spPr/>
        <p:txBody>
          <a:bodyPr/>
          <a:lstStyle/>
          <a:p>
            <a:r>
              <a:rPr lang="en-US" b="1" dirty="0">
                <a:solidFill>
                  <a:srgbClr val="000000"/>
                </a:solidFill>
                <a:effectLst/>
                <a:latin typeface="Times New Roman" panose="02020603050405020304" pitchFamily="18" charset="0"/>
                <a:ea typeface="Times New Roman" panose="02020603050405020304" pitchFamily="18" charset="0"/>
              </a:rPr>
              <a:t>Multiple inheritance</a:t>
            </a:r>
            <a:r>
              <a:rPr lang="en-US" dirty="0">
                <a:solidFill>
                  <a:srgbClr val="000000"/>
                </a:solidFill>
                <a:effectLst/>
                <a:latin typeface="Times New Roman" panose="02020603050405020304" pitchFamily="18" charset="0"/>
                <a:ea typeface="Times New Roman" panose="02020603050405020304" pitchFamily="18" charset="0"/>
              </a:rPr>
              <a:t> is the process of deriving a new class that inherits the attributes from two or more classes.</a:t>
            </a:r>
            <a:endParaRPr lang="en-US" dirty="0">
              <a:effectLst/>
              <a:latin typeface="Times New Roman" panose="02020603050405020304" pitchFamily="18" charset="0"/>
              <a:ea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60F2696F-0D44-4425-AC40-502624B8010A}"/>
              </a:ext>
            </a:extLst>
          </p:cNvPr>
          <p:cNvPicPr>
            <a:picLocks noChangeAspect="1"/>
          </p:cNvPicPr>
          <p:nvPr/>
        </p:nvPicPr>
        <p:blipFill>
          <a:blip r:embed="rId2"/>
          <a:stretch>
            <a:fillRect/>
          </a:stretch>
        </p:blipFill>
        <p:spPr>
          <a:xfrm>
            <a:off x="2902227" y="2955235"/>
            <a:ext cx="5247860" cy="3034747"/>
          </a:xfrm>
          <a:prstGeom prst="rect">
            <a:avLst/>
          </a:prstGeom>
        </p:spPr>
      </p:pic>
    </p:spTree>
    <p:extLst>
      <p:ext uri="{BB962C8B-B14F-4D97-AF65-F5344CB8AC3E}">
        <p14:creationId xmlns:p14="http://schemas.microsoft.com/office/powerpoint/2010/main" val="1330041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A85EB-0AE8-4792-9AEB-53EA5461D8B7}"/>
              </a:ext>
            </a:extLst>
          </p:cNvPr>
          <p:cNvSpPr>
            <a:spLocks noGrp="1"/>
          </p:cNvSpPr>
          <p:nvPr>
            <p:ph type="title"/>
          </p:nvPr>
        </p:nvSpPr>
        <p:spPr/>
        <p:txBody>
          <a:bodyPr>
            <a:normAutofit/>
          </a:bodyPr>
          <a:lstStyle/>
          <a:p>
            <a:pPr algn="ctr"/>
            <a:r>
              <a:rPr lang="en-US" sz="2800" b="1" dirty="0">
                <a:solidFill>
                  <a:srgbClr val="000000"/>
                </a:solidFill>
                <a:effectLst/>
                <a:latin typeface="Times New Roman" panose="02020603050405020304" pitchFamily="18" charset="0"/>
                <a:ea typeface="Times New Roman" panose="02020603050405020304" pitchFamily="18" charset="0"/>
              </a:rPr>
              <a:t>Syntax of the Derived class:</a:t>
            </a:r>
            <a:br>
              <a:rPr lang="en-US" sz="2800" dirty="0">
                <a:effectLst/>
                <a:latin typeface="Times New Roman" panose="02020603050405020304" pitchFamily="18" charset="0"/>
                <a:ea typeface="Times New Roman" panose="02020603050405020304" pitchFamily="18" charset="0"/>
              </a:rPr>
            </a:br>
            <a:endParaRPr lang="en-US" sz="6000" dirty="0"/>
          </a:p>
        </p:txBody>
      </p:sp>
      <p:sp>
        <p:nvSpPr>
          <p:cNvPr id="3" name="Content Placeholder 2">
            <a:extLst>
              <a:ext uri="{FF2B5EF4-FFF2-40B4-BE49-F238E27FC236}">
                <a16:creationId xmlns:a16="http://schemas.microsoft.com/office/drawing/2014/main" id="{9F8994E7-34C2-4798-AA6A-B07F8020ABCE}"/>
              </a:ext>
            </a:extLst>
          </p:cNvPr>
          <p:cNvSpPr>
            <a:spLocks noGrp="1"/>
          </p:cNvSpPr>
          <p:nvPr>
            <p:ph idx="1"/>
          </p:nvPr>
        </p:nvSpPr>
        <p:spPr/>
        <p:txBody>
          <a:bodyPr>
            <a:normAutofit/>
          </a:bodyPr>
          <a:lstStyle/>
          <a:p>
            <a:pPr marL="0" marR="0" lvl="0" indent="0">
              <a:lnSpc>
                <a:spcPts val="1575"/>
              </a:lnSpc>
              <a:spcBef>
                <a:spcPts val="0"/>
              </a:spcBef>
              <a:spcAft>
                <a:spcPts val="0"/>
              </a:spcAft>
              <a:buNone/>
              <a:tabLst>
                <a:tab pos="457200" algn="l"/>
              </a:tabLst>
            </a:pPr>
            <a:endParaRPr lang="en-US" sz="3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ts val="1575"/>
              </a:lnSpc>
              <a:spcBef>
                <a:spcPts val="0"/>
              </a:spcBef>
              <a:spcAft>
                <a:spcPts val="0"/>
              </a:spcAft>
              <a:buNone/>
              <a:tabLst>
                <a:tab pos="457200" algn="l"/>
              </a:tabLst>
            </a:pPr>
            <a:endParaRPr lang="en-US" sz="3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ts val="1575"/>
              </a:lnSpc>
              <a:spcBef>
                <a:spcPts val="0"/>
              </a:spcBef>
              <a:spcAft>
                <a:spcPts val="0"/>
              </a:spcAft>
              <a:buNone/>
              <a:tabLst>
                <a:tab pos="457200" algn="l"/>
              </a:tabLst>
            </a:pPr>
            <a:r>
              <a:rPr lang="en-US" sz="3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class</a:t>
            </a: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 : visibility B-1, visibility B-2</a:t>
            </a:r>
          </a:p>
          <a:p>
            <a:pPr marL="0" marR="0" lvl="0" indent="0">
              <a:lnSpc>
                <a:spcPts val="1575"/>
              </a:lnSpc>
              <a:spcBef>
                <a:spcPts val="0"/>
              </a:spcBef>
              <a:spcAft>
                <a:spcPts val="0"/>
              </a:spcAft>
              <a:buNone/>
              <a:tabLst>
                <a:tab pos="457200" algn="l"/>
              </a:tabLst>
            </a:pPr>
            <a:endParaRPr lang="en-US" sz="3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ts val="1575"/>
              </a:lnSpc>
              <a:spcBef>
                <a:spcPts val="0"/>
              </a:spcBef>
              <a:spcAft>
                <a:spcPts val="0"/>
              </a:spcAft>
              <a:buNone/>
              <a:tabLst>
                <a:tab pos="457200" algn="l"/>
              </a:tabLst>
            </a:pP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ts val="1575"/>
              </a:lnSpc>
              <a:spcBef>
                <a:spcPts val="0"/>
              </a:spcBef>
              <a:spcAft>
                <a:spcPts val="0"/>
              </a:spcAft>
              <a:buNone/>
              <a:tabLst>
                <a:tab pos="457200" algn="l"/>
              </a:tabLst>
            </a:pP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ts val="1575"/>
              </a:lnSpc>
              <a:spcBef>
                <a:spcPts val="0"/>
              </a:spcBef>
              <a:spcAft>
                <a:spcPts val="0"/>
              </a:spcAft>
              <a:buNone/>
              <a:tabLst>
                <a:tab pos="457200" algn="l"/>
              </a:tabLst>
            </a:pP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nSpc>
                <a:spcPts val="1575"/>
              </a:lnSpc>
              <a:spcBef>
                <a:spcPts val="0"/>
              </a:spcBef>
              <a:spcAft>
                <a:spcPts val="0"/>
              </a:spcAft>
              <a:buNone/>
              <a:tabLst>
                <a:tab pos="457200" algn="l"/>
              </a:tabLst>
            </a:pPr>
            <a:endParaRPr lang="en-US" sz="3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ts val="1575"/>
              </a:lnSpc>
              <a:spcBef>
                <a:spcPts val="0"/>
              </a:spcBef>
              <a:spcAft>
                <a:spcPts val="0"/>
              </a:spcAft>
              <a:buNone/>
              <a:tabLst>
                <a:tab pos="457200" algn="l"/>
              </a:tabLst>
            </a:pP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ts val="1575"/>
              </a:lnSpc>
              <a:spcBef>
                <a:spcPts val="0"/>
              </a:spcBef>
              <a:spcAft>
                <a:spcPts val="0"/>
              </a:spcAft>
              <a:buNone/>
              <a:tabLst>
                <a:tab pos="457200" algn="l"/>
              </a:tabLst>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ts val="1575"/>
              </a:lnSpc>
              <a:spcBef>
                <a:spcPts val="0"/>
              </a:spcBef>
              <a:spcAft>
                <a:spcPts val="0"/>
              </a:spcAft>
              <a:buNone/>
              <a:tabLst>
                <a:tab pos="457200" algn="l"/>
              </a:tabLst>
            </a:pP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Body of the class;  </a:t>
            </a:r>
          </a:p>
          <a:p>
            <a:pPr marL="0" marR="0" lvl="0" indent="0">
              <a:lnSpc>
                <a:spcPts val="1575"/>
              </a:lnSpc>
              <a:spcBef>
                <a:spcPts val="0"/>
              </a:spcBef>
              <a:spcAft>
                <a:spcPts val="0"/>
              </a:spcAft>
              <a:buNone/>
              <a:tabLst>
                <a:tab pos="457200" algn="l"/>
              </a:tabLst>
            </a:pPr>
            <a:endParaRPr lang="en-US" sz="3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ts val="1575"/>
              </a:lnSpc>
              <a:spcBef>
                <a:spcPts val="0"/>
              </a:spcBef>
              <a:spcAft>
                <a:spcPts val="0"/>
              </a:spcAft>
              <a:buNone/>
              <a:tabLst>
                <a:tab pos="457200" algn="l"/>
              </a:tabLst>
            </a:pP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ts val="1575"/>
              </a:lnSpc>
              <a:spcBef>
                <a:spcPts val="0"/>
              </a:spcBef>
              <a:spcAft>
                <a:spcPts val="0"/>
              </a:spcAft>
              <a:buNone/>
              <a:tabLst>
                <a:tab pos="457200" algn="l"/>
              </a:tabLst>
            </a:pP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ts val="1575"/>
              </a:lnSpc>
              <a:spcBef>
                <a:spcPts val="0"/>
              </a:spcBef>
              <a:spcAft>
                <a:spcPts val="0"/>
              </a:spcAft>
              <a:buNone/>
              <a:tabLst>
                <a:tab pos="457200" algn="l"/>
              </a:tabLst>
            </a:pPr>
            <a:r>
              <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b="0" i="0" dirty="0">
                <a:solidFill>
                  <a:srgbClr val="40424E"/>
                </a:solidFill>
                <a:effectLst/>
                <a:latin typeface="urw-din"/>
              </a:rPr>
              <a:t>Here, the number of base classes will be separated by a comma (‘, ‘) and access mode for every base class must be specified. </a:t>
            </a:r>
            <a:endParaRPr lang="en-US" dirty="0"/>
          </a:p>
        </p:txBody>
      </p:sp>
    </p:spTree>
    <p:extLst>
      <p:ext uri="{BB962C8B-B14F-4D97-AF65-F5344CB8AC3E}">
        <p14:creationId xmlns:p14="http://schemas.microsoft.com/office/powerpoint/2010/main" val="3808489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5C95C-7642-48A9-BE7E-143DA189F05E}"/>
              </a:ext>
            </a:extLst>
          </p:cNvPr>
          <p:cNvSpPr>
            <a:spLocks noGrp="1"/>
          </p:cNvSpPr>
          <p:nvPr>
            <p:ph type="title"/>
          </p:nvPr>
        </p:nvSpPr>
        <p:spPr/>
        <p:txBody>
          <a:bodyPr/>
          <a:lstStyle/>
          <a:p>
            <a:r>
              <a:rPr lang="en-US" sz="4400" b="1" dirty="0">
                <a:solidFill>
                  <a:srgbClr val="000000"/>
                </a:solidFill>
                <a:effectLst/>
                <a:latin typeface="Times New Roman" panose="02020603050405020304" pitchFamily="18" charset="0"/>
                <a:ea typeface="Calibri" panose="020F0502020204030204" pitchFamily="34" charset="0"/>
              </a:rPr>
              <a:t>Multiple Inheritance Example</a:t>
            </a:r>
            <a:endParaRPr lang="en-US" dirty="0"/>
          </a:p>
        </p:txBody>
      </p:sp>
      <p:sp>
        <p:nvSpPr>
          <p:cNvPr id="3" name="Content Placeholder 2">
            <a:extLst>
              <a:ext uri="{FF2B5EF4-FFF2-40B4-BE49-F238E27FC236}">
                <a16:creationId xmlns:a16="http://schemas.microsoft.com/office/drawing/2014/main" id="{AC3CECBF-2306-4B34-9F57-C9253FE974F2}"/>
              </a:ext>
            </a:extLst>
          </p:cNvPr>
          <p:cNvSpPr>
            <a:spLocks noGrp="1"/>
          </p:cNvSpPr>
          <p:nvPr>
            <p:ph idx="1"/>
          </p:nvPr>
        </p:nvSpPr>
        <p:spPr/>
        <p:txBody>
          <a:bodyPr>
            <a:normAutofit fontScale="77500" lnSpcReduction="20000"/>
          </a:bodyPr>
          <a:lstStyle/>
          <a:p>
            <a:pPr marL="0" indent="0">
              <a:buNone/>
            </a:pPr>
            <a:r>
              <a:rPr lang="en-US" dirty="0"/>
              <a:t>class A  {  </a:t>
            </a:r>
          </a:p>
          <a:p>
            <a:pPr marL="0" indent="0">
              <a:buNone/>
            </a:pPr>
            <a:r>
              <a:rPr lang="en-US" dirty="0"/>
              <a:t>    protected:  </a:t>
            </a:r>
          </a:p>
          <a:p>
            <a:pPr marL="0" indent="0">
              <a:buNone/>
            </a:pPr>
            <a:r>
              <a:rPr lang="en-US" dirty="0"/>
              <a:t>     int a;  </a:t>
            </a:r>
          </a:p>
          <a:p>
            <a:pPr marL="0" indent="0">
              <a:buNone/>
            </a:pPr>
            <a:r>
              <a:rPr lang="en-US" dirty="0"/>
              <a:t>    public:  </a:t>
            </a:r>
          </a:p>
          <a:p>
            <a:pPr marL="0" indent="0">
              <a:buNone/>
            </a:pPr>
            <a:r>
              <a:rPr lang="en-US" dirty="0"/>
              <a:t>    void </a:t>
            </a:r>
            <a:r>
              <a:rPr lang="en-US" dirty="0" err="1"/>
              <a:t>get_a</a:t>
            </a:r>
            <a:r>
              <a:rPr lang="en-US" dirty="0"/>
              <a:t>(int n)  {  </a:t>
            </a:r>
          </a:p>
          <a:p>
            <a:pPr marL="0" indent="0">
              <a:buNone/>
            </a:pPr>
            <a:r>
              <a:rPr lang="en-US" dirty="0"/>
              <a:t>        a = n;}  };  </a:t>
            </a:r>
          </a:p>
          <a:p>
            <a:pPr marL="0" indent="0">
              <a:buNone/>
            </a:pPr>
            <a:r>
              <a:rPr lang="en-US" dirty="0"/>
              <a:t>  class B  {  </a:t>
            </a:r>
          </a:p>
          <a:p>
            <a:pPr marL="0" indent="0">
              <a:buNone/>
            </a:pPr>
            <a:r>
              <a:rPr lang="en-US" dirty="0"/>
              <a:t>    protected:  </a:t>
            </a:r>
          </a:p>
          <a:p>
            <a:pPr marL="0" indent="0">
              <a:buNone/>
            </a:pPr>
            <a:r>
              <a:rPr lang="en-US" dirty="0"/>
              <a:t>    int b;  </a:t>
            </a:r>
          </a:p>
          <a:p>
            <a:pPr marL="0" indent="0">
              <a:buNone/>
            </a:pPr>
            <a:r>
              <a:rPr lang="en-US" dirty="0"/>
              <a:t>    public:  </a:t>
            </a:r>
          </a:p>
          <a:p>
            <a:pPr marL="0" indent="0">
              <a:buNone/>
            </a:pPr>
            <a:r>
              <a:rPr lang="en-US" dirty="0"/>
              <a:t>    void </a:t>
            </a:r>
            <a:r>
              <a:rPr lang="en-US" dirty="0" err="1"/>
              <a:t>get_b</a:t>
            </a:r>
            <a:r>
              <a:rPr lang="en-US" dirty="0"/>
              <a:t>(int n)  {  </a:t>
            </a:r>
          </a:p>
          <a:p>
            <a:pPr marL="0" indent="0">
              <a:buNone/>
            </a:pPr>
            <a:r>
              <a:rPr lang="en-US" dirty="0"/>
              <a:t>        b = n;  }  }; </a:t>
            </a:r>
          </a:p>
        </p:txBody>
      </p:sp>
    </p:spTree>
    <p:extLst>
      <p:ext uri="{BB962C8B-B14F-4D97-AF65-F5344CB8AC3E}">
        <p14:creationId xmlns:p14="http://schemas.microsoft.com/office/powerpoint/2010/main" val="2425470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981F-5287-4DAD-8C70-718AFA45A022}"/>
              </a:ext>
            </a:extLst>
          </p:cNvPr>
          <p:cNvSpPr>
            <a:spLocks noGrp="1"/>
          </p:cNvSpPr>
          <p:nvPr>
            <p:ph type="title"/>
          </p:nvPr>
        </p:nvSpPr>
        <p:spPr/>
        <p:txBody>
          <a:bodyPr/>
          <a:lstStyle/>
          <a:p>
            <a:r>
              <a:rPr lang="en-US" sz="4400" b="1" dirty="0">
                <a:solidFill>
                  <a:srgbClr val="000000"/>
                </a:solidFill>
                <a:effectLst/>
                <a:latin typeface="Times New Roman" panose="02020603050405020304" pitchFamily="18" charset="0"/>
                <a:ea typeface="Calibri" panose="020F0502020204030204" pitchFamily="34" charset="0"/>
              </a:rPr>
              <a:t>Multiple Inheritance Example</a:t>
            </a:r>
            <a:endParaRPr lang="en-US" dirty="0"/>
          </a:p>
        </p:txBody>
      </p:sp>
      <p:sp>
        <p:nvSpPr>
          <p:cNvPr id="3" name="Content Placeholder 2">
            <a:extLst>
              <a:ext uri="{FF2B5EF4-FFF2-40B4-BE49-F238E27FC236}">
                <a16:creationId xmlns:a16="http://schemas.microsoft.com/office/drawing/2014/main" id="{445E9879-9F8C-4355-B8D6-BB79A48E6EE2}"/>
              </a:ext>
            </a:extLst>
          </p:cNvPr>
          <p:cNvSpPr>
            <a:spLocks noGrp="1"/>
          </p:cNvSpPr>
          <p:nvPr>
            <p:ph idx="1"/>
          </p:nvPr>
        </p:nvSpPr>
        <p:spPr/>
        <p:txBody>
          <a:bodyPr>
            <a:normAutofit fontScale="62500" lnSpcReduction="20000"/>
          </a:bodyPr>
          <a:lstStyle/>
          <a:p>
            <a:pPr marL="0" indent="0">
              <a:buNone/>
            </a:pPr>
            <a:r>
              <a:rPr lang="en-US" dirty="0"/>
              <a:t>class C : public </a:t>
            </a:r>
            <a:r>
              <a:rPr lang="en-US" dirty="0" err="1"/>
              <a:t>A,public</a:t>
            </a:r>
            <a:r>
              <a:rPr lang="en-US" dirty="0"/>
              <a:t> B  {  </a:t>
            </a:r>
          </a:p>
          <a:p>
            <a:pPr marL="0" indent="0">
              <a:buNone/>
            </a:pPr>
            <a:r>
              <a:rPr lang="en-US" dirty="0"/>
              <a:t>   public:  </a:t>
            </a:r>
          </a:p>
          <a:p>
            <a:pPr marL="0" indent="0">
              <a:buNone/>
            </a:pPr>
            <a:r>
              <a:rPr lang="en-US" dirty="0"/>
              <a:t>    void display()  {  </a:t>
            </a:r>
          </a:p>
          <a:p>
            <a:pPr marL="0" indent="0">
              <a:buNone/>
            </a:pPr>
            <a:r>
              <a:rPr lang="en-US" dirty="0"/>
              <a:t>        </a:t>
            </a:r>
            <a:r>
              <a:rPr lang="en-US" dirty="0" err="1"/>
              <a:t>cout</a:t>
            </a:r>
            <a:r>
              <a:rPr lang="en-US" dirty="0"/>
              <a:t> &lt;&lt; "The value of a is : " &lt;&lt;a&lt;&lt; </a:t>
            </a:r>
            <a:r>
              <a:rPr lang="en-US" dirty="0" err="1"/>
              <a:t>endl</a:t>
            </a:r>
            <a:r>
              <a:rPr lang="en-US" dirty="0"/>
              <a:t>;  </a:t>
            </a:r>
          </a:p>
          <a:p>
            <a:pPr marL="0" indent="0">
              <a:buNone/>
            </a:pPr>
            <a:r>
              <a:rPr lang="en-US" dirty="0"/>
              <a:t>        </a:t>
            </a:r>
            <a:r>
              <a:rPr lang="en-US" dirty="0" err="1"/>
              <a:t>cout</a:t>
            </a:r>
            <a:r>
              <a:rPr lang="en-US" dirty="0"/>
              <a:t> &lt;&lt; "The value of b is : " &lt;&lt;b&lt;&lt; </a:t>
            </a:r>
            <a:r>
              <a:rPr lang="en-US" dirty="0" err="1"/>
              <a:t>endl</a:t>
            </a:r>
            <a:r>
              <a:rPr lang="en-US" dirty="0"/>
              <a:t>;  </a:t>
            </a:r>
          </a:p>
          <a:p>
            <a:pPr marL="0" indent="0">
              <a:buNone/>
            </a:pPr>
            <a:r>
              <a:rPr lang="en-US" dirty="0"/>
              <a:t>        </a:t>
            </a:r>
            <a:r>
              <a:rPr lang="en-US" dirty="0" err="1"/>
              <a:t>cout</a:t>
            </a:r>
            <a:r>
              <a:rPr lang="en-US" dirty="0"/>
              <a:t>&lt;&lt;"Addition of a and b is : "&lt;&lt;</a:t>
            </a:r>
            <a:r>
              <a:rPr lang="en-US" dirty="0" err="1"/>
              <a:t>a+b</a:t>
            </a:r>
            <a:r>
              <a:rPr lang="en-US" dirty="0"/>
              <a:t>;  }  };  </a:t>
            </a:r>
          </a:p>
          <a:p>
            <a:pPr marL="0" indent="0">
              <a:buNone/>
            </a:pPr>
            <a:r>
              <a:rPr lang="en-US" dirty="0"/>
              <a:t>int main()  {  </a:t>
            </a:r>
          </a:p>
          <a:p>
            <a:pPr marL="0" indent="0">
              <a:buNone/>
            </a:pPr>
            <a:r>
              <a:rPr lang="en-US" dirty="0"/>
              <a:t>   C </a:t>
            </a:r>
            <a:r>
              <a:rPr lang="en-US" dirty="0" err="1"/>
              <a:t>c</a:t>
            </a:r>
            <a:r>
              <a:rPr lang="en-US" dirty="0"/>
              <a:t>;  </a:t>
            </a:r>
          </a:p>
          <a:p>
            <a:pPr marL="0" indent="0">
              <a:buNone/>
            </a:pPr>
            <a:r>
              <a:rPr lang="en-US" dirty="0"/>
              <a:t>   </a:t>
            </a:r>
            <a:r>
              <a:rPr lang="en-US" dirty="0" err="1"/>
              <a:t>c.get_a</a:t>
            </a:r>
            <a:r>
              <a:rPr lang="en-US" dirty="0"/>
              <a:t>(10);  </a:t>
            </a:r>
          </a:p>
          <a:p>
            <a:pPr marL="0" indent="0">
              <a:buNone/>
            </a:pPr>
            <a:r>
              <a:rPr lang="en-US" dirty="0"/>
              <a:t>   </a:t>
            </a:r>
            <a:r>
              <a:rPr lang="en-US" dirty="0" err="1"/>
              <a:t>c.get_b</a:t>
            </a:r>
            <a:r>
              <a:rPr lang="en-US" dirty="0"/>
              <a:t>(20);  </a:t>
            </a:r>
          </a:p>
          <a:p>
            <a:pPr marL="0" indent="0">
              <a:buNone/>
            </a:pPr>
            <a:r>
              <a:rPr lang="en-US" dirty="0"/>
              <a:t>   </a:t>
            </a:r>
            <a:r>
              <a:rPr lang="en-US" dirty="0" err="1"/>
              <a:t>c.display</a:t>
            </a:r>
            <a:r>
              <a:rPr lang="en-US" dirty="0"/>
              <a:t>();  </a:t>
            </a:r>
          </a:p>
          <a:p>
            <a:pPr marL="0" indent="0">
              <a:buNone/>
            </a:pPr>
            <a:r>
              <a:rPr lang="en-US" dirty="0"/>
              <a:t>    return 0;  </a:t>
            </a:r>
          </a:p>
          <a:p>
            <a:pPr marL="0" indent="0">
              <a:buNone/>
            </a:pPr>
            <a:r>
              <a:rPr lang="en-US" dirty="0"/>
              <a:t>} </a:t>
            </a:r>
          </a:p>
        </p:txBody>
      </p:sp>
    </p:spTree>
    <p:extLst>
      <p:ext uri="{BB962C8B-B14F-4D97-AF65-F5344CB8AC3E}">
        <p14:creationId xmlns:p14="http://schemas.microsoft.com/office/powerpoint/2010/main" val="154696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D2EA-8D4B-4392-B4B0-7508F4FB06AE}"/>
              </a:ext>
            </a:extLst>
          </p:cNvPr>
          <p:cNvSpPr>
            <a:spLocks noGrp="1"/>
          </p:cNvSpPr>
          <p:nvPr>
            <p:ph type="title"/>
          </p:nvPr>
        </p:nvSpPr>
        <p:spPr/>
        <p:txBody>
          <a:bodyPr/>
          <a:lstStyle/>
          <a:p>
            <a:pPr algn="ctr"/>
            <a:r>
              <a:rPr lang="en-US" b="1" i="0" dirty="0">
                <a:solidFill>
                  <a:srgbClr val="40424E"/>
                </a:solidFill>
                <a:effectLst/>
                <a:latin typeface="urw-din"/>
              </a:rPr>
              <a:t>Types of Inheritance</a:t>
            </a:r>
            <a:endParaRPr lang="en-US" dirty="0"/>
          </a:p>
        </p:txBody>
      </p:sp>
      <p:sp>
        <p:nvSpPr>
          <p:cNvPr id="3" name="Content Placeholder 2">
            <a:extLst>
              <a:ext uri="{FF2B5EF4-FFF2-40B4-BE49-F238E27FC236}">
                <a16:creationId xmlns:a16="http://schemas.microsoft.com/office/drawing/2014/main" id="{E8C82E8E-CA52-49F0-87DE-59CB43E8CD15}"/>
              </a:ext>
            </a:extLst>
          </p:cNvPr>
          <p:cNvSpPr>
            <a:spLocks noGrp="1"/>
          </p:cNvSpPr>
          <p:nvPr>
            <p:ph idx="1"/>
          </p:nvPr>
        </p:nvSpPr>
        <p:spPr/>
        <p:txBody>
          <a:bodyPr/>
          <a:lstStyle/>
          <a:p>
            <a:pPr marL="514350" indent="-514350" algn="l">
              <a:buFont typeface="+mj-lt"/>
              <a:buAutoNum type="arabicPeriod"/>
            </a:pPr>
            <a:r>
              <a:rPr lang="en-US" b="1" i="0" dirty="0">
                <a:solidFill>
                  <a:srgbClr val="202124"/>
                </a:solidFill>
                <a:effectLst/>
                <a:latin typeface="arial" panose="020B0604020202020204" pitchFamily="34" charset="0"/>
              </a:rPr>
              <a:t>Single Inheritance.</a:t>
            </a:r>
          </a:p>
          <a:p>
            <a:pPr marL="514350" indent="-514350" algn="l">
              <a:buFont typeface="+mj-lt"/>
              <a:buAutoNum type="arabicPeriod"/>
            </a:pPr>
            <a:r>
              <a:rPr lang="en-US" b="1" i="0" dirty="0">
                <a:solidFill>
                  <a:srgbClr val="202124"/>
                </a:solidFill>
                <a:effectLst/>
                <a:latin typeface="arial" panose="020B0604020202020204" pitchFamily="34" charset="0"/>
              </a:rPr>
              <a:t>Multilevel Inheritance.</a:t>
            </a:r>
          </a:p>
          <a:p>
            <a:pPr marL="514350" indent="-514350" algn="l">
              <a:buFont typeface="+mj-lt"/>
              <a:buAutoNum type="arabicPeriod"/>
            </a:pPr>
            <a:r>
              <a:rPr lang="en-US" b="1" i="0" dirty="0">
                <a:solidFill>
                  <a:srgbClr val="202124"/>
                </a:solidFill>
                <a:effectLst/>
                <a:latin typeface="arial" panose="020B0604020202020204" pitchFamily="34" charset="0"/>
              </a:rPr>
              <a:t>Multiple Inheritance.</a:t>
            </a:r>
          </a:p>
          <a:p>
            <a:pPr marL="514350" indent="-514350" algn="l">
              <a:buFont typeface="+mj-lt"/>
              <a:buAutoNum type="arabicPeriod"/>
            </a:pPr>
            <a:r>
              <a:rPr lang="en-US" b="1" i="0" dirty="0">
                <a:solidFill>
                  <a:srgbClr val="202124"/>
                </a:solidFill>
                <a:effectLst/>
                <a:latin typeface="arial" panose="020B0604020202020204" pitchFamily="34" charset="0"/>
              </a:rPr>
              <a:t>Hierarchical Inheritance.</a:t>
            </a:r>
          </a:p>
          <a:p>
            <a:pPr marL="514350" indent="-514350" algn="l">
              <a:buFont typeface="+mj-lt"/>
              <a:buAutoNum type="arabicPeriod"/>
            </a:pPr>
            <a:r>
              <a:rPr lang="en-US" b="1" i="0" dirty="0">
                <a:solidFill>
                  <a:srgbClr val="202124"/>
                </a:solidFill>
                <a:effectLst/>
                <a:latin typeface="arial" panose="020B0604020202020204" pitchFamily="34" charset="0"/>
              </a:rPr>
              <a:t>Hybrid Inheritance.</a:t>
            </a:r>
          </a:p>
          <a:p>
            <a:endParaRPr lang="en-US" dirty="0"/>
          </a:p>
        </p:txBody>
      </p:sp>
    </p:spTree>
    <p:extLst>
      <p:ext uri="{BB962C8B-B14F-4D97-AF65-F5344CB8AC3E}">
        <p14:creationId xmlns:p14="http://schemas.microsoft.com/office/powerpoint/2010/main" val="1438341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34E09-28B9-4D38-9FA8-4D722D68D5B8}"/>
              </a:ext>
            </a:extLst>
          </p:cNvPr>
          <p:cNvSpPr>
            <a:spLocks noGrp="1"/>
          </p:cNvSpPr>
          <p:nvPr>
            <p:ph type="title"/>
          </p:nvPr>
        </p:nvSpPr>
        <p:spPr/>
        <p:txBody>
          <a:bodyPr>
            <a:normAutofit/>
          </a:bodyPr>
          <a:lstStyle/>
          <a:p>
            <a:pPr algn="ctr"/>
            <a:r>
              <a:rPr lang="en-US" sz="2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Ambiguity Resolution in Inheritance</a:t>
            </a:r>
            <a:br>
              <a:rPr lang="en-US" sz="28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sz="6000" dirty="0"/>
          </a:p>
        </p:txBody>
      </p:sp>
      <p:sp>
        <p:nvSpPr>
          <p:cNvPr id="3" name="Content Placeholder 2">
            <a:extLst>
              <a:ext uri="{FF2B5EF4-FFF2-40B4-BE49-F238E27FC236}">
                <a16:creationId xmlns:a16="http://schemas.microsoft.com/office/drawing/2014/main" id="{00F22F17-86E0-4D08-B373-8BB3CA0C4DAF}"/>
              </a:ext>
            </a:extLst>
          </p:cNvPr>
          <p:cNvSpPr>
            <a:spLocks noGrp="1"/>
          </p:cNvSpPr>
          <p:nvPr>
            <p:ph idx="1"/>
          </p:nvPr>
        </p:nvSpPr>
        <p:spPr/>
        <p:txBody>
          <a:bodyPr/>
          <a:lstStyle/>
          <a:p>
            <a:r>
              <a:rPr lang="en-US" sz="3200" dirty="0">
                <a:solidFill>
                  <a:srgbClr val="000000"/>
                </a:solidFill>
                <a:effectLst/>
                <a:latin typeface="Times New Roman" panose="02020603050405020304" pitchFamily="18" charset="0"/>
                <a:ea typeface="Times New Roman" panose="02020603050405020304" pitchFamily="18" charset="0"/>
              </a:rPr>
              <a:t>Ambiguity can be occurred in using the multiple inheritance when a function with the same name occurs in more than one base class.</a:t>
            </a:r>
            <a:endParaRPr lang="en-US" sz="32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873965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6A5C7-A02C-4D7E-90FC-A6C25DE5B395}"/>
              </a:ext>
            </a:extLst>
          </p:cNvPr>
          <p:cNvSpPr>
            <a:spLocks noGrp="1"/>
          </p:cNvSpPr>
          <p:nvPr>
            <p:ph type="title"/>
          </p:nvPr>
        </p:nvSpPr>
        <p:spPr/>
        <p:txBody>
          <a:bodyPr/>
          <a:lstStyle/>
          <a:p>
            <a:r>
              <a:rPr lang="en-US" sz="4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Ambiguity Resolution in Inheritance</a:t>
            </a:r>
            <a:endParaRPr lang="en-US" dirty="0"/>
          </a:p>
        </p:txBody>
      </p:sp>
      <p:sp>
        <p:nvSpPr>
          <p:cNvPr id="3" name="Content Placeholder 2">
            <a:extLst>
              <a:ext uri="{FF2B5EF4-FFF2-40B4-BE49-F238E27FC236}">
                <a16:creationId xmlns:a16="http://schemas.microsoft.com/office/drawing/2014/main" id="{28861B40-44CC-4D6D-A4B9-0FD9D31EFC18}"/>
              </a:ext>
            </a:extLst>
          </p:cNvPr>
          <p:cNvSpPr>
            <a:spLocks noGrp="1"/>
          </p:cNvSpPr>
          <p:nvPr>
            <p:ph idx="1"/>
          </p:nvPr>
        </p:nvSpPr>
        <p:spPr/>
        <p:txBody>
          <a:bodyPr>
            <a:normAutofit fontScale="92500" lnSpcReduction="20000"/>
          </a:bodyPr>
          <a:lstStyle/>
          <a:p>
            <a:pPr marL="0" indent="0">
              <a:buNone/>
            </a:pPr>
            <a:r>
              <a:rPr lang="en-US" dirty="0"/>
              <a:t>#include &lt;iostream&gt;  </a:t>
            </a:r>
          </a:p>
          <a:p>
            <a:pPr marL="0" indent="0">
              <a:buNone/>
            </a:pPr>
            <a:r>
              <a:rPr lang="en-US" dirty="0"/>
              <a:t>using namespace std;  </a:t>
            </a:r>
          </a:p>
          <a:p>
            <a:pPr marL="0" indent="0">
              <a:buNone/>
            </a:pPr>
            <a:r>
              <a:rPr lang="en-US" dirty="0"/>
              <a:t>class A  {  </a:t>
            </a:r>
          </a:p>
          <a:p>
            <a:pPr marL="0" indent="0">
              <a:buNone/>
            </a:pPr>
            <a:r>
              <a:rPr lang="en-US" dirty="0"/>
              <a:t>    public:  </a:t>
            </a:r>
          </a:p>
          <a:p>
            <a:pPr marL="0" indent="0">
              <a:buNone/>
            </a:pPr>
            <a:r>
              <a:rPr lang="en-US" dirty="0"/>
              <a:t>    void display()  {  </a:t>
            </a:r>
          </a:p>
          <a:p>
            <a:pPr marL="0" indent="0">
              <a:buNone/>
            </a:pPr>
            <a:r>
              <a:rPr lang="en-US" dirty="0"/>
              <a:t>        </a:t>
            </a:r>
            <a:r>
              <a:rPr lang="en-US" dirty="0" err="1"/>
              <a:t>cout</a:t>
            </a:r>
            <a:r>
              <a:rPr lang="en-US" dirty="0"/>
              <a:t> &lt;&lt; "Class A" &lt;&lt; std::</a:t>
            </a:r>
            <a:r>
              <a:rPr lang="en-US" dirty="0" err="1"/>
              <a:t>endl</a:t>
            </a:r>
            <a:r>
              <a:rPr lang="en-US" dirty="0"/>
              <a:t>;  }  };  </a:t>
            </a:r>
          </a:p>
          <a:p>
            <a:pPr marL="0" indent="0">
              <a:buNone/>
            </a:pPr>
            <a:r>
              <a:rPr lang="en-US" dirty="0"/>
              <a:t>class B  {  </a:t>
            </a:r>
          </a:p>
          <a:p>
            <a:pPr marL="0" indent="0">
              <a:buNone/>
            </a:pPr>
            <a:r>
              <a:rPr lang="en-US" dirty="0"/>
              <a:t>    public:  </a:t>
            </a:r>
          </a:p>
          <a:p>
            <a:pPr marL="0" indent="0">
              <a:buNone/>
            </a:pPr>
            <a:r>
              <a:rPr lang="en-US" dirty="0"/>
              <a:t>    void display()  {  </a:t>
            </a:r>
          </a:p>
          <a:p>
            <a:pPr marL="0" indent="0">
              <a:buNone/>
            </a:pPr>
            <a:r>
              <a:rPr lang="en-US" dirty="0"/>
              <a:t>        </a:t>
            </a:r>
            <a:r>
              <a:rPr lang="en-US" dirty="0" err="1"/>
              <a:t>cout</a:t>
            </a:r>
            <a:r>
              <a:rPr lang="en-US" dirty="0"/>
              <a:t> &lt;&lt; "Class B" &lt;&lt; std::</a:t>
            </a:r>
            <a:r>
              <a:rPr lang="en-US" dirty="0" err="1"/>
              <a:t>endl</a:t>
            </a:r>
            <a:r>
              <a:rPr lang="en-US" dirty="0"/>
              <a:t>;  }  }; </a:t>
            </a:r>
          </a:p>
        </p:txBody>
      </p:sp>
    </p:spTree>
    <p:extLst>
      <p:ext uri="{BB962C8B-B14F-4D97-AF65-F5344CB8AC3E}">
        <p14:creationId xmlns:p14="http://schemas.microsoft.com/office/powerpoint/2010/main" val="4293324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D3FD5-60B1-4EFE-9A02-A6876332DBB6}"/>
              </a:ext>
            </a:extLst>
          </p:cNvPr>
          <p:cNvSpPr>
            <a:spLocks noGrp="1"/>
          </p:cNvSpPr>
          <p:nvPr>
            <p:ph type="title"/>
          </p:nvPr>
        </p:nvSpPr>
        <p:spPr/>
        <p:txBody>
          <a:bodyPr/>
          <a:lstStyle/>
          <a:p>
            <a:r>
              <a:rPr lang="en-US" sz="44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Ambiguity Resolution in Inheritance</a:t>
            </a:r>
            <a:endParaRPr lang="en-US" dirty="0"/>
          </a:p>
        </p:txBody>
      </p:sp>
      <p:sp>
        <p:nvSpPr>
          <p:cNvPr id="3" name="Content Placeholder 2">
            <a:extLst>
              <a:ext uri="{FF2B5EF4-FFF2-40B4-BE49-F238E27FC236}">
                <a16:creationId xmlns:a16="http://schemas.microsoft.com/office/drawing/2014/main" id="{40545D28-EF20-4DCC-851B-0F617F468941}"/>
              </a:ext>
            </a:extLst>
          </p:cNvPr>
          <p:cNvSpPr>
            <a:spLocks noGrp="1"/>
          </p:cNvSpPr>
          <p:nvPr>
            <p:ph idx="1"/>
          </p:nvPr>
        </p:nvSpPr>
        <p:spPr/>
        <p:txBody>
          <a:bodyPr/>
          <a:lstStyle/>
          <a:p>
            <a:pPr marL="0" indent="0">
              <a:buNone/>
            </a:pPr>
            <a:r>
              <a:rPr lang="en-US" dirty="0"/>
              <a:t>class C : public A, public B  {  </a:t>
            </a:r>
          </a:p>
          <a:p>
            <a:pPr marL="0" indent="0">
              <a:buNone/>
            </a:pPr>
            <a:r>
              <a:rPr lang="en-US" dirty="0"/>
              <a:t>public:</a:t>
            </a:r>
          </a:p>
          <a:p>
            <a:pPr marL="0" indent="0">
              <a:buNone/>
            </a:pPr>
            <a:r>
              <a:rPr lang="en-US" dirty="0"/>
              <a:t>    void view()  {  </a:t>
            </a:r>
          </a:p>
          <a:p>
            <a:pPr marL="0" indent="0">
              <a:buNone/>
            </a:pPr>
            <a:r>
              <a:rPr lang="en-US" dirty="0"/>
              <a:t>        display();   }  };  </a:t>
            </a:r>
          </a:p>
          <a:p>
            <a:pPr marL="0" indent="0">
              <a:buNone/>
            </a:pPr>
            <a:r>
              <a:rPr lang="en-US" dirty="0"/>
              <a:t>int main()  {  </a:t>
            </a:r>
          </a:p>
          <a:p>
            <a:pPr marL="0" indent="0">
              <a:buNone/>
            </a:pPr>
            <a:r>
              <a:rPr lang="en-US" dirty="0"/>
              <a:t>    C </a:t>
            </a:r>
            <a:r>
              <a:rPr lang="en-US" dirty="0" err="1"/>
              <a:t>c</a:t>
            </a:r>
            <a:r>
              <a:rPr lang="en-US" dirty="0"/>
              <a:t>;  </a:t>
            </a:r>
          </a:p>
          <a:p>
            <a:pPr marL="0" indent="0">
              <a:buNone/>
            </a:pPr>
            <a:r>
              <a:rPr lang="en-US" dirty="0"/>
              <a:t>    </a:t>
            </a:r>
            <a:r>
              <a:rPr lang="en-US" dirty="0" err="1"/>
              <a:t>c.view</a:t>
            </a:r>
            <a:r>
              <a:rPr lang="en-US" dirty="0"/>
              <a:t>();  </a:t>
            </a:r>
          </a:p>
          <a:p>
            <a:pPr marL="0" indent="0">
              <a:buNone/>
            </a:pPr>
            <a:r>
              <a:rPr lang="en-US" dirty="0"/>
              <a:t>    return 0;  } </a:t>
            </a:r>
          </a:p>
        </p:txBody>
      </p:sp>
    </p:spTree>
    <p:extLst>
      <p:ext uri="{BB962C8B-B14F-4D97-AF65-F5344CB8AC3E}">
        <p14:creationId xmlns:p14="http://schemas.microsoft.com/office/powerpoint/2010/main" val="2385217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503A2-C036-47A7-8FD1-AC6FE38DEFFD}"/>
              </a:ext>
            </a:extLst>
          </p:cNvPr>
          <p:cNvSpPr>
            <a:spLocks noGrp="1"/>
          </p:cNvSpPr>
          <p:nvPr>
            <p:ph type="title"/>
          </p:nvPr>
        </p:nvSpPr>
        <p:spPr/>
        <p:txBody>
          <a:bodyPr/>
          <a:lstStyle/>
          <a:p>
            <a:pPr algn="ctr"/>
            <a:r>
              <a:rPr lang="en-US" b="1" dirty="0"/>
              <a:t>OUTPUT</a:t>
            </a:r>
          </a:p>
        </p:txBody>
      </p:sp>
      <p:sp>
        <p:nvSpPr>
          <p:cNvPr id="3" name="Content Placeholder 2">
            <a:extLst>
              <a:ext uri="{FF2B5EF4-FFF2-40B4-BE49-F238E27FC236}">
                <a16:creationId xmlns:a16="http://schemas.microsoft.com/office/drawing/2014/main" id="{3952D819-EBED-4ED9-95AF-756F6A44457B}"/>
              </a:ext>
            </a:extLst>
          </p:cNvPr>
          <p:cNvSpPr>
            <a:spLocks noGrp="1"/>
          </p:cNvSpPr>
          <p:nvPr>
            <p:ph idx="1"/>
          </p:nvPr>
        </p:nvSpPr>
        <p:spPr/>
        <p:txBody>
          <a:bodyPr/>
          <a:lstStyle/>
          <a:p>
            <a:pPr marL="0" indent="0">
              <a:buNone/>
            </a:pPr>
            <a:r>
              <a:rPr lang="en-US" dirty="0"/>
              <a:t>[Error] reference to 'display' is ambiguous</a:t>
            </a:r>
          </a:p>
          <a:p>
            <a:pPr marL="0" indent="0">
              <a:buNone/>
            </a:pPr>
            <a:endParaRPr lang="en-US" dirty="0"/>
          </a:p>
          <a:p>
            <a:pPr marL="0" indent="0">
              <a:buNone/>
            </a:pPr>
            <a:endParaRPr lang="en-US" dirty="0"/>
          </a:p>
          <a:p>
            <a:pPr marL="0" indent="0">
              <a:buNone/>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above issue can be resolved by using the class resolution operator with the function. In the above example, the derived class code can be rewritten as:</a:t>
            </a:r>
            <a:endPar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098617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5B5B9-4F01-4335-A2B4-666AB254F9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69B903-FB4C-4504-B878-BDF0A67B9A76}"/>
              </a:ext>
            </a:extLst>
          </p:cNvPr>
          <p:cNvSpPr>
            <a:spLocks noGrp="1"/>
          </p:cNvSpPr>
          <p:nvPr>
            <p:ph idx="1"/>
          </p:nvPr>
        </p:nvSpPr>
        <p:spPr/>
        <p:txBody>
          <a:bodyPr>
            <a:normAutofit lnSpcReduction="10000"/>
          </a:bodyPr>
          <a:lstStyle/>
          <a:p>
            <a:pPr marL="0" indent="0">
              <a:buNone/>
            </a:pPr>
            <a:r>
              <a:rPr lang="en-US" dirty="0"/>
              <a:t>class C : public A, public B  </a:t>
            </a:r>
          </a:p>
          <a:p>
            <a:pPr marL="0" indent="0">
              <a:buNone/>
            </a:pPr>
            <a:r>
              <a:rPr lang="en-US" dirty="0"/>
              <a:t>{  </a:t>
            </a:r>
          </a:p>
          <a:p>
            <a:pPr marL="0" indent="0">
              <a:buNone/>
            </a:pPr>
            <a:r>
              <a:rPr lang="en-US" dirty="0"/>
              <a:t>   public:   void view()  </a:t>
            </a:r>
          </a:p>
          <a:p>
            <a:pPr marL="0" indent="0">
              <a:buNone/>
            </a:pPr>
            <a:r>
              <a:rPr lang="en-US" dirty="0"/>
              <a:t>    {  </a:t>
            </a:r>
          </a:p>
          <a:p>
            <a:pPr marL="0" indent="0">
              <a:buNone/>
            </a:pPr>
            <a:r>
              <a:rPr lang="en-US" dirty="0"/>
              <a:t>        A :: display();         // Calling the display() function of class A.  </a:t>
            </a:r>
          </a:p>
          <a:p>
            <a:pPr marL="0" indent="0">
              <a:buNone/>
            </a:pPr>
            <a:r>
              <a:rPr lang="en-US" dirty="0"/>
              <a:t>        B :: display();         // Calling the display() function of class B.  </a:t>
            </a:r>
          </a:p>
          <a:p>
            <a:pPr marL="0" indent="0">
              <a:buNone/>
            </a:pPr>
            <a:r>
              <a:rPr lang="en-US" dirty="0"/>
              <a:t>  </a:t>
            </a:r>
          </a:p>
          <a:p>
            <a:pPr marL="0" indent="0">
              <a:buNone/>
            </a:pPr>
            <a:r>
              <a:rPr lang="en-US" dirty="0"/>
              <a:t>    }  </a:t>
            </a:r>
          </a:p>
          <a:p>
            <a:pPr marL="0" indent="0">
              <a:buNone/>
            </a:pPr>
            <a:r>
              <a:rPr lang="en-US" dirty="0"/>
              <a:t>};</a:t>
            </a:r>
          </a:p>
        </p:txBody>
      </p:sp>
    </p:spTree>
    <p:extLst>
      <p:ext uri="{BB962C8B-B14F-4D97-AF65-F5344CB8AC3E}">
        <p14:creationId xmlns:p14="http://schemas.microsoft.com/office/powerpoint/2010/main" val="430595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DF7D0-A88C-4BAE-BD26-8AF9FE7E2D59}"/>
              </a:ext>
            </a:extLst>
          </p:cNvPr>
          <p:cNvSpPr>
            <a:spLocks noGrp="1"/>
          </p:cNvSpPr>
          <p:nvPr>
            <p:ph type="title"/>
          </p:nvPr>
        </p:nvSpPr>
        <p:spPr/>
        <p:txBody>
          <a:bodyPr>
            <a:normAutofit fontScale="90000"/>
          </a:bodyPr>
          <a:lstStyle/>
          <a:p>
            <a:pPr algn="ctr"/>
            <a:r>
              <a:rPr lang="en-US" sz="32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Hierarchical Inheritance</a:t>
            </a:r>
            <a:br>
              <a:rPr lang="en-US" sz="32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sz="6000" dirty="0"/>
          </a:p>
        </p:txBody>
      </p:sp>
      <p:sp>
        <p:nvSpPr>
          <p:cNvPr id="3" name="Content Placeholder 2">
            <a:extLst>
              <a:ext uri="{FF2B5EF4-FFF2-40B4-BE49-F238E27FC236}">
                <a16:creationId xmlns:a16="http://schemas.microsoft.com/office/drawing/2014/main" id="{3D5F74FD-6CD4-4076-93B5-E0BF2F91B8F4}"/>
              </a:ext>
            </a:extLst>
          </p:cNvPr>
          <p:cNvSpPr>
            <a:spLocks noGrp="1"/>
          </p:cNvSpPr>
          <p:nvPr>
            <p:ph idx="1"/>
          </p:nvPr>
        </p:nvSpPr>
        <p:spPr/>
        <p:txBody>
          <a:bodyPr>
            <a:normAutofit/>
          </a:bodyPr>
          <a:lstStyle/>
          <a:p>
            <a:r>
              <a:rPr lang="en-US" dirty="0">
                <a:solidFill>
                  <a:srgbClr val="000000"/>
                </a:solidFill>
                <a:effectLst/>
                <a:latin typeface="Times New Roman" panose="02020603050405020304" pitchFamily="18" charset="0"/>
                <a:ea typeface="Times New Roman" panose="02020603050405020304" pitchFamily="18" charset="0"/>
              </a:rPr>
              <a:t>Hierarchical inheritance is defined as the process of deriving more than one class from a base class.</a:t>
            </a:r>
            <a:endParaRPr lang="en-US" dirty="0">
              <a:effectLst/>
              <a:latin typeface="Times New Roman" panose="02020603050405020304" pitchFamily="18" charset="0"/>
              <a:ea typeface="Times New Roman" panose="02020603050405020304" pitchFamily="18" charset="0"/>
            </a:endParaRPr>
          </a:p>
          <a:p>
            <a:endParaRPr lang="en-US" sz="4000" dirty="0"/>
          </a:p>
        </p:txBody>
      </p:sp>
      <p:pic>
        <p:nvPicPr>
          <p:cNvPr id="4" name="Picture 3" descr="C++ Inheritance">
            <a:extLst>
              <a:ext uri="{FF2B5EF4-FFF2-40B4-BE49-F238E27FC236}">
                <a16:creationId xmlns:a16="http://schemas.microsoft.com/office/drawing/2014/main" id="{F01AEEAF-C789-48C0-B1A5-640705B0D16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19061" y="3428999"/>
            <a:ext cx="4094922" cy="2600739"/>
          </a:xfrm>
          <a:prstGeom prst="rect">
            <a:avLst/>
          </a:prstGeom>
          <a:noFill/>
          <a:ln>
            <a:noFill/>
          </a:ln>
        </p:spPr>
      </p:pic>
    </p:spTree>
    <p:extLst>
      <p:ext uri="{BB962C8B-B14F-4D97-AF65-F5344CB8AC3E}">
        <p14:creationId xmlns:p14="http://schemas.microsoft.com/office/powerpoint/2010/main" val="4260639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7FA24-0A8C-4C59-A979-F65327F8B732}"/>
              </a:ext>
            </a:extLst>
          </p:cNvPr>
          <p:cNvSpPr>
            <a:spLocks noGrp="1"/>
          </p:cNvSpPr>
          <p:nvPr>
            <p:ph type="title"/>
          </p:nvPr>
        </p:nvSpPr>
        <p:spPr/>
        <p:txBody>
          <a:bodyPr>
            <a:normAutofit fontScale="90000"/>
          </a:bodyPr>
          <a:lstStyle/>
          <a:p>
            <a:pPr algn="ctr"/>
            <a:r>
              <a:rPr lang="en-US" sz="3200" b="1" dirty="0">
                <a:solidFill>
                  <a:srgbClr val="000000"/>
                </a:solidFill>
                <a:effectLst/>
                <a:latin typeface="Times New Roman" panose="02020603050405020304" pitchFamily="18" charset="0"/>
                <a:ea typeface="Times New Roman" panose="02020603050405020304" pitchFamily="18" charset="0"/>
              </a:rPr>
              <a:t>Syntax of Hierarchical inheritance:</a:t>
            </a:r>
            <a:br>
              <a:rPr lang="en-US" sz="3200" b="1" dirty="0">
                <a:effectLst/>
                <a:latin typeface="Times New Roman" panose="02020603050405020304" pitchFamily="18" charset="0"/>
                <a:ea typeface="Times New Roman" panose="02020603050405020304" pitchFamily="18" charset="0"/>
              </a:rPr>
            </a:br>
            <a:endParaRPr lang="en-US" sz="6600" b="1" dirty="0"/>
          </a:p>
        </p:txBody>
      </p:sp>
      <p:sp>
        <p:nvSpPr>
          <p:cNvPr id="3" name="Content Placeholder 2">
            <a:extLst>
              <a:ext uri="{FF2B5EF4-FFF2-40B4-BE49-F238E27FC236}">
                <a16:creationId xmlns:a16="http://schemas.microsoft.com/office/drawing/2014/main" id="{F8758763-4B3A-4ED8-8BB5-68CDFDE9F72D}"/>
              </a:ext>
            </a:extLst>
          </p:cNvPr>
          <p:cNvSpPr>
            <a:spLocks noGrp="1"/>
          </p:cNvSpPr>
          <p:nvPr>
            <p:ph idx="1"/>
          </p:nvPr>
        </p:nvSpPr>
        <p:spPr/>
        <p:txBody>
          <a:bodyPr/>
          <a:lstStyle/>
          <a:p>
            <a:pPr marL="0" marR="0" indent="0">
              <a:lnSpc>
                <a:spcPts val="1575"/>
              </a:lnSpc>
              <a:spcBef>
                <a:spcPts val="0"/>
              </a:spcBef>
              <a:spcAft>
                <a:spcPts val="0"/>
              </a:spcAft>
              <a:buNone/>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class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575"/>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575"/>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body of the class 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575"/>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575"/>
              </a:lnSpc>
              <a:spcBef>
                <a:spcPts val="0"/>
              </a:spcBef>
              <a:spcAft>
                <a:spcPts val="0"/>
              </a:spcAft>
              <a:buNone/>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class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 :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public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575"/>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575"/>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body of class 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575"/>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575"/>
              </a:lnSpc>
              <a:spcBef>
                <a:spcPts val="0"/>
              </a:spcBef>
              <a:spcAft>
                <a:spcPts val="0"/>
              </a:spcAft>
              <a:buNone/>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class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 :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public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575"/>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575"/>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body of class C.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575"/>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575"/>
              </a:lnSpc>
              <a:spcBef>
                <a:spcPts val="0"/>
              </a:spcBef>
              <a:spcAft>
                <a:spcPts val="0"/>
              </a:spcAft>
              <a:buNone/>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class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 :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public</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575"/>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575"/>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body of class 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ts val="1575"/>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23227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4FCF2-A1C2-4D73-9F30-7EB3B6A12AD7}"/>
              </a:ext>
            </a:extLst>
          </p:cNvPr>
          <p:cNvSpPr>
            <a:spLocks noGrp="1"/>
          </p:cNvSpPr>
          <p:nvPr>
            <p:ph type="title"/>
          </p:nvPr>
        </p:nvSpPr>
        <p:spPr/>
        <p:txBody>
          <a:bodyPr/>
          <a:lstStyle/>
          <a:p>
            <a:pPr algn="ctr"/>
            <a:r>
              <a:rPr lang="en-US" b="1" dirty="0"/>
              <a:t>Example</a:t>
            </a:r>
            <a:endParaRPr lang="en-US" dirty="0"/>
          </a:p>
        </p:txBody>
      </p:sp>
      <p:sp>
        <p:nvSpPr>
          <p:cNvPr id="3" name="Content Placeholder 2">
            <a:extLst>
              <a:ext uri="{FF2B5EF4-FFF2-40B4-BE49-F238E27FC236}">
                <a16:creationId xmlns:a16="http://schemas.microsoft.com/office/drawing/2014/main" id="{CDB4626C-C700-4316-8B10-4365419B83FD}"/>
              </a:ext>
            </a:extLst>
          </p:cNvPr>
          <p:cNvSpPr>
            <a:spLocks noGrp="1"/>
          </p:cNvSpPr>
          <p:nvPr>
            <p:ph idx="1"/>
          </p:nvPr>
        </p:nvSpPr>
        <p:spPr/>
        <p:txBody>
          <a:bodyPr>
            <a:normAutofit fontScale="92500" lnSpcReduction="20000"/>
          </a:bodyPr>
          <a:lstStyle/>
          <a:p>
            <a:pPr marL="0" indent="0">
              <a:buNone/>
            </a:pPr>
            <a:r>
              <a:rPr lang="en-US" dirty="0"/>
              <a:t>#include &lt;iostream&gt;  </a:t>
            </a:r>
          </a:p>
          <a:p>
            <a:pPr marL="0" indent="0">
              <a:buNone/>
            </a:pPr>
            <a:r>
              <a:rPr lang="en-US" dirty="0"/>
              <a:t>using namespace std;  </a:t>
            </a:r>
          </a:p>
          <a:p>
            <a:pPr marL="0" indent="0">
              <a:buNone/>
            </a:pPr>
            <a:r>
              <a:rPr lang="en-US" dirty="0"/>
              <a:t>class Shape                 // Declaration of base class.  </a:t>
            </a:r>
          </a:p>
          <a:p>
            <a:pPr marL="0" indent="0">
              <a:buNone/>
            </a:pPr>
            <a:r>
              <a:rPr lang="en-US" dirty="0"/>
              <a:t>{    public:  </a:t>
            </a:r>
          </a:p>
          <a:p>
            <a:pPr marL="0" indent="0">
              <a:buNone/>
            </a:pPr>
            <a:r>
              <a:rPr lang="en-US" dirty="0"/>
              <a:t>    int a;  </a:t>
            </a:r>
          </a:p>
          <a:p>
            <a:pPr marL="0" indent="0">
              <a:buNone/>
            </a:pPr>
            <a:r>
              <a:rPr lang="en-US" dirty="0"/>
              <a:t>    int b;  </a:t>
            </a:r>
          </a:p>
          <a:p>
            <a:pPr marL="0" indent="0">
              <a:buNone/>
            </a:pPr>
            <a:r>
              <a:rPr lang="en-US" dirty="0"/>
              <a:t>    void </a:t>
            </a:r>
            <a:r>
              <a:rPr lang="en-US" dirty="0" err="1"/>
              <a:t>get_data</a:t>
            </a:r>
            <a:r>
              <a:rPr lang="en-US" dirty="0"/>
              <a:t>(int </a:t>
            </a:r>
            <a:r>
              <a:rPr lang="en-US" dirty="0" err="1"/>
              <a:t>n,int</a:t>
            </a:r>
            <a:r>
              <a:rPr lang="en-US" dirty="0"/>
              <a:t> m)    {  </a:t>
            </a:r>
          </a:p>
          <a:p>
            <a:pPr marL="0" indent="0">
              <a:buNone/>
            </a:pPr>
            <a:r>
              <a:rPr lang="en-US" dirty="0"/>
              <a:t>        a= n;  </a:t>
            </a:r>
          </a:p>
          <a:p>
            <a:pPr marL="0" indent="0">
              <a:buNone/>
            </a:pPr>
            <a:r>
              <a:rPr lang="en-US" dirty="0"/>
              <a:t>        b = m;   }  </a:t>
            </a:r>
          </a:p>
          <a:p>
            <a:pPr marL="0" indent="0">
              <a:buNone/>
            </a:pPr>
            <a:r>
              <a:rPr lang="en-US" dirty="0"/>
              <a:t>}; </a:t>
            </a:r>
          </a:p>
        </p:txBody>
      </p:sp>
    </p:spTree>
    <p:extLst>
      <p:ext uri="{BB962C8B-B14F-4D97-AF65-F5344CB8AC3E}">
        <p14:creationId xmlns:p14="http://schemas.microsoft.com/office/powerpoint/2010/main" val="3463462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99397-A489-4D1D-AA43-6D2E931FC0FD}"/>
              </a:ext>
            </a:extLst>
          </p:cNvPr>
          <p:cNvSpPr>
            <a:spLocks noGrp="1"/>
          </p:cNvSpPr>
          <p:nvPr>
            <p:ph type="title"/>
          </p:nvPr>
        </p:nvSpPr>
        <p:spPr/>
        <p:txBody>
          <a:bodyPr/>
          <a:lstStyle/>
          <a:p>
            <a:pPr algn="ctr"/>
            <a:r>
              <a:rPr lang="en-US" b="1" dirty="0"/>
              <a:t>Example</a:t>
            </a:r>
            <a:endParaRPr lang="en-US" dirty="0"/>
          </a:p>
        </p:txBody>
      </p:sp>
      <p:sp>
        <p:nvSpPr>
          <p:cNvPr id="3" name="Content Placeholder 2">
            <a:extLst>
              <a:ext uri="{FF2B5EF4-FFF2-40B4-BE49-F238E27FC236}">
                <a16:creationId xmlns:a16="http://schemas.microsoft.com/office/drawing/2014/main" id="{09504183-42D7-4FA2-8F81-8C756B8F3EDA}"/>
              </a:ext>
            </a:extLst>
          </p:cNvPr>
          <p:cNvSpPr>
            <a:spLocks noGrp="1"/>
          </p:cNvSpPr>
          <p:nvPr>
            <p:ph idx="1"/>
          </p:nvPr>
        </p:nvSpPr>
        <p:spPr/>
        <p:txBody>
          <a:bodyPr>
            <a:normAutofit fontScale="92500" lnSpcReduction="20000"/>
          </a:bodyPr>
          <a:lstStyle/>
          <a:p>
            <a:pPr marL="0" indent="0">
              <a:buNone/>
            </a:pPr>
            <a:r>
              <a:rPr lang="en-US" dirty="0"/>
              <a:t>class Rectangle : public Shape{  // inheriting Shape class   </a:t>
            </a:r>
          </a:p>
          <a:p>
            <a:pPr marL="0" indent="0">
              <a:buNone/>
            </a:pPr>
            <a:r>
              <a:rPr lang="en-US" dirty="0"/>
              <a:t>    public:  </a:t>
            </a:r>
          </a:p>
          <a:p>
            <a:pPr marL="0" indent="0">
              <a:buNone/>
            </a:pPr>
            <a:r>
              <a:rPr lang="en-US" dirty="0"/>
              <a:t>    int </a:t>
            </a:r>
            <a:r>
              <a:rPr lang="en-US" dirty="0" err="1"/>
              <a:t>rect_area</a:t>
            </a:r>
            <a:r>
              <a:rPr lang="en-US" dirty="0"/>
              <a:t>()  {  </a:t>
            </a:r>
          </a:p>
          <a:p>
            <a:pPr marL="0" indent="0">
              <a:buNone/>
            </a:pPr>
            <a:r>
              <a:rPr lang="en-US" dirty="0"/>
              <a:t>        int result = a*b;  </a:t>
            </a:r>
          </a:p>
          <a:p>
            <a:pPr marL="0" indent="0">
              <a:buNone/>
            </a:pPr>
            <a:r>
              <a:rPr lang="en-US" dirty="0"/>
              <a:t>        return result;  }  };  </a:t>
            </a:r>
          </a:p>
          <a:p>
            <a:pPr marL="0" indent="0">
              <a:buNone/>
            </a:pPr>
            <a:r>
              <a:rPr lang="en-US" dirty="0"/>
              <a:t>class Triangle : public Shape {   // inheriting Shape class    </a:t>
            </a:r>
          </a:p>
          <a:p>
            <a:pPr marL="0" indent="0">
              <a:buNone/>
            </a:pPr>
            <a:r>
              <a:rPr lang="en-US" dirty="0"/>
              <a:t>    public:  </a:t>
            </a:r>
          </a:p>
          <a:p>
            <a:pPr marL="0" indent="0">
              <a:buNone/>
            </a:pPr>
            <a:r>
              <a:rPr lang="en-US" dirty="0"/>
              <a:t>    int </a:t>
            </a:r>
            <a:r>
              <a:rPr lang="en-US" dirty="0" err="1"/>
              <a:t>triangle_area</a:t>
            </a:r>
            <a:r>
              <a:rPr lang="en-US" dirty="0"/>
              <a:t>()  {  </a:t>
            </a:r>
          </a:p>
          <a:p>
            <a:pPr marL="0" indent="0">
              <a:buNone/>
            </a:pPr>
            <a:r>
              <a:rPr lang="en-US" dirty="0"/>
              <a:t>        float result = 0.5*a*b;  </a:t>
            </a:r>
          </a:p>
          <a:p>
            <a:pPr marL="0" indent="0">
              <a:buNone/>
            </a:pPr>
            <a:r>
              <a:rPr lang="en-US" dirty="0"/>
              <a:t>        return result;   } }; </a:t>
            </a:r>
          </a:p>
        </p:txBody>
      </p:sp>
    </p:spTree>
    <p:extLst>
      <p:ext uri="{BB962C8B-B14F-4D97-AF65-F5344CB8AC3E}">
        <p14:creationId xmlns:p14="http://schemas.microsoft.com/office/powerpoint/2010/main" val="100105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849DA-0747-438C-AA2E-93E6BAA11AA7}"/>
              </a:ext>
            </a:extLst>
          </p:cNvPr>
          <p:cNvSpPr>
            <a:spLocks noGrp="1"/>
          </p:cNvSpPr>
          <p:nvPr>
            <p:ph type="title"/>
          </p:nvPr>
        </p:nvSpPr>
        <p:spPr/>
        <p:txBody>
          <a:bodyPr/>
          <a:lstStyle/>
          <a:p>
            <a:pPr algn="ctr"/>
            <a:r>
              <a:rPr lang="en-US" b="1" dirty="0"/>
              <a:t>Example</a:t>
            </a:r>
            <a:endParaRPr lang="en-US" dirty="0"/>
          </a:p>
        </p:txBody>
      </p:sp>
      <p:sp>
        <p:nvSpPr>
          <p:cNvPr id="3" name="Content Placeholder 2">
            <a:extLst>
              <a:ext uri="{FF2B5EF4-FFF2-40B4-BE49-F238E27FC236}">
                <a16:creationId xmlns:a16="http://schemas.microsoft.com/office/drawing/2014/main" id="{E3DAD8A6-B812-4991-9F4B-3C537E0A20E2}"/>
              </a:ext>
            </a:extLst>
          </p:cNvPr>
          <p:cNvSpPr>
            <a:spLocks noGrp="1"/>
          </p:cNvSpPr>
          <p:nvPr>
            <p:ph idx="1"/>
          </p:nvPr>
        </p:nvSpPr>
        <p:spPr/>
        <p:txBody>
          <a:bodyPr>
            <a:normAutofit fontScale="62500" lnSpcReduction="20000"/>
          </a:bodyPr>
          <a:lstStyle/>
          <a:p>
            <a:pPr marL="0" indent="0">
              <a:buNone/>
            </a:pPr>
            <a:r>
              <a:rPr lang="en-US" dirty="0"/>
              <a:t>int main()  {  </a:t>
            </a:r>
          </a:p>
          <a:p>
            <a:pPr marL="0" indent="0">
              <a:buNone/>
            </a:pPr>
            <a:r>
              <a:rPr lang="en-US" dirty="0"/>
              <a:t>    Rectangle r;  </a:t>
            </a:r>
          </a:p>
          <a:p>
            <a:pPr marL="0" indent="0">
              <a:buNone/>
            </a:pPr>
            <a:r>
              <a:rPr lang="en-US" dirty="0"/>
              <a:t>    Triangle t;  </a:t>
            </a:r>
          </a:p>
          <a:p>
            <a:pPr marL="0" indent="0">
              <a:buNone/>
            </a:pPr>
            <a:r>
              <a:rPr lang="en-US" dirty="0"/>
              <a:t>    int </a:t>
            </a:r>
            <a:r>
              <a:rPr lang="en-US" dirty="0" err="1"/>
              <a:t>length,breadth,base,height</a:t>
            </a:r>
            <a:r>
              <a:rPr lang="en-US" dirty="0"/>
              <a:t>;  </a:t>
            </a:r>
          </a:p>
          <a:p>
            <a:pPr marL="0" indent="0">
              <a:buNone/>
            </a:pPr>
            <a:r>
              <a:rPr lang="en-US" dirty="0"/>
              <a:t>    </a:t>
            </a:r>
            <a:r>
              <a:rPr lang="en-US" dirty="0" err="1"/>
              <a:t>cin</a:t>
            </a:r>
            <a:r>
              <a:rPr lang="en-US" dirty="0"/>
              <a:t>&gt;&gt;length&gt;&gt;breadth;  </a:t>
            </a:r>
          </a:p>
          <a:p>
            <a:pPr marL="0" indent="0">
              <a:buNone/>
            </a:pPr>
            <a:r>
              <a:rPr lang="en-US" dirty="0"/>
              <a:t>    </a:t>
            </a:r>
            <a:r>
              <a:rPr lang="en-US" dirty="0" err="1"/>
              <a:t>r.get_data</a:t>
            </a:r>
            <a:r>
              <a:rPr lang="en-US" dirty="0"/>
              <a:t>(</a:t>
            </a:r>
            <a:r>
              <a:rPr lang="en-US" dirty="0" err="1"/>
              <a:t>length,breadth</a:t>
            </a:r>
            <a:r>
              <a:rPr lang="en-US" dirty="0"/>
              <a:t>);  </a:t>
            </a:r>
          </a:p>
          <a:p>
            <a:pPr marL="0" indent="0">
              <a:buNone/>
            </a:pPr>
            <a:r>
              <a:rPr lang="en-US" dirty="0"/>
              <a:t>    int m = </a:t>
            </a:r>
            <a:r>
              <a:rPr lang="en-US" dirty="0" err="1"/>
              <a:t>r.rect_area</a:t>
            </a:r>
            <a:r>
              <a:rPr lang="en-US" dirty="0"/>
              <a:t>();  </a:t>
            </a:r>
          </a:p>
          <a:p>
            <a:pPr marL="0" indent="0">
              <a:buNone/>
            </a:pPr>
            <a:r>
              <a:rPr lang="en-US" dirty="0"/>
              <a:t>    </a:t>
            </a:r>
            <a:r>
              <a:rPr lang="en-US" dirty="0" err="1"/>
              <a:t>cout</a:t>
            </a:r>
            <a:r>
              <a:rPr lang="en-US" dirty="0"/>
              <a:t> &lt;&lt; "Area of the rectangle is : " &lt;&lt;m&lt;&lt; std::</a:t>
            </a:r>
            <a:r>
              <a:rPr lang="en-US" dirty="0" err="1"/>
              <a:t>endl</a:t>
            </a:r>
            <a:r>
              <a:rPr lang="en-US" dirty="0"/>
              <a:t>;  </a:t>
            </a:r>
          </a:p>
          <a:p>
            <a:pPr marL="0" indent="0">
              <a:buNone/>
            </a:pPr>
            <a:r>
              <a:rPr lang="en-US" dirty="0"/>
              <a:t>    </a:t>
            </a:r>
            <a:r>
              <a:rPr lang="en-US" dirty="0" err="1"/>
              <a:t>cin</a:t>
            </a:r>
            <a:r>
              <a:rPr lang="en-US" dirty="0"/>
              <a:t>&gt;&gt;base&gt;&gt;height;  </a:t>
            </a:r>
          </a:p>
          <a:p>
            <a:pPr marL="0" indent="0">
              <a:buNone/>
            </a:pPr>
            <a:r>
              <a:rPr lang="en-US" dirty="0"/>
              <a:t>    </a:t>
            </a:r>
            <a:r>
              <a:rPr lang="en-US" dirty="0" err="1"/>
              <a:t>t.get_data</a:t>
            </a:r>
            <a:r>
              <a:rPr lang="en-US" dirty="0"/>
              <a:t>(</a:t>
            </a:r>
            <a:r>
              <a:rPr lang="en-US" dirty="0" err="1"/>
              <a:t>base,height</a:t>
            </a:r>
            <a:r>
              <a:rPr lang="en-US" dirty="0"/>
              <a:t>);  </a:t>
            </a:r>
          </a:p>
          <a:p>
            <a:pPr marL="0" indent="0">
              <a:buNone/>
            </a:pPr>
            <a:r>
              <a:rPr lang="en-US" dirty="0"/>
              <a:t>    float n = </a:t>
            </a:r>
            <a:r>
              <a:rPr lang="en-US" dirty="0" err="1"/>
              <a:t>t.triangle_area</a:t>
            </a:r>
            <a:r>
              <a:rPr lang="en-US" dirty="0"/>
              <a:t>();  </a:t>
            </a:r>
          </a:p>
          <a:p>
            <a:pPr marL="0" indent="0">
              <a:buNone/>
            </a:pPr>
            <a:r>
              <a:rPr lang="en-US" dirty="0"/>
              <a:t>    </a:t>
            </a:r>
            <a:r>
              <a:rPr lang="en-US" dirty="0" err="1"/>
              <a:t>cout</a:t>
            </a:r>
            <a:r>
              <a:rPr lang="en-US" dirty="0"/>
              <a:t> &lt;&lt;"Area of the triangle is : "  &lt;&lt; n&lt;&lt;std::</a:t>
            </a:r>
            <a:r>
              <a:rPr lang="en-US" dirty="0" err="1"/>
              <a:t>endl</a:t>
            </a:r>
            <a:r>
              <a:rPr lang="en-US" dirty="0"/>
              <a:t>;  </a:t>
            </a:r>
          </a:p>
          <a:p>
            <a:pPr marL="0" indent="0">
              <a:buNone/>
            </a:pPr>
            <a:r>
              <a:rPr lang="en-US" dirty="0"/>
              <a:t>    return 0;  } </a:t>
            </a:r>
          </a:p>
        </p:txBody>
      </p:sp>
    </p:spTree>
    <p:extLst>
      <p:ext uri="{BB962C8B-B14F-4D97-AF65-F5344CB8AC3E}">
        <p14:creationId xmlns:p14="http://schemas.microsoft.com/office/powerpoint/2010/main" val="1723775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24FD-371E-4E98-ADBA-B875BCD7FCF6}"/>
              </a:ext>
            </a:extLst>
          </p:cNvPr>
          <p:cNvSpPr>
            <a:spLocks noGrp="1"/>
          </p:cNvSpPr>
          <p:nvPr>
            <p:ph type="title"/>
          </p:nvPr>
        </p:nvSpPr>
        <p:spPr/>
        <p:txBody>
          <a:bodyPr/>
          <a:lstStyle/>
          <a:p>
            <a:pPr algn="ctr"/>
            <a:r>
              <a:rPr lang="en-US" b="1" i="0" dirty="0">
                <a:solidFill>
                  <a:srgbClr val="40424E"/>
                </a:solidFill>
                <a:effectLst/>
                <a:latin typeface="urw-din"/>
              </a:rPr>
              <a:t>Single Inheritance</a:t>
            </a:r>
            <a:endParaRPr lang="en-US" dirty="0"/>
          </a:p>
        </p:txBody>
      </p:sp>
      <p:sp>
        <p:nvSpPr>
          <p:cNvPr id="3" name="Content Placeholder 2">
            <a:extLst>
              <a:ext uri="{FF2B5EF4-FFF2-40B4-BE49-F238E27FC236}">
                <a16:creationId xmlns:a16="http://schemas.microsoft.com/office/drawing/2014/main" id="{FFF10376-6CC9-48C3-9E73-78ECA309077F}"/>
              </a:ext>
            </a:extLst>
          </p:cNvPr>
          <p:cNvSpPr>
            <a:spLocks noGrp="1"/>
          </p:cNvSpPr>
          <p:nvPr>
            <p:ph idx="1"/>
          </p:nvPr>
        </p:nvSpPr>
        <p:spPr/>
        <p:txBody>
          <a:bodyPr/>
          <a:lstStyle/>
          <a:p>
            <a:r>
              <a:rPr lang="en-US" dirty="0"/>
              <a:t>Single inheritance is defined as the inheritance in which a derived class is inherited from the only one base class</a:t>
            </a:r>
            <a:r>
              <a:rPr lang="en-US" b="0" i="0" dirty="0">
                <a:solidFill>
                  <a:srgbClr val="40424E"/>
                </a:solidFill>
                <a:effectLst/>
                <a:latin typeface="urw-din"/>
              </a:rPr>
              <a:t>. i.e. one sub class is inherited by one base class only.</a:t>
            </a:r>
          </a:p>
          <a:p>
            <a:endParaRPr lang="en-US" dirty="0"/>
          </a:p>
        </p:txBody>
      </p:sp>
      <p:pic>
        <p:nvPicPr>
          <p:cNvPr id="5" name="Picture 4">
            <a:extLst>
              <a:ext uri="{FF2B5EF4-FFF2-40B4-BE49-F238E27FC236}">
                <a16:creationId xmlns:a16="http://schemas.microsoft.com/office/drawing/2014/main" id="{B434A778-DBAF-47F6-B5FC-B7F4F5EA01A0}"/>
              </a:ext>
            </a:extLst>
          </p:cNvPr>
          <p:cNvPicPr>
            <a:picLocks noChangeAspect="1"/>
          </p:cNvPicPr>
          <p:nvPr/>
        </p:nvPicPr>
        <p:blipFill>
          <a:blip r:embed="rId2"/>
          <a:stretch>
            <a:fillRect/>
          </a:stretch>
        </p:blipFill>
        <p:spPr>
          <a:xfrm>
            <a:off x="4863547" y="3429000"/>
            <a:ext cx="1934817" cy="2747963"/>
          </a:xfrm>
          <a:prstGeom prst="rect">
            <a:avLst/>
          </a:prstGeom>
        </p:spPr>
      </p:pic>
    </p:spTree>
    <p:extLst>
      <p:ext uri="{BB962C8B-B14F-4D97-AF65-F5344CB8AC3E}">
        <p14:creationId xmlns:p14="http://schemas.microsoft.com/office/powerpoint/2010/main" val="21203584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6A9D-17FE-4EE9-9B37-BA72917390FD}"/>
              </a:ext>
            </a:extLst>
          </p:cNvPr>
          <p:cNvSpPr>
            <a:spLocks noGrp="1"/>
          </p:cNvSpPr>
          <p:nvPr>
            <p:ph type="title"/>
          </p:nvPr>
        </p:nvSpPr>
        <p:spPr/>
        <p:txBody>
          <a:bodyPr/>
          <a:lstStyle/>
          <a:p>
            <a:pPr algn="ctr"/>
            <a:r>
              <a:rPr lang="en-US" sz="32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 Hybrid Inheritance</a:t>
            </a:r>
            <a:br>
              <a:rPr lang="en-US" sz="18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6D9CD7E-97F0-456E-973E-E20769DCCDD3}"/>
              </a:ext>
            </a:extLst>
          </p:cNvPr>
          <p:cNvSpPr>
            <a:spLocks noGrp="1"/>
          </p:cNvSpPr>
          <p:nvPr>
            <p:ph idx="1"/>
          </p:nvPr>
        </p:nvSpPr>
        <p:spPr/>
        <p:txBody>
          <a:bodyPr/>
          <a:lstStyle/>
          <a:p>
            <a:r>
              <a:rPr lang="en-US" dirty="0">
                <a:solidFill>
                  <a:srgbClr val="000000"/>
                </a:solidFill>
                <a:effectLst/>
                <a:latin typeface="Times New Roman" panose="02020603050405020304" pitchFamily="18" charset="0"/>
                <a:ea typeface="Times New Roman" panose="02020603050405020304" pitchFamily="18" charset="0"/>
              </a:rPr>
              <a:t>Hybrid inheritance is a combination of more than one type of inheritance.</a:t>
            </a:r>
            <a:endParaRPr lang="en-US" dirty="0">
              <a:effectLst/>
              <a:latin typeface="Times New Roman" panose="02020603050405020304" pitchFamily="18" charset="0"/>
              <a:ea typeface="Times New Roman" panose="02020603050405020304" pitchFamily="18" charset="0"/>
            </a:endParaRPr>
          </a:p>
          <a:p>
            <a:endParaRPr lang="en-US" dirty="0"/>
          </a:p>
        </p:txBody>
      </p:sp>
      <p:pic>
        <p:nvPicPr>
          <p:cNvPr id="4" name="Picture 3" descr="C++ Inheritance">
            <a:extLst>
              <a:ext uri="{FF2B5EF4-FFF2-40B4-BE49-F238E27FC236}">
                <a16:creationId xmlns:a16="http://schemas.microsoft.com/office/drawing/2014/main" id="{FA70297A-A53C-4654-9E4D-F807D93BFCB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26297" y="2765563"/>
            <a:ext cx="4585252" cy="3411400"/>
          </a:xfrm>
          <a:prstGeom prst="rect">
            <a:avLst/>
          </a:prstGeom>
          <a:noFill/>
          <a:ln>
            <a:noFill/>
          </a:ln>
        </p:spPr>
      </p:pic>
    </p:spTree>
    <p:extLst>
      <p:ext uri="{BB962C8B-B14F-4D97-AF65-F5344CB8AC3E}">
        <p14:creationId xmlns:p14="http://schemas.microsoft.com/office/powerpoint/2010/main" val="3974857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59885-638F-4F1B-ACB1-CB24DE1B421B}"/>
              </a:ext>
            </a:extLst>
          </p:cNvPr>
          <p:cNvSpPr>
            <a:spLocks noGrp="1"/>
          </p:cNvSpPr>
          <p:nvPr>
            <p:ph type="title"/>
          </p:nvPr>
        </p:nvSpPr>
        <p:spPr/>
        <p:txBody>
          <a:bodyPr/>
          <a:lstStyle/>
          <a:p>
            <a:pPr algn="ctr"/>
            <a:r>
              <a:rPr lang="en-US" b="1" dirty="0"/>
              <a:t>Example</a:t>
            </a:r>
          </a:p>
        </p:txBody>
      </p:sp>
      <p:sp>
        <p:nvSpPr>
          <p:cNvPr id="3" name="Content Placeholder 2">
            <a:extLst>
              <a:ext uri="{FF2B5EF4-FFF2-40B4-BE49-F238E27FC236}">
                <a16:creationId xmlns:a16="http://schemas.microsoft.com/office/drawing/2014/main" id="{9FD18B9C-9CCA-4BEE-86EB-D7A2115747C8}"/>
              </a:ext>
            </a:extLst>
          </p:cNvPr>
          <p:cNvSpPr>
            <a:spLocks noGrp="1"/>
          </p:cNvSpPr>
          <p:nvPr>
            <p:ph idx="1"/>
          </p:nvPr>
        </p:nvSpPr>
        <p:spPr/>
        <p:txBody>
          <a:bodyPr>
            <a:normAutofit fontScale="92500" lnSpcReduction="20000"/>
          </a:bodyPr>
          <a:lstStyle/>
          <a:p>
            <a:pPr marL="0" indent="0">
              <a:buNone/>
            </a:pPr>
            <a:r>
              <a:rPr lang="en-US" dirty="0"/>
              <a:t>#include &lt;iostream&gt;  </a:t>
            </a:r>
          </a:p>
          <a:p>
            <a:pPr marL="0" indent="0">
              <a:buNone/>
            </a:pPr>
            <a:r>
              <a:rPr lang="en-US" dirty="0"/>
              <a:t>using namespace std;  </a:t>
            </a:r>
          </a:p>
          <a:p>
            <a:pPr marL="0" indent="0">
              <a:buNone/>
            </a:pPr>
            <a:r>
              <a:rPr lang="en-US" dirty="0"/>
              <a:t>class A  {  </a:t>
            </a:r>
          </a:p>
          <a:p>
            <a:pPr marL="0" indent="0">
              <a:buNone/>
            </a:pPr>
            <a:r>
              <a:rPr lang="en-US" dirty="0"/>
              <a:t>    protected:  </a:t>
            </a:r>
          </a:p>
          <a:p>
            <a:pPr marL="0" indent="0">
              <a:buNone/>
            </a:pPr>
            <a:r>
              <a:rPr lang="en-US" dirty="0"/>
              <a:t>    int a;  </a:t>
            </a:r>
          </a:p>
          <a:p>
            <a:pPr marL="0" indent="0">
              <a:buNone/>
            </a:pPr>
            <a:r>
              <a:rPr lang="en-US" dirty="0"/>
              <a:t>    public:  </a:t>
            </a:r>
          </a:p>
          <a:p>
            <a:pPr marL="0" indent="0">
              <a:buNone/>
            </a:pPr>
            <a:r>
              <a:rPr lang="en-US" dirty="0"/>
              <a:t>    void </a:t>
            </a:r>
            <a:r>
              <a:rPr lang="en-US" dirty="0" err="1"/>
              <a:t>get_a</a:t>
            </a:r>
            <a:r>
              <a:rPr lang="en-US" dirty="0"/>
              <a:t>()  {  </a:t>
            </a:r>
          </a:p>
          <a:p>
            <a:pPr marL="0" indent="0">
              <a:buNone/>
            </a:pPr>
            <a:r>
              <a:rPr lang="en-US" dirty="0"/>
              <a:t>       </a:t>
            </a:r>
            <a:r>
              <a:rPr lang="en-US" dirty="0" err="1"/>
              <a:t>cout</a:t>
            </a:r>
            <a:r>
              <a:rPr lang="en-US" dirty="0"/>
              <a:t> &lt;&lt; "Enter the value of 'a' : " &lt;&lt; std::</a:t>
            </a:r>
            <a:r>
              <a:rPr lang="en-US" dirty="0" err="1"/>
              <a:t>endl</a:t>
            </a:r>
            <a:r>
              <a:rPr lang="en-US" dirty="0"/>
              <a:t>;  </a:t>
            </a:r>
          </a:p>
          <a:p>
            <a:pPr marL="0" indent="0">
              <a:buNone/>
            </a:pPr>
            <a:r>
              <a:rPr lang="en-US" dirty="0"/>
              <a:t>       </a:t>
            </a:r>
            <a:r>
              <a:rPr lang="en-US" dirty="0" err="1"/>
              <a:t>cin</a:t>
            </a:r>
            <a:r>
              <a:rPr lang="en-US" dirty="0"/>
              <a:t>&gt;&gt;a; }  };  </a:t>
            </a:r>
          </a:p>
          <a:p>
            <a:r>
              <a:rPr lang="en-US" dirty="0"/>
              <a:t>  </a:t>
            </a:r>
          </a:p>
        </p:txBody>
      </p:sp>
    </p:spTree>
    <p:extLst>
      <p:ext uri="{BB962C8B-B14F-4D97-AF65-F5344CB8AC3E}">
        <p14:creationId xmlns:p14="http://schemas.microsoft.com/office/powerpoint/2010/main" val="228698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8B5A-9186-453A-AA39-738218A40250}"/>
              </a:ext>
            </a:extLst>
          </p:cNvPr>
          <p:cNvSpPr>
            <a:spLocks noGrp="1"/>
          </p:cNvSpPr>
          <p:nvPr>
            <p:ph type="title"/>
          </p:nvPr>
        </p:nvSpPr>
        <p:spPr/>
        <p:txBody>
          <a:bodyPr/>
          <a:lstStyle/>
          <a:p>
            <a:pPr algn="ctr"/>
            <a:r>
              <a:rPr lang="en-US" b="1" dirty="0"/>
              <a:t>Example</a:t>
            </a:r>
            <a:endParaRPr lang="en-US" dirty="0"/>
          </a:p>
        </p:txBody>
      </p:sp>
      <p:sp>
        <p:nvSpPr>
          <p:cNvPr id="3" name="Content Placeholder 2">
            <a:extLst>
              <a:ext uri="{FF2B5EF4-FFF2-40B4-BE49-F238E27FC236}">
                <a16:creationId xmlns:a16="http://schemas.microsoft.com/office/drawing/2014/main" id="{ABDA2686-0996-43D2-AD7D-0AD08B26EBD5}"/>
              </a:ext>
            </a:extLst>
          </p:cNvPr>
          <p:cNvSpPr>
            <a:spLocks noGrp="1"/>
          </p:cNvSpPr>
          <p:nvPr>
            <p:ph idx="1"/>
          </p:nvPr>
        </p:nvSpPr>
        <p:spPr/>
        <p:txBody>
          <a:bodyPr/>
          <a:lstStyle/>
          <a:p>
            <a:pPr marL="0" indent="0">
              <a:buNone/>
            </a:pPr>
            <a:r>
              <a:rPr lang="en-US" dirty="0"/>
              <a:t>class B : public A   {  </a:t>
            </a:r>
          </a:p>
          <a:p>
            <a:pPr marL="0" indent="0">
              <a:buNone/>
            </a:pPr>
            <a:r>
              <a:rPr lang="en-US" dirty="0"/>
              <a:t>    protected:  </a:t>
            </a:r>
          </a:p>
          <a:p>
            <a:pPr marL="0" indent="0">
              <a:buNone/>
            </a:pPr>
            <a:r>
              <a:rPr lang="en-US" dirty="0"/>
              <a:t>    int b;  </a:t>
            </a:r>
          </a:p>
          <a:p>
            <a:pPr marL="0" indent="0">
              <a:buNone/>
            </a:pPr>
            <a:r>
              <a:rPr lang="en-US" dirty="0"/>
              <a:t>    public:  </a:t>
            </a:r>
          </a:p>
          <a:p>
            <a:pPr marL="0" indent="0">
              <a:buNone/>
            </a:pPr>
            <a:r>
              <a:rPr lang="en-US" dirty="0"/>
              <a:t>    void </a:t>
            </a:r>
            <a:r>
              <a:rPr lang="en-US" dirty="0" err="1"/>
              <a:t>get_b</a:t>
            </a:r>
            <a:r>
              <a:rPr lang="en-US" dirty="0"/>
              <a:t>()  {  </a:t>
            </a:r>
          </a:p>
          <a:p>
            <a:pPr marL="0" indent="0">
              <a:buNone/>
            </a:pPr>
            <a:r>
              <a:rPr lang="en-US" dirty="0"/>
              <a:t>        </a:t>
            </a:r>
            <a:r>
              <a:rPr lang="en-US" dirty="0" err="1"/>
              <a:t>cout</a:t>
            </a:r>
            <a:r>
              <a:rPr lang="en-US" dirty="0"/>
              <a:t> &lt;&lt; "Enter the value of 'b' : " &lt;&lt; </a:t>
            </a:r>
            <a:r>
              <a:rPr lang="en-US" dirty="0" err="1"/>
              <a:t>endl</a:t>
            </a:r>
            <a:r>
              <a:rPr lang="en-US" dirty="0"/>
              <a:t>;  </a:t>
            </a:r>
          </a:p>
          <a:p>
            <a:pPr marL="0" indent="0">
              <a:buNone/>
            </a:pPr>
            <a:r>
              <a:rPr lang="en-US" dirty="0"/>
              <a:t>       </a:t>
            </a:r>
            <a:r>
              <a:rPr lang="en-US" dirty="0" err="1"/>
              <a:t>cin</a:t>
            </a:r>
            <a:r>
              <a:rPr lang="en-US" dirty="0"/>
              <a:t>&gt;&gt;b;  } }; </a:t>
            </a:r>
          </a:p>
          <a:p>
            <a:endParaRPr lang="en-US" dirty="0"/>
          </a:p>
        </p:txBody>
      </p:sp>
    </p:spTree>
    <p:extLst>
      <p:ext uri="{BB962C8B-B14F-4D97-AF65-F5344CB8AC3E}">
        <p14:creationId xmlns:p14="http://schemas.microsoft.com/office/powerpoint/2010/main" val="3749043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2373-0777-4030-9810-E9A38598EA36}"/>
              </a:ext>
            </a:extLst>
          </p:cNvPr>
          <p:cNvSpPr>
            <a:spLocks noGrp="1"/>
          </p:cNvSpPr>
          <p:nvPr>
            <p:ph type="title"/>
          </p:nvPr>
        </p:nvSpPr>
        <p:spPr/>
        <p:txBody>
          <a:bodyPr/>
          <a:lstStyle/>
          <a:p>
            <a:pPr algn="ctr"/>
            <a:r>
              <a:rPr lang="en-US" b="1" dirty="0"/>
              <a:t>Example</a:t>
            </a:r>
            <a:endParaRPr lang="en-US" dirty="0"/>
          </a:p>
        </p:txBody>
      </p:sp>
      <p:sp>
        <p:nvSpPr>
          <p:cNvPr id="3" name="Content Placeholder 2">
            <a:extLst>
              <a:ext uri="{FF2B5EF4-FFF2-40B4-BE49-F238E27FC236}">
                <a16:creationId xmlns:a16="http://schemas.microsoft.com/office/drawing/2014/main" id="{B5AAB705-C973-43E8-9328-76B1633FBDBE}"/>
              </a:ext>
            </a:extLst>
          </p:cNvPr>
          <p:cNvSpPr>
            <a:spLocks noGrp="1"/>
          </p:cNvSpPr>
          <p:nvPr>
            <p:ph idx="1"/>
          </p:nvPr>
        </p:nvSpPr>
        <p:spPr/>
        <p:txBody>
          <a:bodyPr>
            <a:normAutofit/>
          </a:bodyPr>
          <a:lstStyle/>
          <a:p>
            <a:pPr marL="0" indent="0">
              <a:buNone/>
            </a:pPr>
            <a:r>
              <a:rPr lang="en-US" dirty="0"/>
              <a:t>class C : public A   {  </a:t>
            </a:r>
          </a:p>
          <a:p>
            <a:pPr marL="0" indent="0">
              <a:buNone/>
            </a:pPr>
            <a:r>
              <a:rPr lang="en-US" dirty="0"/>
              <a:t>    protected:  </a:t>
            </a:r>
          </a:p>
          <a:p>
            <a:pPr marL="0" indent="0">
              <a:buNone/>
            </a:pPr>
            <a:r>
              <a:rPr lang="en-US" dirty="0"/>
              <a:t>    int c;  </a:t>
            </a:r>
          </a:p>
          <a:p>
            <a:pPr marL="0" indent="0">
              <a:buNone/>
            </a:pPr>
            <a:r>
              <a:rPr lang="en-US" dirty="0"/>
              <a:t>    public:  </a:t>
            </a:r>
          </a:p>
          <a:p>
            <a:pPr marL="0" indent="0">
              <a:buNone/>
            </a:pPr>
            <a:r>
              <a:rPr lang="en-US" dirty="0"/>
              <a:t>    void </a:t>
            </a:r>
            <a:r>
              <a:rPr lang="en-US" dirty="0" err="1"/>
              <a:t>get_c</a:t>
            </a:r>
            <a:r>
              <a:rPr lang="en-US" dirty="0"/>
              <a:t>()  {  </a:t>
            </a:r>
          </a:p>
          <a:p>
            <a:pPr marL="0" indent="0">
              <a:buNone/>
            </a:pPr>
            <a:r>
              <a:rPr lang="en-US" dirty="0"/>
              <a:t>        </a:t>
            </a:r>
            <a:r>
              <a:rPr lang="en-US" dirty="0" err="1"/>
              <a:t>cout</a:t>
            </a:r>
            <a:r>
              <a:rPr lang="en-US" dirty="0"/>
              <a:t> &lt;&lt; "Enter the value of c is : " &lt;&lt; </a:t>
            </a:r>
            <a:r>
              <a:rPr lang="en-US" dirty="0" err="1"/>
              <a:t>endl</a:t>
            </a:r>
            <a:r>
              <a:rPr lang="en-US" dirty="0"/>
              <a:t>;  </a:t>
            </a:r>
          </a:p>
          <a:p>
            <a:pPr marL="0" indent="0">
              <a:buNone/>
            </a:pPr>
            <a:r>
              <a:rPr lang="en-US" dirty="0"/>
              <a:t>        </a:t>
            </a:r>
            <a:r>
              <a:rPr lang="en-US" dirty="0" err="1"/>
              <a:t>cin</a:t>
            </a:r>
            <a:r>
              <a:rPr lang="en-US" dirty="0"/>
              <a:t>&gt;&gt;c;   }  };  </a:t>
            </a:r>
          </a:p>
          <a:p>
            <a:pPr marL="0" indent="0">
              <a:buNone/>
            </a:pPr>
            <a:r>
              <a:rPr lang="en-US" dirty="0"/>
              <a:t>  </a:t>
            </a:r>
          </a:p>
        </p:txBody>
      </p:sp>
    </p:spTree>
    <p:extLst>
      <p:ext uri="{BB962C8B-B14F-4D97-AF65-F5344CB8AC3E}">
        <p14:creationId xmlns:p14="http://schemas.microsoft.com/office/powerpoint/2010/main" val="453764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89BA-70CF-4603-9658-669187B3E6AD}"/>
              </a:ext>
            </a:extLst>
          </p:cNvPr>
          <p:cNvSpPr>
            <a:spLocks noGrp="1"/>
          </p:cNvSpPr>
          <p:nvPr>
            <p:ph type="title"/>
          </p:nvPr>
        </p:nvSpPr>
        <p:spPr/>
        <p:txBody>
          <a:bodyPr/>
          <a:lstStyle/>
          <a:p>
            <a:pPr algn="ctr"/>
            <a:r>
              <a:rPr lang="en-US" b="1" dirty="0"/>
              <a:t>Example</a:t>
            </a:r>
            <a:endParaRPr lang="en-US" dirty="0"/>
          </a:p>
        </p:txBody>
      </p:sp>
      <p:sp>
        <p:nvSpPr>
          <p:cNvPr id="3" name="Content Placeholder 2">
            <a:extLst>
              <a:ext uri="{FF2B5EF4-FFF2-40B4-BE49-F238E27FC236}">
                <a16:creationId xmlns:a16="http://schemas.microsoft.com/office/drawing/2014/main" id="{0648D7F5-73CE-4DD7-B63C-9A0A7A780CB6}"/>
              </a:ext>
            </a:extLst>
          </p:cNvPr>
          <p:cNvSpPr>
            <a:spLocks noGrp="1"/>
          </p:cNvSpPr>
          <p:nvPr>
            <p:ph idx="1"/>
          </p:nvPr>
        </p:nvSpPr>
        <p:spPr/>
        <p:txBody>
          <a:bodyPr>
            <a:normAutofit lnSpcReduction="10000"/>
          </a:bodyPr>
          <a:lstStyle/>
          <a:p>
            <a:pPr marL="0" indent="0">
              <a:buNone/>
            </a:pPr>
            <a:r>
              <a:rPr lang="en-US" dirty="0"/>
              <a:t>class D : public B, public C  {  </a:t>
            </a:r>
          </a:p>
          <a:p>
            <a:pPr marL="0" indent="0">
              <a:buNone/>
            </a:pPr>
            <a:r>
              <a:rPr lang="en-US" dirty="0"/>
              <a:t>    protected:  </a:t>
            </a:r>
          </a:p>
          <a:p>
            <a:pPr marL="0" indent="0">
              <a:buNone/>
            </a:pPr>
            <a:r>
              <a:rPr lang="en-US" dirty="0"/>
              <a:t>    int d;  </a:t>
            </a:r>
          </a:p>
          <a:p>
            <a:pPr marL="0" indent="0">
              <a:buNone/>
            </a:pPr>
            <a:r>
              <a:rPr lang="en-US" dirty="0"/>
              <a:t>    public:  </a:t>
            </a:r>
          </a:p>
          <a:p>
            <a:pPr marL="0" indent="0">
              <a:buNone/>
            </a:pPr>
            <a:r>
              <a:rPr lang="en-US" dirty="0"/>
              <a:t>    void </a:t>
            </a:r>
            <a:r>
              <a:rPr lang="en-US" dirty="0" err="1"/>
              <a:t>mul</a:t>
            </a:r>
            <a:r>
              <a:rPr lang="en-US" dirty="0"/>
              <a:t>()  {  </a:t>
            </a:r>
          </a:p>
          <a:p>
            <a:pPr marL="0" indent="0">
              <a:buNone/>
            </a:pPr>
            <a:r>
              <a:rPr lang="en-US" dirty="0"/>
              <a:t>         </a:t>
            </a:r>
            <a:r>
              <a:rPr lang="en-US" dirty="0" err="1"/>
              <a:t>get_a</a:t>
            </a:r>
            <a:r>
              <a:rPr lang="en-US" dirty="0"/>
              <a:t>();  </a:t>
            </a:r>
          </a:p>
          <a:p>
            <a:pPr marL="0" indent="0">
              <a:buNone/>
            </a:pPr>
            <a:r>
              <a:rPr lang="en-US" dirty="0"/>
              <a:t>         </a:t>
            </a:r>
            <a:r>
              <a:rPr lang="en-US" dirty="0" err="1"/>
              <a:t>get_b</a:t>
            </a:r>
            <a:r>
              <a:rPr lang="en-US" dirty="0"/>
              <a:t>();  </a:t>
            </a:r>
          </a:p>
          <a:p>
            <a:pPr marL="0" indent="0">
              <a:buNone/>
            </a:pPr>
            <a:r>
              <a:rPr lang="en-US" dirty="0"/>
              <a:t>         </a:t>
            </a:r>
            <a:r>
              <a:rPr lang="en-US" dirty="0" err="1"/>
              <a:t>get_c</a:t>
            </a:r>
            <a:r>
              <a:rPr lang="en-US" dirty="0"/>
              <a:t>();  </a:t>
            </a:r>
          </a:p>
          <a:p>
            <a:pPr marL="0" indent="0">
              <a:buNone/>
            </a:pPr>
            <a:r>
              <a:rPr lang="en-US" dirty="0"/>
              <a:t>         </a:t>
            </a:r>
            <a:r>
              <a:rPr lang="en-US" dirty="0" err="1"/>
              <a:t>cout</a:t>
            </a:r>
            <a:r>
              <a:rPr lang="en-US" dirty="0"/>
              <a:t> &lt;&lt; "Multiplication of </a:t>
            </a:r>
            <a:r>
              <a:rPr lang="en-US" dirty="0" err="1"/>
              <a:t>a,b,c</a:t>
            </a:r>
            <a:r>
              <a:rPr lang="en-US" dirty="0"/>
              <a:t> is : " &lt;&lt;a*b*c&lt;&lt; </a:t>
            </a:r>
            <a:r>
              <a:rPr lang="en-US" dirty="0" err="1"/>
              <a:t>endl</a:t>
            </a:r>
            <a:r>
              <a:rPr lang="en-US" dirty="0"/>
              <a:t>;  }  }; </a:t>
            </a:r>
          </a:p>
          <a:p>
            <a:endParaRPr lang="en-US" dirty="0"/>
          </a:p>
        </p:txBody>
      </p:sp>
    </p:spTree>
    <p:extLst>
      <p:ext uri="{BB962C8B-B14F-4D97-AF65-F5344CB8AC3E}">
        <p14:creationId xmlns:p14="http://schemas.microsoft.com/office/powerpoint/2010/main" val="1571863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5CC99-E67C-4BD1-AB79-BD182BB9D93C}"/>
              </a:ext>
            </a:extLst>
          </p:cNvPr>
          <p:cNvSpPr>
            <a:spLocks noGrp="1"/>
          </p:cNvSpPr>
          <p:nvPr>
            <p:ph type="title"/>
          </p:nvPr>
        </p:nvSpPr>
        <p:spPr/>
        <p:txBody>
          <a:bodyPr/>
          <a:lstStyle/>
          <a:p>
            <a:pPr algn="ctr"/>
            <a:r>
              <a:rPr lang="en-US" b="1" dirty="0"/>
              <a:t>Example</a:t>
            </a:r>
            <a:endParaRPr lang="en-US" dirty="0"/>
          </a:p>
        </p:txBody>
      </p:sp>
      <p:sp>
        <p:nvSpPr>
          <p:cNvPr id="3" name="Content Placeholder 2">
            <a:extLst>
              <a:ext uri="{FF2B5EF4-FFF2-40B4-BE49-F238E27FC236}">
                <a16:creationId xmlns:a16="http://schemas.microsoft.com/office/drawing/2014/main" id="{038622D0-C9D9-4F1A-9A68-2BC1D3B1D2D5}"/>
              </a:ext>
            </a:extLst>
          </p:cNvPr>
          <p:cNvSpPr>
            <a:spLocks noGrp="1"/>
          </p:cNvSpPr>
          <p:nvPr>
            <p:ph idx="1"/>
          </p:nvPr>
        </p:nvSpPr>
        <p:spPr/>
        <p:txBody>
          <a:bodyPr/>
          <a:lstStyle/>
          <a:p>
            <a:pPr marL="0" indent="0">
              <a:buNone/>
            </a:pPr>
            <a:r>
              <a:rPr lang="en-US" dirty="0"/>
              <a:t>int main()  {  </a:t>
            </a:r>
          </a:p>
          <a:p>
            <a:pPr marL="0" indent="0">
              <a:buNone/>
            </a:pPr>
            <a:r>
              <a:rPr lang="en-US" dirty="0"/>
              <a:t>    D </a:t>
            </a:r>
            <a:r>
              <a:rPr lang="en-US" dirty="0" err="1"/>
              <a:t>d</a:t>
            </a:r>
            <a:r>
              <a:rPr lang="en-US" dirty="0"/>
              <a:t>;  </a:t>
            </a:r>
          </a:p>
          <a:p>
            <a:pPr marL="0" indent="0">
              <a:buNone/>
            </a:pPr>
            <a:r>
              <a:rPr lang="en-US" dirty="0"/>
              <a:t>    </a:t>
            </a:r>
            <a:r>
              <a:rPr lang="en-US" dirty="0" err="1"/>
              <a:t>d.mul</a:t>
            </a:r>
            <a:r>
              <a:rPr lang="en-US" dirty="0"/>
              <a:t>();  </a:t>
            </a:r>
          </a:p>
          <a:p>
            <a:pPr marL="0" indent="0">
              <a:buNone/>
            </a:pPr>
            <a:r>
              <a:rPr lang="en-US" dirty="0"/>
              <a:t>    return 0;  } </a:t>
            </a:r>
          </a:p>
        </p:txBody>
      </p:sp>
    </p:spTree>
    <p:extLst>
      <p:ext uri="{BB962C8B-B14F-4D97-AF65-F5344CB8AC3E}">
        <p14:creationId xmlns:p14="http://schemas.microsoft.com/office/powerpoint/2010/main" val="37936779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When static members are inherited, are they static for the entire hierarchy, or just that class?</a:t>
            </a:r>
          </a:p>
        </p:txBody>
      </p:sp>
      <p:sp>
        <p:nvSpPr>
          <p:cNvPr id="3" name="Content Placeholder 2"/>
          <p:cNvSpPr>
            <a:spLocks noGrp="1"/>
          </p:cNvSpPr>
          <p:nvPr>
            <p:ph idx="1"/>
          </p:nvPr>
        </p:nvSpPr>
        <p:spPr/>
        <p:txBody>
          <a:bodyPr>
            <a:normAutofit fontScale="40000" lnSpcReduction="20000"/>
          </a:bodyPr>
          <a:lstStyle/>
          <a:p>
            <a:pPr marL="0" indent="0">
              <a:buNone/>
            </a:pPr>
            <a:r>
              <a:rPr lang="en-US" dirty="0"/>
              <a:t>class </a:t>
            </a:r>
            <a:r>
              <a:rPr lang="en-US" dirty="0" err="1"/>
              <a:t>SomeClass</a:t>
            </a:r>
            <a:r>
              <a:rPr lang="en-US" dirty="0"/>
              <a:t>{</a:t>
            </a:r>
          </a:p>
          <a:p>
            <a:pPr marL="0" indent="0">
              <a:buNone/>
            </a:pPr>
            <a:r>
              <a:rPr lang="en-US" dirty="0"/>
              <a:t>    public:</a:t>
            </a:r>
          </a:p>
          <a:p>
            <a:pPr marL="0" indent="0">
              <a:buNone/>
            </a:pPr>
            <a:r>
              <a:rPr lang="en-US" dirty="0"/>
              <a:t>        </a:t>
            </a:r>
            <a:r>
              <a:rPr lang="en-US" dirty="0" err="1"/>
              <a:t>SomeClass</a:t>
            </a:r>
            <a:r>
              <a:rPr lang="en-US" dirty="0"/>
              <a:t>() {total++;}</a:t>
            </a:r>
          </a:p>
          <a:p>
            <a:pPr marL="0" indent="0">
              <a:buNone/>
            </a:pPr>
            <a:r>
              <a:rPr lang="en-US" dirty="0"/>
              <a:t>        static </a:t>
            </a:r>
            <a:r>
              <a:rPr lang="en-US" dirty="0" err="1"/>
              <a:t>int</a:t>
            </a:r>
            <a:r>
              <a:rPr lang="en-US" dirty="0"/>
              <a:t> total;</a:t>
            </a:r>
          </a:p>
          <a:p>
            <a:pPr marL="0" indent="0">
              <a:buNone/>
            </a:pPr>
            <a:r>
              <a:rPr lang="en-US" dirty="0"/>
              <a:t>        void Print(string n) { </a:t>
            </a:r>
            <a:r>
              <a:rPr lang="en-US" dirty="0" err="1"/>
              <a:t>cout</a:t>
            </a:r>
            <a:r>
              <a:rPr lang="en-US" dirty="0"/>
              <a:t> &lt;&lt; n &lt;&lt; ".total = " &lt;&lt; total &lt;&lt; </a:t>
            </a:r>
            <a:r>
              <a:rPr lang="en-US" dirty="0" err="1"/>
              <a:t>endl</a:t>
            </a:r>
            <a:r>
              <a:rPr lang="en-US" dirty="0"/>
              <a:t>; }};</a:t>
            </a:r>
          </a:p>
          <a:p>
            <a:pPr marL="0" indent="0">
              <a:buNone/>
            </a:pPr>
            <a:r>
              <a:rPr lang="en-US" dirty="0" err="1"/>
              <a:t>int</a:t>
            </a:r>
            <a:r>
              <a:rPr lang="en-US" dirty="0"/>
              <a:t> </a:t>
            </a:r>
            <a:r>
              <a:rPr lang="en-US" dirty="0" err="1"/>
              <a:t>SomeClass</a:t>
            </a:r>
            <a:r>
              <a:rPr lang="en-US" dirty="0"/>
              <a:t>::total = 0;</a:t>
            </a:r>
          </a:p>
          <a:p>
            <a:pPr marL="0" indent="0">
              <a:buNone/>
            </a:pPr>
            <a:r>
              <a:rPr lang="en-US" dirty="0"/>
              <a:t>class </a:t>
            </a:r>
            <a:r>
              <a:rPr lang="en-US" dirty="0" err="1"/>
              <a:t>SomeDerivedClass</a:t>
            </a:r>
            <a:r>
              <a:rPr lang="en-US" dirty="0"/>
              <a:t>: public </a:t>
            </a:r>
            <a:r>
              <a:rPr lang="en-US" dirty="0" err="1"/>
              <a:t>SomeClass</a:t>
            </a:r>
            <a:r>
              <a:rPr lang="en-US" dirty="0"/>
              <a:t>{</a:t>
            </a:r>
          </a:p>
          <a:p>
            <a:pPr marL="0" indent="0">
              <a:buNone/>
            </a:pPr>
            <a:r>
              <a:rPr lang="en-US" dirty="0"/>
              <a:t>    public:</a:t>
            </a:r>
          </a:p>
          <a:p>
            <a:pPr marL="0" indent="0">
              <a:buNone/>
            </a:pPr>
            <a:r>
              <a:rPr lang="en-US" dirty="0"/>
              <a:t>        </a:t>
            </a:r>
            <a:r>
              <a:rPr lang="en-US" dirty="0" err="1"/>
              <a:t>SomeDerivedClass</a:t>
            </a:r>
            <a:r>
              <a:rPr lang="en-US" dirty="0"/>
              <a:t>() {total++;}};</a:t>
            </a:r>
          </a:p>
          <a:p>
            <a:pPr marL="0" indent="0">
              <a:buNone/>
            </a:pPr>
            <a:r>
              <a:rPr lang="en-US" dirty="0"/>
              <a:t>int main(){</a:t>
            </a:r>
          </a:p>
          <a:p>
            <a:pPr marL="0" indent="0">
              <a:buNone/>
            </a:pPr>
            <a:r>
              <a:rPr lang="en-US" dirty="0"/>
              <a:t>    </a:t>
            </a:r>
            <a:r>
              <a:rPr lang="en-US" dirty="0" err="1"/>
              <a:t>SomeClass</a:t>
            </a:r>
            <a:r>
              <a:rPr lang="en-US" dirty="0"/>
              <a:t> A;</a:t>
            </a:r>
          </a:p>
          <a:p>
            <a:pPr marL="0" indent="0">
              <a:buNone/>
            </a:pPr>
            <a:r>
              <a:rPr lang="en-US" dirty="0"/>
              <a:t>    </a:t>
            </a:r>
            <a:r>
              <a:rPr lang="en-US" dirty="0" err="1"/>
              <a:t>SomeClass</a:t>
            </a:r>
            <a:r>
              <a:rPr lang="en-US" dirty="0"/>
              <a:t> B;</a:t>
            </a:r>
          </a:p>
          <a:p>
            <a:pPr marL="0" indent="0">
              <a:buNone/>
            </a:pPr>
            <a:r>
              <a:rPr lang="en-US" dirty="0"/>
              <a:t>    </a:t>
            </a:r>
            <a:r>
              <a:rPr lang="en-US" dirty="0" err="1"/>
              <a:t>SomeDerivedClass</a:t>
            </a:r>
            <a:r>
              <a:rPr lang="en-US" dirty="0"/>
              <a:t> C;</a:t>
            </a:r>
          </a:p>
          <a:p>
            <a:pPr marL="0" indent="0">
              <a:buNone/>
            </a:pPr>
            <a:r>
              <a:rPr lang="en-US" dirty="0"/>
              <a:t>    </a:t>
            </a:r>
            <a:r>
              <a:rPr lang="en-US" dirty="0" err="1"/>
              <a:t>A.Print</a:t>
            </a:r>
            <a:r>
              <a:rPr lang="en-US" dirty="0"/>
              <a:t>("A");</a:t>
            </a:r>
          </a:p>
          <a:p>
            <a:pPr marL="0" indent="0">
              <a:buNone/>
            </a:pPr>
            <a:r>
              <a:rPr lang="en-US" dirty="0"/>
              <a:t>    </a:t>
            </a:r>
            <a:r>
              <a:rPr lang="en-US" dirty="0" err="1"/>
              <a:t>B.Print</a:t>
            </a:r>
            <a:r>
              <a:rPr lang="en-US" dirty="0"/>
              <a:t>("B");</a:t>
            </a:r>
          </a:p>
          <a:p>
            <a:pPr marL="0" indent="0">
              <a:buNone/>
            </a:pPr>
            <a:r>
              <a:rPr lang="en-US" dirty="0"/>
              <a:t>    </a:t>
            </a:r>
            <a:r>
              <a:rPr lang="en-US" dirty="0" err="1"/>
              <a:t>C.Print</a:t>
            </a:r>
            <a:r>
              <a:rPr lang="en-US" dirty="0"/>
              <a:t>("C");</a:t>
            </a:r>
          </a:p>
          <a:p>
            <a:pPr marL="0" indent="0">
              <a:buNone/>
            </a:pPr>
            <a:r>
              <a:rPr lang="en-US" dirty="0"/>
              <a:t>    return 0;}</a:t>
            </a:r>
          </a:p>
        </p:txBody>
      </p:sp>
    </p:spTree>
    <p:extLst>
      <p:ext uri="{BB962C8B-B14F-4D97-AF65-F5344CB8AC3E}">
        <p14:creationId xmlns:p14="http://schemas.microsoft.com/office/powerpoint/2010/main" val="24737337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495675" y="2701131"/>
            <a:ext cx="5200650" cy="2600325"/>
          </a:xfrm>
          <a:prstGeom prst="rect">
            <a:avLst/>
          </a:prstGeom>
        </p:spPr>
      </p:pic>
    </p:spTree>
    <p:extLst>
      <p:ext uri="{BB962C8B-B14F-4D97-AF65-F5344CB8AC3E}">
        <p14:creationId xmlns:p14="http://schemas.microsoft.com/office/powerpoint/2010/main" val="4082573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F3E4-35B6-46B5-96FE-AA3D2B2FD194}"/>
              </a:ext>
            </a:extLst>
          </p:cNvPr>
          <p:cNvSpPr>
            <a:spLocks noGrp="1"/>
          </p:cNvSpPr>
          <p:nvPr>
            <p:ph type="title"/>
          </p:nvPr>
        </p:nvSpPr>
        <p:spPr/>
        <p:txBody>
          <a:bodyPr/>
          <a:lstStyle/>
          <a:p>
            <a:pPr algn="ctr"/>
            <a:r>
              <a:rPr lang="en-US" b="1" dirty="0"/>
              <a:t>Task</a:t>
            </a:r>
          </a:p>
        </p:txBody>
      </p:sp>
      <p:sp>
        <p:nvSpPr>
          <p:cNvPr id="3" name="Content Placeholder 2">
            <a:extLst>
              <a:ext uri="{FF2B5EF4-FFF2-40B4-BE49-F238E27FC236}">
                <a16:creationId xmlns:a16="http://schemas.microsoft.com/office/drawing/2014/main" id="{39B15B08-1F57-4A1E-B206-C311F85C4E1A}"/>
              </a:ext>
            </a:extLst>
          </p:cNvPr>
          <p:cNvSpPr>
            <a:spLocks noGrp="1"/>
          </p:cNvSpPr>
          <p:nvPr>
            <p:ph idx="1"/>
          </p:nvPr>
        </p:nvSpPr>
        <p:spPr/>
        <p:txBody>
          <a:bodyPr/>
          <a:lstStyle/>
          <a:p>
            <a:pPr algn="just"/>
            <a:r>
              <a:rPr lang="en-US" dirty="0">
                <a:solidFill>
                  <a:srgbClr val="000000"/>
                </a:solidFill>
                <a:effectLst/>
                <a:latin typeface="Calibri" panose="020F0502020204030204" pitchFamily="34" charset="0"/>
                <a:ea typeface="Calibri" panose="020F0502020204030204" pitchFamily="34" charset="0"/>
                <a:cs typeface="Cambria" panose="02040503050406030204" pitchFamily="18" charset="0"/>
              </a:rPr>
              <a:t>Create a class named </a:t>
            </a:r>
            <a:r>
              <a:rPr lang="en-US" b="1" dirty="0" err="1">
                <a:solidFill>
                  <a:srgbClr val="000000"/>
                </a:solidFill>
                <a:effectLst/>
                <a:latin typeface="Calibri" panose="020F0502020204030204" pitchFamily="34" charset="0"/>
                <a:ea typeface="Calibri" panose="020F0502020204030204" pitchFamily="34" charset="0"/>
                <a:cs typeface="Cambria" panose="02040503050406030204" pitchFamily="18" charset="0"/>
              </a:rPr>
              <a:t>MusicalComposition</a:t>
            </a:r>
            <a:r>
              <a:rPr lang="en-US" b="1" dirty="0">
                <a:solidFill>
                  <a:srgbClr val="000000"/>
                </a:solidFill>
                <a:effectLst/>
                <a:latin typeface="Calibri" panose="020F0502020204030204" pitchFamily="34" charset="0"/>
                <a:ea typeface="Calibri" panose="020F0502020204030204" pitchFamily="34" charset="0"/>
                <a:cs typeface="Cambria" panose="02040503050406030204" pitchFamily="18" charset="0"/>
              </a:rPr>
              <a:t> </a:t>
            </a:r>
            <a:r>
              <a:rPr lang="en-US" dirty="0">
                <a:solidFill>
                  <a:srgbClr val="000000"/>
                </a:solidFill>
                <a:effectLst/>
                <a:latin typeface="Calibri" panose="020F0502020204030204" pitchFamily="34" charset="0"/>
                <a:ea typeface="Calibri" panose="020F0502020204030204" pitchFamily="34" charset="0"/>
                <a:cs typeface="Cambria" panose="02040503050406030204" pitchFamily="18" charset="0"/>
              </a:rPr>
              <a:t>that contains fields for title, composer, and year written(attribute only accessible by its subclass). Include a setter function that requires all three values and an appropriate display function. The child class </a:t>
            </a:r>
            <a:r>
              <a:rPr lang="en-US" b="1" dirty="0" err="1">
                <a:solidFill>
                  <a:srgbClr val="000000"/>
                </a:solidFill>
                <a:effectLst/>
                <a:latin typeface="Calibri" panose="020F0502020204030204" pitchFamily="34" charset="0"/>
                <a:ea typeface="Calibri" panose="020F0502020204030204" pitchFamily="34" charset="0"/>
                <a:cs typeface="Cambria" panose="02040503050406030204" pitchFamily="18" charset="0"/>
              </a:rPr>
              <a:t>NationalAnthem</a:t>
            </a:r>
            <a:r>
              <a:rPr lang="en-US" b="1" dirty="0">
                <a:solidFill>
                  <a:srgbClr val="000000"/>
                </a:solidFill>
                <a:effectLst/>
                <a:latin typeface="Calibri" panose="020F0502020204030204" pitchFamily="34" charset="0"/>
                <a:ea typeface="Calibri" panose="020F0502020204030204" pitchFamily="34" charset="0"/>
                <a:cs typeface="Cambria" panose="02040503050406030204" pitchFamily="18" charset="0"/>
              </a:rPr>
              <a:t> </a:t>
            </a:r>
            <a:r>
              <a:rPr lang="en-US" dirty="0">
                <a:solidFill>
                  <a:srgbClr val="000000"/>
                </a:solidFill>
                <a:effectLst/>
                <a:latin typeface="Calibri" panose="020F0502020204030204" pitchFamily="34" charset="0"/>
                <a:ea typeface="Calibri" panose="020F0502020204030204" pitchFamily="34" charset="0"/>
                <a:cs typeface="Cambria" panose="02040503050406030204" pitchFamily="18" charset="0"/>
              </a:rPr>
              <a:t>contains an additional field that holds the name of the anthem’s nation. The child class </a:t>
            </a:r>
            <a:r>
              <a:rPr lang="en-US" dirty="0">
                <a:solidFill>
                  <a:srgbClr val="000000"/>
                </a:solidFill>
                <a:latin typeface="Calibri" panose="020F0502020204030204" pitchFamily="34" charset="0"/>
                <a:ea typeface="Calibri" panose="020F0502020204030204" pitchFamily="34" charset="0"/>
                <a:cs typeface="Cambria" panose="02040503050406030204" pitchFamily="18" charset="0"/>
              </a:rPr>
              <a:t>setter</a:t>
            </a:r>
            <a:r>
              <a:rPr lang="en-US" dirty="0">
                <a:solidFill>
                  <a:srgbClr val="000000"/>
                </a:solidFill>
                <a:effectLst/>
                <a:latin typeface="Calibri" panose="020F0502020204030204" pitchFamily="34" charset="0"/>
                <a:ea typeface="Calibri" panose="020F0502020204030204" pitchFamily="34" charset="0"/>
                <a:cs typeface="Cambria" panose="02040503050406030204" pitchFamily="18" charset="0"/>
              </a:rPr>
              <a:t> requires a value for this additional field. The child class also contains a display function. Write a main() function that instantiates object of </a:t>
            </a:r>
            <a:r>
              <a:rPr lang="en-US" dirty="0">
                <a:solidFill>
                  <a:srgbClr val="000000"/>
                </a:solidFill>
                <a:latin typeface="Calibri" panose="020F0502020204030204" pitchFamily="34" charset="0"/>
                <a:ea typeface="Calibri" panose="020F0502020204030204" pitchFamily="34" charset="0"/>
                <a:cs typeface="Cambria" panose="02040503050406030204" pitchFamily="18" charset="0"/>
              </a:rPr>
              <a:t>subclass</a:t>
            </a:r>
            <a:r>
              <a:rPr lang="en-US" dirty="0">
                <a:solidFill>
                  <a:srgbClr val="000000"/>
                </a:solidFill>
                <a:effectLst/>
                <a:latin typeface="Calibri" panose="020F0502020204030204" pitchFamily="34" charset="0"/>
                <a:ea typeface="Calibri" panose="020F0502020204030204" pitchFamily="34" charset="0"/>
                <a:cs typeface="Cambria" panose="02040503050406030204" pitchFamily="18" charset="0"/>
              </a:rPr>
              <a:t> and call both display functions . </a:t>
            </a:r>
            <a:endParaRPr lang="en-US"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a:p>
            <a:endParaRPr lang="en-US" dirty="0"/>
          </a:p>
        </p:txBody>
      </p:sp>
    </p:spTree>
    <p:extLst>
      <p:ext uri="{BB962C8B-B14F-4D97-AF65-F5344CB8AC3E}">
        <p14:creationId xmlns:p14="http://schemas.microsoft.com/office/powerpoint/2010/main" val="2123505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a:t>
            </a:r>
          </a:p>
        </p:txBody>
      </p:sp>
      <p:sp>
        <p:nvSpPr>
          <p:cNvPr id="3" name="Content Placeholder 2"/>
          <p:cNvSpPr>
            <a:spLocks noGrp="1"/>
          </p:cNvSpPr>
          <p:nvPr>
            <p:ph idx="1"/>
          </p:nvPr>
        </p:nvSpPr>
        <p:spPr/>
        <p:txBody>
          <a:bodyPr>
            <a:noAutofit/>
          </a:bodyPr>
          <a:lstStyle/>
          <a:p>
            <a:pPr marL="0" indent="0">
              <a:buNone/>
            </a:pPr>
            <a:r>
              <a:rPr lang="en-US" sz="1200" dirty="0"/>
              <a:t>#include &lt;</a:t>
            </a:r>
            <a:r>
              <a:rPr lang="en-US" sz="1200" dirty="0" err="1"/>
              <a:t>iostream</a:t>
            </a:r>
            <a:r>
              <a:rPr lang="en-US" sz="1200" dirty="0"/>
              <a:t>&gt;  </a:t>
            </a:r>
          </a:p>
          <a:p>
            <a:pPr marL="0" indent="0">
              <a:buNone/>
            </a:pPr>
            <a:r>
              <a:rPr lang="en-US" sz="1200" dirty="0"/>
              <a:t>#include &lt;String&gt;</a:t>
            </a:r>
          </a:p>
          <a:p>
            <a:pPr marL="0" indent="0">
              <a:buNone/>
            </a:pPr>
            <a:r>
              <a:rPr lang="en-US" sz="1200" dirty="0"/>
              <a:t>#include&lt;</a:t>
            </a:r>
            <a:r>
              <a:rPr lang="en-US" sz="1200" dirty="0" err="1"/>
              <a:t>ios</a:t>
            </a:r>
            <a:r>
              <a:rPr lang="en-US" sz="1200" dirty="0"/>
              <a:t>&gt; //used to get stream size</a:t>
            </a:r>
          </a:p>
          <a:p>
            <a:pPr marL="0" indent="0">
              <a:buNone/>
            </a:pPr>
            <a:r>
              <a:rPr lang="en-US" sz="1200" dirty="0"/>
              <a:t>#include&lt;limits&gt; //used to get numeric limits</a:t>
            </a:r>
          </a:p>
          <a:p>
            <a:pPr marL="0" indent="0">
              <a:buNone/>
            </a:pPr>
            <a:r>
              <a:rPr lang="en-US" sz="1200" dirty="0"/>
              <a:t>using namespace </a:t>
            </a:r>
            <a:r>
              <a:rPr lang="en-US" sz="1200" dirty="0" err="1"/>
              <a:t>std</a:t>
            </a:r>
            <a:r>
              <a:rPr lang="en-US" sz="1200" dirty="0"/>
              <a:t>;  </a:t>
            </a:r>
          </a:p>
          <a:p>
            <a:pPr marL="0" indent="0">
              <a:buNone/>
            </a:pPr>
            <a:r>
              <a:rPr lang="en-US" sz="1200" dirty="0"/>
              <a:t>class </a:t>
            </a:r>
            <a:r>
              <a:rPr lang="en-US" sz="1200" dirty="0" err="1"/>
              <a:t>MusicComposition</a:t>
            </a:r>
            <a:r>
              <a:rPr lang="en-US" sz="1200" dirty="0"/>
              <a:t>  {  </a:t>
            </a:r>
          </a:p>
          <a:p>
            <a:pPr marL="0" indent="0">
              <a:buNone/>
            </a:pPr>
            <a:r>
              <a:rPr lang="en-US" sz="1200" dirty="0"/>
              <a:t>protected:</a:t>
            </a:r>
          </a:p>
          <a:p>
            <a:pPr marL="0" indent="0">
              <a:buNone/>
            </a:pPr>
            <a:r>
              <a:rPr lang="en-US" sz="1200" dirty="0"/>
              <a:t>	string </a:t>
            </a:r>
            <a:r>
              <a:rPr lang="en-US" sz="1200" dirty="0" err="1"/>
              <a:t>title,compose</a:t>
            </a:r>
            <a:r>
              <a:rPr lang="en-US" sz="1200" dirty="0"/>
              <a:t>;</a:t>
            </a:r>
          </a:p>
          <a:p>
            <a:pPr marL="0" indent="0">
              <a:buNone/>
            </a:pPr>
            <a:r>
              <a:rPr lang="en-US" sz="1200" dirty="0"/>
              <a:t>	</a:t>
            </a:r>
            <a:r>
              <a:rPr lang="en-US" sz="1200" dirty="0" err="1"/>
              <a:t>int</a:t>
            </a:r>
            <a:r>
              <a:rPr lang="en-US" sz="1200" dirty="0"/>
              <a:t> year;</a:t>
            </a:r>
          </a:p>
          <a:p>
            <a:pPr marL="0" indent="0">
              <a:buNone/>
            </a:pPr>
            <a:r>
              <a:rPr lang="en-US" sz="1200" dirty="0"/>
              <a:t>    public: </a:t>
            </a:r>
          </a:p>
          <a:p>
            <a:pPr marL="0" indent="0">
              <a:buNone/>
            </a:pPr>
            <a:r>
              <a:rPr lang="en-US" sz="1200" dirty="0"/>
              <a:t>	void </a:t>
            </a:r>
            <a:r>
              <a:rPr lang="en-US" sz="1200" dirty="0" err="1"/>
              <a:t>setA</a:t>
            </a:r>
            <a:r>
              <a:rPr lang="en-US" sz="1200" dirty="0"/>
              <a:t>(){</a:t>
            </a:r>
          </a:p>
          <a:p>
            <a:pPr marL="0" indent="0">
              <a:buNone/>
            </a:pPr>
            <a:r>
              <a:rPr lang="en-US" sz="1200" dirty="0"/>
              <a:t>		</a:t>
            </a:r>
            <a:r>
              <a:rPr lang="en-US" sz="1200" dirty="0" err="1"/>
              <a:t>cout</a:t>
            </a:r>
            <a:r>
              <a:rPr lang="en-US" sz="1200" dirty="0"/>
              <a:t> &lt;&lt; "enter title"&lt;&lt; </a:t>
            </a:r>
            <a:r>
              <a:rPr lang="en-US" sz="1200" dirty="0" err="1"/>
              <a:t>endl</a:t>
            </a:r>
            <a:r>
              <a:rPr lang="en-US" sz="1200" dirty="0"/>
              <a:t>;</a:t>
            </a:r>
          </a:p>
          <a:p>
            <a:pPr marL="0" indent="0">
              <a:buNone/>
            </a:pPr>
            <a:r>
              <a:rPr lang="en-US" sz="1200" dirty="0"/>
              <a:t>		</a:t>
            </a:r>
            <a:r>
              <a:rPr lang="en-US" sz="1200" dirty="0" err="1"/>
              <a:t>getline</a:t>
            </a:r>
            <a:r>
              <a:rPr lang="en-US" sz="1200" dirty="0"/>
              <a:t>(</a:t>
            </a:r>
            <a:r>
              <a:rPr lang="en-US" sz="1200" dirty="0" err="1"/>
              <a:t>cin</a:t>
            </a:r>
            <a:r>
              <a:rPr lang="en-US" sz="1200" dirty="0"/>
              <a:t> ,title);</a:t>
            </a:r>
          </a:p>
          <a:p>
            <a:pPr marL="0" indent="0">
              <a:buNone/>
            </a:pPr>
            <a:r>
              <a:rPr lang="en-US" sz="1200" dirty="0"/>
              <a:t>		</a:t>
            </a:r>
            <a:r>
              <a:rPr lang="en-US" sz="1200" dirty="0" err="1"/>
              <a:t>cout</a:t>
            </a:r>
            <a:r>
              <a:rPr lang="en-US" sz="1200" dirty="0"/>
              <a:t> &lt;&lt; "composer"&lt;&lt; </a:t>
            </a:r>
            <a:r>
              <a:rPr lang="en-US" sz="1200" dirty="0" err="1"/>
              <a:t>endl</a:t>
            </a:r>
            <a:r>
              <a:rPr lang="en-US" sz="1200" dirty="0"/>
              <a:t>;</a:t>
            </a:r>
          </a:p>
          <a:p>
            <a:pPr marL="0" indent="0">
              <a:buNone/>
            </a:pPr>
            <a:r>
              <a:rPr lang="en-US" sz="1200" dirty="0"/>
              <a:t>		</a:t>
            </a:r>
            <a:r>
              <a:rPr lang="en-US" sz="1200" dirty="0" err="1"/>
              <a:t>getline</a:t>
            </a:r>
            <a:r>
              <a:rPr lang="en-US" sz="1200" dirty="0"/>
              <a:t>(</a:t>
            </a:r>
            <a:r>
              <a:rPr lang="en-US" sz="1200" dirty="0" err="1"/>
              <a:t>cin</a:t>
            </a:r>
            <a:r>
              <a:rPr lang="en-US" sz="1200" dirty="0"/>
              <a:t> ,compose);</a:t>
            </a:r>
          </a:p>
          <a:p>
            <a:pPr marL="0" indent="0">
              <a:buNone/>
            </a:pPr>
            <a:r>
              <a:rPr lang="en-US" sz="1200" dirty="0"/>
              <a:t>		</a:t>
            </a:r>
            <a:r>
              <a:rPr lang="en-US" sz="1200" dirty="0" err="1"/>
              <a:t>cout</a:t>
            </a:r>
            <a:r>
              <a:rPr lang="en-US" sz="1200" dirty="0"/>
              <a:t> &lt;&lt; "enter year"&lt;&lt; </a:t>
            </a:r>
            <a:r>
              <a:rPr lang="en-US" sz="1200" dirty="0" err="1"/>
              <a:t>endl</a:t>
            </a:r>
            <a:r>
              <a:rPr lang="en-US" sz="1200" dirty="0"/>
              <a:t>;</a:t>
            </a:r>
          </a:p>
          <a:p>
            <a:pPr marL="0" indent="0">
              <a:buNone/>
            </a:pPr>
            <a:r>
              <a:rPr lang="en-US" sz="1200" dirty="0"/>
              <a:t>		</a:t>
            </a:r>
            <a:r>
              <a:rPr lang="en-US" sz="1200" dirty="0" err="1"/>
              <a:t>cin</a:t>
            </a:r>
            <a:r>
              <a:rPr lang="en-US" sz="1200" dirty="0"/>
              <a:t> &gt;&gt; year;</a:t>
            </a:r>
          </a:p>
          <a:p>
            <a:pPr marL="0" indent="0">
              <a:buNone/>
            </a:pPr>
            <a:r>
              <a:rPr lang="en-US" sz="1200" dirty="0"/>
              <a:t>	} </a:t>
            </a:r>
          </a:p>
        </p:txBody>
      </p:sp>
    </p:spTree>
    <p:extLst>
      <p:ext uri="{BB962C8B-B14F-4D97-AF65-F5344CB8AC3E}">
        <p14:creationId xmlns:p14="http://schemas.microsoft.com/office/powerpoint/2010/main" val="2505393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94904-D0A9-41F7-80D6-7380613C0F31}"/>
              </a:ext>
            </a:extLst>
          </p:cNvPr>
          <p:cNvSpPr>
            <a:spLocks noGrp="1"/>
          </p:cNvSpPr>
          <p:nvPr>
            <p:ph type="title"/>
          </p:nvPr>
        </p:nvSpPr>
        <p:spPr/>
        <p:txBody>
          <a:bodyPr/>
          <a:lstStyle/>
          <a:p>
            <a:pPr algn="ctr"/>
            <a:r>
              <a:rPr lang="en-US" b="1" i="0" dirty="0">
                <a:solidFill>
                  <a:srgbClr val="40424E"/>
                </a:solidFill>
                <a:effectLst/>
                <a:latin typeface="urw-din"/>
              </a:rPr>
              <a:t>Syntax</a:t>
            </a:r>
            <a:r>
              <a:rPr lang="en-US" b="0" i="0" dirty="0">
                <a:solidFill>
                  <a:srgbClr val="40424E"/>
                </a:solidFill>
                <a:effectLst/>
                <a:latin typeface="urw-din"/>
              </a:rPr>
              <a:t>: </a:t>
            </a:r>
            <a:endParaRPr lang="en-US" dirty="0"/>
          </a:p>
        </p:txBody>
      </p:sp>
      <p:pic>
        <p:nvPicPr>
          <p:cNvPr id="5" name="Content Placeholder 4">
            <a:extLst>
              <a:ext uri="{FF2B5EF4-FFF2-40B4-BE49-F238E27FC236}">
                <a16:creationId xmlns:a16="http://schemas.microsoft.com/office/drawing/2014/main" id="{B0C40F86-DC63-4C3E-877D-37F8AEC9CD31}"/>
              </a:ext>
            </a:extLst>
          </p:cNvPr>
          <p:cNvPicPr>
            <a:picLocks noGrp="1" noChangeAspect="1"/>
          </p:cNvPicPr>
          <p:nvPr>
            <p:ph idx="1"/>
          </p:nvPr>
        </p:nvPicPr>
        <p:blipFill>
          <a:blip r:embed="rId2"/>
          <a:stretch>
            <a:fillRect/>
          </a:stretch>
        </p:blipFill>
        <p:spPr>
          <a:xfrm>
            <a:off x="2040835" y="2305879"/>
            <a:ext cx="7036903" cy="3525078"/>
          </a:xfrm>
        </p:spPr>
      </p:pic>
    </p:spTree>
    <p:extLst>
      <p:ext uri="{BB962C8B-B14F-4D97-AF65-F5344CB8AC3E}">
        <p14:creationId xmlns:p14="http://schemas.microsoft.com/office/powerpoint/2010/main" val="34157784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void display()  {  </a:t>
            </a:r>
          </a:p>
          <a:p>
            <a:pPr marL="0" indent="0">
              <a:buNone/>
            </a:pPr>
            <a:r>
              <a:rPr lang="en-US" dirty="0"/>
              <a:t>        </a:t>
            </a:r>
            <a:r>
              <a:rPr lang="en-US" dirty="0" err="1"/>
              <a:t>cout</a:t>
            </a:r>
            <a:r>
              <a:rPr lang="en-US" dirty="0"/>
              <a:t> &lt;&lt; title &lt;&lt; compose &lt;&lt; year &lt;&lt;</a:t>
            </a:r>
            <a:r>
              <a:rPr lang="en-US" dirty="0" err="1"/>
              <a:t>endl</a:t>
            </a:r>
            <a:r>
              <a:rPr lang="en-US" dirty="0"/>
              <a:t>;  }  };  </a:t>
            </a:r>
          </a:p>
          <a:p>
            <a:pPr marL="0" indent="0">
              <a:buNone/>
            </a:pPr>
            <a:r>
              <a:rPr lang="en-US" dirty="0"/>
              <a:t>class </a:t>
            </a:r>
            <a:r>
              <a:rPr lang="en-US" dirty="0" err="1"/>
              <a:t>NationalAnthem</a:t>
            </a:r>
            <a:r>
              <a:rPr lang="en-US" dirty="0"/>
              <a:t> : public </a:t>
            </a:r>
            <a:r>
              <a:rPr lang="en-US" dirty="0" err="1"/>
              <a:t>MusicComposition</a:t>
            </a:r>
            <a:r>
              <a:rPr lang="en-US" dirty="0"/>
              <a:t>{  </a:t>
            </a:r>
          </a:p>
          <a:p>
            <a:pPr marL="0" indent="0">
              <a:buNone/>
            </a:pPr>
            <a:r>
              <a:rPr lang="en-US" dirty="0"/>
              <a:t>    public:  </a:t>
            </a:r>
          </a:p>
          <a:p>
            <a:pPr marL="0" indent="0">
              <a:buNone/>
            </a:pPr>
            <a:r>
              <a:rPr lang="en-US" dirty="0"/>
              <a:t>    string name;</a:t>
            </a:r>
          </a:p>
          <a:p>
            <a:pPr marL="0" indent="0">
              <a:buNone/>
            </a:pPr>
            <a:r>
              <a:rPr lang="en-US" dirty="0"/>
              <a:t>	void </a:t>
            </a:r>
            <a:r>
              <a:rPr lang="en-US" dirty="0" err="1"/>
              <a:t>setB</a:t>
            </a:r>
            <a:r>
              <a:rPr lang="en-US" dirty="0"/>
              <a:t>(){</a:t>
            </a:r>
          </a:p>
          <a:p>
            <a:pPr marL="0" indent="0">
              <a:buNone/>
            </a:pPr>
            <a:r>
              <a:rPr lang="en-US" dirty="0"/>
              <a:t>		</a:t>
            </a:r>
            <a:r>
              <a:rPr lang="en-US" dirty="0" err="1"/>
              <a:t>cout</a:t>
            </a:r>
            <a:r>
              <a:rPr lang="en-US" dirty="0"/>
              <a:t> &lt;&lt; "enter name"&lt;&lt; </a:t>
            </a:r>
            <a:r>
              <a:rPr lang="en-US" dirty="0" err="1"/>
              <a:t>endl</a:t>
            </a:r>
            <a:r>
              <a:rPr lang="en-US" dirty="0"/>
              <a:t>;</a:t>
            </a:r>
          </a:p>
          <a:p>
            <a:pPr marL="0" indent="0">
              <a:buNone/>
            </a:pPr>
            <a:r>
              <a:rPr lang="en-US" dirty="0"/>
              <a:t>		</a:t>
            </a:r>
            <a:r>
              <a:rPr lang="en-US" dirty="0" err="1"/>
              <a:t>cin.ignore</a:t>
            </a:r>
            <a:r>
              <a:rPr lang="en-US" dirty="0"/>
              <a:t>(); //clear buffer before taking new line</a:t>
            </a:r>
          </a:p>
          <a:p>
            <a:pPr marL="0" indent="0">
              <a:buNone/>
            </a:pPr>
            <a:r>
              <a:rPr lang="en-US" dirty="0"/>
              <a:t>		</a:t>
            </a:r>
            <a:r>
              <a:rPr lang="en-US" dirty="0" err="1"/>
              <a:t>getline</a:t>
            </a:r>
            <a:r>
              <a:rPr lang="en-US" dirty="0"/>
              <a:t>(</a:t>
            </a:r>
            <a:r>
              <a:rPr lang="en-US" dirty="0" err="1"/>
              <a:t>cin</a:t>
            </a:r>
            <a:r>
              <a:rPr lang="en-US" dirty="0"/>
              <a:t> ,name);</a:t>
            </a:r>
          </a:p>
          <a:p>
            <a:pPr marL="0" indent="0">
              <a:buNone/>
            </a:pPr>
            <a:endParaRPr lang="en-US" dirty="0"/>
          </a:p>
          <a:p>
            <a:pPr marL="0" indent="0">
              <a:buNone/>
            </a:pPr>
            <a:r>
              <a:rPr lang="en-US" dirty="0"/>
              <a:t>	}</a:t>
            </a:r>
          </a:p>
          <a:p>
            <a:pPr marL="0" indent="0">
              <a:buNone/>
            </a:pPr>
            <a:r>
              <a:rPr lang="en-US" dirty="0"/>
              <a:t>    void display()  {  </a:t>
            </a:r>
          </a:p>
          <a:p>
            <a:pPr marL="0" indent="0">
              <a:buNone/>
            </a:pPr>
            <a:r>
              <a:rPr lang="en-US" dirty="0"/>
              <a:t>        </a:t>
            </a:r>
            <a:r>
              <a:rPr lang="en-US" dirty="0" err="1"/>
              <a:t>cout</a:t>
            </a:r>
            <a:r>
              <a:rPr lang="en-US" dirty="0"/>
              <a:t> &lt;&lt; name &lt;&lt; </a:t>
            </a:r>
            <a:r>
              <a:rPr lang="en-US" dirty="0" err="1"/>
              <a:t>endl</a:t>
            </a:r>
            <a:r>
              <a:rPr lang="en-US" dirty="0"/>
              <a:t>;  }  }; </a:t>
            </a:r>
          </a:p>
        </p:txBody>
      </p:sp>
    </p:spTree>
    <p:extLst>
      <p:ext uri="{BB962C8B-B14F-4D97-AF65-F5344CB8AC3E}">
        <p14:creationId xmlns:p14="http://schemas.microsoft.com/office/powerpoint/2010/main" val="28429879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a:t>
            </a:r>
            <a:endParaRPr lang="en-US" dirty="0"/>
          </a:p>
        </p:txBody>
      </p:sp>
      <p:sp>
        <p:nvSpPr>
          <p:cNvPr id="3" name="Content Placeholder 2"/>
          <p:cNvSpPr>
            <a:spLocks noGrp="1"/>
          </p:cNvSpPr>
          <p:nvPr>
            <p:ph idx="1"/>
          </p:nvPr>
        </p:nvSpPr>
        <p:spPr/>
        <p:txBody>
          <a:bodyPr/>
          <a:lstStyle/>
          <a:p>
            <a:pPr marL="0" indent="0">
              <a:buNone/>
            </a:pPr>
            <a:r>
              <a:rPr lang="en-US" dirty="0" err="1"/>
              <a:t>int</a:t>
            </a:r>
            <a:r>
              <a:rPr lang="en-US" dirty="0"/>
              <a:t> main()  {  </a:t>
            </a:r>
          </a:p>
          <a:p>
            <a:pPr marL="0" indent="0">
              <a:buNone/>
            </a:pPr>
            <a:r>
              <a:rPr lang="en-US" dirty="0"/>
              <a:t>    </a:t>
            </a:r>
            <a:r>
              <a:rPr lang="en-US" dirty="0" err="1"/>
              <a:t>NationalAnthem</a:t>
            </a:r>
            <a:r>
              <a:rPr lang="en-US" dirty="0"/>
              <a:t> n; </a:t>
            </a:r>
          </a:p>
          <a:p>
            <a:pPr marL="0" indent="0">
              <a:buNone/>
            </a:pPr>
            <a:r>
              <a:rPr lang="en-US" dirty="0"/>
              <a:t>	</a:t>
            </a:r>
            <a:r>
              <a:rPr lang="en-US" dirty="0" err="1"/>
              <a:t>n.setA</a:t>
            </a:r>
            <a:r>
              <a:rPr lang="en-US" dirty="0"/>
              <a:t>() ;</a:t>
            </a:r>
          </a:p>
          <a:p>
            <a:pPr marL="0" indent="0">
              <a:buNone/>
            </a:pPr>
            <a:r>
              <a:rPr lang="en-US" dirty="0"/>
              <a:t>	</a:t>
            </a:r>
            <a:r>
              <a:rPr lang="en-US" dirty="0" err="1"/>
              <a:t>n.setB</a:t>
            </a:r>
            <a:r>
              <a:rPr lang="en-US" dirty="0"/>
              <a:t>();</a:t>
            </a:r>
          </a:p>
          <a:p>
            <a:pPr marL="0" indent="0">
              <a:buNone/>
            </a:pPr>
            <a:r>
              <a:rPr lang="en-US" dirty="0"/>
              <a:t>    </a:t>
            </a:r>
            <a:r>
              <a:rPr lang="en-US" dirty="0" err="1"/>
              <a:t>n.MusicComposition</a:t>
            </a:r>
            <a:r>
              <a:rPr lang="en-US" dirty="0"/>
              <a:t>::display();  </a:t>
            </a:r>
          </a:p>
          <a:p>
            <a:pPr marL="0" indent="0">
              <a:buNone/>
            </a:pPr>
            <a:r>
              <a:rPr lang="en-US" dirty="0"/>
              <a:t>    </a:t>
            </a:r>
            <a:r>
              <a:rPr lang="en-US" dirty="0" err="1"/>
              <a:t>n.display</a:t>
            </a:r>
            <a:r>
              <a:rPr lang="en-US" dirty="0"/>
              <a:t>();</a:t>
            </a:r>
          </a:p>
          <a:p>
            <a:pPr marL="0" indent="0">
              <a:buNone/>
            </a:pPr>
            <a:r>
              <a:rPr lang="en-US" dirty="0"/>
              <a:t>    return 0;  } </a:t>
            </a:r>
          </a:p>
        </p:txBody>
      </p:sp>
    </p:spTree>
    <p:extLst>
      <p:ext uri="{BB962C8B-B14F-4D97-AF65-F5344CB8AC3E}">
        <p14:creationId xmlns:p14="http://schemas.microsoft.com/office/powerpoint/2010/main" val="10598835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1F1A5-BA17-45AC-A722-AE82E7234450}"/>
              </a:ext>
            </a:extLst>
          </p:cNvPr>
          <p:cNvSpPr>
            <a:spLocks noGrp="1"/>
          </p:cNvSpPr>
          <p:nvPr>
            <p:ph type="title"/>
          </p:nvPr>
        </p:nvSpPr>
        <p:spPr/>
        <p:txBody>
          <a:bodyPr/>
          <a:lstStyle/>
          <a:p>
            <a:r>
              <a:rPr lang="en-US" sz="4400" b="1" i="0" u="none" strike="noStrike" baseline="0" dirty="0">
                <a:latin typeface="GoudySans-Bold"/>
              </a:rPr>
              <a:t>Constructors and Destructors in Derived Classes</a:t>
            </a:r>
            <a:endParaRPr lang="en-US" dirty="0"/>
          </a:p>
        </p:txBody>
      </p:sp>
      <p:sp>
        <p:nvSpPr>
          <p:cNvPr id="3" name="Content Placeholder 2">
            <a:extLst>
              <a:ext uri="{FF2B5EF4-FFF2-40B4-BE49-F238E27FC236}">
                <a16:creationId xmlns:a16="http://schemas.microsoft.com/office/drawing/2014/main" id="{E70ECDBC-9B4A-4846-94A3-E5BDB8D39F05}"/>
              </a:ext>
            </a:extLst>
          </p:cNvPr>
          <p:cNvSpPr>
            <a:spLocks noGrp="1"/>
          </p:cNvSpPr>
          <p:nvPr>
            <p:ph idx="1"/>
          </p:nvPr>
        </p:nvSpPr>
        <p:spPr>
          <a:xfrm>
            <a:off x="838200" y="1816294"/>
            <a:ext cx="10515600" cy="4351338"/>
          </a:xfrm>
        </p:spPr>
        <p:txBody>
          <a:bodyPr/>
          <a:lstStyle/>
          <a:p>
            <a:r>
              <a:rPr lang="en-US" b="0" i="0" dirty="0">
                <a:solidFill>
                  <a:srgbClr val="000000"/>
                </a:solidFill>
                <a:effectLst/>
                <a:latin typeface="Open sans" panose="020B0606030504020204" pitchFamily="34" charset="0"/>
              </a:rPr>
              <a:t>When we construct a derived class object, the base object must be created first. If we do not specify any base-constructor, it calls a default base-constructor. This is because the base-constructor does initialization of derived object's the inherited base-class member. The members of derived object are initialized by the derived-constructor.</a:t>
            </a:r>
          </a:p>
          <a:p>
            <a:r>
              <a:rPr lang="en-US" b="0" i="0" dirty="0">
                <a:solidFill>
                  <a:srgbClr val="363636"/>
                </a:solidFill>
                <a:effectLst/>
                <a:latin typeface="Verdana" panose="020B0604030504040204" pitchFamily="34" charset="0"/>
              </a:rPr>
              <a:t>Invocation of constructors and destructors depends on the type of inheritance being implemented.</a:t>
            </a:r>
            <a:endParaRPr lang="en-US" dirty="0"/>
          </a:p>
        </p:txBody>
      </p:sp>
    </p:spTree>
    <p:extLst>
      <p:ext uri="{BB962C8B-B14F-4D97-AF65-F5344CB8AC3E}">
        <p14:creationId xmlns:p14="http://schemas.microsoft.com/office/powerpoint/2010/main" val="25982675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91FB6-3DA6-46A4-9C8F-7015A6D69A47}"/>
              </a:ext>
            </a:extLst>
          </p:cNvPr>
          <p:cNvSpPr>
            <a:spLocks noGrp="1"/>
          </p:cNvSpPr>
          <p:nvPr>
            <p:ph type="title"/>
          </p:nvPr>
        </p:nvSpPr>
        <p:spPr/>
        <p:txBody>
          <a:bodyPr>
            <a:normAutofit/>
          </a:bodyPr>
          <a:lstStyle/>
          <a:p>
            <a:pPr algn="ctr"/>
            <a:r>
              <a:rPr lang="en-US" sz="3200" b="1" i="0" u="none" strike="noStrike" baseline="0" dirty="0">
                <a:latin typeface="GoudySans-Bold"/>
              </a:rPr>
              <a:t>Constructors and Destructors in Derived Classes</a:t>
            </a:r>
            <a:endParaRPr lang="en-US" sz="6600" dirty="0"/>
          </a:p>
        </p:txBody>
      </p:sp>
      <p:sp>
        <p:nvSpPr>
          <p:cNvPr id="3" name="Content Placeholder 2">
            <a:extLst>
              <a:ext uri="{FF2B5EF4-FFF2-40B4-BE49-F238E27FC236}">
                <a16:creationId xmlns:a16="http://schemas.microsoft.com/office/drawing/2014/main" id="{CDE5DF76-C977-4D4B-BC53-33DE4B5BBFCE}"/>
              </a:ext>
            </a:extLst>
          </p:cNvPr>
          <p:cNvSpPr>
            <a:spLocks noGrp="1"/>
          </p:cNvSpPr>
          <p:nvPr>
            <p:ph idx="1"/>
          </p:nvPr>
        </p:nvSpPr>
        <p:spPr/>
        <p:txBody>
          <a:bodyPr>
            <a:normAutofit lnSpcReduction="10000"/>
          </a:bodyPr>
          <a:lstStyle/>
          <a:p>
            <a:pPr algn="just"/>
            <a:r>
              <a:rPr lang="en-US" b="0" i="0" u="none" strike="noStrike" baseline="0" dirty="0">
                <a:solidFill>
                  <a:srgbClr val="231F20"/>
                </a:solidFill>
                <a:latin typeface="AGaramond-Regular"/>
              </a:rPr>
              <a:t>Instantiating a derived-class object begins a chain of constructor calls in which the derived-class constructor, before performing its own tasks, invokes its direct base class’s constructor either explicitly (via a base-class member initializer) or implicitly (calling the base class’s default constructor). Similarly, if the base class is derived from another class, the base-class constructor is required to invoke the constructor of the next class up in the hierarchy, and so on. The last constructor called in this chain is the constructor of the class at the base of the hierarchy, whose body actually finishes executing first. The original derived-class constructor’s body finishes executing last. Each base-class constructor initializes the base-class data members that derived-class</a:t>
            </a:r>
            <a:r>
              <a:rPr lang="en-US" dirty="0">
                <a:solidFill>
                  <a:srgbClr val="231F20"/>
                </a:solidFill>
                <a:latin typeface="AGaramond-Regular"/>
              </a:rPr>
              <a:t> </a:t>
            </a:r>
            <a:r>
              <a:rPr lang="en-US" b="0" i="0" u="none" strike="noStrike" baseline="0" dirty="0">
                <a:solidFill>
                  <a:srgbClr val="231F20"/>
                </a:solidFill>
                <a:latin typeface="AGaramond-Regular"/>
              </a:rPr>
              <a:t>object inherits. </a:t>
            </a:r>
            <a:endParaRPr lang="en-US" sz="4000" dirty="0"/>
          </a:p>
        </p:txBody>
      </p:sp>
    </p:spTree>
    <p:extLst>
      <p:ext uri="{BB962C8B-B14F-4D97-AF65-F5344CB8AC3E}">
        <p14:creationId xmlns:p14="http://schemas.microsoft.com/office/powerpoint/2010/main" val="5751243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28986-5A57-46F4-8891-FD48E4DF83FE}"/>
              </a:ext>
            </a:extLst>
          </p:cNvPr>
          <p:cNvSpPr>
            <a:spLocks noGrp="1"/>
          </p:cNvSpPr>
          <p:nvPr>
            <p:ph type="title"/>
          </p:nvPr>
        </p:nvSpPr>
        <p:spPr/>
        <p:txBody>
          <a:bodyPr>
            <a:normAutofit fontScale="90000"/>
          </a:bodyPr>
          <a:lstStyle/>
          <a:p>
            <a:r>
              <a:rPr lang="en-US" b="1" i="0" dirty="0">
                <a:effectLst/>
                <a:latin typeface="Verdana" panose="020B0604030504040204" pitchFamily="34" charset="0"/>
              </a:rPr>
              <a:t>Constructor and destructor in single inheritance</a:t>
            </a:r>
            <a:br>
              <a:rPr lang="en-US" b="0" i="0" dirty="0">
                <a:effectLst/>
                <a:latin typeface="Verdana" panose="020B0604030504040204" pitchFamily="34" charset="0"/>
              </a:rPr>
            </a:br>
            <a:endParaRPr lang="en-US" dirty="0"/>
          </a:p>
        </p:txBody>
      </p:sp>
      <p:sp>
        <p:nvSpPr>
          <p:cNvPr id="3" name="Content Placeholder 2">
            <a:extLst>
              <a:ext uri="{FF2B5EF4-FFF2-40B4-BE49-F238E27FC236}">
                <a16:creationId xmlns:a16="http://schemas.microsoft.com/office/drawing/2014/main" id="{1A8ABE31-2261-489B-9DD3-0ACAC18F3D52}"/>
              </a:ext>
            </a:extLst>
          </p:cNvPr>
          <p:cNvSpPr>
            <a:spLocks noGrp="1"/>
          </p:cNvSpPr>
          <p:nvPr>
            <p:ph idx="1"/>
          </p:nvPr>
        </p:nvSpPr>
        <p:spPr/>
        <p:txBody>
          <a:bodyPr>
            <a:normAutofit fontScale="775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A{</a:t>
            </a:r>
          </a:p>
          <a:p>
            <a:pPr marL="0" indent="0">
              <a:buNone/>
            </a:pPr>
            <a:r>
              <a:rPr lang="en-US" dirty="0"/>
              <a:t>public:</a:t>
            </a:r>
          </a:p>
          <a:p>
            <a:pPr marL="0" indent="0">
              <a:buNone/>
            </a:pPr>
            <a:r>
              <a:rPr lang="en-US" dirty="0"/>
              <a:t>	A()  { </a:t>
            </a:r>
            <a:r>
              <a:rPr lang="en-US" dirty="0" err="1"/>
              <a:t>cout</a:t>
            </a:r>
            <a:r>
              <a:rPr lang="en-US" dirty="0"/>
              <a:t> &lt;&lt; "A()" &lt;&lt; </a:t>
            </a:r>
            <a:r>
              <a:rPr lang="en-US" dirty="0" err="1"/>
              <a:t>endl</a:t>
            </a:r>
            <a:r>
              <a:rPr lang="en-US" dirty="0"/>
              <a:t>; }};</a:t>
            </a:r>
          </a:p>
          <a:p>
            <a:pPr marL="0" indent="0">
              <a:buNone/>
            </a:pPr>
            <a:r>
              <a:rPr lang="en-US" dirty="0"/>
              <a:t>class B : public A{</a:t>
            </a:r>
          </a:p>
          <a:p>
            <a:pPr marL="0" indent="0">
              <a:buNone/>
            </a:pPr>
            <a:r>
              <a:rPr lang="en-US" dirty="0"/>
              <a:t>public:</a:t>
            </a:r>
          </a:p>
          <a:p>
            <a:pPr marL="0" indent="0">
              <a:buNone/>
            </a:pPr>
            <a:r>
              <a:rPr lang="en-US" dirty="0"/>
              <a:t>	B()  { </a:t>
            </a:r>
            <a:r>
              <a:rPr lang="en-US" dirty="0" err="1"/>
              <a:t>cout</a:t>
            </a:r>
            <a:r>
              <a:rPr lang="en-US" dirty="0"/>
              <a:t> &lt;&lt; "B()" &lt;&lt; </a:t>
            </a:r>
            <a:r>
              <a:rPr lang="en-US" dirty="0" err="1"/>
              <a:t>endl</a:t>
            </a:r>
            <a:r>
              <a:rPr lang="en-US" dirty="0"/>
              <a:t>; }}; // BY DEFAULT B() : A()</a:t>
            </a:r>
          </a:p>
          <a:p>
            <a:pPr marL="0" indent="0">
              <a:buNone/>
            </a:pPr>
            <a:r>
              <a:rPr lang="en-US" dirty="0"/>
              <a:t>int main(){</a:t>
            </a:r>
          </a:p>
          <a:p>
            <a:pPr marL="0" indent="0">
              <a:buNone/>
            </a:pPr>
            <a:r>
              <a:rPr lang="en-US" dirty="0"/>
              <a:t>    B </a:t>
            </a:r>
            <a:r>
              <a:rPr lang="en-US" dirty="0" err="1"/>
              <a:t>b</a:t>
            </a:r>
            <a:r>
              <a:rPr lang="en-US" dirty="0"/>
              <a:t>;</a:t>
            </a:r>
          </a:p>
          <a:p>
            <a:pPr marL="0" indent="0">
              <a:buNone/>
            </a:pPr>
            <a:r>
              <a:rPr lang="en-US" dirty="0"/>
              <a:t>return 0;</a:t>
            </a:r>
          </a:p>
          <a:p>
            <a:pPr marL="0" indent="0">
              <a:buNone/>
            </a:pPr>
            <a:r>
              <a:rPr lang="en-US" dirty="0"/>
              <a:t>}</a:t>
            </a:r>
          </a:p>
        </p:txBody>
      </p:sp>
    </p:spTree>
    <p:extLst>
      <p:ext uri="{BB962C8B-B14F-4D97-AF65-F5344CB8AC3E}">
        <p14:creationId xmlns:p14="http://schemas.microsoft.com/office/powerpoint/2010/main" val="15701148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C3C09-F60E-4DE0-8AB8-7AA87AE7BD23}"/>
              </a:ext>
            </a:extLst>
          </p:cNvPr>
          <p:cNvSpPr>
            <a:spLocks noGrp="1"/>
          </p:cNvSpPr>
          <p:nvPr>
            <p:ph type="title"/>
          </p:nvPr>
        </p:nvSpPr>
        <p:spPr/>
        <p:txBody>
          <a:bodyPr>
            <a:normAutofit fontScale="90000"/>
          </a:bodyPr>
          <a:lstStyle/>
          <a:p>
            <a:r>
              <a:rPr lang="en-US" b="1" i="0" dirty="0">
                <a:effectLst/>
                <a:latin typeface="Verdana" panose="020B0604030504040204" pitchFamily="34" charset="0"/>
              </a:rPr>
              <a:t>Constructor and destructor in single inheritance</a:t>
            </a:r>
            <a:br>
              <a:rPr lang="en-US" b="0" i="0" dirty="0">
                <a:effectLst/>
                <a:latin typeface="Verdana" panose="020B0604030504040204" pitchFamily="34" charset="0"/>
              </a:rPr>
            </a:br>
            <a:endParaRPr lang="en-US" dirty="0"/>
          </a:p>
        </p:txBody>
      </p:sp>
      <p:sp>
        <p:nvSpPr>
          <p:cNvPr id="7" name="TextBox 6">
            <a:extLst>
              <a:ext uri="{FF2B5EF4-FFF2-40B4-BE49-F238E27FC236}">
                <a16:creationId xmlns:a16="http://schemas.microsoft.com/office/drawing/2014/main" id="{D3152BD9-711F-41CD-896A-7237E752357D}"/>
              </a:ext>
            </a:extLst>
          </p:cNvPr>
          <p:cNvSpPr txBox="1"/>
          <p:nvPr/>
        </p:nvSpPr>
        <p:spPr>
          <a:xfrm>
            <a:off x="1444486" y="4797661"/>
            <a:ext cx="8322365" cy="1569660"/>
          </a:xfrm>
          <a:prstGeom prst="rect">
            <a:avLst/>
          </a:prstGeom>
          <a:noFill/>
        </p:spPr>
        <p:txBody>
          <a:bodyPr wrap="square">
            <a:spAutoFit/>
          </a:bodyPr>
          <a:lstStyle/>
          <a:p>
            <a:r>
              <a:rPr lang="en-US" sz="2400" b="0" i="0" dirty="0">
                <a:solidFill>
                  <a:srgbClr val="000000"/>
                </a:solidFill>
                <a:effectLst/>
                <a:latin typeface="Open sans" panose="020B0606030504020204" pitchFamily="34" charset="0"/>
              </a:rPr>
              <a:t>Remember, </a:t>
            </a:r>
            <a:r>
              <a:rPr lang="en-US" sz="2400" b="0" i="0" dirty="0">
                <a:effectLst/>
                <a:latin typeface="Open sans" panose="020B0606030504020204" pitchFamily="34" charset="0"/>
              </a:rPr>
              <a:t>a derived-class constructor always calls a base-class constructor. The</a:t>
            </a:r>
            <a:r>
              <a:rPr lang="en-US" sz="2400" b="0" i="0" dirty="0">
                <a:solidFill>
                  <a:srgbClr val="000000"/>
                </a:solidFill>
                <a:effectLst/>
                <a:latin typeface="Open sans" panose="020B0606030504020204" pitchFamily="34" charset="0"/>
              </a:rPr>
              <a:t> base-class object should be constructed before the code enters the body of the derived-class constructor.</a:t>
            </a:r>
            <a:endParaRPr lang="en-US" sz="2400" dirty="0"/>
          </a:p>
        </p:txBody>
      </p:sp>
      <p:sp>
        <p:nvSpPr>
          <p:cNvPr id="4" name="Content Placeholder 3">
            <a:extLst>
              <a:ext uri="{FF2B5EF4-FFF2-40B4-BE49-F238E27FC236}">
                <a16:creationId xmlns:a16="http://schemas.microsoft.com/office/drawing/2014/main" id="{320AB282-4DBB-3D3A-06A0-25B75CDDB007}"/>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5366281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D1FC-CDE1-44FA-85CF-98E54FC83296}"/>
              </a:ext>
            </a:extLst>
          </p:cNvPr>
          <p:cNvSpPr>
            <a:spLocks noGrp="1"/>
          </p:cNvSpPr>
          <p:nvPr>
            <p:ph type="title"/>
          </p:nvPr>
        </p:nvSpPr>
        <p:spPr/>
        <p:txBody>
          <a:bodyPr/>
          <a:lstStyle/>
          <a:p>
            <a:r>
              <a:rPr lang="en-US" dirty="0"/>
              <a:t>Important points</a:t>
            </a:r>
          </a:p>
        </p:txBody>
      </p:sp>
      <p:sp>
        <p:nvSpPr>
          <p:cNvPr id="3" name="Content Placeholder 2">
            <a:extLst>
              <a:ext uri="{FF2B5EF4-FFF2-40B4-BE49-F238E27FC236}">
                <a16:creationId xmlns:a16="http://schemas.microsoft.com/office/drawing/2014/main" id="{C19688CA-F3E6-4746-88B8-0AF95741B329}"/>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40424E"/>
                </a:solidFill>
                <a:effectLst/>
                <a:latin typeface="urw-din"/>
              </a:rPr>
              <a:t>Whenever the derived class’s default constructor is called, the base class’s default constructor is called automatically.</a:t>
            </a:r>
          </a:p>
          <a:p>
            <a:pPr algn="l" fontAlgn="base">
              <a:buFont typeface="Arial" panose="020B0604020202020204" pitchFamily="34" charset="0"/>
              <a:buChar char="•"/>
            </a:pPr>
            <a:r>
              <a:rPr lang="en-US" b="0" i="0" dirty="0">
                <a:solidFill>
                  <a:srgbClr val="40424E"/>
                </a:solidFill>
                <a:effectLst/>
                <a:latin typeface="urw-din"/>
              </a:rPr>
              <a:t>To call the parameterized constructor of base class inside the parameterized constructor of sub class, we have to mention it explicitly.</a:t>
            </a:r>
          </a:p>
          <a:p>
            <a:pPr algn="l" fontAlgn="base">
              <a:buFont typeface="Arial" panose="020B0604020202020204" pitchFamily="34" charset="0"/>
              <a:buChar char="•"/>
            </a:pPr>
            <a:r>
              <a:rPr lang="en-US" b="0" i="0" dirty="0">
                <a:solidFill>
                  <a:srgbClr val="40424E"/>
                </a:solidFill>
                <a:effectLst/>
                <a:latin typeface="urw-din"/>
              </a:rPr>
              <a:t>The parameterized constructor of base class can be called in default constructor of sub class</a:t>
            </a:r>
            <a:endParaRPr lang="en-US" dirty="0"/>
          </a:p>
        </p:txBody>
      </p:sp>
    </p:spTree>
    <p:extLst>
      <p:ext uri="{BB962C8B-B14F-4D97-AF65-F5344CB8AC3E}">
        <p14:creationId xmlns:p14="http://schemas.microsoft.com/office/powerpoint/2010/main" val="32293747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CBE16-81A7-18B2-086E-AF280C24CE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3A5DA9-4693-934A-C695-F31AAF4F991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42F2563-AC4B-06F0-1558-B0A69E3DF6FD}"/>
              </a:ext>
            </a:extLst>
          </p:cNvPr>
          <p:cNvSpPr>
            <a:spLocks noGrp="1"/>
          </p:cNvSpPr>
          <p:nvPr>
            <p:ph idx="1"/>
          </p:nvPr>
        </p:nvSpPr>
        <p:spPr/>
        <p:txBody>
          <a:bodyPr>
            <a:normAutofit fontScale="550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a:t>class A{</a:t>
            </a:r>
          </a:p>
          <a:p>
            <a:pPr marL="0" indent="0">
              <a:buNone/>
            </a:pPr>
            <a:r>
              <a:rPr lang="en-US" dirty="0"/>
              <a:t>protected:</a:t>
            </a:r>
          </a:p>
          <a:p>
            <a:pPr marL="0" indent="0">
              <a:buNone/>
            </a:pPr>
            <a:r>
              <a:rPr lang="en-US" dirty="0"/>
              <a:t>    </a:t>
            </a:r>
            <a:r>
              <a:rPr lang="en-US" dirty="0" err="1"/>
              <a:t>int</a:t>
            </a:r>
            <a:r>
              <a:rPr lang="en-US" dirty="0"/>
              <a:t> </a:t>
            </a:r>
            <a:r>
              <a:rPr lang="en-US" dirty="0" err="1"/>
              <a:t>ia</a:t>
            </a:r>
            <a:r>
              <a:rPr lang="en-US" dirty="0"/>
              <a:t>;</a:t>
            </a:r>
          </a:p>
          <a:p>
            <a:pPr marL="0" indent="0">
              <a:buNone/>
            </a:pPr>
            <a:r>
              <a:rPr lang="en-US" dirty="0"/>
              <a:t>public:</a:t>
            </a:r>
          </a:p>
          <a:p>
            <a:pPr marL="0" indent="0">
              <a:buNone/>
            </a:pPr>
            <a:r>
              <a:rPr lang="en-US" dirty="0"/>
              <a:t>	A() </a:t>
            </a:r>
          </a:p>
          <a:p>
            <a:pPr marL="0" indent="0">
              <a:buNone/>
            </a:pPr>
            <a:r>
              <a:rPr lang="en-US" dirty="0"/>
              <a:t>                    { </a:t>
            </a:r>
            <a:r>
              <a:rPr lang="en-US" dirty="0" err="1"/>
              <a:t>cout</a:t>
            </a:r>
            <a:r>
              <a:rPr lang="en-US" dirty="0"/>
              <a:t> &lt;&lt; "A()" &lt;&lt; </a:t>
            </a:r>
            <a:r>
              <a:rPr lang="en-US" dirty="0" err="1"/>
              <a:t>endl</a:t>
            </a:r>
            <a:r>
              <a:rPr lang="en-US" dirty="0"/>
              <a:t>; }};</a:t>
            </a:r>
          </a:p>
          <a:p>
            <a:pPr marL="0" indent="0">
              <a:buNone/>
            </a:pPr>
            <a:r>
              <a:rPr lang="en-US" dirty="0"/>
              <a:t>class B : public A{</a:t>
            </a:r>
          </a:p>
          <a:p>
            <a:pPr marL="0" indent="0">
              <a:buNone/>
            </a:pPr>
            <a:r>
              <a:rPr lang="en-US" dirty="0"/>
              <a:t>	</a:t>
            </a:r>
            <a:r>
              <a:rPr lang="en-US" dirty="0" err="1"/>
              <a:t>int</a:t>
            </a:r>
            <a:r>
              <a:rPr lang="en-US" dirty="0"/>
              <a:t> </a:t>
            </a:r>
            <a:r>
              <a:rPr lang="en-US" dirty="0" err="1"/>
              <a:t>ib</a:t>
            </a:r>
            <a:r>
              <a:rPr lang="en-US" dirty="0"/>
              <a:t>;</a:t>
            </a:r>
          </a:p>
          <a:p>
            <a:pPr marL="0" indent="0">
              <a:buNone/>
            </a:pPr>
            <a:r>
              <a:rPr lang="en-US" dirty="0"/>
              <a:t>public:</a:t>
            </a:r>
          </a:p>
          <a:p>
            <a:pPr marL="0" indent="0">
              <a:buNone/>
            </a:pPr>
            <a:r>
              <a:rPr lang="en-US" dirty="0"/>
              <a:t>	B(int n) : </a:t>
            </a:r>
            <a:r>
              <a:rPr lang="en-US" dirty="0" err="1"/>
              <a:t>ib</a:t>
            </a:r>
            <a:r>
              <a:rPr lang="en-US" dirty="0"/>
              <a:t>(n) { </a:t>
            </a:r>
            <a:r>
              <a:rPr lang="en-US" dirty="0" err="1"/>
              <a:t>cout</a:t>
            </a:r>
            <a:r>
              <a:rPr lang="en-US" dirty="0"/>
              <a:t> &lt;&lt; "B()" &lt;&lt; </a:t>
            </a:r>
            <a:r>
              <a:rPr lang="en-US" dirty="0" err="1"/>
              <a:t>endl</a:t>
            </a:r>
            <a:r>
              <a:rPr lang="en-US" dirty="0"/>
              <a:t>; }}; </a:t>
            </a:r>
          </a:p>
          <a:p>
            <a:pPr marL="0" indent="0">
              <a:buNone/>
            </a:pPr>
            <a:r>
              <a:rPr lang="en-US" dirty="0"/>
              <a:t>int main(){</a:t>
            </a:r>
          </a:p>
          <a:p>
            <a:pPr marL="0" indent="0">
              <a:buNone/>
            </a:pPr>
            <a:r>
              <a:rPr lang="en-US" dirty="0"/>
              <a:t>    B b(2);</a:t>
            </a:r>
          </a:p>
          <a:p>
            <a:pPr marL="0" indent="0">
              <a:buNone/>
            </a:pPr>
            <a:r>
              <a:rPr lang="en-US" dirty="0"/>
              <a:t>return 0;}</a:t>
            </a:r>
          </a:p>
          <a:p>
            <a:endParaRPr lang="en-US" dirty="0"/>
          </a:p>
        </p:txBody>
      </p:sp>
    </p:spTree>
    <p:extLst>
      <p:ext uri="{BB962C8B-B14F-4D97-AF65-F5344CB8AC3E}">
        <p14:creationId xmlns:p14="http://schemas.microsoft.com/office/powerpoint/2010/main" val="7214447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a:t>class A{</a:t>
            </a:r>
          </a:p>
          <a:p>
            <a:pPr marL="0" indent="0">
              <a:buNone/>
            </a:pPr>
            <a:r>
              <a:rPr lang="en-US" dirty="0"/>
              <a:t>protected:</a:t>
            </a:r>
          </a:p>
          <a:p>
            <a:pPr marL="0" indent="0">
              <a:buNone/>
            </a:pPr>
            <a:r>
              <a:rPr lang="en-US" dirty="0"/>
              <a:t>    </a:t>
            </a:r>
            <a:r>
              <a:rPr lang="en-US" dirty="0" err="1"/>
              <a:t>int</a:t>
            </a:r>
            <a:r>
              <a:rPr lang="en-US" dirty="0"/>
              <a:t> </a:t>
            </a:r>
            <a:r>
              <a:rPr lang="en-US" dirty="0" err="1"/>
              <a:t>ia</a:t>
            </a:r>
            <a:r>
              <a:rPr lang="en-US" dirty="0"/>
              <a:t>;</a:t>
            </a:r>
          </a:p>
          <a:p>
            <a:pPr marL="0" indent="0">
              <a:buNone/>
            </a:pPr>
            <a:r>
              <a:rPr lang="en-US" dirty="0"/>
              <a:t>public:</a:t>
            </a:r>
          </a:p>
          <a:p>
            <a:pPr marL="0" indent="0">
              <a:buNone/>
            </a:pPr>
            <a:r>
              <a:rPr lang="en-US" dirty="0"/>
              <a:t>	A(</a:t>
            </a:r>
            <a:r>
              <a:rPr lang="en-US" dirty="0" err="1"/>
              <a:t>int</a:t>
            </a:r>
            <a:r>
              <a:rPr lang="en-US" dirty="0"/>
              <a:t> n) : </a:t>
            </a:r>
            <a:r>
              <a:rPr lang="en-US" dirty="0" err="1"/>
              <a:t>ia</a:t>
            </a:r>
            <a:r>
              <a:rPr lang="en-US" dirty="0"/>
              <a:t>(n) { </a:t>
            </a:r>
            <a:r>
              <a:rPr lang="en-US" dirty="0" err="1"/>
              <a:t>cout</a:t>
            </a:r>
            <a:r>
              <a:rPr lang="en-US" dirty="0"/>
              <a:t> &lt;&lt; "A()" &lt;&lt; </a:t>
            </a:r>
            <a:r>
              <a:rPr lang="en-US" dirty="0" err="1"/>
              <a:t>endl</a:t>
            </a:r>
            <a:r>
              <a:rPr lang="en-US" dirty="0"/>
              <a:t>; }};</a:t>
            </a:r>
          </a:p>
          <a:p>
            <a:pPr marL="0" indent="0">
              <a:buNone/>
            </a:pPr>
            <a:r>
              <a:rPr lang="en-US" dirty="0"/>
              <a:t>class B : public A{</a:t>
            </a:r>
          </a:p>
          <a:p>
            <a:pPr marL="0" indent="0">
              <a:buNone/>
            </a:pPr>
            <a:r>
              <a:rPr lang="en-US" dirty="0"/>
              <a:t>	</a:t>
            </a:r>
            <a:r>
              <a:rPr lang="en-US" dirty="0" err="1"/>
              <a:t>int</a:t>
            </a:r>
            <a:r>
              <a:rPr lang="en-US" dirty="0"/>
              <a:t> </a:t>
            </a:r>
            <a:r>
              <a:rPr lang="en-US" dirty="0" err="1"/>
              <a:t>ib</a:t>
            </a:r>
            <a:r>
              <a:rPr lang="en-US" dirty="0"/>
              <a:t>;</a:t>
            </a:r>
          </a:p>
          <a:p>
            <a:pPr marL="0" indent="0">
              <a:buNone/>
            </a:pPr>
            <a:r>
              <a:rPr lang="en-US" dirty="0"/>
              <a:t>public:</a:t>
            </a:r>
          </a:p>
          <a:p>
            <a:pPr marL="0" indent="0">
              <a:buNone/>
            </a:pPr>
            <a:r>
              <a:rPr lang="en-US" dirty="0"/>
              <a:t>	B(</a:t>
            </a:r>
            <a:r>
              <a:rPr lang="en-US" dirty="0" err="1"/>
              <a:t>int</a:t>
            </a:r>
            <a:r>
              <a:rPr lang="en-US" dirty="0"/>
              <a:t> n) : </a:t>
            </a:r>
            <a:r>
              <a:rPr lang="en-US" dirty="0" err="1"/>
              <a:t>ib</a:t>
            </a:r>
            <a:r>
              <a:rPr lang="en-US" dirty="0"/>
              <a:t>(n) { </a:t>
            </a:r>
            <a:r>
              <a:rPr lang="en-US" dirty="0" err="1"/>
              <a:t>cout</a:t>
            </a:r>
            <a:r>
              <a:rPr lang="en-US" dirty="0"/>
              <a:t> &lt;&lt; "B()" &lt;&lt; </a:t>
            </a:r>
            <a:r>
              <a:rPr lang="en-US" dirty="0" err="1"/>
              <a:t>endl</a:t>
            </a:r>
            <a:r>
              <a:rPr lang="en-US" dirty="0"/>
              <a:t>; }}; //[Error] no matching function for call to 'A::A()'</a:t>
            </a:r>
          </a:p>
          <a:p>
            <a:pPr marL="0" indent="0">
              <a:buNone/>
            </a:pPr>
            <a:r>
              <a:rPr lang="en-US" dirty="0" err="1"/>
              <a:t>int</a:t>
            </a:r>
            <a:r>
              <a:rPr lang="en-US" dirty="0"/>
              <a:t> main(){</a:t>
            </a:r>
          </a:p>
          <a:p>
            <a:pPr marL="0" indent="0">
              <a:buNone/>
            </a:pPr>
            <a:r>
              <a:rPr lang="en-US" dirty="0"/>
              <a:t>    B b(2);</a:t>
            </a:r>
          </a:p>
          <a:p>
            <a:pPr marL="0" indent="0">
              <a:buNone/>
            </a:pPr>
            <a:r>
              <a:rPr lang="en-US" dirty="0"/>
              <a:t>return 0;}</a:t>
            </a:r>
          </a:p>
          <a:p>
            <a:endParaRPr lang="en-US" dirty="0"/>
          </a:p>
        </p:txBody>
      </p:sp>
    </p:spTree>
    <p:extLst>
      <p:ext uri="{BB962C8B-B14F-4D97-AF65-F5344CB8AC3E}">
        <p14:creationId xmlns:p14="http://schemas.microsoft.com/office/powerpoint/2010/main" val="3484688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a:t>class A{</a:t>
            </a:r>
          </a:p>
          <a:p>
            <a:pPr marL="0" indent="0">
              <a:buNone/>
            </a:pPr>
            <a:r>
              <a:rPr lang="en-US" dirty="0"/>
              <a:t>protected:</a:t>
            </a:r>
          </a:p>
          <a:p>
            <a:pPr marL="0" indent="0">
              <a:buNone/>
            </a:pPr>
            <a:r>
              <a:rPr lang="en-US" dirty="0"/>
              <a:t>    </a:t>
            </a:r>
            <a:r>
              <a:rPr lang="en-US" dirty="0" err="1"/>
              <a:t>int</a:t>
            </a:r>
            <a:r>
              <a:rPr lang="en-US" dirty="0"/>
              <a:t> </a:t>
            </a:r>
            <a:r>
              <a:rPr lang="en-US" dirty="0" err="1"/>
              <a:t>ia</a:t>
            </a:r>
            <a:r>
              <a:rPr lang="en-US" dirty="0"/>
              <a:t>;</a:t>
            </a:r>
          </a:p>
          <a:p>
            <a:pPr marL="0" indent="0">
              <a:buNone/>
            </a:pPr>
            <a:r>
              <a:rPr lang="en-US" dirty="0"/>
              <a:t>public:</a:t>
            </a:r>
          </a:p>
          <a:p>
            <a:pPr marL="0" indent="0">
              <a:buNone/>
            </a:pPr>
            <a:r>
              <a:rPr lang="en-US" dirty="0"/>
              <a:t>	A(</a:t>
            </a:r>
            <a:r>
              <a:rPr lang="en-US" dirty="0" err="1"/>
              <a:t>int</a:t>
            </a:r>
            <a:r>
              <a:rPr lang="en-US" dirty="0"/>
              <a:t> n) : </a:t>
            </a:r>
            <a:r>
              <a:rPr lang="en-US" dirty="0" err="1"/>
              <a:t>ia</a:t>
            </a:r>
            <a:r>
              <a:rPr lang="en-US" dirty="0"/>
              <a:t>(n) { </a:t>
            </a:r>
            <a:r>
              <a:rPr lang="en-US" dirty="0" err="1"/>
              <a:t>cout</a:t>
            </a:r>
            <a:r>
              <a:rPr lang="en-US" dirty="0"/>
              <a:t> &lt;&lt; "A()" &lt;&lt; </a:t>
            </a:r>
            <a:r>
              <a:rPr lang="en-US" dirty="0" err="1"/>
              <a:t>endl</a:t>
            </a:r>
            <a:r>
              <a:rPr lang="en-US" dirty="0"/>
              <a:t>; }};</a:t>
            </a:r>
          </a:p>
          <a:p>
            <a:pPr marL="0" indent="0">
              <a:buNone/>
            </a:pPr>
            <a:r>
              <a:rPr lang="en-US" dirty="0"/>
              <a:t>class B : public A{</a:t>
            </a:r>
          </a:p>
          <a:p>
            <a:pPr marL="0" indent="0">
              <a:buNone/>
            </a:pPr>
            <a:r>
              <a:rPr lang="en-US" dirty="0"/>
              <a:t>	</a:t>
            </a:r>
            <a:r>
              <a:rPr lang="en-US" dirty="0" err="1"/>
              <a:t>int</a:t>
            </a:r>
            <a:r>
              <a:rPr lang="en-US" dirty="0"/>
              <a:t> </a:t>
            </a:r>
            <a:r>
              <a:rPr lang="en-US" dirty="0" err="1"/>
              <a:t>ib</a:t>
            </a:r>
            <a:r>
              <a:rPr lang="en-US" dirty="0"/>
              <a:t>;</a:t>
            </a:r>
          </a:p>
          <a:p>
            <a:pPr marL="0" indent="0">
              <a:buNone/>
            </a:pPr>
            <a:r>
              <a:rPr lang="en-US" dirty="0"/>
              <a:t>public:</a:t>
            </a:r>
          </a:p>
          <a:p>
            <a:pPr marL="0" indent="0">
              <a:buNone/>
            </a:pPr>
            <a:r>
              <a:rPr lang="en-US" dirty="0"/>
              <a:t>	B(</a:t>
            </a:r>
            <a:r>
              <a:rPr lang="en-US" dirty="0" err="1"/>
              <a:t>int</a:t>
            </a:r>
            <a:r>
              <a:rPr lang="en-US" dirty="0"/>
              <a:t> n) : </a:t>
            </a:r>
            <a:r>
              <a:rPr lang="en-US" dirty="0" err="1"/>
              <a:t>ib</a:t>
            </a:r>
            <a:r>
              <a:rPr lang="en-US" dirty="0"/>
              <a:t>(n) { </a:t>
            </a:r>
            <a:r>
              <a:rPr lang="en-US" dirty="0" err="1"/>
              <a:t>cout</a:t>
            </a:r>
            <a:r>
              <a:rPr lang="en-US" dirty="0"/>
              <a:t> &lt;&lt; "B()" &lt;&lt; </a:t>
            </a:r>
            <a:r>
              <a:rPr lang="en-US" dirty="0" err="1"/>
              <a:t>endl</a:t>
            </a:r>
            <a:r>
              <a:rPr lang="en-US" dirty="0"/>
              <a:t>; }}; //[Error] no matching function for call to 'A::A()’</a:t>
            </a:r>
          </a:p>
          <a:p>
            <a:pPr marL="0" indent="0">
              <a:buNone/>
            </a:pPr>
            <a:r>
              <a:rPr lang="en-US" dirty="0" err="1"/>
              <a:t>int</a:t>
            </a:r>
            <a:r>
              <a:rPr lang="en-US" dirty="0"/>
              <a:t> main(){</a:t>
            </a:r>
          </a:p>
          <a:p>
            <a:pPr marL="0" indent="0">
              <a:buNone/>
            </a:pPr>
            <a:r>
              <a:rPr lang="en-US" dirty="0"/>
              <a:t>A </a:t>
            </a:r>
            <a:r>
              <a:rPr lang="en-US" dirty="0" err="1"/>
              <a:t>a</a:t>
            </a:r>
            <a:r>
              <a:rPr lang="en-US" dirty="0"/>
              <a:t> (3);</a:t>
            </a:r>
          </a:p>
          <a:p>
            <a:pPr marL="0" indent="0">
              <a:buNone/>
            </a:pPr>
            <a:r>
              <a:rPr lang="en-US" dirty="0"/>
              <a:t>    B b(2);</a:t>
            </a:r>
          </a:p>
          <a:p>
            <a:pPr marL="0" indent="0">
              <a:buNone/>
            </a:pPr>
            <a:r>
              <a:rPr lang="en-US" dirty="0"/>
              <a:t>return 0;}</a:t>
            </a:r>
          </a:p>
          <a:p>
            <a:endParaRPr lang="en-US" dirty="0"/>
          </a:p>
        </p:txBody>
      </p:sp>
    </p:spTree>
    <p:extLst>
      <p:ext uri="{BB962C8B-B14F-4D97-AF65-F5344CB8AC3E}">
        <p14:creationId xmlns:p14="http://schemas.microsoft.com/office/powerpoint/2010/main" val="166502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4837-2990-4F3F-B2B9-EB6CDAEB7F58}"/>
              </a:ext>
            </a:extLst>
          </p:cNvPr>
          <p:cNvSpPr>
            <a:spLocks noGrp="1"/>
          </p:cNvSpPr>
          <p:nvPr>
            <p:ph type="title"/>
          </p:nvPr>
        </p:nvSpPr>
        <p:spPr/>
        <p:txBody>
          <a:bodyPr>
            <a:normAutofit/>
          </a:bodyPr>
          <a:lstStyle/>
          <a:p>
            <a:pPr algn="ctr"/>
            <a:r>
              <a:rPr lang="en-US"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Single Level Inheritance Example</a:t>
            </a:r>
            <a:r>
              <a:rPr lang="en-US" sz="3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Inheriting Fields</a:t>
            </a:r>
            <a:br>
              <a:rPr lang="en-US" sz="3200" b="1" dirty="0">
                <a:solidFill>
                  <a:srgbClr val="2E74B5"/>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789DD7-A4CD-4B9A-ABCB-45ECB44B6B65}"/>
              </a:ext>
            </a:extLst>
          </p:cNvPr>
          <p:cNvSpPr>
            <a:spLocks noGrp="1"/>
          </p:cNvSpPr>
          <p:nvPr>
            <p:ph idx="1"/>
          </p:nvPr>
        </p:nvSpPr>
        <p:spPr/>
        <p:txBody>
          <a:bodyPr>
            <a:normAutofit fontScale="92500" lnSpcReduction="20000"/>
          </a:bodyPr>
          <a:lstStyle/>
          <a:p>
            <a:pPr marL="0" indent="0">
              <a:buNone/>
            </a:pPr>
            <a:r>
              <a:rPr lang="en-US" sz="2000" dirty="0"/>
              <a:t>#include &lt;iostream&gt;  </a:t>
            </a:r>
          </a:p>
          <a:p>
            <a:pPr marL="0" indent="0">
              <a:buNone/>
            </a:pPr>
            <a:r>
              <a:rPr lang="en-US" sz="2000" dirty="0"/>
              <a:t>using namespace std;  </a:t>
            </a:r>
          </a:p>
          <a:p>
            <a:pPr marL="0" indent="0">
              <a:buNone/>
            </a:pPr>
            <a:r>
              <a:rPr lang="en-US" sz="2000" dirty="0"/>
              <a:t> class Account {  </a:t>
            </a:r>
          </a:p>
          <a:p>
            <a:pPr marL="0" indent="0">
              <a:buNone/>
            </a:pPr>
            <a:r>
              <a:rPr lang="en-US" sz="2000" dirty="0"/>
              <a:t>   public:  </a:t>
            </a:r>
          </a:p>
          <a:p>
            <a:pPr marL="0" indent="0">
              <a:buNone/>
            </a:pPr>
            <a:r>
              <a:rPr lang="en-US" sz="2000" dirty="0"/>
              <a:t>   float salary = 60000;    };  </a:t>
            </a:r>
          </a:p>
          <a:p>
            <a:pPr marL="0" indent="0">
              <a:buNone/>
            </a:pPr>
            <a:r>
              <a:rPr lang="en-US" sz="2000" dirty="0"/>
              <a:t>   class Programmer: public Account {  </a:t>
            </a:r>
          </a:p>
          <a:p>
            <a:pPr marL="0" indent="0">
              <a:buNone/>
            </a:pPr>
            <a:r>
              <a:rPr lang="en-US" sz="2000" dirty="0"/>
              <a:t>   public:  </a:t>
            </a:r>
          </a:p>
          <a:p>
            <a:pPr marL="0" indent="0">
              <a:buNone/>
            </a:pPr>
            <a:r>
              <a:rPr lang="en-US" sz="2000" dirty="0"/>
              <a:t>   float bonus = 5000;     };       </a:t>
            </a:r>
          </a:p>
          <a:p>
            <a:pPr marL="0" indent="0">
              <a:buNone/>
            </a:pPr>
            <a:r>
              <a:rPr lang="en-US" sz="2000" dirty="0"/>
              <a:t>int main(void) {  </a:t>
            </a:r>
          </a:p>
          <a:p>
            <a:pPr marL="0" indent="0">
              <a:buNone/>
            </a:pPr>
            <a:r>
              <a:rPr lang="en-US" sz="2000" dirty="0"/>
              <a:t>     Programmer p1;  </a:t>
            </a:r>
          </a:p>
          <a:p>
            <a:pPr marL="0" indent="0">
              <a:buNone/>
            </a:pPr>
            <a:r>
              <a:rPr lang="en-US" sz="2000" dirty="0"/>
              <a:t>     </a:t>
            </a:r>
            <a:r>
              <a:rPr lang="en-US" sz="2000" dirty="0" err="1"/>
              <a:t>cout</a:t>
            </a:r>
            <a:r>
              <a:rPr lang="en-US" sz="2000" dirty="0"/>
              <a:t>&lt;&lt;"Salary: "&lt;&lt;p1.salary&lt;&lt;</a:t>
            </a:r>
            <a:r>
              <a:rPr lang="en-US" sz="2000" dirty="0" err="1"/>
              <a:t>endl</a:t>
            </a:r>
            <a:r>
              <a:rPr lang="en-US" sz="2000" dirty="0"/>
              <a:t>;    </a:t>
            </a:r>
          </a:p>
          <a:p>
            <a:pPr marL="0" indent="0">
              <a:buNone/>
            </a:pPr>
            <a:r>
              <a:rPr lang="en-US" sz="2000" dirty="0"/>
              <a:t>     </a:t>
            </a:r>
            <a:r>
              <a:rPr lang="en-US" sz="2000" dirty="0" err="1"/>
              <a:t>cout</a:t>
            </a:r>
            <a:r>
              <a:rPr lang="en-US" sz="2000" dirty="0"/>
              <a:t>&lt;&lt;"Bonus : "&lt;&lt;p1.bonus&lt;&lt;</a:t>
            </a:r>
            <a:r>
              <a:rPr lang="en-US" sz="2000" dirty="0" err="1"/>
              <a:t>endl</a:t>
            </a:r>
            <a:r>
              <a:rPr lang="en-US" sz="2000" dirty="0"/>
              <a:t>;    </a:t>
            </a:r>
          </a:p>
          <a:p>
            <a:pPr marL="0" indent="0">
              <a:buNone/>
            </a:pPr>
            <a:r>
              <a:rPr lang="en-US" sz="2000" dirty="0"/>
              <a:t>    return 0;  } </a:t>
            </a:r>
          </a:p>
        </p:txBody>
      </p:sp>
    </p:spTree>
    <p:extLst>
      <p:ext uri="{BB962C8B-B14F-4D97-AF65-F5344CB8AC3E}">
        <p14:creationId xmlns:p14="http://schemas.microsoft.com/office/powerpoint/2010/main" val="14596461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40424E"/>
                </a:solidFill>
                <a:latin typeface="urw-din"/>
              </a:rPr>
              <a:t>The parameterized constructor of base class can be called in default constructor of sub class</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r>
              <a:rPr lang="en-US" dirty="0"/>
              <a:t>class A{</a:t>
            </a:r>
          </a:p>
          <a:p>
            <a:pPr marL="0" indent="0">
              <a:buNone/>
            </a:pPr>
            <a:r>
              <a:rPr lang="en-US" dirty="0"/>
              <a:t>protected:</a:t>
            </a:r>
          </a:p>
          <a:p>
            <a:pPr marL="0" indent="0">
              <a:buNone/>
            </a:pPr>
            <a:r>
              <a:rPr lang="en-US" dirty="0"/>
              <a:t>    </a:t>
            </a:r>
            <a:r>
              <a:rPr lang="en-US" dirty="0" err="1"/>
              <a:t>int</a:t>
            </a:r>
            <a:r>
              <a:rPr lang="en-US" dirty="0"/>
              <a:t> </a:t>
            </a:r>
            <a:r>
              <a:rPr lang="en-US" dirty="0" err="1"/>
              <a:t>ia</a:t>
            </a:r>
            <a:r>
              <a:rPr lang="en-US" dirty="0"/>
              <a:t>;</a:t>
            </a:r>
          </a:p>
          <a:p>
            <a:pPr marL="0" indent="0">
              <a:buNone/>
            </a:pPr>
            <a:r>
              <a:rPr lang="en-US" dirty="0"/>
              <a:t>public:</a:t>
            </a:r>
          </a:p>
          <a:p>
            <a:pPr marL="0" indent="0">
              <a:buNone/>
            </a:pPr>
            <a:r>
              <a:rPr lang="en-US" dirty="0"/>
              <a:t>	A(</a:t>
            </a:r>
            <a:r>
              <a:rPr lang="en-US" dirty="0" err="1"/>
              <a:t>int</a:t>
            </a:r>
            <a:r>
              <a:rPr lang="en-US" dirty="0"/>
              <a:t> n) : </a:t>
            </a:r>
            <a:r>
              <a:rPr lang="en-US" dirty="0" err="1"/>
              <a:t>ia</a:t>
            </a:r>
            <a:r>
              <a:rPr lang="en-US" dirty="0"/>
              <a:t>(n) { </a:t>
            </a:r>
            <a:r>
              <a:rPr lang="en-US" dirty="0" err="1"/>
              <a:t>cout</a:t>
            </a:r>
            <a:r>
              <a:rPr lang="en-US" dirty="0"/>
              <a:t> &lt;&lt; "A()" &lt;&lt; </a:t>
            </a:r>
            <a:r>
              <a:rPr lang="en-US" dirty="0" err="1"/>
              <a:t>endl</a:t>
            </a:r>
            <a:r>
              <a:rPr lang="en-US" dirty="0"/>
              <a:t>; }};</a:t>
            </a:r>
          </a:p>
          <a:p>
            <a:pPr marL="0" indent="0">
              <a:buNone/>
            </a:pPr>
            <a:r>
              <a:rPr lang="en-US" dirty="0"/>
              <a:t>class B : public A{</a:t>
            </a:r>
          </a:p>
          <a:p>
            <a:pPr marL="0" indent="0">
              <a:buNone/>
            </a:pPr>
            <a:r>
              <a:rPr lang="en-US" dirty="0"/>
              <a:t>	</a:t>
            </a:r>
            <a:r>
              <a:rPr lang="en-US" dirty="0" err="1"/>
              <a:t>int</a:t>
            </a:r>
            <a:r>
              <a:rPr lang="en-US" dirty="0"/>
              <a:t> </a:t>
            </a:r>
            <a:r>
              <a:rPr lang="en-US" dirty="0" err="1"/>
              <a:t>ib</a:t>
            </a:r>
            <a:r>
              <a:rPr lang="en-US" dirty="0"/>
              <a:t>;</a:t>
            </a:r>
          </a:p>
          <a:p>
            <a:pPr marL="0" indent="0">
              <a:buNone/>
            </a:pPr>
            <a:r>
              <a:rPr lang="en-US" dirty="0"/>
              <a:t>public:</a:t>
            </a:r>
          </a:p>
          <a:p>
            <a:pPr marL="0" indent="0">
              <a:buNone/>
            </a:pPr>
            <a:r>
              <a:rPr lang="en-US" dirty="0"/>
              <a:t>	B() : A(3) { </a:t>
            </a:r>
            <a:r>
              <a:rPr lang="en-US" dirty="0" err="1"/>
              <a:t>cout</a:t>
            </a:r>
            <a:r>
              <a:rPr lang="en-US" dirty="0"/>
              <a:t> &lt;&lt; "B()" &lt;&lt; </a:t>
            </a:r>
            <a:r>
              <a:rPr lang="en-US" dirty="0" err="1"/>
              <a:t>endl</a:t>
            </a:r>
            <a:r>
              <a:rPr lang="en-US" dirty="0"/>
              <a:t>; }};</a:t>
            </a:r>
          </a:p>
          <a:p>
            <a:pPr marL="0" indent="0">
              <a:buNone/>
            </a:pPr>
            <a:r>
              <a:rPr lang="en-US" dirty="0" err="1"/>
              <a:t>int</a:t>
            </a:r>
            <a:r>
              <a:rPr lang="en-US" dirty="0"/>
              <a:t> main(){</a:t>
            </a:r>
          </a:p>
          <a:p>
            <a:pPr marL="0" indent="0">
              <a:buNone/>
            </a:pPr>
            <a:r>
              <a:rPr lang="en-US" dirty="0"/>
              <a:t>    B </a:t>
            </a:r>
            <a:r>
              <a:rPr lang="en-US" dirty="0" err="1"/>
              <a:t>b</a:t>
            </a:r>
            <a:r>
              <a:rPr lang="en-US" dirty="0"/>
              <a:t>;</a:t>
            </a:r>
          </a:p>
          <a:p>
            <a:pPr marL="0" indent="0">
              <a:buNone/>
            </a:pPr>
            <a:r>
              <a:rPr lang="en-US" dirty="0"/>
              <a:t>return 0;}</a:t>
            </a:r>
          </a:p>
          <a:p>
            <a:endParaRPr lang="en-US" dirty="0"/>
          </a:p>
        </p:txBody>
      </p:sp>
    </p:spTree>
    <p:extLst>
      <p:ext uri="{BB962C8B-B14F-4D97-AF65-F5344CB8AC3E}">
        <p14:creationId xmlns:p14="http://schemas.microsoft.com/office/powerpoint/2010/main" val="27349304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743325" y="2934494"/>
            <a:ext cx="4705350" cy="2133600"/>
          </a:xfrm>
          <a:prstGeom prst="rect">
            <a:avLst/>
          </a:prstGeom>
        </p:spPr>
      </p:pic>
    </p:spTree>
    <p:extLst>
      <p:ext uri="{BB962C8B-B14F-4D97-AF65-F5344CB8AC3E}">
        <p14:creationId xmlns:p14="http://schemas.microsoft.com/office/powerpoint/2010/main" val="13948158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EC74-4A2C-414D-8BE2-2927581D5FDF}"/>
              </a:ext>
            </a:extLst>
          </p:cNvPr>
          <p:cNvSpPr>
            <a:spLocks noGrp="1"/>
          </p:cNvSpPr>
          <p:nvPr>
            <p:ph type="title"/>
          </p:nvPr>
        </p:nvSpPr>
        <p:spPr/>
        <p:txBody>
          <a:bodyPr/>
          <a:lstStyle/>
          <a:p>
            <a:r>
              <a:rPr lang="en-US" b="1" dirty="0"/>
              <a:t>Parametrized Base Constructor</a:t>
            </a:r>
          </a:p>
        </p:txBody>
      </p:sp>
      <p:sp>
        <p:nvSpPr>
          <p:cNvPr id="3" name="Content Placeholder 2">
            <a:extLst>
              <a:ext uri="{FF2B5EF4-FFF2-40B4-BE49-F238E27FC236}">
                <a16:creationId xmlns:a16="http://schemas.microsoft.com/office/drawing/2014/main" id="{7E860EA8-1C4D-4894-B461-8E9FECBAF1DE}"/>
              </a:ext>
            </a:extLst>
          </p:cNvPr>
          <p:cNvSpPr>
            <a:spLocks noGrp="1"/>
          </p:cNvSpPr>
          <p:nvPr>
            <p:ph idx="1"/>
          </p:nvPr>
        </p:nvSpPr>
        <p:spPr/>
        <p:txBody>
          <a:bodyPr>
            <a:normAutofit lnSpcReduction="10000"/>
          </a:bodyPr>
          <a:lstStyle/>
          <a:p>
            <a:r>
              <a:rPr lang="en-US" b="0" i="0" dirty="0">
                <a:solidFill>
                  <a:srgbClr val="000000"/>
                </a:solidFill>
                <a:effectLst/>
                <a:latin typeface="Open sans" panose="020B0606030504020204" pitchFamily="34" charset="0"/>
              </a:rPr>
              <a:t>If we need to initialize inherited the base-class member with different value fr</a:t>
            </a:r>
            <a:r>
              <a:rPr lang="en-US" dirty="0">
                <a:solidFill>
                  <a:srgbClr val="000000"/>
                </a:solidFill>
                <a:latin typeface="Open sans" panose="020B0606030504020204" pitchFamily="34" charset="0"/>
              </a:rPr>
              <a:t>o</a:t>
            </a:r>
            <a:r>
              <a:rPr lang="en-US" b="0" i="0" dirty="0">
                <a:solidFill>
                  <a:srgbClr val="000000"/>
                </a:solidFill>
                <a:effectLst/>
                <a:latin typeface="Open sans" panose="020B0606030504020204" pitchFamily="34" charset="0"/>
              </a:rPr>
              <a:t>m a default value, we can use base-class constructor in the initializer list of the derived-class constructor</a:t>
            </a:r>
          </a:p>
          <a:p>
            <a:r>
              <a:rPr lang="en-US" dirty="0"/>
              <a:t>Derived class constructor(arg1,arg2) : base(arg1){</a:t>
            </a:r>
          </a:p>
          <a:p>
            <a:pPr marL="0" indent="0">
              <a:buNone/>
            </a:pPr>
            <a:r>
              <a:rPr lang="en-US" dirty="0"/>
              <a:t>derived= arg2;} // order of arguments doesn't matter</a:t>
            </a:r>
          </a:p>
          <a:p>
            <a:pPr marL="0" indent="0" algn="ctr">
              <a:buNone/>
            </a:pPr>
            <a:r>
              <a:rPr lang="en-US" dirty="0"/>
              <a:t>OR</a:t>
            </a:r>
          </a:p>
          <a:p>
            <a:r>
              <a:rPr lang="en-US" dirty="0"/>
              <a:t>Derived class constructor(arg1,arg2) : base(arg1) , derived(arg2){}</a:t>
            </a:r>
          </a:p>
          <a:p>
            <a:pPr algn="ctr"/>
            <a:r>
              <a:rPr lang="en-US" dirty="0"/>
              <a:t>OR</a:t>
            </a:r>
          </a:p>
          <a:p>
            <a:r>
              <a:rPr lang="en-US" dirty="0"/>
              <a:t>Derived class constructor(arg1) : base(any value) , derived(arg1){}</a:t>
            </a:r>
          </a:p>
          <a:p>
            <a:pPr marL="0" indent="0" algn="ctr">
              <a:buNone/>
            </a:pPr>
            <a:endParaRPr lang="en-US" dirty="0"/>
          </a:p>
          <a:p>
            <a:endParaRPr lang="en-US" dirty="0"/>
          </a:p>
          <a:p>
            <a:pPr marL="0" indent="0" algn="ctr">
              <a:buNone/>
            </a:pPr>
            <a:endParaRPr lang="en-US" dirty="0"/>
          </a:p>
        </p:txBody>
      </p:sp>
    </p:spTree>
    <p:extLst>
      <p:ext uri="{BB962C8B-B14F-4D97-AF65-F5344CB8AC3E}">
        <p14:creationId xmlns:p14="http://schemas.microsoft.com/office/powerpoint/2010/main" val="524374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FA17B-B7FD-49ED-A0A4-B73E2D5EAA66}"/>
              </a:ext>
            </a:extLst>
          </p:cNvPr>
          <p:cNvSpPr>
            <a:spLocks noGrp="1"/>
          </p:cNvSpPr>
          <p:nvPr>
            <p:ph type="title"/>
          </p:nvPr>
        </p:nvSpPr>
        <p:spPr/>
        <p:txBody>
          <a:bodyPr/>
          <a:lstStyle/>
          <a:p>
            <a:r>
              <a:rPr lang="en-US" b="1" dirty="0"/>
              <a:t>Parametrized Base Constructor</a:t>
            </a:r>
            <a:endParaRPr lang="en-US" dirty="0"/>
          </a:p>
        </p:txBody>
      </p:sp>
      <p:sp>
        <p:nvSpPr>
          <p:cNvPr id="3" name="Content Placeholder 2">
            <a:extLst>
              <a:ext uri="{FF2B5EF4-FFF2-40B4-BE49-F238E27FC236}">
                <a16:creationId xmlns:a16="http://schemas.microsoft.com/office/drawing/2014/main" id="{85E8F345-66EF-4CFC-80FF-F0FC27A57D64}"/>
              </a:ext>
            </a:extLst>
          </p:cNvPr>
          <p:cNvSpPr>
            <a:spLocks noGrp="1"/>
          </p:cNvSpPr>
          <p:nvPr>
            <p:ph idx="1"/>
          </p:nvPr>
        </p:nvSpPr>
        <p:spPr/>
        <p:txBody>
          <a:bodyPr>
            <a:normAutofit fontScale="475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A{</a:t>
            </a:r>
          </a:p>
          <a:p>
            <a:pPr marL="0" indent="0">
              <a:buNone/>
            </a:pPr>
            <a:r>
              <a:rPr lang="en-US" dirty="0"/>
              <a:t>public:</a:t>
            </a:r>
          </a:p>
          <a:p>
            <a:pPr marL="0" indent="0">
              <a:buNone/>
            </a:pPr>
            <a:r>
              <a:rPr lang="en-US" dirty="0"/>
              <a:t>	A(int n = 1) : </a:t>
            </a:r>
            <a:r>
              <a:rPr lang="en-US" dirty="0" err="1"/>
              <a:t>ia</a:t>
            </a:r>
            <a:r>
              <a:rPr lang="en-US" dirty="0"/>
              <a:t>(n) </a:t>
            </a:r>
          </a:p>
          <a:p>
            <a:pPr marL="0" indent="0">
              <a:buNone/>
            </a:pPr>
            <a:r>
              <a:rPr lang="en-US" dirty="0"/>
              <a:t>	{ </a:t>
            </a:r>
            <a:r>
              <a:rPr lang="en-US" dirty="0" err="1"/>
              <a:t>cout</a:t>
            </a:r>
            <a:r>
              <a:rPr lang="en-US" dirty="0"/>
              <a:t> &lt;&lt; "A() </a:t>
            </a:r>
            <a:r>
              <a:rPr lang="en-US" dirty="0" err="1"/>
              <a:t>ia</a:t>
            </a:r>
            <a:r>
              <a:rPr lang="en-US" dirty="0"/>
              <a:t> = " &lt;&lt; </a:t>
            </a:r>
            <a:r>
              <a:rPr lang="en-US" dirty="0" err="1"/>
              <a:t>ia</a:t>
            </a:r>
            <a:r>
              <a:rPr lang="en-US" dirty="0"/>
              <a:t> &lt;&lt;  </a:t>
            </a:r>
            <a:r>
              <a:rPr lang="en-US" dirty="0" err="1"/>
              <a:t>endl</a:t>
            </a:r>
            <a:r>
              <a:rPr lang="en-US" dirty="0"/>
              <a:t>; }</a:t>
            </a:r>
          </a:p>
          <a:p>
            <a:pPr marL="0" indent="0">
              <a:buNone/>
            </a:pPr>
            <a:r>
              <a:rPr lang="en-US" dirty="0"/>
              <a:t>protected:</a:t>
            </a:r>
          </a:p>
          <a:p>
            <a:pPr marL="0" indent="0">
              <a:buNone/>
            </a:pPr>
            <a:r>
              <a:rPr lang="en-US" dirty="0"/>
              <a:t>    int </a:t>
            </a:r>
            <a:r>
              <a:rPr lang="en-US" dirty="0" err="1"/>
              <a:t>ia</a:t>
            </a:r>
            <a:r>
              <a:rPr lang="en-US" dirty="0"/>
              <a:t>;};</a:t>
            </a:r>
          </a:p>
          <a:p>
            <a:pPr marL="0" indent="0">
              <a:buNone/>
            </a:pPr>
            <a:r>
              <a:rPr lang="en-US" dirty="0"/>
              <a:t>class B : public A{</a:t>
            </a:r>
          </a:p>
          <a:p>
            <a:pPr marL="0" indent="0">
              <a:buNone/>
            </a:pPr>
            <a:r>
              <a:rPr lang="en-US" dirty="0"/>
              <a:t>	int </a:t>
            </a:r>
            <a:r>
              <a:rPr lang="en-US" dirty="0" err="1"/>
              <a:t>ib</a:t>
            </a:r>
            <a:r>
              <a:rPr lang="en-US" dirty="0"/>
              <a:t>;</a:t>
            </a:r>
          </a:p>
          <a:p>
            <a:pPr marL="0" indent="0">
              <a:buNone/>
            </a:pPr>
            <a:r>
              <a:rPr lang="en-US" dirty="0"/>
              <a:t>public:</a:t>
            </a:r>
          </a:p>
          <a:p>
            <a:pPr marL="0" indent="0">
              <a:buNone/>
            </a:pPr>
            <a:r>
              <a:rPr lang="en-US" dirty="0"/>
              <a:t>	B(int n , int a) : </a:t>
            </a:r>
            <a:r>
              <a:rPr lang="en-US" dirty="0" err="1"/>
              <a:t>ib</a:t>
            </a:r>
            <a:r>
              <a:rPr lang="en-US" dirty="0"/>
              <a:t>(n), A(a)</a:t>
            </a:r>
          </a:p>
          <a:p>
            <a:pPr marL="0" indent="0">
              <a:buNone/>
            </a:pPr>
            <a:r>
              <a:rPr lang="en-US" dirty="0"/>
              <a:t>	{ </a:t>
            </a:r>
            <a:r>
              <a:rPr lang="en-US" dirty="0" err="1"/>
              <a:t>cout</a:t>
            </a:r>
            <a:r>
              <a:rPr lang="en-US" dirty="0"/>
              <a:t> &lt;&lt; "B()" &lt;&lt; </a:t>
            </a:r>
            <a:r>
              <a:rPr lang="en-US" dirty="0" err="1"/>
              <a:t>endl</a:t>
            </a:r>
            <a:r>
              <a:rPr lang="en-US" dirty="0"/>
              <a:t>; } };</a:t>
            </a:r>
          </a:p>
          <a:p>
            <a:pPr marL="0" indent="0">
              <a:buNone/>
            </a:pPr>
            <a:r>
              <a:rPr lang="en-US" dirty="0"/>
              <a:t>	int main(){</a:t>
            </a:r>
          </a:p>
          <a:p>
            <a:pPr marL="0" indent="0">
              <a:buNone/>
            </a:pPr>
            <a:r>
              <a:rPr lang="en-US" dirty="0"/>
              <a:t>    B b(2 ,4);</a:t>
            </a:r>
          </a:p>
          <a:p>
            <a:pPr marL="0" indent="0">
              <a:buNone/>
            </a:pPr>
            <a:r>
              <a:rPr lang="en-US" dirty="0"/>
              <a:t> return 0;}</a:t>
            </a:r>
          </a:p>
        </p:txBody>
      </p:sp>
    </p:spTree>
    <p:extLst>
      <p:ext uri="{BB962C8B-B14F-4D97-AF65-F5344CB8AC3E}">
        <p14:creationId xmlns:p14="http://schemas.microsoft.com/office/powerpoint/2010/main" val="12695093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79AE-4134-4200-B9E0-3C440FE8F0E6}"/>
              </a:ext>
            </a:extLst>
          </p:cNvPr>
          <p:cNvSpPr>
            <a:spLocks noGrp="1"/>
          </p:cNvSpPr>
          <p:nvPr>
            <p:ph type="title"/>
          </p:nvPr>
        </p:nvSpPr>
        <p:spPr/>
        <p:txBody>
          <a:bodyPr/>
          <a:lstStyle/>
          <a:p>
            <a:r>
              <a:rPr lang="en-US" b="1" dirty="0"/>
              <a:t>Parametrized Base Constructor</a:t>
            </a:r>
            <a:endParaRPr lang="en-US" dirty="0"/>
          </a:p>
        </p:txBody>
      </p:sp>
      <p:sp>
        <p:nvSpPr>
          <p:cNvPr id="4" name="Content Placeholder 3">
            <a:extLst>
              <a:ext uri="{FF2B5EF4-FFF2-40B4-BE49-F238E27FC236}">
                <a16:creationId xmlns:a16="http://schemas.microsoft.com/office/drawing/2014/main" id="{53F3FEF1-FFFC-1F8B-80FD-474BE4F70817}"/>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D029BEE4-0346-B0F5-EE95-62D631652385}"/>
              </a:ext>
            </a:extLst>
          </p:cNvPr>
          <p:cNvPicPr>
            <a:picLocks noChangeAspect="1"/>
          </p:cNvPicPr>
          <p:nvPr/>
        </p:nvPicPr>
        <p:blipFill>
          <a:blip r:embed="rId2"/>
          <a:stretch>
            <a:fillRect/>
          </a:stretch>
        </p:blipFill>
        <p:spPr>
          <a:xfrm>
            <a:off x="838200" y="1825625"/>
            <a:ext cx="9696450" cy="4308070"/>
          </a:xfrm>
          <a:prstGeom prst="rect">
            <a:avLst/>
          </a:prstGeom>
        </p:spPr>
      </p:pic>
    </p:spTree>
    <p:extLst>
      <p:ext uri="{BB962C8B-B14F-4D97-AF65-F5344CB8AC3E}">
        <p14:creationId xmlns:p14="http://schemas.microsoft.com/office/powerpoint/2010/main" val="25407316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FC1A-A64F-1346-B481-36E1E81B797E}"/>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6DE13D16-8649-76BA-F50D-A98DFD5F3A0A}"/>
              </a:ext>
            </a:extLst>
          </p:cNvPr>
          <p:cNvSpPr>
            <a:spLocks noGrp="1"/>
          </p:cNvSpPr>
          <p:nvPr>
            <p:ph idx="1"/>
          </p:nvPr>
        </p:nvSpPr>
        <p:spPr/>
        <p:txBody>
          <a:bodyPr>
            <a:normAutofit fontScale="92500" lnSpcReduction="10000"/>
          </a:bodyPr>
          <a:lstStyle/>
          <a:p>
            <a:pPr marL="0" indent="0">
              <a:buNone/>
            </a:pPr>
            <a:r>
              <a:rPr lang="en-US" dirty="0"/>
              <a:t>Write a C++ program that has a class named “Course”.</a:t>
            </a:r>
          </a:p>
          <a:p>
            <a:pPr marL="0" indent="0">
              <a:buNone/>
            </a:pPr>
            <a:r>
              <a:rPr lang="en-US" dirty="0"/>
              <a:t>The class Course has the attributes course name, course code, class venue and credit hours, all are protected members.</a:t>
            </a:r>
          </a:p>
          <a:p>
            <a:pPr marL="0" indent="0">
              <a:buNone/>
            </a:pPr>
            <a:r>
              <a:rPr lang="en-US" dirty="0"/>
              <a:t>1. Set all these attributes with a parameterized constructor.</a:t>
            </a:r>
          </a:p>
          <a:p>
            <a:pPr marL="0" indent="0">
              <a:buNone/>
            </a:pPr>
            <a:r>
              <a:rPr lang="en-US" dirty="0"/>
              <a:t>2. Derive a class “OOP Course” that has an attribute teacher name.</a:t>
            </a:r>
          </a:p>
          <a:p>
            <a:pPr marL="0" indent="0">
              <a:buNone/>
            </a:pPr>
            <a:r>
              <a:rPr lang="en-US" dirty="0"/>
              <a:t>3. Make a constructor and invoke the base class’s parameterized constructor.</a:t>
            </a:r>
          </a:p>
          <a:p>
            <a:pPr marL="0" indent="0">
              <a:buNone/>
            </a:pPr>
            <a:r>
              <a:rPr lang="en-US" dirty="0"/>
              <a:t>4. Set the teacher name in the constructor.</a:t>
            </a:r>
          </a:p>
          <a:p>
            <a:pPr marL="0" indent="0">
              <a:buNone/>
            </a:pPr>
            <a:r>
              <a:rPr lang="en-US" dirty="0"/>
              <a:t>5. The derived class has a function Display that displays all the details of the course and the derived class.</a:t>
            </a:r>
          </a:p>
          <a:p>
            <a:pPr marL="0" indent="0">
              <a:buNone/>
            </a:pPr>
            <a:r>
              <a:rPr lang="en-US" dirty="0"/>
              <a:t>6. In the main, display all the details.</a:t>
            </a:r>
          </a:p>
        </p:txBody>
      </p:sp>
    </p:spTree>
    <p:extLst>
      <p:ext uri="{BB962C8B-B14F-4D97-AF65-F5344CB8AC3E}">
        <p14:creationId xmlns:p14="http://schemas.microsoft.com/office/powerpoint/2010/main" val="21687641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Parametrized Base Constructor</a:t>
            </a:r>
            <a:endParaRPr lang="en-US" dirty="0"/>
          </a:p>
        </p:txBody>
      </p:sp>
      <p:sp>
        <p:nvSpPr>
          <p:cNvPr id="3" name="Content Placeholder 2"/>
          <p:cNvSpPr>
            <a:spLocks noGrp="1"/>
          </p:cNvSpPr>
          <p:nvPr>
            <p:ph idx="1"/>
          </p:nvPr>
        </p:nvSpPr>
        <p:spPr/>
        <p:txBody>
          <a:bodyPr>
            <a:normAutofit fontScale="25000" lnSpcReduction="20000"/>
          </a:bodyPr>
          <a:lstStyle/>
          <a:p>
            <a:pPr marL="0" indent="0">
              <a:buNone/>
            </a:pPr>
            <a:r>
              <a:rPr lang="en-US" sz="4600" dirty="0"/>
              <a:t>#include &lt;</a:t>
            </a:r>
            <a:r>
              <a:rPr lang="en-US" sz="4600" dirty="0" err="1"/>
              <a:t>iostream</a:t>
            </a:r>
            <a:r>
              <a:rPr lang="en-US" sz="4600" dirty="0"/>
              <a:t>&gt;</a:t>
            </a:r>
          </a:p>
          <a:p>
            <a:pPr marL="0" indent="0">
              <a:buNone/>
            </a:pPr>
            <a:r>
              <a:rPr lang="en-US" sz="4600" dirty="0"/>
              <a:t>using namespace </a:t>
            </a:r>
            <a:r>
              <a:rPr lang="en-US" sz="4600" dirty="0" err="1"/>
              <a:t>std</a:t>
            </a:r>
            <a:r>
              <a:rPr lang="en-US" sz="4600" dirty="0"/>
              <a:t>;</a:t>
            </a:r>
          </a:p>
          <a:p>
            <a:pPr marL="0" indent="0">
              <a:buNone/>
            </a:pPr>
            <a:r>
              <a:rPr lang="en-US" sz="4600" dirty="0"/>
              <a:t>class A{</a:t>
            </a:r>
          </a:p>
          <a:p>
            <a:pPr marL="0" indent="0">
              <a:buNone/>
            </a:pPr>
            <a:r>
              <a:rPr lang="en-US" sz="4600" dirty="0"/>
              <a:t>public:</a:t>
            </a:r>
          </a:p>
          <a:p>
            <a:pPr marL="0" indent="0">
              <a:buNone/>
            </a:pPr>
            <a:r>
              <a:rPr lang="en-US" sz="4600" dirty="0"/>
              <a:t>	A(</a:t>
            </a:r>
            <a:r>
              <a:rPr lang="en-US" sz="4600" dirty="0" err="1"/>
              <a:t>int</a:t>
            </a:r>
            <a:r>
              <a:rPr lang="en-US" sz="4600" dirty="0"/>
              <a:t> n) : </a:t>
            </a:r>
            <a:r>
              <a:rPr lang="en-US" sz="4600" dirty="0" err="1"/>
              <a:t>ia</a:t>
            </a:r>
            <a:r>
              <a:rPr lang="en-US" sz="4600" dirty="0"/>
              <a:t>(n) </a:t>
            </a:r>
          </a:p>
          <a:p>
            <a:pPr marL="0" indent="0">
              <a:buNone/>
            </a:pPr>
            <a:r>
              <a:rPr lang="en-US" sz="4600" dirty="0"/>
              <a:t>	{ </a:t>
            </a:r>
            <a:r>
              <a:rPr lang="en-US" sz="4600" dirty="0" err="1"/>
              <a:t>cout</a:t>
            </a:r>
            <a:r>
              <a:rPr lang="en-US" sz="4600" dirty="0"/>
              <a:t> &lt;&lt; "A() </a:t>
            </a:r>
            <a:r>
              <a:rPr lang="en-US" sz="4600" dirty="0" err="1"/>
              <a:t>ia</a:t>
            </a:r>
            <a:r>
              <a:rPr lang="en-US" sz="4600" dirty="0"/>
              <a:t> = " &lt;&lt; </a:t>
            </a:r>
            <a:r>
              <a:rPr lang="en-US" sz="4600" dirty="0" err="1"/>
              <a:t>ia</a:t>
            </a:r>
            <a:r>
              <a:rPr lang="en-US" sz="4600" dirty="0"/>
              <a:t> &lt;&lt;  </a:t>
            </a:r>
            <a:r>
              <a:rPr lang="en-US" sz="4600" dirty="0" err="1"/>
              <a:t>endl</a:t>
            </a:r>
            <a:r>
              <a:rPr lang="en-US" sz="4600" dirty="0"/>
              <a:t>; }</a:t>
            </a:r>
          </a:p>
          <a:p>
            <a:pPr marL="0" indent="0">
              <a:buNone/>
            </a:pPr>
            <a:r>
              <a:rPr lang="en-US" sz="4600" dirty="0"/>
              <a:t>protected:</a:t>
            </a:r>
          </a:p>
          <a:p>
            <a:pPr marL="0" indent="0">
              <a:buNone/>
            </a:pPr>
            <a:r>
              <a:rPr lang="en-US" sz="4600" dirty="0"/>
              <a:t>    </a:t>
            </a:r>
            <a:r>
              <a:rPr lang="en-US" sz="4600" dirty="0" err="1"/>
              <a:t>int</a:t>
            </a:r>
            <a:r>
              <a:rPr lang="en-US" sz="4600" dirty="0"/>
              <a:t> </a:t>
            </a:r>
            <a:r>
              <a:rPr lang="en-US" sz="4600" dirty="0" err="1"/>
              <a:t>ia</a:t>
            </a:r>
            <a:r>
              <a:rPr lang="en-US" sz="4600" dirty="0"/>
              <a:t>;};</a:t>
            </a:r>
          </a:p>
          <a:p>
            <a:pPr marL="0" indent="0">
              <a:buNone/>
            </a:pPr>
            <a:r>
              <a:rPr lang="en-US" sz="4600" dirty="0"/>
              <a:t>class B : public A{</a:t>
            </a:r>
          </a:p>
          <a:p>
            <a:pPr marL="0" indent="0">
              <a:buNone/>
            </a:pPr>
            <a:r>
              <a:rPr lang="en-US" sz="4600" dirty="0"/>
              <a:t>	</a:t>
            </a:r>
            <a:r>
              <a:rPr lang="en-US" sz="4600" dirty="0" err="1"/>
              <a:t>int</a:t>
            </a:r>
            <a:r>
              <a:rPr lang="en-US" sz="4600" dirty="0"/>
              <a:t> </a:t>
            </a:r>
            <a:r>
              <a:rPr lang="en-US" sz="4600" dirty="0" err="1"/>
              <a:t>ib</a:t>
            </a:r>
            <a:r>
              <a:rPr lang="en-US" sz="4600" dirty="0"/>
              <a:t>;</a:t>
            </a:r>
          </a:p>
          <a:p>
            <a:pPr marL="0" indent="0">
              <a:buNone/>
            </a:pPr>
            <a:r>
              <a:rPr lang="en-US" sz="4600" dirty="0"/>
              <a:t>public:</a:t>
            </a:r>
          </a:p>
          <a:p>
            <a:pPr marL="0" indent="0">
              <a:buNone/>
            </a:pPr>
            <a:r>
              <a:rPr lang="en-US" sz="4600" dirty="0"/>
              <a:t>	B(</a:t>
            </a:r>
            <a:r>
              <a:rPr lang="en-US" sz="4600" dirty="0" err="1"/>
              <a:t>int</a:t>
            </a:r>
            <a:r>
              <a:rPr lang="en-US" sz="4600" dirty="0"/>
              <a:t> n) : </a:t>
            </a:r>
            <a:r>
              <a:rPr lang="en-US" sz="4600" dirty="0" err="1"/>
              <a:t>ib</a:t>
            </a:r>
            <a:r>
              <a:rPr lang="en-US" sz="4600" dirty="0"/>
              <a:t>(n), A(n)</a:t>
            </a:r>
          </a:p>
          <a:p>
            <a:pPr marL="0" indent="0">
              <a:buNone/>
            </a:pPr>
            <a:r>
              <a:rPr lang="en-US" sz="4600" dirty="0"/>
              <a:t>	{ </a:t>
            </a:r>
            <a:r>
              <a:rPr lang="en-US" sz="4600" dirty="0" err="1"/>
              <a:t>cout</a:t>
            </a:r>
            <a:r>
              <a:rPr lang="en-US" sz="4600" dirty="0"/>
              <a:t> &lt;&lt; "B() </a:t>
            </a:r>
            <a:r>
              <a:rPr lang="en-US" sz="4600" dirty="0" err="1"/>
              <a:t>ib</a:t>
            </a:r>
            <a:r>
              <a:rPr lang="en-US" sz="4600" dirty="0"/>
              <a:t> =" &lt;&lt; </a:t>
            </a:r>
            <a:r>
              <a:rPr lang="en-US" sz="4600" dirty="0" err="1"/>
              <a:t>ib</a:t>
            </a:r>
            <a:r>
              <a:rPr lang="en-US" sz="4600" dirty="0"/>
              <a:t> &lt;&lt; </a:t>
            </a:r>
            <a:r>
              <a:rPr lang="en-US" sz="4600" dirty="0" err="1"/>
              <a:t>endl</a:t>
            </a:r>
            <a:r>
              <a:rPr lang="en-US" sz="4600" dirty="0"/>
              <a:t>; } };</a:t>
            </a:r>
          </a:p>
          <a:p>
            <a:pPr marL="0" indent="0">
              <a:buNone/>
            </a:pPr>
            <a:r>
              <a:rPr lang="en-US" sz="4600" dirty="0"/>
              <a:t>	</a:t>
            </a:r>
            <a:r>
              <a:rPr lang="en-US" sz="4600" dirty="0" err="1"/>
              <a:t>int</a:t>
            </a:r>
            <a:r>
              <a:rPr lang="en-US" sz="4600" dirty="0"/>
              <a:t> main(){</a:t>
            </a:r>
          </a:p>
          <a:p>
            <a:pPr marL="0" indent="0">
              <a:buNone/>
            </a:pPr>
            <a:r>
              <a:rPr lang="en-US" sz="4600" dirty="0"/>
              <a:t>    B b(2);</a:t>
            </a:r>
          </a:p>
          <a:p>
            <a:pPr marL="0" indent="0">
              <a:buNone/>
            </a:pPr>
            <a:r>
              <a:rPr lang="en-US" sz="4600" dirty="0"/>
              <a:t> return 0;}</a:t>
            </a:r>
          </a:p>
          <a:p>
            <a:endParaRPr lang="en-US" dirty="0"/>
          </a:p>
        </p:txBody>
      </p:sp>
    </p:spTree>
    <p:extLst>
      <p:ext uri="{BB962C8B-B14F-4D97-AF65-F5344CB8AC3E}">
        <p14:creationId xmlns:p14="http://schemas.microsoft.com/office/powerpoint/2010/main" val="13362636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Parametrized Base Constructor</a:t>
            </a:r>
            <a:endParaRPr lang="en-US" dirty="0"/>
          </a:p>
        </p:txBody>
      </p:sp>
      <p:pic>
        <p:nvPicPr>
          <p:cNvPr id="4" name="Content Placeholder 3"/>
          <p:cNvPicPr>
            <a:picLocks noGrp="1" noChangeAspect="1"/>
          </p:cNvPicPr>
          <p:nvPr>
            <p:ph idx="1"/>
          </p:nvPr>
        </p:nvPicPr>
        <p:blipFill>
          <a:blip r:embed="rId2"/>
          <a:stretch>
            <a:fillRect/>
          </a:stretch>
        </p:blipFill>
        <p:spPr>
          <a:xfrm>
            <a:off x="2553730" y="2438400"/>
            <a:ext cx="5857102" cy="3377513"/>
          </a:xfrm>
          <a:prstGeom prst="rect">
            <a:avLst/>
          </a:prstGeom>
        </p:spPr>
      </p:pic>
    </p:spTree>
    <p:extLst>
      <p:ext uri="{BB962C8B-B14F-4D97-AF65-F5344CB8AC3E}">
        <p14:creationId xmlns:p14="http://schemas.microsoft.com/office/powerpoint/2010/main" val="23447189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1BEFD-5390-47E4-ACF5-D1316EE5C1A8}"/>
              </a:ext>
            </a:extLst>
          </p:cNvPr>
          <p:cNvSpPr>
            <a:spLocks noGrp="1"/>
          </p:cNvSpPr>
          <p:nvPr>
            <p:ph type="title"/>
          </p:nvPr>
        </p:nvSpPr>
        <p:spPr/>
        <p:txBody>
          <a:bodyPr/>
          <a:lstStyle/>
          <a:p>
            <a:r>
              <a:rPr lang="en-US" b="1" i="0" dirty="0">
                <a:effectLst/>
                <a:latin typeface="Verdana" panose="020B0604030504040204" pitchFamily="34" charset="0"/>
              </a:rPr>
              <a:t>Constructor and destructor in Hierarchical inheritance</a:t>
            </a:r>
            <a:endParaRPr lang="en-US" dirty="0"/>
          </a:p>
        </p:txBody>
      </p:sp>
      <p:sp>
        <p:nvSpPr>
          <p:cNvPr id="3" name="Content Placeholder 2">
            <a:extLst>
              <a:ext uri="{FF2B5EF4-FFF2-40B4-BE49-F238E27FC236}">
                <a16:creationId xmlns:a16="http://schemas.microsoft.com/office/drawing/2014/main" id="{AE18BCE4-CB55-4833-A7F6-8896F7054F04}"/>
              </a:ext>
            </a:extLst>
          </p:cNvPr>
          <p:cNvSpPr>
            <a:spLocks noGrp="1"/>
          </p:cNvSpPr>
          <p:nvPr>
            <p:ph idx="1"/>
          </p:nvPr>
        </p:nvSpPr>
        <p:spPr/>
        <p:txBody>
          <a:bodyPr>
            <a:normAutofit fontScale="550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A{</a:t>
            </a:r>
          </a:p>
          <a:p>
            <a:pPr marL="0" indent="0">
              <a:buNone/>
            </a:pPr>
            <a:r>
              <a:rPr lang="en-US" dirty="0"/>
              <a:t>public:</a:t>
            </a:r>
          </a:p>
          <a:p>
            <a:pPr marL="0" indent="0">
              <a:buNone/>
            </a:pPr>
            <a:r>
              <a:rPr lang="en-US" dirty="0"/>
              <a:t>	A() { </a:t>
            </a:r>
            <a:r>
              <a:rPr lang="en-US" dirty="0" err="1"/>
              <a:t>cout</a:t>
            </a:r>
            <a:r>
              <a:rPr lang="en-US" dirty="0"/>
              <a:t> &lt;&lt; "A()" &lt;&lt;  </a:t>
            </a:r>
            <a:r>
              <a:rPr lang="en-US" dirty="0" err="1"/>
              <a:t>endl</a:t>
            </a:r>
            <a:r>
              <a:rPr lang="en-US" dirty="0"/>
              <a:t>; }};</a:t>
            </a:r>
          </a:p>
          <a:p>
            <a:pPr marL="0" indent="0">
              <a:buNone/>
            </a:pPr>
            <a:r>
              <a:rPr lang="en-US" dirty="0"/>
              <a:t>class B : public A{</a:t>
            </a:r>
          </a:p>
          <a:p>
            <a:pPr marL="0" indent="0">
              <a:buNone/>
            </a:pPr>
            <a:r>
              <a:rPr lang="en-US" dirty="0"/>
              <a:t>public:</a:t>
            </a:r>
          </a:p>
          <a:p>
            <a:pPr marL="0" indent="0">
              <a:buNone/>
            </a:pPr>
            <a:r>
              <a:rPr lang="en-US" dirty="0"/>
              <a:t>	B() { </a:t>
            </a:r>
            <a:r>
              <a:rPr lang="en-US" dirty="0" err="1"/>
              <a:t>cout</a:t>
            </a:r>
            <a:r>
              <a:rPr lang="en-US" dirty="0"/>
              <a:t> &lt;&lt; "B()" &lt;&lt; </a:t>
            </a:r>
            <a:r>
              <a:rPr lang="en-US" dirty="0" err="1"/>
              <a:t>endl</a:t>
            </a:r>
            <a:r>
              <a:rPr lang="en-US" dirty="0"/>
              <a:t>; } };</a:t>
            </a:r>
          </a:p>
          <a:p>
            <a:pPr marL="0" indent="0">
              <a:buNone/>
            </a:pPr>
            <a:r>
              <a:rPr lang="en-US" dirty="0"/>
              <a:t>class C : public A{</a:t>
            </a:r>
          </a:p>
          <a:p>
            <a:pPr marL="0" indent="0">
              <a:buNone/>
            </a:pPr>
            <a:r>
              <a:rPr lang="en-US" dirty="0"/>
              <a:t>public:</a:t>
            </a:r>
          </a:p>
          <a:p>
            <a:pPr marL="0" indent="0">
              <a:buNone/>
            </a:pPr>
            <a:r>
              <a:rPr lang="en-US" dirty="0"/>
              <a:t>	C() { </a:t>
            </a:r>
            <a:r>
              <a:rPr lang="en-US" dirty="0" err="1"/>
              <a:t>cout</a:t>
            </a:r>
            <a:r>
              <a:rPr lang="en-US" dirty="0"/>
              <a:t> &lt;&lt; "C()" &lt;&lt; </a:t>
            </a:r>
            <a:r>
              <a:rPr lang="en-US" dirty="0" err="1"/>
              <a:t>endl</a:t>
            </a:r>
            <a:r>
              <a:rPr lang="en-US" dirty="0"/>
              <a:t>; } };</a:t>
            </a:r>
          </a:p>
          <a:p>
            <a:pPr marL="0" indent="0">
              <a:buNone/>
            </a:pPr>
            <a:r>
              <a:rPr lang="en-US" dirty="0"/>
              <a:t>	int main(){</a:t>
            </a:r>
          </a:p>
          <a:p>
            <a:pPr marL="0" indent="0">
              <a:buNone/>
            </a:pPr>
            <a:r>
              <a:rPr lang="en-US" dirty="0"/>
              <a:t>    B </a:t>
            </a:r>
            <a:r>
              <a:rPr lang="en-US" dirty="0" err="1"/>
              <a:t>b</a:t>
            </a:r>
            <a:r>
              <a:rPr lang="en-US" dirty="0"/>
              <a:t>;</a:t>
            </a:r>
          </a:p>
          <a:p>
            <a:pPr marL="0" indent="0">
              <a:buNone/>
            </a:pPr>
            <a:r>
              <a:rPr lang="en-US" dirty="0"/>
              <a:t>    C </a:t>
            </a:r>
            <a:r>
              <a:rPr lang="en-US" dirty="0" err="1"/>
              <a:t>c</a:t>
            </a:r>
            <a:r>
              <a:rPr lang="en-US" dirty="0"/>
              <a:t>;</a:t>
            </a:r>
          </a:p>
          <a:p>
            <a:pPr marL="0" indent="0">
              <a:buNone/>
            </a:pPr>
            <a:r>
              <a:rPr lang="en-US" dirty="0"/>
              <a:t> return 0;}</a:t>
            </a:r>
          </a:p>
        </p:txBody>
      </p:sp>
    </p:spTree>
    <p:extLst>
      <p:ext uri="{BB962C8B-B14F-4D97-AF65-F5344CB8AC3E}">
        <p14:creationId xmlns:p14="http://schemas.microsoft.com/office/powerpoint/2010/main" val="33533758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643312" y="2948781"/>
            <a:ext cx="4905375" cy="2105025"/>
          </a:xfrm>
          <a:prstGeom prst="rect">
            <a:avLst/>
          </a:prstGeom>
        </p:spPr>
      </p:pic>
    </p:spTree>
    <p:extLst>
      <p:ext uri="{BB962C8B-B14F-4D97-AF65-F5344CB8AC3E}">
        <p14:creationId xmlns:p14="http://schemas.microsoft.com/office/powerpoint/2010/main" val="723165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A4AF4-68F5-4012-BD88-4A76DCCB49F7}"/>
              </a:ext>
            </a:extLst>
          </p:cNvPr>
          <p:cNvSpPr>
            <a:spLocks noGrp="1"/>
          </p:cNvSpPr>
          <p:nvPr>
            <p:ph type="title"/>
          </p:nvPr>
        </p:nvSpPr>
        <p:spPr/>
        <p:txBody>
          <a:bodyPr/>
          <a:lstStyle/>
          <a:p>
            <a:pPr algn="ctr"/>
            <a:r>
              <a:rPr lang="en-US" b="1" dirty="0"/>
              <a:t>Output</a:t>
            </a:r>
          </a:p>
        </p:txBody>
      </p:sp>
      <p:sp>
        <p:nvSpPr>
          <p:cNvPr id="4" name="Content Placeholder 3">
            <a:extLst>
              <a:ext uri="{FF2B5EF4-FFF2-40B4-BE49-F238E27FC236}">
                <a16:creationId xmlns:a16="http://schemas.microsoft.com/office/drawing/2014/main" id="{B7F17A00-DF42-D510-27EA-FA1D6C10B208}"/>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83A96270-01BA-24B4-11BA-A4C63699030D}"/>
              </a:ext>
            </a:extLst>
          </p:cNvPr>
          <p:cNvPicPr>
            <a:picLocks noChangeAspect="1"/>
          </p:cNvPicPr>
          <p:nvPr/>
        </p:nvPicPr>
        <p:blipFill>
          <a:blip r:embed="rId2"/>
          <a:stretch>
            <a:fillRect/>
          </a:stretch>
        </p:blipFill>
        <p:spPr>
          <a:xfrm>
            <a:off x="838199" y="1825625"/>
            <a:ext cx="9953625" cy="4423834"/>
          </a:xfrm>
          <a:prstGeom prst="rect">
            <a:avLst/>
          </a:prstGeom>
        </p:spPr>
      </p:pic>
    </p:spTree>
    <p:extLst>
      <p:ext uri="{BB962C8B-B14F-4D97-AF65-F5344CB8AC3E}">
        <p14:creationId xmlns:p14="http://schemas.microsoft.com/office/powerpoint/2010/main" val="31241472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5ED4F-5EB4-4459-AD7C-27564F3D4520}"/>
              </a:ext>
            </a:extLst>
          </p:cNvPr>
          <p:cNvSpPr>
            <a:spLocks noGrp="1"/>
          </p:cNvSpPr>
          <p:nvPr>
            <p:ph type="title"/>
          </p:nvPr>
        </p:nvSpPr>
        <p:spPr/>
        <p:txBody>
          <a:bodyPr>
            <a:normAutofit fontScale="90000"/>
          </a:bodyPr>
          <a:lstStyle/>
          <a:p>
            <a:r>
              <a:rPr lang="en-US" b="1" i="0" dirty="0">
                <a:effectLst/>
                <a:latin typeface="Verdana" panose="020B0604030504040204" pitchFamily="34" charset="0"/>
              </a:rPr>
              <a:t>Constructor and destructor in multiple inheritance</a:t>
            </a:r>
            <a:br>
              <a:rPr lang="en-US" b="0" i="0" dirty="0">
                <a:solidFill>
                  <a:srgbClr val="1FA67A"/>
                </a:solidFill>
                <a:effectLst/>
                <a:latin typeface="Verdana" panose="020B0604030504040204" pitchFamily="34" charset="0"/>
              </a:rPr>
            </a:br>
            <a:endParaRPr lang="en-US" dirty="0"/>
          </a:p>
        </p:txBody>
      </p:sp>
      <p:sp>
        <p:nvSpPr>
          <p:cNvPr id="3" name="Content Placeholder 2">
            <a:extLst>
              <a:ext uri="{FF2B5EF4-FFF2-40B4-BE49-F238E27FC236}">
                <a16:creationId xmlns:a16="http://schemas.microsoft.com/office/drawing/2014/main" id="{422908CF-7059-4880-989E-03556295E2B2}"/>
              </a:ext>
            </a:extLst>
          </p:cNvPr>
          <p:cNvSpPr>
            <a:spLocks noGrp="1"/>
          </p:cNvSpPr>
          <p:nvPr>
            <p:ph idx="1"/>
          </p:nvPr>
        </p:nvSpPr>
        <p:spPr/>
        <p:txBody>
          <a:bodyPr/>
          <a:lstStyle/>
          <a:p>
            <a:pPr algn="l">
              <a:buFont typeface="Arial" panose="020B0604020202020204" pitchFamily="34" charset="0"/>
              <a:buChar char="•"/>
            </a:pPr>
            <a:r>
              <a:rPr lang="en-US" b="0" i="0" dirty="0">
                <a:solidFill>
                  <a:srgbClr val="363636"/>
                </a:solidFill>
                <a:effectLst/>
                <a:latin typeface="Verdana" panose="020B0604030504040204" pitchFamily="34" charset="0"/>
              </a:rPr>
              <a:t>Constructors from all base class are invoked first and the derived class constructor is called.</a:t>
            </a:r>
          </a:p>
          <a:p>
            <a:pPr algn="l">
              <a:buFont typeface="Arial" panose="020B0604020202020204" pitchFamily="34" charset="0"/>
              <a:buChar char="•"/>
            </a:pPr>
            <a:r>
              <a:rPr lang="en-US" b="0" i="0" dirty="0">
                <a:solidFill>
                  <a:srgbClr val="363636"/>
                </a:solidFill>
                <a:effectLst/>
                <a:latin typeface="Verdana" panose="020B0604030504040204" pitchFamily="34" charset="0"/>
              </a:rPr>
              <a:t>Order of constructor invocation depends on the order of how the base is inherited.</a:t>
            </a:r>
          </a:p>
          <a:p>
            <a:pPr algn="l">
              <a:buFont typeface="Arial" panose="020B0604020202020204" pitchFamily="34" charset="0"/>
              <a:buChar char="•"/>
            </a:pPr>
            <a:r>
              <a:rPr lang="en-US" b="0" i="0" dirty="0">
                <a:solidFill>
                  <a:srgbClr val="363636"/>
                </a:solidFill>
                <a:effectLst/>
                <a:latin typeface="Verdana" panose="020B0604030504040204" pitchFamily="34" charset="0"/>
              </a:rPr>
              <a:t>For example:</a:t>
            </a:r>
          </a:p>
          <a:p>
            <a:pPr algn="l">
              <a:buFont typeface="Arial" panose="020B0604020202020204" pitchFamily="34" charset="0"/>
              <a:buChar char="•"/>
            </a:pPr>
            <a:r>
              <a:rPr lang="en-US" dirty="0"/>
              <a:t>class C :public A , public B</a:t>
            </a:r>
            <a:endParaRPr lang="en-US" b="0" i="0" dirty="0">
              <a:solidFill>
                <a:srgbClr val="363636"/>
              </a:solidFill>
              <a:effectLst/>
              <a:latin typeface="Verdana" panose="020B0604030504040204" pitchFamily="34" charset="0"/>
            </a:endParaRPr>
          </a:p>
          <a:p>
            <a:endParaRPr lang="en-US" dirty="0"/>
          </a:p>
        </p:txBody>
      </p:sp>
    </p:spTree>
    <p:extLst>
      <p:ext uri="{BB962C8B-B14F-4D97-AF65-F5344CB8AC3E}">
        <p14:creationId xmlns:p14="http://schemas.microsoft.com/office/powerpoint/2010/main" val="32968568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D1E6C-4D08-41D2-9940-91FC05F8AB2A}"/>
              </a:ext>
            </a:extLst>
          </p:cNvPr>
          <p:cNvSpPr>
            <a:spLocks noGrp="1"/>
          </p:cNvSpPr>
          <p:nvPr>
            <p:ph type="title"/>
          </p:nvPr>
        </p:nvSpPr>
        <p:spPr/>
        <p:txBody>
          <a:bodyPr>
            <a:normAutofit fontScale="90000"/>
          </a:bodyPr>
          <a:lstStyle/>
          <a:p>
            <a:r>
              <a:rPr lang="en-US" b="1" i="0" dirty="0">
                <a:effectLst/>
                <a:latin typeface="Verdana" panose="020B0604030504040204" pitchFamily="34" charset="0"/>
              </a:rPr>
              <a:t>Constructor and destructor in multiple inheritance</a:t>
            </a:r>
            <a:br>
              <a:rPr lang="en-US" b="0" i="0" dirty="0">
                <a:solidFill>
                  <a:srgbClr val="1FA67A"/>
                </a:solidFill>
                <a:effectLst/>
                <a:latin typeface="Verdana" panose="020B0604030504040204" pitchFamily="34" charset="0"/>
              </a:rPr>
            </a:br>
            <a:endParaRPr lang="en-US" dirty="0"/>
          </a:p>
        </p:txBody>
      </p:sp>
      <p:sp>
        <p:nvSpPr>
          <p:cNvPr id="3" name="Content Placeholder 2">
            <a:extLst>
              <a:ext uri="{FF2B5EF4-FFF2-40B4-BE49-F238E27FC236}">
                <a16:creationId xmlns:a16="http://schemas.microsoft.com/office/drawing/2014/main" id="{441F46F5-D570-43C8-ADB7-114C93EA5E11}"/>
              </a:ext>
            </a:extLst>
          </p:cNvPr>
          <p:cNvSpPr>
            <a:spLocks noGrp="1"/>
          </p:cNvSpPr>
          <p:nvPr>
            <p:ph idx="1"/>
          </p:nvPr>
        </p:nvSpPr>
        <p:spPr/>
        <p:txBody>
          <a:bodyPr/>
          <a:lstStyle/>
          <a:p>
            <a:pPr algn="l"/>
            <a:r>
              <a:rPr lang="en-US" b="0" i="0" dirty="0">
                <a:solidFill>
                  <a:srgbClr val="363636"/>
                </a:solidFill>
                <a:effectLst/>
                <a:latin typeface="Verdana" panose="020B0604030504040204" pitchFamily="34" charset="0"/>
              </a:rPr>
              <a:t>Here, A is inherited first, so the constructor of class A is called first and then constructor of class B is called next.</a:t>
            </a:r>
          </a:p>
          <a:p>
            <a:pPr algn="l">
              <a:buFont typeface="Arial" panose="020B0604020202020204" pitchFamily="34" charset="0"/>
              <a:buChar char="•"/>
            </a:pPr>
            <a:r>
              <a:rPr lang="en-US" b="0" i="0" dirty="0">
                <a:solidFill>
                  <a:srgbClr val="363636"/>
                </a:solidFill>
                <a:effectLst/>
                <a:latin typeface="Verdana" panose="020B0604030504040204" pitchFamily="34" charset="0"/>
              </a:rPr>
              <a:t> However, the destructor of derived class is called first and then destructor of the base class which is mentioned in the derived class declaration is called from last towards first in sequentially.</a:t>
            </a:r>
          </a:p>
          <a:p>
            <a:endParaRPr lang="en-US" dirty="0"/>
          </a:p>
        </p:txBody>
      </p:sp>
    </p:spTree>
    <p:extLst>
      <p:ext uri="{BB962C8B-B14F-4D97-AF65-F5344CB8AC3E}">
        <p14:creationId xmlns:p14="http://schemas.microsoft.com/office/powerpoint/2010/main" val="2054578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7C32-3FFF-4CEA-A13F-87E364F5547A}"/>
              </a:ext>
            </a:extLst>
          </p:cNvPr>
          <p:cNvSpPr>
            <a:spLocks noGrp="1"/>
          </p:cNvSpPr>
          <p:nvPr>
            <p:ph type="title"/>
          </p:nvPr>
        </p:nvSpPr>
        <p:spPr/>
        <p:txBody>
          <a:bodyPr/>
          <a:lstStyle/>
          <a:p>
            <a:r>
              <a:rPr lang="en-US" b="1" dirty="0"/>
              <a:t>Syntax</a:t>
            </a:r>
          </a:p>
        </p:txBody>
      </p:sp>
      <p:sp>
        <p:nvSpPr>
          <p:cNvPr id="3" name="Content Placeholder 2">
            <a:extLst>
              <a:ext uri="{FF2B5EF4-FFF2-40B4-BE49-F238E27FC236}">
                <a16:creationId xmlns:a16="http://schemas.microsoft.com/office/drawing/2014/main" id="{5EE39CD5-C1E4-4089-943D-1C4A32190236}"/>
              </a:ext>
            </a:extLst>
          </p:cNvPr>
          <p:cNvSpPr>
            <a:spLocks noGrp="1"/>
          </p:cNvSpPr>
          <p:nvPr>
            <p:ph idx="1"/>
          </p:nvPr>
        </p:nvSpPr>
        <p:spPr/>
        <p:txBody>
          <a:bodyPr/>
          <a:lstStyle/>
          <a:p>
            <a:r>
              <a:rPr lang="en-US" dirty="0"/>
              <a:t>Derived class constructor(arg1,arg2,arg3) : base1(arg1) , base2(arg2){</a:t>
            </a:r>
          </a:p>
          <a:p>
            <a:pPr marL="0" indent="0">
              <a:buNone/>
            </a:pPr>
            <a:r>
              <a:rPr lang="en-US" dirty="0"/>
              <a:t>derived= arg3;}</a:t>
            </a:r>
          </a:p>
          <a:p>
            <a:pPr marL="0" indent="0">
              <a:buNone/>
            </a:pPr>
            <a:endParaRPr lang="en-US" dirty="0"/>
          </a:p>
          <a:p>
            <a:pPr marL="0" indent="0">
              <a:buNone/>
            </a:pPr>
            <a:r>
              <a:rPr lang="en-US" dirty="0"/>
              <a:t>OR</a:t>
            </a:r>
          </a:p>
          <a:p>
            <a:r>
              <a:rPr lang="en-US" dirty="0"/>
              <a:t>Derived class constructor(arg1,arg2,arg3) : base1(arg1) , base2(arg2), derived(arg3){}</a:t>
            </a:r>
          </a:p>
          <a:p>
            <a:pPr marL="0" indent="0">
              <a:buNone/>
            </a:pPr>
            <a:endParaRPr lang="en-US" dirty="0"/>
          </a:p>
        </p:txBody>
      </p:sp>
    </p:spTree>
    <p:extLst>
      <p:ext uri="{BB962C8B-B14F-4D97-AF65-F5344CB8AC3E}">
        <p14:creationId xmlns:p14="http://schemas.microsoft.com/office/powerpoint/2010/main" val="8439864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F6627-EBD4-41D4-BE06-8D318ACD844F}"/>
              </a:ext>
            </a:extLst>
          </p:cNvPr>
          <p:cNvSpPr>
            <a:spLocks noGrp="1"/>
          </p:cNvSpPr>
          <p:nvPr>
            <p:ph type="title"/>
          </p:nvPr>
        </p:nvSpPr>
        <p:spPr/>
        <p:txBody>
          <a:bodyPr/>
          <a:lstStyle/>
          <a:p>
            <a:r>
              <a:rPr lang="en-US" b="1" i="0" dirty="0">
                <a:effectLst/>
                <a:latin typeface="Verdana" panose="020B0604030504040204" pitchFamily="34" charset="0"/>
              </a:rPr>
              <a:t>Constructor and destructor in multiple inheritance</a:t>
            </a:r>
            <a:endParaRPr lang="en-US" dirty="0"/>
          </a:p>
        </p:txBody>
      </p:sp>
      <p:sp>
        <p:nvSpPr>
          <p:cNvPr id="3" name="Content Placeholder 2">
            <a:extLst>
              <a:ext uri="{FF2B5EF4-FFF2-40B4-BE49-F238E27FC236}">
                <a16:creationId xmlns:a16="http://schemas.microsoft.com/office/drawing/2014/main" id="{031581C9-DB88-4C24-9CD3-3570D4BA9646}"/>
              </a:ext>
            </a:extLst>
          </p:cNvPr>
          <p:cNvSpPr>
            <a:spLocks noGrp="1"/>
          </p:cNvSpPr>
          <p:nvPr>
            <p:ph idx="1"/>
          </p:nvPr>
        </p:nvSpPr>
        <p:spPr/>
        <p:txBody>
          <a:bodyPr>
            <a:normAutofit fontScale="77500" lnSpcReduction="20000"/>
          </a:bodyPr>
          <a:lstStyle/>
          <a:p>
            <a:pPr marL="0" indent="0">
              <a:buNone/>
            </a:pPr>
            <a:r>
              <a:rPr lang="en-US" dirty="0"/>
              <a:t>class A{</a:t>
            </a:r>
          </a:p>
          <a:p>
            <a:pPr marL="0" indent="0">
              <a:buNone/>
            </a:pPr>
            <a:r>
              <a:rPr lang="en-US" dirty="0"/>
              <a:t>public: A(int a) { </a:t>
            </a:r>
            <a:r>
              <a:rPr lang="en-US" dirty="0" err="1"/>
              <a:t>cout</a:t>
            </a:r>
            <a:r>
              <a:rPr lang="en-US" dirty="0"/>
              <a:t> &lt;&lt; "A()" &lt;&lt; a &lt;&lt;  </a:t>
            </a:r>
            <a:r>
              <a:rPr lang="en-US" dirty="0" err="1"/>
              <a:t>endl</a:t>
            </a:r>
            <a:r>
              <a:rPr lang="en-US" dirty="0"/>
              <a:t>; }};</a:t>
            </a:r>
          </a:p>
          <a:p>
            <a:pPr marL="0" indent="0">
              <a:buNone/>
            </a:pPr>
            <a:r>
              <a:rPr lang="en-US" dirty="0"/>
              <a:t>class B{</a:t>
            </a:r>
          </a:p>
          <a:p>
            <a:pPr marL="0" indent="0">
              <a:buNone/>
            </a:pPr>
            <a:r>
              <a:rPr lang="en-US" dirty="0"/>
              <a:t>public: B(int b ){ </a:t>
            </a:r>
            <a:r>
              <a:rPr lang="en-US" dirty="0" err="1"/>
              <a:t>cout</a:t>
            </a:r>
            <a:r>
              <a:rPr lang="en-US" dirty="0"/>
              <a:t> &lt;&lt; "B()" &lt;&lt; b &lt;&lt;  </a:t>
            </a:r>
            <a:r>
              <a:rPr lang="en-US" dirty="0" err="1"/>
              <a:t>endl</a:t>
            </a:r>
            <a:r>
              <a:rPr lang="en-US" dirty="0"/>
              <a:t>; } };</a:t>
            </a:r>
          </a:p>
          <a:p>
            <a:pPr marL="0" indent="0">
              <a:buNone/>
            </a:pPr>
            <a:r>
              <a:rPr lang="en-US" dirty="0"/>
              <a:t>class C :public A , public B{</a:t>
            </a:r>
          </a:p>
          <a:p>
            <a:pPr marL="0" indent="0">
              <a:buNone/>
            </a:pPr>
            <a:r>
              <a:rPr lang="en-US" dirty="0"/>
              <a:t>public:</a:t>
            </a:r>
          </a:p>
          <a:p>
            <a:pPr marL="0" indent="0">
              <a:buNone/>
            </a:pPr>
            <a:r>
              <a:rPr lang="en-US" dirty="0"/>
              <a:t>	int m;</a:t>
            </a:r>
          </a:p>
          <a:p>
            <a:pPr marL="0" indent="0">
              <a:buNone/>
            </a:pPr>
            <a:r>
              <a:rPr lang="en-US" dirty="0"/>
              <a:t>	C(int x, int y, int z): A(x) , B(y) ,m(z){</a:t>
            </a:r>
          </a:p>
          <a:p>
            <a:pPr marL="0" indent="0">
              <a:buNone/>
            </a:pPr>
            <a:r>
              <a:rPr lang="en-US" dirty="0"/>
              <a:t>     </a:t>
            </a:r>
            <a:r>
              <a:rPr lang="en-US" dirty="0" err="1"/>
              <a:t>cout</a:t>
            </a:r>
            <a:r>
              <a:rPr lang="en-US" dirty="0"/>
              <a:t>&lt;&lt; "C()" &lt;&lt; m &lt;&lt;  </a:t>
            </a:r>
            <a:r>
              <a:rPr lang="en-US" dirty="0" err="1"/>
              <a:t>endl</a:t>
            </a:r>
            <a:r>
              <a:rPr lang="en-US" dirty="0"/>
              <a:t>;}};</a:t>
            </a:r>
          </a:p>
          <a:p>
            <a:pPr marL="0" indent="0">
              <a:buNone/>
            </a:pPr>
            <a:r>
              <a:rPr lang="en-US" dirty="0"/>
              <a:t>	int main(){</a:t>
            </a:r>
          </a:p>
          <a:p>
            <a:pPr marL="0" indent="0">
              <a:buNone/>
            </a:pPr>
            <a:r>
              <a:rPr lang="en-US" dirty="0"/>
              <a:t>    C c(2,4,6);</a:t>
            </a:r>
          </a:p>
          <a:p>
            <a:pPr marL="0" indent="0">
              <a:buNone/>
            </a:pPr>
            <a:r>
              <a:rPr lang="en-US" dirty="0"/>
              <a:t> return 0;}</a:t>
            </a:r>
          </a:p>
        </p:txBody>
      </p:sp>
    </p:spTree>
    <p:extLst>
      <p:ext uri="{BB962C8B-B14F-4D97-AF65-F5344CB8AC3E}">
        <p14:creationId xmlns:p14="http://schemas.microsoft.com/office/powerpoint/2010/main" val="21802496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A193-AA74-407C-B8DD-B77F4E233A5F}"/>
              </a:ext>
            </a:extLst>
          </p:cNvPr>
          <p:cNvSpPr>
            <a:spLocks noGrp="1"/>
          </p:cNvSpPr>
          <p:nvPr>
            <p:ph type="title"/>
          </p:nvPr>
        </p:nvSpPr>
        <p:spPr/>
        <p:txBody>
          <a:bodyPr/>
          <a:lstStyle/>
          <a:p>
            <a:r>
              <a:rPr lang="en-US" b="1" i="0" dirty="0">
                <a:effectLst/>
                <a:latin typeface="Verdana" panose="020B0604030504040204" pitchFamily="34" charset="0"/>
              </a:rPr>
              <a:t>Constructor and destructor in multiple inheritance</a:t>
            </a:r>
            <a:endParaRPr lang="en-US" dirty="0"/>
          </a:p>
        </p:txBody>
      </p:sp>
      <p:sp>
        <p:nvSpPr>
          <p:cNvPr id="4" name="Content Placeholder 3">
            <a:extLst>
              <a:ext uri="{FF2B5EF4-FFF2-40B4-BE49-F238E27FC236}">
                <a16:creationId xmlns:a16="http://schemas.microsoft.com/office/drawing/2014/main" id="{317967DA-BF7B-9E94-64EB-8A8DD1D7ACAA}"/>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D3C4AA26-5595-2559-3106-3EBDA6A551AB}"/>
              </a:ext>
            </a:extLst>
          </p:cNvPr>
          <p:cNvPicPr>
            <a:picLocks noChangeAspect="1"/>
          </p:cNvPicPr>
          <p:nvPr/>
        </p:nvPicPr>
        <p:blipFill>
          <a:blip r:embed="rId2"/>
          <a:stretch>
            <a:fillRect/>
          </a:stretch>
        </p:blipFill>
        <p:spPr>
          <a:xfrm>
            <a:off x="838200" y="1825625"/>
            <a:ext cx="7494464" cy="4351337"/>
          </a:xfrm>
          <a:prstGeom prst="rect">
            <a:avLst/>
          </a:prstGeom>
        </p:spPr>
      </p:pic>
    </p:spTree>
    <p:extLst>
      <p:ext uri="{BB962C8B-B14F-4D97-AF65-F5344CB8AC3E}">
        <p14:creationId xmlns:p14="http://schemas.microsoft.com/office/powerpoint/2010/main" val="22848314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91D4-D6D1-48A3-9B99-B52C81A34CA4}"/>
              </a:ext>
            </a:extLst>
          </p:cNvPr>
          <p:cNvSpPr>
            <a:spLocks noGrp="1"/>
          </p:cNvSpPr>
          <p:nvPr>
            <p:ph type="title"/>
          </p:nvPr>
        </p:nvSpPr>
        <p:spPr/>
        <p:txBody>
          <a:bodyPr/>
          <a:lstStyle/>
          <a:p>
            <a:r>
              <a:rPr lang="en-US" b="1" i="0" dirty="0">
                <a:effectLst/>
                <a:latin typeface="Verdana" panose="020B0604030504040204" pitchFamily="34" charset="0"/>
              </a:rPr>
              <a:t>Constructor and destructor in multi level inheritance</a:t>
            </a:r>
            <a:endParaRPr lang="en-US" dirty="0"/>
          </a:p>
        </p:txBody>
      </p:sp>
      <p:sp>
        <p:nvSpPr>
          <p:cNvPr id="3" name="Content Placeholder 2">
            <a:extLst>
              <a:ext uri="{FF2B5EF4-FFF2-40B4-BE49-F238E27FC236}">
                <a16:creationId xmlns:a16="http://schemas.microsoft.com/office/drawing/2014/main" id="{FA8A0C24-3669-475C-996A-68D640751C5C}"/>
              </a:ext>
            </a:extLst>
          </p:cNvPr>
          <p:cNvSpPr>
            <a:spLocks noGrp="1"/>
          </p:cNvSpPr>
          <p:nvPr>
            <p:ph idx="1"/>
          </p:nvPr>
        </p:nvSpPr>
        <p:spPr/>
        <p:txBody>
          <a:bodyPr>
            <a:normAutofit fontScale="77500" lnSpcReduction="20000"/>
          </a:bodyPr>
          <a:lstStyle/>
          <a:p>
            <a:pPr marL="0" indent="0">
              <a:buNone/>
            </a:pPr>
            <a:r>
              <a:rPr lang="en-US" dirty="0"/>
              <a:t>class A{</a:t>
            </a:r>
          </a:p>
          <a:p>
            <a:pPr marL="0" indent="0">
              <a:buNone/>
            </a:pPr>
            <a:r>
              <a:rPr lang="en-US" dirty="0"/>
              <a:t>public:</a:t>
            </a:r>
          </a:p>
          <a:p>
            <a:pPr marL="0" indent="0">
              <a:buNone/>
            </a:pPr>
            <a:r>
              <a:rPr lang="en-US" dirty="0"/>
              <a:t>	A() { </a:t>
            </a:r>
            <a:r>
              <a:rPr lang="en-US" dirty="0" err="1"/>
              <a:t>cout</a:t>
            </a:r>
            <a:r>
              <a:rPr lang="en-US" dirty="0"/>
              <a:t> &lt;&lt; "A()" &lt;&lt;  </a:t>
            </a:r>
            <a:r>
              <a:rPr lang="en-US" dirty="0" err="1"/>
              <a:t>endl</a:t>
            </a:r>
            <a:r>
              <a:rPr lang="en-US" dirty="0"/>
              <a:t>; }};</a:t>
            </a:r>
          </a:p>
          <a:p>
            <a:pPr marL="0" indent="0">
              <a:buNone/>
            </a:pPr>
            <a:r>
              <a:rPr lang="en-US" dirty="0"/>
              <a:t>class B : public A{</a:t>
            </a:r>
          </a:p>
          <a:p>
            <a:pPr marL="0" indent="0">
              <a:buNone/>
            </a:pPr>
            <a:r>
              <a:rPr lang="en-US" dirty="0"/>
              <a:t>public:</a:t>
            </a:r>
          </a:p>
          <a:p>
            <a:pPr marL="0" indent="0">
              <a:buNone/>
            </a:pPr>
            <a:r>
              <a:rPr lang="en-US" dirty="0"/>
              <a:t>	B() { </a:t>
            </a:r>
            <a:r>
              <a:rPr lang="en-US" dirty="0" err="1"/>
              <a:t>cout</a:t>
            </a:r>
            <a:r>
              <a:rPr lang="en-US" dirty="0"/>
              <a:t> &lt;&lt; "B()" &lt;&lt; </a:t>
            </a:r>
            <a:r>
              <a:rPr lang="en-US" dirty="0" err="1"/>
              <a:t>endl</a:t>
            </a:r>
            <a:r>
              <a:rPr lang="en-US" dirty="0"/>
              <a:t>; } };</a:t>
            </a:r>
          </a:p>
          <a:p>
            <a:pPr marL="0" indent="0">
              <a:buNone/>
            </a:pPr>
            <a:r>
              <a:rPr lang="en-US" dirty="0"/>
              <a:t>class C : public B{</a:t>
            </a:r>
          </a:p>
          <a:p>
            <a:pPr marL="0" indent="0">
              <a:buNone/>
            </a:pPr>
            <a:r>
              <a:rPr lang="en-US" dirty="0"/>
              <a:t>public:</a:t>
            </a:r>
          </a:p>
          <a:p>
            <a:pPr marL="0" indent="0">
              <a:buNone/>
            </a:pPr>
            <a:r>
              <a:rPr lang="en-US" dirty="0"/>
              <a:t>C() { </a:t>
            </a:r>
            <a:r>
              <a:rPr lang="en-US" dirty="0" err="1"/>
              <a:t>cout</a:t>
            </a:r>
            <a:r>
              <a:rPr lang="en-US" dirty="0"/>
              <a:t> &lt;&lt; "C()" &lt;&lt; </a:t>
            </a:r>
            <a:r>
              <a:rPr lang="en-US" dirty="0" err="1"/>
              <a:t>endl</a:t>
            </a:r>
            <a:r>
              <a:rPr lang="en-US" dirty="0"/>
              <a:t>; } };</a:t>
            </a:r>
          </a:p>
          <a:p>
            <a:pPr marL="0" indent="0">
              <a:buNone/>
            </a:pPr>
            <a:r>
              <a:rPr lang="en-US" dirty="0"/>
              <a:t>int main(){</a:t>
            </a:r>
          </a:p>
          <a:p>
            <a:pPr marL="0" indent="0">
              <a:buNone/>
            </a:pPr>
            <a:r>
              <a:rPr lang="en-US" dirty="0"/>
              <a:t>    C </a:t>
            </a:r>
            <a:r>
              <a:rPr lang="en-US" dirty="0" err="1"/>
              <a:t>c</a:t>
            </a:r>
            <a:r>
              <a:rPr lang="en-US" dirty="0"/>
              <a:t>;</a:t>
            </a:r>
          </a:p>
          <a:p>
            <a:pPr marL="0" indent="0">
              <a:buNone/>
            </a:pPr>
            <a:r>
              <a:rPr lang="en-US" dirty="0"/>
              <a:t> return 0;}</a:t>
            </a:r>
          </a:p>
        </p:txBody>
      </p:sp>
    </p:spTree>
    <p:extLst>
      <p:ext uri="{BB962C8B-B14F-4D97-AF65-F5344CB8AC3E}">
        <p14:creationId xmlns:p14="http://schemas.microsoft.com/office/powerpoint/2010/main" val="2838275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AE208-7DB7-4C7D-9C7A-D581360C8AAA}"/>
              </a:ext>
            </a:extLst>
          </p:cNvPr>
          <p:cNvSpPr>
            <a:spLocks noGrp="1"/>
          </p:cNvSpPr>
          <p:nvPr>
            <p:ph type="title"/>
          </p:nvPr>
        </p:nvSpPr>
        <p:spPr/>
        <p:txBody>
          <a:bodyPr/>
          <a:lstStyle/>
          <a:p>
            <a:r>
              <a:rPr lang="en-US" b="1" i="0" dirty="0">
                <a:effectLst/>
                <a:latin typeface="Verdana" panose="020B0604030504040204" pitchFamily="34" charset="0"/>
              </a:rPr>
              <a:t>Constructor and destructor in multi level inheritance</a:t>
            </a:r>
            <a:endParaRPr lang="en-US" dirty="0"/>
          </a:p>
        </p:txBody>
      </p:sp>
      <p:sp>
        <p:nvSpPr>
          <p:cNvPr id="4" name="Content Placeholder 3">
            <a:extLst>
              <a:ext uri="{FF2B5EF4-FFF2-40B4-BE49-F238E27FC236}">
                <a16:creationId xmlns:a16="http://schemas.microsoft.com/office/drawing/2014/main" id="{CA26CCE9-34AD-0C8D-FE97-448F37061C8F}"/>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2921C819-B1AB-54C7-B0E3-2B10A20B4A7F}"/>
              </a:ext>
            </a:extLst>
          </p:cNvPr>
          <p:cNvPicPr>
            <a:picLocks noChangeAspect="1"/>
          </p:cNvPicPr>
          <p:nvPr/>
        </p:nvPicPr>
        <p:blipFill>
          <a:blip r:embed="rId2"/>
          <a:stretch>
            <a:fillRect/>
          </a:stretch>
        </p:blipFill>
        <p:spPr>
          <a:xfrm>
            <a:off x="838200" y="1825625"/>
            <a:ext cx="8996265" cy="4335700"/>
          </a:xfrm>
          <a:prstGeom prst="rect">
            <a:avLst/>
          </a:prstGeom>
        </p:spPr>
      </p:pic>
    </p:spTree>
    <p:extLst>
      <p:ext uri="{BB962C8B-B14F-4D97-AF65-F5344CB8AC3E}">
        <p14:creationId xmlns:p14="http://schemas.microsoft.com/office/powerpoint/2010/main" val="14920925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 not directly call indirect parent(A) constructor in C</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class A{</a:t>
            </a:r>
          </a:p>
          <a:p>
            <a:pPr marL="0" indent="0">
              <a:buNone/>
            </a:pPr>
            <a:r>
              <a:rPr lang="en-US" dirty="0"/>
              <a:t>public:</a:t>
            </a:r>
          </a:p>
          <a:p>
            <a:pPr marL="0" indent="0">
              <a:buNone/>
            </a:pPr>
            <a:r>
              <a:rPr lang="en-US" dirty="0"/>
              <a:t>	A(</a:t>
            </a:r>
            <a:r>
              <a:rPr lang="en-US" dirty="0" err="1"/>
              <a:t>int</a:t>
            </a:r>
            <a:r>
              <a:rPr lang="en-US" dirty="0"/>
              <a:t> a) { </a:t>
            </a:r>
            <a:r>
              <a:rPr lang="en-US" dirty="0" err="1"/>
              <a:t>cout</a:t>
            </a:r>
            <a:r>
              <a:rPr lang="en-US" dirty="0"/>
              <a:t> &lt;&lt; "A()" &lt;&lt;  </a:t>
            </a:r>
            <a:r>
              <a:rPr lang="en-US" dirty="0" err="1"/>
              <a:t>endl</a:t>
            </a:r>
            <a:r>
              <a:rPr lang="en-US" dirty="0"/>
              <a:t>; }};</a:t>
            </a:r>
          </a:p>
          <a:p>
            <a:pPr marL="0" indent="0">
              <a:buNone/>
            </a:pPr>
            <a:r>
              <a:rPr lang="en-US" dirty="0"/>
              <a:t>class B : public A{</a:t>
            </a:r>
          </a:p>
          <a:p>
            <a:pPr marL="0" indent="0">
              <a:buNone/>
            </a:pPr>
            <a:r>
              <a:rPr lang="en-US" dirty="0"/>
              <a:t>public:</a:t>
            </a:r>
          </a:p>
          <a:p>
            <a:pPr marL="0" indent="0">
              <a:buNone/>
            </a:pPr>
            <a:r>
              <a:rPr lang="en-US" dirty="0"/>
              <a:t>	B(</a:t>
            </a:r>
            <a:r>
              <a:rPr lang="en-US" dirty="0" err="1"/>
              <a:t>int</a:t>
            </a:r>
            <a:r>
              <a:rPr lang="en-US" dirty="0"/>
              <a:t> b) :A(b){ </a:t>
            </a:r>
            <a:r>
              <a:rPr lang="en-US" dirty="0" err="1"/>
              <a:t>cout</a:t>
            </a:r>
            <a:r>
              <a:rPr lang="en-US" dirty="0"/>
              <a:t> &lt;&lt; "B()" &lt;&lt; </a:t>
            </a:r>
            <a:r>
              <a:rPr lang="en-US" dirty="0" err="1"/>
              <a:t>endl</a:t>
            </a:r>
            <a:r>
              <a:rPr lang="en-US" dirty="0"/>
              <a:t>; } };</a:t>
            </a:r>
          </a:p>
          <a:p>
            <a:pPr marL="0" indent="0">
              <a:buNone/>
            </a:pPr>
            <a:r>
              <a:rPr lang="en-US" dirty="0"/>
              <a:t>class C : public B{</a:t>
            </a:r>
          </a:p>
          <a:p>
            <a:pPr marL="0" indent="0">
              <a:buNone/>
            </a:pPr>
            <a:r>
              <a:rPr lang="en-US" dirty="0"/>
              <a:t>public:</a:t>
            </a:r>
          </a:p>
          <a:p>
            <a:pPr marL="0" indent="0">
              <a:buNone/>
            </a:pPr>
            <a:r>
              <a:rPr lang="en-US" dirty="0"/>
              <a:t>C():B(3) { </a:t>
            </a:r>
            <a:r>
              <a:rPr lang="en-US" dirty="0" err="1"/>
              <a:t>cout</a:t>
            </a:r>
            <a:r>
              <a:rPr lang="en-US" dirty="0"/>
              <a:t> &lt;&lt; "C()" &lt;&lt; </a:t>
            </a:r>
            <a:r>
              <a:rPr lang="en-US" dirty="0" err="1"/>
              <a:t>endl</a:t>
            </a:r>
            <a:r>
              <a:rPr lang="en-US" dirty="0"/>
              <a:t>; } };</a:t>
            </a:r>
          </a:p>
          <a:p>
            <a:pPr marL="0" indent="0">
              <a:buNone/>
            </a:pPr>
            <a:r>
              <a:rPr lang="en-US" dirty="0" err="1"/>
              <a:t>int</a:t>
            </a:r>
            <a:r>
              <a:rPr lang="en-US" dirty="0"/>
              <a:t> main(){</a:t>
            </a:r>
          </a:p>
          <a:p>
            <a:pPr marL="0" indent="0">
              <a:buNone/>
            </a:pPr>
            <a:r>
              <a:rPr lang="en-US" dirty="0"/>
              <a:t>    C </a:t>
            </a:r>
            <a:r>
              <a:rPr lang="en-US" dirty="0" err="1"/>
              <a:t>c</a:t>
            </a:r>
            <a:r>
              <a:rPr lang="en-US" dirty="0"/>
              <a:t>;</a:t>
            </a:r>
          </a:p>
          <a:p>
            <a:pPr marL="0" indent="0">
              <a:buNone/>
            </a:pPr>
            <a:r>
              <a:rPr lang="en-US" dirty="0"/>
              <a:t> return 0;}</a:t>
            </a:r>
          </a:p>
        </p:txBody>
      </p:sp>
    </p:spTree>
    <p:extLst>
      <p:ext uri="{BB962C8B-B14F-4D97-AF65-F5344CB8AC3E}">
        <p14:creationId xmlns:p14="http://schemas.microsoft.com/office/powerpoint/2010/main" val="30506395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8498"/>
            <a:ext cx="10515600" cy="5598465"/>
          </a:xfrm>
        </p:spPr>
        <p:txBody>
          <a:bodyPr>
            <a:normAutofit fontScale="77500" lnSpcReduction="20000"/>
          </a:bodyPr>
          <a:lstStyle/>
          <a:p>
            <a:pPr marL="0" indent="0">
              <a:buNone/>
            </a:pPr>
            <a:r>
              <a:rPr lang="en-US" dirty="0"/>
              <a:t>#include &lt;</a:t>
            </a:r>
            <a:r>
              <a:rPr lang="en-US" dirty="0" err="1"/>
              <a:t>iostream</a:t>
            </a:r>
            <a:r>
              <a:rPr lang="en-US" dirty="0"/>
              <a:t>&gt;</a:t>
            </a:r>
          </a:p>
          <a:p>
            <a:pPr marL="0" indent="0">
              <a:buNone/>
            </a:pPr>
            <a:r>
              <a:rPr lang="en-US" dirty="0"/>
              <a:t>using namespace </a:t>
            </a:r>
            <a:r>
              <a:rPr lang="en-US" dirty="0" err="1"/>
              <a:t>std</a:t>
            </a:r>
            <a:r>
              <a:rPr lang="en-US" dirty="0"/>
              <a:t>;</a:t>
            </a:r>
          </a:p>
          <a:p>
            <a:pPr marL="0" indent="0">
              <a:buNone/>
            </a:pPr>
            <a:endParaRPr lang="en-US" dirty="0"/>
          </a:p>
          <a:p>
            <a:pPr marL="0" indent="0">
              <a:buNone/>
            </a:pPr>
            <a:r>
              <a:rPr lang="en-US" dirty="0"/>
              <a:t>class A{</a:t>
            </a:r>
          </a:p>
          <a:p>
            <a:pPr marL="0" indent="0">
              <a:buNone/>
            </a:pPr>
            <a:r>
              <a:rPr lang="en-US" dirty="0"/>
              <a:t>public:</a:t>
            </a:r>
          </a:p>
          <a:p>
            <a:pPr marL="0" indent="0">
              <a:buNone/>
            </a:pPr>
            <a:r>
              <a:rPr lang="en-US" dirty="0"/>
              <a:t>	A(</a:t>
            </a:r>
            <a:r>
              <a:rPr lang="en-US" dirty="0" err="1"/>
              <a:t>int</a:t>
            </a:r>
            <a:r>
              <a:rPr lang="en-US" dirty="0"/>
              <a:t> a) { </a:t>
            </a:r>
            <a:r>
              <a:rPr lang="en-US" dirty="0" err="1"/>
              <a:t>cout</a:t>
            </a:r>
            <a:r>
              <a:rPr lang="en-US" dirty="0"/>
              <a:t> &lt;&lt; "A()" &lt;&lt;  </a:t>
            </a:r>
            <a:r>
              <a:rPr lang="en-US" dirty="0" err="1"/>
              <a:t>endl</a:t>
            </a:r>
            <a:r>
              <a:rPr lang="en-US" dirty="0"/>
              <a:t>; }};</a:t>
            </a:r>
          </a:p>
          <a:p>
            <a:pPr marL="0" indent="0">
              <a:buNone/>
            </a:pPr>
            <a:r>
              <a:rPr lang="en-US" dirty="0"/>
              <a:t>class B : public A{</a:t>
            </a:r>
          </a:p>
          <a:p>
            <a:pPr marL="0" indent="0">
              <a:buNone/>
            </a:pPr>
            <a:r>
              <a:rPr lang="en-US" dirty="0"/>
              <a:t>public:</a:t>
            </a:r>
          </a:p>
          <a:p>
            <a:pPr marL="0" indent="0">
              <a:buNone/>
            </a:pPr>
            <a:r>
              <a:rPr lang="en-US" dirty="0"/>
              <a:t>	B(){ </a:t>
            </a:r>
            <a:r>
              <a:rPr lang="en-US" dirty="0" err="1"/>
              <a:t>cout</a:t>
            </a:r>
            <a:r>
              <a:rPr lang="en-US" dirty="0"/>
              <a:t> &lt;&lt; "B()" &lt;&lt; </a:t>
            </a:r>
            <a:r>
              <a:rPr lang="en-US" dirty="0" err="1"/>
              <a:t>endl</a:t>
            </a:r>
            <a:r>
              <a:rPr lang="en-US" dirty="0"/>
              <a:t>; } };</a:t>
            </a:r>
          </a:p>
          <a:p>
            <a:pPr marL="0" indent="0">
              <a:buNone/>
            </a:pPr>
            <a:r>
              <a:rPr lang="en-US" dirty="0"/>
              <a:t>class C : public B{</a:t>
            </a:r>
          </a:p>
          <a:p>
            <a:pPr marL="0" indent="0">
              <a:buNone/>
            </a:pPr>
            <a:r>
              <a:rPr lang="en-US" dirty="0"/>
              <a:t>public:</a:t>
            </a:r>
          </a:p>
          <a:p>
            <a:pPr marL="0" indent="0">
              <a:buNone/>
            </a:pPr>
            <a:r>
              <a:rPr lang="en-US" dirty="0"/>
              <a:t>C():A(3) { </a:t>
            </a:r>
            <a:r>
              <a:rPr lang="en-US" dirty="0" err="1"/>
              <a:t>cout</a:t>
            </a:r>
            <a:r>
              <a:rPr lang="en-US" dirty="0"/>
              <a:t> &lt;&lt; "C()" &lt;&lt; </a:t>
            </a:r>
            <a:r>
              <a:rPr lang="en-US" dirty="0" err="1"/>
              <a:t>endl</a:t>
            </a:r>
            <a:r>
              <a:rPr lang="en-US" dirty="0"/>
              <a:t>; } }; //error</a:t>
            </a:r>
          </a:p>
          <a:p>
            <a:pPr marL="0" indent="0">
              <a:buNone/>
            </a:pPr>
            <a:r>
              <a:rPr lang="en-US" dirty="0" err="1"/>
              <a:t>int</a:t>
            </a:r>
            <a:r>
              <a:rPr lang="en-US" dirty="0"/>
              <a:t> main(){</a:t>
            </a:r>
          </a:p>
          <a:p>
            <a:pPr marL="0" indent="0">
              <a:buNone/>
            </a:pPr>
            <a:r>
              <a:rPr lang="en-US" dirty="0"/>
              <a:t>    C </a:t>
            </a:r>
            <a:r>
              <a:rPr lang="en-US" dirty="0" err="1"/>
              <a:t>c</a:t>
            </a:r>
            <a:r>
              <a:rPr lang="en-US" dirty="0"/>
              <a:t>;</a:t>
            </a:r>
          </a:p>
          <a:p>
            <a:pPr marL="0" indent="0">
              <a:buNone/>
            </a:pPr>
            <a:r>
              <a:rPr lang="en-US" dirty="0"/>
              <a:t> return 0;}</a:t>
            </a:r>
          </a:p>
          <a:p>
            <a:endParaRPr lang="en-US" dirty="0"/>
          </a:p>
        </p:txBody>
      </p:sp>
    </p:spTree>
    <p:extLst>
      <p:ext uri="{BB962C8B-B14F-4D97-AF65-F5344CB8AC3E}">
        <p14:creationId xmlns:p14="http://schemas.microsoft.com/office/powerpoint/2010/main" val="17684768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F1C2A-FC5C-48EF-B6E6-D69E2600389C}"/>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451D9748-B5CD-4CB9-A43F-5F3E86599DAD}"/>
              </a:ext>
            </a:extLst>
          </p:cNvPr>
          <p:cNvSpPr>
            <a:spLocks noGrp="1"/>
          </p:cNvSpPr>
          <p:nvPr>
            <p:ph idx="1"/>
          </p:nvPr>
        </p:nvSpPr>
        <p:spPr/>
        <p:txBody>
          <a:bodyPr/>
          <a:lstStyle/>
          <a:p>
            <a:r>
              <a:rPr lang="en-US" dirty="0"/>
              <a:t>Create a class named A  include a constructor that accepts one parameter(any type) , create another class named B that inherits from A also include a constructor that accepts one parameter(any type) , create a class named C that inherits from B having a constructor that accepts one parameter now initialize all base class constructors through the child classes</a:t>
            </a:r>
          </a:p>
          <a:p>
            <a:r>
              <a:rPr lang="en-US" dirty="0">
                <a:solidFill>
                  <a:srgbClr val="FF0000"/>
                </a:solidFill>
              </a:rPr>
              <a:t>Remember</a:t>
            </a:r>
            <a:r>
              <a:rPr lang="en-US" dirty="0"/>
              <a:t> </a:t>
            </a:r>
            <a:r>
              <a:rPr lang="en-US" b="0" i="0" u="none" strike="noStrike" baseline="0" dirty="0">
                <a:solidFill>
                  <a:srgbClr val="231F20"/>
                </a:solidFill>
                <a:latin typeface="AGaramond-Regular"/>
              </a:rPr>
              <a:t>if the base class is derived from another class, the base-class constructor is required to invoke the constructor of the next class up in the hierarchy</a:t>
            </a:r>
            <a:endParaRPr lang="en-US" dirty="0"/>
          </a:p>
        </p:txBody>
      </p:sp>
    </p:spTree>
    <p:extLst>
      <p:ext uri="{BB962C8B-B14F-4D97-AF65-F5344CB8AC3E}">
        <p14:creationId xmlns:p14="http://schemas.microsoft.com/office/powerpoint/2010/main" val="4219386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97DE6-81AE-4AA2-845D-9E39813FE03C}"/>
              </a:ext>
            </a:extLst>
          </p:cNvPr>
          <p:cNvSpPr>
            <a:spLocks noGrp="1"/>
          </p:cNvSpPr>
          <p:nvPr>
            <p:ph type="title"/>
          </p:nvPr>
        </p:nvSpPr>
        <p:spPr/>
        <p:txBody>
          <a:bodyPr/>
          <a:lstStyle/>
          <a:p>
            <a:pPr algn="ctr"/>
            <a:r>
              <a:rPr lang="en-US" b="1" dirty="0"/>
              <a:t>OUTPUT?</a:t>
            </a:r>
          </a:p>
        </p:txBody>
      </p:sp>
      <p:sp>
        <p:nvSpPr>
          <p:cNvPr id="3" name="Content Placeholder 2">
            <a:extLst>
              <a:ext uri="{FF2B5EF4-FFF2-40B4-BE49-F238E27FC236}">
                <a16:creationId xmlns:a16="http://schemas.microsoft.com/office/drawing/2014/main" id="{9940AD83-D85B-4524-B1F0-A095C428333E}"/>
              </a:ext>
            </a:extLst>
          </p:cNvPr>
          <p:cNvSpPr>
            <a:spLocks noGrp="1"/>
          </p:cNvSpPr>
          <p:nvPr>
            <p:ph idx="1"/>
          </p:nvPr>
        </p:nvSpPr>
        <p:spPr/>
        <p:txBody>
          <a:bodyPr>
            <a:normAutofit fontScale="92500" lnSpcReduction="20000"/>
          </a:bodyPr>
          <a:lstStyle/>
          <a:p>
            <a:pPr marL="0" indent="0">
              <a:buNone/>
            </a:pPr>
            <a:r>
              <a:rPr lang="en-US" sz="2000" dirty="0"/>
              <a:t>#include &lt;iostream&gt;  </a:t>
            </a:r>
          </a:p>
          <a:p>
            <a:pPr marL="0" indent="0">
              <a:buNone/>
            </a:pPr>
            <a:r>
              <a:rPr lang="en-US" sz="2000" dirty="0"/>
              <a:t>using namespace std;  </a:t>
            </a:r>
          </a:p>
          <a:p>
            <a:pPr marL="0" indent="0">
              <a:buNone/>
            </a:pPr>
            <a:r>
              <a:rPr lang="en-US" sz="2000" dirty="0"/>
              <a:t> class Account {  </a:t>
            </a:r>
          </a:p>
          <a:p>
            <a:pPr marL="0" indent="0">
              <a:buNone/>
            </a:pPr>
            <a:r>
              <a:rPr lang="en-US" sz="2000" dirty="0"/>
              <a:t>   public:  </a:t>
            </a:r>
          </a:p>
          <a:p>
            <a:pPr marL="0" indent="0">
              <a:buNone/>
            </a:pPr>
            <a:r>
              <a:rPr lang="en-US" sz="2000" dirty="0"/>
              <a:t>   float salary = 60000;   };  </a:t>
            </a:r>
          </a:p>
          <a:p>
            <a:pPr marL="0" indent="0">
              <a:buNone/>
            </a:pPr>
            <a:r>
              <a:rPr lang="en-US" sz="2000" dirty="0"/>
              <a:t>   class Programmer: public Account {  </a:t>
            </a:r>
          </a:p>
          <a:p>
            <a:pPr marL="0" indent="0">
              <a:buNone/>
            </a:pPr>
            <a:r>
              <a:rPr lang="en-US" sz="2000" dirty="0"/>
              <a:t>   public:  </a:t>
            </a:r>
          </a:p>
          <a:p>
            <a:pPr marL="0" indent="0">
              <a:buNone/>
            </a:pPr>
            <a:r>
              <a:rPr lang="en-US" sz="2000" dirty="0"/>
              <a:t>   float bonus = 5000;     };       </a:t>
            </a:r>
          </a:p>
          <a:p>
            <a:pPr marL="0" indent="0">
              <a:buNone/>
            </a:pPr>
            <a:r>
              <a:rPr lang="en-US" sz="2000" dirty="0"/>
              <a:t>int main(void) {  </a:t>
            </a:r>
          </a:p>
          <a:p>
            <a:pPr marL="0" indent="0">
              <a:buNone/>
            </a:pPr>
            <a:r>
              <a:rPr lang="en-US" sz="2000" dirty="0"/>
              <a:t>     Account a1;  </a:t>
            </a:r>
          </a:p>
          <a:p>
            <a:pPr marL="0" indent="0">
              <a:buNone/>
            </a:pPr>
            <a:r>
              <a:rPr lang="en-US" sz="2000" dirty="0"/>
              <a:t>     </a:t>
            </a:r>
            <a:r>
              <a:rPr lang="en-US" sz="2000" dirty="0" err="1"/>
              <a:t>cout</a:t>
            </a:r>
            <a:r>
              <a:rPr lang="en-US" sz="2000" dirty="0"/>
              <a:t>&lt;&lt;"Salary: "&lt;&lt;a1.salary&lt;&lt;</a:t>
            </a:r>
            <a:r>
              <a:rPr lang="en-US" sz="2000" dirty="0" err="1"/>
              <a:t>endl</a:t>
            </a:r>
            <a:r>
              <a:rPr lang="en-US" sz="2000" dirty="0"/>
              <a:t>;    </a:t>
            </a:r>
          </a:p>
          <a:p>
            <a:pPr marL="0" indent="0">
              <a:buNone/>
            </a:pPr>
            <a:r>
              <a:rPr lang="en-US" sz="2000" dirty="0"/>
              <a:t>     </a:t>
            </a:r>
            <a:r>
              <a:rPr lang="en-US" sz="2000" dirty="0" err="1"/>
              <a:t>cout</a:t>
            </a:r>
            <a:r>
              <a:rPr lang="en-US" sz="2000" dirty="0"/>
              <a:t>&lt;&lt;"Bonus : "&lt;&lt;a1.bonus&lt;&lt;</a:t>
            </a:r>
            <a:r>
              <a:rPr lang="en-US" sz="2000" dirty="0" err="1"/>
              <a:t>endl</a:t>
            </a:r>
            <a:r>
              <a:rPr lang="en-US" sz="2000" dirty="0"/>
              <a:t>;    </a:t>
            </a:r>
          </a:p>
          <a:p>
            <a:pPr marL="0" indent="0">
              <a:buNone/>
            </a:pPr>
            <a:r>
              <a:rPr lang="en-US" sz="2000" dirty="0"/>
              <a:t>    return 0; } </a:t>
            </a:r>
          </a:p>
        </p:txBody>
      </p:sp>
    </p:spTree>
    <p:extLst>
      <p:ext uri="{BB962C8B-B14F-4D97-AF65-F5344CB8AC3E}">
        <p14:creationId xmlns:p14="http://schemas.microsoft.com/office/powerpoint/2010/main" val="35122663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1CAB4-AE55-4F90-B398-52535B98B4B6}"/>
              </a:ext>
            </a:extLst>
          </p:cNvPr>
          <p:cNvSpPr>
            <a:spLocks noGrp="1"/>
          </p:cNvSpPr>
          <p:nvPr>
            <p:ph type="title"/>
          </p:nvPr>
        </p:nvSpPr>
        <p:spPr/>
        <p:txBody>
          <a:bodyPr/>
          <a:lstStyle/>
          <a:p>
            <a:pPr algn="ctr"/>
            <a:r>
              <a:rPr lang="en-US" b="1" dirty="0"/>
              <a:t>Solution</a:t>
            </a:r>
          </a:p>
        </p:txBody>
      </p:sp>
      <p:sp>
        <p:nvSpPr>
          <p:cNvPr id="3" name="Content Placeholder 2">
            <a:extLst>
              <a:ext uri="{FF2B5EF4-FFF2-40B4-BE49-F238E27FC236}">
                <a16:creationId xmlns:a16="http://schemas.microsoft.com/office/drawing/2014/main" id="{AA0CECD8-0FE0-46B6-BC59-173C53B716FB}"/>
              </a:ext>
            </a:extLst>
          </p:cNvPr>
          <p:cNvSpPr>
            <a:spLocks noGrp="1"/>
          </p:cNvSpPr>
          <p:nvPr>
            <p:ph idx="1"/>
          </p:nvPr>
        </p:nvSpPr>
        <p:spPr/>
        <p:txBody>
          <a:bodyPr>
            <a:normAutofit fontScale="550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A{</a:t>
            </a:r>
          </a:p>
          <a:p>
            <a:pPr marL="0" indent="0">
              <a:buNone/>
            </a:pPr>
            <a:r>
              <a:rPr lang="en-US" dirty="0"/>
              <a:t>public:</a:t>
            </a:r>
          </a:p>
          <a:p>
            <a:pPr marL="0" indent="0">
              <a:buNone/>
            </a:pPr>
            <a:r>
              <a:rPr lang="en-US" dirty="0"/>
              <a:t>	A(int a=1) { </a:t>
            </a:r>
            <a:r>
              <a:rPr lang="en-US" dirty="0" err="1"/>
              <a:t>cout</a:t>
            </a:r>
            <a:r>
              <a:rPr lang="en-US" dirty="0"/>
              <a:t> &lt;&lt; "A()" &lt;&lt; a &lt;&lt;  </a:t>
            </a:r>
            <a:r>
              <a:rPr lang="en-US" dirty="0" err="1"/>
              <a:t>endl</a:t>
            </a:r>
            <a:r>
              <a:rPr lang="en-US" dirty="0"/>
              <a:t>; }};</a:t>
            </a:r>
          </a:p>
          <a:p>
            <a:pPr marL="0" indent="0">
              <a:buNone/>
            </a:pPr>
            <a:r>
              <a:rPr lang="en-US" dirty="0"/>
              <a:t>class B : public A{</a:t>
            </a:r>
          </a:p>
          <a:p>
            <a:pPr marL="0" indent="0">
              <a:buNone/>
            </a:pPr>
            <a:r>
              <a:rPr lang="en-US" dirty="0"/>
              <a:t>public:</a:t>
            </a:r>
          </a:p>
          <a:p>
            <a:pPr marL="0" indent="0">
              <a:buNone/>
            </a:pPr>
            <a:r>
              <a:rPr lang="en-US" dirty="0"/>
              <a:t>	B(int b , int </a:t>
            </a:r>
            <a:r>
              <a:rPr lang="en-US" dirty="0" err="1"/>
              <a:t>valA</a:t>
            </a:r>
            <a:r>
              <a:rPr lang="en-US" dirty="0"/>
              <a:t> ):A(</a:t>
            </a:r>
            <a:r>
              <a:rPr lang="en-US" dirty="0" err="1"/>
              <a:t>valA</a:t>
            </a:r>
            <a:r>
              <a:rPr lang="en-US" dirty="0"/>
              <a:t>) { </a:t>
            </a:r>
            <a:r>
              <a:rPr lang="en-US" dirty="0" err="1"/>
              <a:t>cout</a:t>
            </a:r>
            <a:r>
              <a:rPr lang="en-US" dirty="0"/>
              <a:t> &lt;&lt; "B()" &lt;&lt; b &lt;&lt;  </a:t>
            </a:r>
            <a:r>
              <a:rPr lang="en-US" dirty="0" err="1"/>
              <a:t>endl</a:t>
            </a:r>
            <a:r>
              <a:rPr lang="en-US" dirty="0"/>
              <a:t>; } };</a:t>
            </a:r>
          </a:p>
          <a:p>
            <a:pPr marL="0" indent="0">
              <a:buNone/>
            </a:pPr>
            <a:r>
              <a:rPr lang="en-US" dirty="0"/>
              <a:t>class C : public B{</a:t>
            </a:r>
          </a:p>
          <a:p>
            <a:pPr marL="0" indent="0">
              <a:buNone/>
            </a:pPr>
            <a:r>
              <a:rPr lang="en-US" dirty="0"/>
              <a:t>public:</a:t>
            </a:r>
          </a:p>
          <a:p>
            <a:pPr marL="0" indent="0">
              <a:buNone/>
            </a:pPr>
            <a:r>
              <a:rPr lang="en-US" dirty="0"/>
              <a:t>	C(int c ,int </a:t>
            </a:r>
            <a:r>
              <a:rPr lang="en-US" dirty="0" err="1"/>
              <a:t>valB</a:t>
            </a:r>
            <a:r>
              <a:rPr lang="en-US" dirty="0"/>
              <a:t>):B(</a:t>
            </a:r>
            <a:r>
              <a:rPr lang="en-US" dirty="0" err="1"/>
              <a:t>valB</a:t>
            </a:r>
            <a:r>
              <a:rPr lang="en-US" dirty="0"/>
              <a:t> ,6) { </a:t>
            </a:r>
            <a:r>
              <a:rPr lang="en-US" dirty="0" err="1"/>
              <a:t>cout</a:t>
            </a:r>
            <a:r>
              <a:rPr lang="en-US" dirty="0"/>
              <a:t> &lt;&lt; "C()" &lt;&lt;c  &lt;&lt; </a:t>
            </a:r>
            <a:r>
              <a:rPr lang="en-US" dirty="0" err="1"/>
              <a:t>endl</a:t>
            </a:r>
            <a:r>
              <a:rPr lang="en-US" dirty="0"/>
              <a:t>; } };</a:t>
            </a:r>
          </a:p>
          <a:p>
            <a:pPr marL="0" indent="0">
              <a:buNone/>
            </a:pPr>
            <a:r>
              <a:rPr lang="en-US" dirty="0"/>
              <a:t>	int main(){</a:t>
            </a:r>
          </a:p>
          <a:p>
            <a:pPr marL="0" indent="0">
              <a:buNone/>
            </a:pPr>
            <a:r>
              <a:rPr lang="en-US" dirty="0"/>
              <a:t>    C c(2,4);</a:t>
            </a:r>
          </a:p>
          <a:p>
            <a:pPr marL="0" indent="0">
              <a:buNone/>
            </a:pPr>
            <a:r>
              <a:rPr lang="en-US" dirty="0"/>
              <a:t> return 0;}</a:t>
            </a:r>
          </a:p>
        </p:txBody>
      </p:sp>
    </p:spTree>
    <p:extLst>
      <p:ext uri="{BB962C8B-B14F-4D97-AF65-F5344CB8AC3E}">
        <p14:creationId xmlns:p14="http://schemas.microsoft.com/office/powerpoint/2010/main" val="40041030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E8D5-36A1-4672-800F-518C39BB2858}"/>
              </a:ext>
            </a:extLst>
          </p:cNvPr>
          <p:cNvSpPr>
            <a:spLocks noGrp="1"/>
          </p:cNvSpPr>
          <p:nvPr>
            <p:ph type="title"/>
          </p:nvPr>
        </p:nvSpPr>
        <p:spPr/>
        <p:txBody>
          <a:bodyPr/>
          <a:lstStyle/>
          <a:p>
            <a:pPr algn="ctr"/>
            <a:r>
              <a:rPr lang="en-US" b="1" dirty="0"/>
              <a:t>Solution</a:t>
            </a:r>
            <a:endParaRPr lang="en-US" dirty="0"/>
          </a:p>
        </p:txBody>
      </p:sp>
      <p:sp>
        <p:nvSpPr>
          <p:cNvPr id="3" name="Content Placeholder 2">
            <a:extLst>
              <a:ext uri="{FF2B5EF4-FFF2-40B4-BE49-F238E27FC236}">
                <a16:creationId xmlns:a16="http://schemas.microsoft.com/office/drawing/2014/main" id="{BF1E3FF8-58B6-4241-9C8E-45B0AFDB5CC0}"/>
              </a:ext>
            </a:extLst>
          </p:cNvPr>
          <p:cNvSpPr>
            <a:spLocks noGrp="1"/>
          </p:cNvSpPr>
          <p:nvPr>
            <p:ph idx="1"/>
          </p:nvPr>
        </p:nvSpPr>
        <p:spPr/>
        <p:txBody>
          <a:bodyPr>
            <a:normAutofit fontScale="550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A{</a:t>
            </a:r>
          </a:p>
          <a:p>
            <a:pPr marL="0" indent="0">
              <a:buNone/>
            </a:pPr>
            <a:r>
              <a:rPr lang="en-US" dirty="0"/>
              <a:t>public:</a:t>
            </a:r>
          </a:p>
          <a:p>
            <a:pPr marL="0" indent="0">
              <a:buNone/>
            </a:pPr>
            <a:r>
              <a:rPr lang="en-US" dirty="0"/>
              <a:t>	A(int a=1) { </a:t>
            </a:r>
            <a:r>
              <a:rPr lang="en-US" dirty="0" err="1"/>
              <a:t>cout</a:t>
            </a:r>
            <a:r>
              <a:rPr lang="en-US" dirty="0"/>
              <a:t> &lt;&lt; "A()" &lt;&lt; a &lt;&lt;  </a:t>
            </a:r>
            <a:r>
              <a:rPr lang="en-US" dirty="0" err="1"/>
              <a:t>endl</a:t>
            </a:r>
            <a:r>
              <a:rPr lang="en-US" dirty="0"/>
              <a:t>; }};</a:t>
            </a:r>
          </a:p>
          <a:p>
            <a:pPr marL="0" indent="0">
              <a:buNone/>
            </a:pPr>
            <a:r>
              <a:rPr lang="en-US" dirty="0"/>
              <a:t>class B : public A{</a:t>
            </a:r>
          </a:p>
          <a:p>
            <a:pPr marL="0" indent="0">
              <a:buNone/>
            </a:pPr>
            <a:r>
              <a:rPr lang="en-US" dirty="0"/>
              <a:t>public:</a:t>
            </a:r>
          </a:p>
          <a:p>
            <a:pPr marL="0" indent="0">
              <a:buNone/>
            </a:pPr>
            <a:r>
              <a:rPr lang="en-US" dirty="0"/>
              <a:t>	B(int b , int </a:t>
            </a:r>
            <a:r>
              <a:rPr lang="en-US" dirty="0" err="1"/>
              <a:t>valA</a:t>
            </a:r>
            <a:r>
              <a:rPr lang="en-US" dirty="0"/>
              <a:t> ):A(</a:t>
            </a:r>
            <a:r>
              <a:rPr lang="en-US" dirty="0" err="1"/>
              <a:t>valA</a:t>
            </a:r>
            <a:r>
              <a:rPr lang="en-US" dirty="0"/>
              <a:t>) { </a:t>
            </a:r>
            <a:r>
              <a:rPr lang="en-US" dirty="0" err="1"/>
              <a:t>cout</a:t>
            </a:r>
            <a:r>
              <a:rPr lang="en-US" dirty="0"/>
              <a:t> &lt;&lt; "B()" &lt;&lt; b &lt;&lt;  </a:t>
            </a:r>
            <a:r>
              <a:rPr lang="en-US" dirty="0" err="1"/>
              <a:t>endl</a:t>
            </a:r>
            <a:r>
              <a:rPr lang="en-US" dirty="0"/>
              <a:t>; } };</a:t>
            </a:r>
          </a:p>
          <a:p>
            <a:pPr marL="0" indent="0">
              <a:buNone/>
            </a:pPr>
            <a:r>
              <a:rPr lang="en-US" dirty="0"/>
              <a:t>	class C : public B{</a:t>
            </a:r>
          </a:p>
          <a:p>
            <a:pPr marL="0" indent="0">
              <a:buNone/>
            </a:pPr>
            <a:r>
              <a:rPr lang="en-US" dirty="0"/>
              <a:t>public:</a:t>
            </a:r>
          </a:p>
          <a:p>
            <a:pPr marL="0" indent="0">
              <a:buNone/>
            </a:pPr>
            <a:r>
              <a:rPr lang="en-US" dirty="0"/>
              <a:t>	C(int c ,int </a:t>
            </a:r>
            <a:r>
              <a:rPr lang="en-US" dirty="0" err="1"/>
              <a:t>valB</a:t>
            </a:r>
            <a:r>
              <a:rPr lang="en-US" dirty="0"/>
              <a:t>, int </a:t>
            </a:r>
            <a:r>
              <a:rPr lang="en-US" dirty="0" err="1"/>
              <a:t>ia</a:t>
            </a:r>
            <a:r>
              <a:rPr lang="en-US" dirty="0"/>
              <a:t>):B(</a:t>
            </a:r>
            <a:r>
              <a:rPr lang="en-US" dirty="0" err="1"/>
              <a:t>valB</a:t>
            </a:r>
            <a:r>
              <a:rPr lang="en-US" dirty="0"/>
              <a:t> ,</a:t>
            </a:r>
            <a:r>
              <a:rPr lang="en-US" dirty="0" err="1"/>
              <a:t>ia</a:t>
            </a:r>
            <a:r>
              <a:rPr lang="en-US" dirty="0"/>
              <a:t>) { </a:t>
            </a:r>
            <a:r>
              <a:rPr lang="en-US" dirty="0" err="1"/>
              <a:t>cout</a:t>
            </a:r>
            <a:r>
              <a:rPr lang="en-US" dirty="0"/>
              <a:t> &lt;&lt; "C()" &lt;&lt;c  &lt;&lt; </a:t>
            </a:r>
            <a:r>
              <a:rPr lang="en-US" dirty="0" err="1"/>
              <a:t>endl</a:t>
            </a:r>
            <a:r>
              <a:rPr lang="en-US" dirty="0"/>
              <a:t>; } };</a:t>
            </a:r>
          </a:p>
          <a:p>
            <a:pPr marL="0" indent="0">
              <a:buNone/>
            </a:pPr>
            <a:r>
              <a:rPr lang="en-US" dirty="0"/>
              <a:t>	int main(){</a:t>
            </a:r>
          </a:p>
          <a:p>
            <a:pPr marL="0" indent="0">
              <a:buNone/>
            </a:pPr>
            <a:r>
              <a:rPr lang="en-US" dirty="0"/>
              <a:t>    C c(2,4,6);</a:t>
            </a:r>
          </a:p>
          <a:p>
            <a:pPr marL="0" indent="0">
              <a:buNone/>
            </a:pPr>
            <a:r>
              <a:rPr lang="en-US" dirty="0"/>
              <a:t> return 0;}</a:t>
            </a:r>
          </a:p>
        </p:txBody>
      </p:sp>
    </p:spTree>
    <p:extLst>
      <p:ext uri="{BB962C8B-B14F-4D97-AF65-F5344CB8AC3E}">
        <p14:creationId xmlns:p14="http://schemas.microsoft.com/office/powerpoint/2010/main" val="327447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D8B23-A3CC-46A2-A869-DD8FD2F4CD5F}"/>
              </a:ext>
            </a:extLst>
          </p:cNvPr>
          <p:cNvSpPr>
            <a:spLocks noGrp="1"/>
          </p:cNvSpPr>
          <p:nvPr>
            <p:ph type="title"/>
          </p:nvPr>
        </p:nvSpPr>
        <p:spPr/>
        <p:txBody>
          <a:bodyPr/>
          <a:lstStyle/>
          <a:p>
            <a:pPr algn="ctr"/>
            <a:r>
              <a:rPr lang="en-US" b="1" dirty="0"/>
              <a:t>Solution</a:t>
            </a:r>
            <a:endParaRPr lang="en-US" dirty="0"/>
          </a:p>
        </p:txBody>
      </p:sp>
      <p:sp>
        <p:nvSpPr>
          <p:cNvPr id="4" name="Content Placeholder 3">
            <a:extLst>
              <a:ext uri="{FF2B5EF4-FFF2-40B4-BE49-F238E27FC236}">
                <a16:creationId xmlns:a16="http://schemas.microsoft.com/office/drawing/2014/main" id="{B45C9560-2080-2BB8-D0E4-06C7C2E01EAD}"/>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B4881770-2A41-BB21-5A07-B296B030BAE5}"/>
              </a:ext>
            </a:extLst>
          </p:cNvPr>
          <p:cNvPicPr>
            <a:picLocks noChangeAspect="1"/>
          </p:cNvPicPr>
          <p:nvPr/>
        </p:nvPicPr>
        <p:blipFill>
          <a:blip r:embed="rId2"/>
          <a:stretch>
            <a:fillRect/>
          </a:stretch>
        </p:blipFill>
        <p:spPr>
          <a:xfrm>
            <a:off x="838200" y="1825625"/>
            <a:ext cx="7875497" cy="4351337"/>
          </a:xfrm>
          <a:prstGeom prst="rect">
            <a:avLst/>
          </a:prstGeom>
        </p:spPr>
      </p:pic>
    </p:spTree>
    <p:extLst>
      <p:ext uri="{BB962C8B-B14F-4D97-AF65-F5344CB8AC3E}">
        <p14:creationId xmlns:p14="http://schemas.microsoft.com/office/powerpoint/2010/main" val="5696416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85689-C8D6-A364-0D76-220D992A51E6}"/>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2C250002-FD19-891D-A1F9-79AA2E50EC2D}"/>
              </a:ext>
            </a:extLst>
          </p:cNvPr>
          <p:cNvSpPr>
            <a:spLocks noGrp="1"/>
          </p:cNvSpPr>
          <p:nvPr>
            <p:ph idx="1"/>
          </p:nvPr>
        </p:nvSpPr>
        <p:spPr/>
        <p:txBody>
          <a:bodyPr>
            <a:normAutofit fontScale="92500"/>
          </a:bodyPr>
          <a:lstStyle/>
          <a:p>
            <a:pPr marL="0" indent="0">
              <a:buNone/>
            </a:pPr>
            <a:r>
              <a:rPr lang="en-US" dirty="0"/>
              <a:t>Create a class Number that contains the following attributes and methods.</a:t>
            </a:r>
          </a:p>
          <a:p>
            <a:pPr marL="0" indent="0">
              <a:buNone/>
            </a:pPr>
            <a:r>
              <a:rPr lang="en-US" dirty="0"/>
              <a:t>1. -number</a:t>
            </a:r>
          </a:p>
          <a:p>
            <a:pPr marL="0" indent="0">
              <a:buNone/>
            </a:pPr>
            <a:r>
              <a:rPr lang="en-US" dirty="0"/>
              <a:t>2. + </a:t>
            </a:r>
            <a:r>
              <a:rPr lang="en-US" dirty="0" err="1"/>
              <a:t>getNumber</a:t>
            </a:r>
            <a:r>
              <a:rPr lang="en-US" dirty="0"/>
              <a:t>()</a:t>
            </a:r>
          </a:p>
          <a:p>
            <a:pPr marL="0" indent="0">
              <a:buNone/>
            </a:pPr>
            <a:r>
              <a:rPr lang="en-US" dirty="0"/>
              <a:t>3. + </a:t>
            </a:r>
            <a:r>
              <a:rPr lang="en-US" dirty="0" err="1"/>
              <a:t>setNumber</a:t>
            </a:r>
            <a:r>
              <a:rPr lang="en-US" dirty="0"/>
              <a:t>()</a:t>
            </a:r>
          </a:p>
          <a:p>
            <a:pPr marL="0" indent="0">
              <a:buNone/>
            </a:pPr>
            <a:r>
              <a:rPr lang="en-US" dirty="0"/>
              <a:t>Derive two classes from class Number namely,</a:t>
            </a:r>
          </a:p>
          <a:p>
            <a:pPr marL="0" indent="0">
              <a:buNone/>
            </a:pPr>
            <a:r>
              <a:rPr lang="en-US" dirty="0"/>
              <a:t>1. </a:t>
            </a:r>
            <a:r>
              <a:rPr lang="en-US" dirty="0" err="1"/>
              <a:t>SquareOfNumber</a:t>
            </a:r>
            <a:endParaRPr lang="en-US" dirty="0"/>
          </a:p>
          <a:p>
            <a:pPr marL="0" indent="0">
              <a:buNone/>
            </a:pPr>
            <a:r>
              <a:rPr lang="en-US" dirty="0"/>
              <a:t>2. </a:t>
            </a:r>
            <a:r>
              <a:rPr lang="en-US" dirty="0" err="1"/>
              <a:t>CubeOfNumber</a:t>
            </a:r>
            <a:endParaRPr lang="en-US" dirty="0"/>
          </a:p>
          <a:p>
            <a:pPr marL="0" indent="0">
              <a:buNone/>
            </a:pPr>
            <a:r>
              <a:rPr lang="en-US" dirty="0"/>
              <a:t>Write appropriate functions in the class Square and Cube to calculate the square and cube of any given number.</a:t>
            </a:r>
          </a:p>
          <a:p>
            <a:pPr marL="0" indent="0">
              <a:buNone/>
            </a:pPr>
            <a:endParaRPr lang="en-US" dirty="0"/>
          </a:p>
        </p:txBody>
      </p:sp>
    </p:spTree>
    <p:extLst>
      <p:ext uri="{BB962C8B-B14F-4D97-AF65-F5344CB8AC3E}">
        <p14:creationId xmlns:p14="http://schemas.microsoft.com/office/powerpoint/2010/main" val="39416373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60C15-92A9-EF20-74E1-4B3FA380E0B7}"/>
              </a:ext>
            </a:extLst>
          </p:cNvPr>
          <p:cNvSpPr>
            <a:spLocks noGrp="1"/>
          </p:cNvSpPr>
          <p:nvPr>
            <p:ph type="title"/>
          </p:nvPr>
        </p:nvSpPr>
        <p:spPr/>
        <p:txBody>
          <a:bodyPr/>
          <a:lstStyle/>
          <a:p>
            <a:r>
              <a:rPr lang="en-US" dirty="0"/>
              <a:t>Solution </a:t>
            </a:r>
          </a:p>
        </p:txBody>
      </p:sp>
      <p:sp>
        <p:nvSpPr>
          <p:cNvPr id="3" name="Content Placeholder 2">
            <a:extLst>
              <a:ext uri="{FF2B5EF4-FFF2-40B4-BE49-F238E27FC236}">
                <a16:creationId xmlns:a16="http://schemas.microsoft.com/office/drawing/2014/main" id="{51ED7205-3920-A7E3-605B-5E31CBABF5CD}"/>
              </a:ext>
            </a:extLst>
          </p:cNvPr>
          <p:cNvSpPr>
            <a:spLocks noGrp="1"/>
          </p:cNvSpPr>
          <p:nvPr>
            <p:ph sz="half" idx="1"/>
          </p:nvPr>
        </p:nvSpPr>
        <p:spPr/>
        <p:txBody>
          <a:bodyPr>
            <a:normAutofit fontScale="47500" lnSpcReduction="20000"/>
          </a:bodyPr>
          <a:lstStyle/>
          <a:p>
            <a:pPr marL="0" indent="0">
              <a:buNone/>
            </a:pPr>
            <a:r>
              <a:rPr lang="en-US" dirty="0"/>
              <a:t>class Number {</a:t>
            </a:r>
          </a:p>
          <a:p>
            <a:pPr marL="0" indent="0">
              <a:buNone/>
            </a:pPr>
            <a:r>
              <a:rPr lang="en-US" dirty="0"/>
              <a:t>protected:</a:t>
            </a:r>
          </a:p>
          <a:p>
            <a:pPr marL="0" indent="0">
              <a:buNone/>
            </a:pPr>
            <a:r>
              <a:rPr lang="en-US" dirty="0"/>
              <a:t>    int number;</a:t>
            </a:r>
          </a:p>
          <a:p>
            <a:pPr marL="0" indent="0">
              <a:buNone/>
            </a:pPr>
            <a:endParaRPr lang="en-US" dirty="0"/>
          </a:p>
          <a:p>
            <a:pPr marL="0" indent="0">
              <a:buNone/>
            </a:pPr>
            <a:r>
              <a:rPr lang="en-US" dirty="0"/>
              <a:t>public:</a:t>
            </a:r>
          </a:p>
          <a:p>
            <a:pPr marL="0" indent="0">
              <a:buNone/>
            </a:pPr>
            <a:r>
              <a:rPr lang="en-US" dirty="0"/>
              <a:t>    Number(int num) : number(num) {}</a:t>
            </a:r>
          </a:p>
          <a:p>
            <a:pPr marL="0" indent="0">
              <a:buNone/>
            </a:pPr>
            <a:endParaRPr lang="en-US" dirty="0"/>
          </a:p>
          <a:p>
            <a:pPr marL="0" indent="0">
              <a:buNone/>
            </a:pPr>
            <a:r>
              <a:rPr lang="en-US" dirty="0"/>
              <a:t>    int </a:t>
            </a:r>
            <a:r>
              <a:rPr lang="en-US" dirty="0" err="1"/>
              <a:t>getNumber</a:t>
            </a:r>
            <a:r>
              <a:rPr lang="en-US" dirty="0"/>
              <a:t>() {</a:t>
            </a:r>
          </a:p>
          <a:p>
            <a:pPr marL="0" indent="0">
              <a:buNone/>
            </a:pPr>
            <a:r>
              <a:rPr lang="en-US" dirty="0"/>
              <a:t>        return number;</a:t>
            </a:r>
          </a:p>
          <a:p>
            <a:pPr marL="0" indent="0">
              <a:buNone/>
            </a:pPr>
            <a:r>
              <a:rPr lang="en-US" dirty="0"/>
              <a:t>    }</a:t>
            </a:r>
          </a:p>
          <a:p>
            <a:pPr marL="0" indent="0">
              <a:buNone/>
            </a:pPr>
            <a:endParaRPr lang="en-US" dirty="0"/>
          </a:p>
          <a:p>
            <a:pPr marL="0" indent="0">
              <a:buNone/>
            </a:pPr>
            <a:r>
              <a:rPr lang="en-US" dirty="0"/>
              <a:t>    int </a:t>
            </a:r>
            <a:r>
              <a:rPr lang="en-US" dirty="0" err="1"/>
              <a:t>returnNumber</a:t>
            </a:r>
            <a:r>
              <a:rPr lang="en-US" dirty="0"/>
              <a:t>() {</a:t>
            </a:r>
          </a:p>
          <a:p>
            <a:pPr marL="0" indent="0">
              <a:buNone/>
            </a:pPr>
            <a:r>
              <a:rPr lang="en-US" dirty="0"/>
              <a:t>        return number;</a:t>
            </a:r>
          </a:p>
          <a:p>
            <a:pPr marL="0" indent="0">
              <a:buNone/>
            </a:pPr>
            <a:r>
              <a:rPr lang="en-US" dirty="0"/>
              <a:t>    }</a:t>
            </a:r>
          </a:p>
          <a:p>
            <a:pPr marL="0" indent="0">
              <a:buNone/>
            </a:pPr>
            <a:r>
              <a:rPr lang="en-US" dirty="0"/>
              <a:t>};</a:t>
            </a:r>
          </a:p>
        </p:txBody>
      </p:sp>
      <p:sp>
        <p:nvSpPr>
          <p:cNvPr id="4" name="Content Placeholder 3">
            <a:extLst>
              <a:ext uri="{FF2B5EF4-FFF2-40B4-BE49-F238E27FC236}">
                <a16:creationId xmlns:a16="http://schemas.microsoft.com/office/drawing/2014/main" id="{F7910099-379D-6CFF-644C-6EDD6E993362}"/>
              </a:ext>
            </a:extLst>
          </p:cNvPr>
          <p:cNvSpPr>
            <a:spLocks noGrp="1"/>
          </p:cNvSpPr>
          <p:nvPr>
            <p:ph sz="half" idx="2"/>
          </p:nvPr>
        </p:nvSpPr>
        <p:spPr/>
        <p:txBody>
          <a:bodyPr>
            <a:normAutofit fontScale="47500" lnSpcReduction="20000"/>
          </a:bodyPr>
          <a:lstStyle/>
          <a:p>
            <a:pPr marL="0" indent="0">
              <a:buNone/>
            </a:pPr>
            <a:r>
              <a:rPr lang="en-US" dirty="0"/>
              <a:t>class </a:t>
            </a:r>
            <a:r>
              <a:rPr lang="en-US" dirty="0" err="1"/>
              <a:t>SquareOfNumber</a:t>
            </a:r>
            <a:r>
              <a:rPr lang="en-US" dirty="0"/>
              <a:t> : public Number {</a:t>
            </a:r>
          </a:p>
          <a:p>
            <a:pPr marL="0" indent="0">
              <a:buNone/>
            </a:pPr>
            <a:r>
              <a:rPr lang="en-US" dirty="0"/>
              <a:t>public:</a:t>
            </a:r>
          </a:p>
          <a:p>
            <a:pPr marL="0" indent="0">
              <a:buNone/>
            </a:pPr>
            <a:r>
              <a:rPr lang="en-US" dirty="0"/>
              <a:t>    </a:t>
            </a:r>
            <a:r>
              <a:rPr lang="en-US" dirty="0" err="1"/>
              <a:t>SquareOfNumber</a:t>
            </a:r>
            <a:r>
              <a:rPr lang="en-US" dirty="0"/>
              <a:t>(int num) : Number(num) {}</a:t>
            </a:r>
          </a:p>
          <a:p>
            <a:pPr marL="0" indent="0">
              <a:buNone/>
            </a:pPr>
            <a:endParaRPr lang="en-US" dirty="0"/>
          </a:p>
          <a:p>
            <a:pPr marL="0" indent="0">
              <a:buNone/>
            </a:pPr>
            <a:r>
              <a:rPr lang="en-US" dirty="0"/>
              <a:t>    int </a:t>
            </a:r>
            <a:r>
              <a:rPr lang="en-US" dirty="0" err="1"/>
              <a:t>calculateSquare</a:t>
            </a:r>
            <a:r>
              <a:rPr lang="en-US" dirty="0"/>
              <a:t>() {</a:t>
            </a:r>
          </a:p>
          <a:p>
            <a:pPr marL="0" indent="0">
              <a:buNone/>
            </a:pPr>
            <a:r>
              <a:rPr lang="en-US" dirty="0"/>
              <a:t>        return number * number;</a:t>
            </a:r>
          </a:p>
          <a:p>
            <a:pPr marL="0" indent="0">
              <a:buNone/>
            </a:pPr>
            <a:r>
              <a:rPr lang="en-US" dirty="0"/>
              <a:t>    }</a:t>
            </a:r>
          </a:p>
          <a:p>
            <a:pPr marL="0" indent="0">
              <a:buNone/>
            </a:pPr>
            <a:r>
              <a:rPr lang="en-US" dirty="0"/>
              <a:t>};</a:t>
            </a:r>
          </a:p>
          <a:p>
            <a:pPr marL="0" indent="0">
              <a:buNone/>
            </a:pPr>
            <a:r>
              <a:rPr lang="en-US" dirty="0"/>
              <a:t>class </a:t>
            </a:r>
            <a:r>
              <a:rPr lang="en-US" dirty="0" err="1"/>
              <a:t>CubeOfNumber</a:t>
            </a:r>
            <a:r>
              <a:rPr lang="en-US" dirty="0"/>
              <a:t> : public Number {</a:t>
            </a:r>
          </a:p>
          <a:p>
            <a:pPr marL="0" indent="0">
              <a:buNone/>
            </a:pPr>
            <a:r>
              <a:rPr lang="en-US" dirty="0"/>
              <a:t>public:</a:t>
            </a:r>
          </a:p>
          <a:p>
            <a:pPr marL="0" indent="0">
              <a:buNone/>
            </a:pPr>
            <a:r>
              <a:rPr lang="en-US" dirty="0"/>
              <a:t>    </a:t>
            </a:r>
            <a:r>
              <a:rPr lang="en-US" dirty="0" err="1"/>
              <a:t>CubeOfNumber</a:t>
            </a:r>
            <a:r>
              <a:rPr lang="en-US" dirty="0"/>
              <a:t>(int num) : Number(num) {}</a:t>
            </a:r>
          </a:p>
          <a:p>
            <a:pPr marL="0" indent="0">
              <a:buNone/>
            </a:pPr>
            <a:endParaRPr lang="en-US" dirty="0"/>
          </a:p>
          <a:p>
            <a:pPr marL="0" indent="0">
              <a:buNone/>
            </a:pPr>
            <a:r>
              <a:rPr lang="en-US" dirty="0"/>
              <a:t>    int </a:t>
            </a:r>
            <a:r>
              <a:rPr lang="en-US" dirty="0" err="1"/>
              <a:t>calculateCube</a:t>
            </a:r>
            <a:r>
              <a:rPr lang="en-US" dirty="0"/>
              <a:t>() {</a:t>
            </a:r>
          </a:p>
          <a:p>
            <a:pPr marL="0" indent="0">
              <a:buNone/>
            </a:pPr>
            <a:r>
              <a:rPr lang="en-US" dirty="0"/>
              <a:t>        return number * number * number;</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1027780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F5487-B6C0-C2A2-06FA-79D768DC5C72}"/>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E44A683E-5338-EA0A-AD73-0593F46D91A1}"/>
              </a:ext>
            </a:extLst>
          </p:cNvPr>
          <p:cNvSpPr>
            <a:spLocks noGrp="1"/>
          </p:cNvSpPr>
          <p:nvPr>
            <p:ph idx="1"/>
          </p:nvPr>
        </p:nvSpPr>
        <p:spPr/>
        <p:txBody>
          <a:bodyPr>
            <a:normAutofit/>
          </a:bodyPr>
          <a:lstStyle/>
          <a:p>
            <a:pPr marL="0" indent="0">
              <a:buNone/>
            </a:pPr>
            <a:r>
              <a:rPr lang="en-US" dirty="0"/>
              <a:t>Create a base class called shape. Use this class to store two double type values that could be used to compute the area of figures. Derive two specific classes called triangle and rectangle from the base shape. Add to the base class, a member function </a:t>
            </a:r>
            <a:r>
              <a:rPr lang="en-US" dirty="0" err="1"/>
              <a:t>get_data</a:t>
            </a:r>
            <a:r>
              <a:rPr lang="en-US" dirty="0"/>
              <a:t>( ) to initialize base class data members and another member function </a:t>
            </a:r>
            <a:r>
              <a:rPr lang="en-US" dirty="0" err="1"/>
              <a:t>display_area</a:t>
            </a:r>
            <a:r>
              <a:rPr lang="en-US" dirty="0"/>
              <a:t>( ) to compute and display the area of figures. Using these three classes, design a program that will accept dimensions of a triangle or a rectangle interactively and display the area. Remember the two values given as input will be treated as lengths of two sides in the case of rectangles and as base and height in the case of triangles and used as follows: Area of rectangle = x * y Area of triangle = ½ * x * y</a:t>
            </a:r>
          </a:p>
        </p:txBody>
      </p:sp>
    </p:spTree>
    <p:extLst>
      <p:ext uri="{BB962C8B-B14F-4D97-AF65-F5344CB8AC3E}">
        <p14:creationId xmlns:p14="http://schemas.microsoft.com/office/powerpoint/2010/main" val="9119700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42DC3-6F51-28E8-99FA-0E6FE7D90DD4}"/>
              </a:ext>
            </a:extLst>
          </p:cNvPr>
          <p:cNvSpPr>
            <a:spLocks noGrp="1"/>
          </p:cNvSpPr>
          <p:nvPr>
            <p:ph type="title"/>
          </p:nvPr>
        </p:nvSpPr>
        <p:spPr/>
        <p:txBody>
          <a:bodyPr/>
          <a:lstStyle/>
          <a:p>
            <a:r>
              <a:rPr lang="en-US"/>
              <a:t>Case Study</a:t>
            </a:r>
          </a:p>
        </p:txBody>
      </p:sp>
      <p:sp>
        <p:nvSpPr>
          <p:cNvPr id="3" name="Content Placeholder 2">
            <a:extLst>
              <a:ext uri="{FF2B5EF4-FFF2-40B4-BE49-F238E27FC236}">
                <a16:creationId xmlns:a16="http://schemas.microsoft.com/office/drawing/2014/main" id="{740A7CBB-2EA7-77AB-19A8-5DB94EBB15F3}"/>
              </a:ext>
            </a:extLst>
          </p:cNvPr>
          <p:cNvSpPr>
            <a:spLocks noGrp="1"/>
          </p:cNvSpPr>
          <p:nvPr>
            <p:ph sz="half" idx="1"/>
          </p:nvPr>
        </p:nvSpPr>
        <p:spPr/>
        <p:txBody>
          <a:bodyPr>
            <a:normAutofit fontScale="70000" lnSpcReduction="20000"/>
          </a:bodyPr>
          <a:lstStyle/>
          <a:p>
            <a:pPr marL="0" indent="0">
              <a:buNone/>
            </a:pPr>
            <a:r>
              <a:rPr lang="en-US" dirty="0"/>
              <a:t>Consider a class </a:t>
            </a:r>
            <a:r>
              <a:rPr lang="en-US" dirty="0" err="1"/>
              <a:t>BankAccount</a:t>
            </a:r>
            <a:r>
              <a:rPr lang="en-US" dirty="0"/>
              <a:t> that has:</a:t>
            </a:r>
          </a:p>
          <a:p>
            <a:pPr marL="0" indent="0">
              <a:buNone/>
            </a:pPr>
            <a:r>
              <a:rPr lang="en-US" dirty="0"/>
              <a:t>Two attributes i.e. </a:t>
            </a:r>
            <a:r>
              <a:rPr lang="en-US" dirty="0" err="1"/>
              <a:t>accountID</a:t>
            </a:r>
            <a:r>
              <a:rPr lang="en-US" dirty="0"/>
              <a:t> and balance</a:t>
            </a:r>
          </a:p>
          <a:p>
            <a:pPr marL="0" indent="0">
              <a:buNone/>
            </a:pPr>
            <a:r>
              <a:rPr lang="en-US" dirty="0"/>
              <a:t>A functions named </a:t>
            </a:r>
            <a:r>
              <a:rPr lang="en-US" dirty="0" err="1"/>
              <a:t>balanceInquiry</a:t>
            </a:r>
            <a:r>
              <a:rPr lang="en-US" dirty="0"/>
              <a:t>() to get information about the current amount in the </a:t>
            </a:r>
          </a:p>
          <a:p>
            <a:pPr marL="0" indent="0">
              <a:buNone/>
            </a:pPr>
            <a:r>
              <a:rPr lang="en-US" dirty="0"/>
              <a:t>account.</a:t>
            </a:r>
          </a:p>
          <a:p>
            <a:pPr marL="0" indent="0">
              <a:buNone/>
            </a:pPr>
            <a:r>
              <a:rPr lang="en-US" dirty="0"/>
              <a:t>Derive two classes from the </a:t>
            </a:r>
            <a:r>
              <a:rPr lang="en-US" dirty="0" err="1"/>
              <a:t>BankAccount</a:t>
            </a:r>
            <a:r>
              <a:rPr lang="en-US" dirty="0"/>
              <a:t> class i.e. </a:t>
            </a:r>
            <a:r>
              <a:rPr lang="en-US" dirty="0" err="1"/>
              <a:t>CurrentAccount</a:t>
            </a:r>
            <a:r>
              <a:rPr lang="en-US" dirty="0"/>
              <a:t> and </a:t>
            </a:r>
            <a:r>
              <a:rPr lang="en-US" dirty="0" err="1"/>
              <a:t>SavingAccount</a:t>
            </a:r>
            <a:r>
              <a:rPr lang="en-US" dirty="0"/>
              <a:t>. Both  classes inherit all the attributes and behaviors from the </a:t>
            </a:r>
            <a:r>
              <a:rPr lang="en-US" dirty="0" err="1"/>
              <a:t>BankAccount</a:t>
            </a:r>
            <a:r>
              <a:rPr lang="en-US" dirty="0"/>
              <a:t> class. In addition, followings are required to be the part of both classes:</a:t>
            </a:r>
          </a:p>
          <a:p>
            <a:pPr marL="0" indent="0">
              <a:buNone/>
            </a:pPr>
            <a:r>
              <a:rPr lang="en-US" dirty="0"/>
              <a:t>Appropriate constructors to initialize data fields of base class</a:t>
            </a:r>
          </a:p>
          <a:p>
            <a:pPr marL="0" indent="0">
              <a:buNone/>
            </a:pPr>
            <a:r>
              <a:rPr lang="en-US" dirty="0"/>
              <a:t>A function named </a:t>
            </a:r>
            <a:r>
              <a:rPr lang="en-US" dirty="0" err="1"/>
              <a:t>amountWithdraw</a:t>
            </a:r>
            <a:r>
              <a:rPr lang="en-US" dirty="0"/>
              <a:t>(amount) to withdraw certain amount while taken  into account the following conditions</a:t>
            </a:r>
          </a:p>
        </p:txBody>
      </p:sp>
      <p:sp>
        <p:nvSpPr>
          <p:cNvPr id="4" name="Content Placeholder 3">
            <a:extLst>
              <a:ext uri="{FF2B5EF4-FFF2-40B4-BE49-F238E27FC236}">
                <a16:creationId xmlns:a16="http://schemas.microsoft.com/office/drawing/2014/main" id="{9DB11581-7498-1C82-EBDB-0EF2EF57EB87}"/>
              </a:ext>
            </a:extLst>
          </p:cNvPr>
          <p:cNvSpPr>
            <a:spLocks noGrp="1"/>
          </p:cNvSpPr>
          <p:nvPr>
            <p:ph sz="half" idx="2"/>
          </p:nvPr>
        </p:nvSpPr>
        <p:spPr/>
        <p:txBody>
          <a:bodyPr>
            <a:normAutofit fontScale="70000" lnSpcReduction="20000"/>
          </a:bodyPr>
          <a:lstStyle/>
          <a:p>
            <a:pPr marL="0" indent="0">
              <a:buNone/>
            </a:pPr>
            <a:r>
              <a:rPr lang="en-US" dirty="0"/>
              <a:t> While withdrawing from current account, the minimum balance should not decrease Rs. 5000</a:t>
            </a:r>
          </a:p>
          <a:p>
            <a:pPr marL="0" indent="0">
              <a:buNone/>
            </a:pPr>
            <a:r>
              <a:rPr lang="en-US" dirty="0"/>
              <a:t>While withdrawing from saving account, the minimum balance should not decrease Rs. 10,000.</a:t>
            </a:r>
          </a:p>
          <a:p>
            <a:pPr marL="0" indent="0">
              <a:buNone/>
            </a:pPr>
            <a:r>
              <a:rPr lang="en-US" dirty="0" err="1"/>
              <a:t>AmoutDeposit</a:t>
            </a:r>
            <a:r>
              <a:rPr lang="en-US" dirty="0"/>
              <a:t>(amount) to deposit amount in the account.</a:t>
            </a:r>
          </a:p>
          <a:p>
            <a:pPr marL="0" indent="0">
              <a:buNone/>
            </a:pPr>
            <a:r>
              <a:rPr lang="en-US" dirty="0"/>
              <a:t>In main () function, create instance of derived class (i.e. </a:t>
            </a:r>
            <a:r>
              <a:rPr lang="en-US" dirty="0" err="1"/>
              <a:t>CurrentAccount</a:t>
            </a:r>
            <a:r>
              <a:rPr lang="en-US" dirty="0"/>
              <a:t> and </a:t>
            </a:r>
            <a:r>
              <a:rPr lang="en-US" dirty="0" err="1"/>
              <a:t>SavingAccounts</a:t>
            </a:r>
            <a:r>
              <a:rPr lang="en-US" dirty="0"/>
              <a:t>) </a:t>
            </a:r>
          </a:p>
          <a:p>
            <a:pPr marL="0" indent="0">
              <a:buNone/>
            </a:pPr>
            <a:r>
              <a:rPr lang="en-US" dirty="0"/>
              <a:t>and invoke their respective functions to test their working.</a:t>
            </a:r>
          </a:p>
          <a:p>
            <a:pPr marL="0" indent="0">
              <a:buNone/>
            </a:pPr>
            <a:endParaRPr lang="en-US" dirty="0"/>
          </a:p>
        </p:txBody>
      </p:sp>
    </p:spTree>
    <p:extLst>
      <p:ext uri="{BB962C8B-B14F-4D97-AF65-F5344CB8AC3E}">
        <p14:creationId xmlns:p14="http://schemas.microsoft.com/office/powerpoint/2010/main" val="39033388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C6AB9-3848-5B34-D5C3-7CD4BC878CA3}"/>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1EC2E699-417A-F953-2D36-B50246186C39}"/>
              </a:ext>
            </a:extLst>
          </p:cNvPr>
          <p:cNvSpPr>
            <a:spLocks noGrp="1"/>
          </p:cNvSpPr>
          <p:nvPr>
            <p:ph sz="half" idx="1"/>
          </p:nvPr>
        </p:nvSpPr>
        <p:spPr/>
        <p:txBody>
          <a:bodyPr>
            <a:normAutofit fontScale="62500" lnSpcReduction="20000"/>
          </a:bodyPr>
          <a:lstStyle/>
          <a:p>
            <a:pPr marL="0" indent="0">
              <a:buNone/>
            </a:pPr>
            <a:r>
              <a:rPr lang="en-US" dirty="0"/>
              <a:t>Consider a base class named Employee and its derived classes </a:t>
            </a:r>
            <a:r>
              <a:rPr lang="en-US" dirty="0" err="1"/>
              <a:t>HourlyEmployee</a:t>
            </a:r>
            <a:r>
              <a:rPr lang="en-US" dirty="0"/>
              <a:t> and </a:t>
            </a:r>
            <a:r>
              <a:rPr lang="en-US" dirty="0" err="1"/>
              <a:t>PermanentEmployee</a:t>
            </a:r>
            <a:r>
              <a:rPr lang="en-US" dirty="0"/>
              <a:t> while taking into account the following criteria.</a:t>
            </a:r>
          </a:p>
          <a:p>
            <a:pPr marL="0" indent="0">
              <a:buNone/>
            </a:pPr>
            <a:r>
              <a:rPr lang="en-US" dirty="0"/>
              <a:t>Employee class has two data fields i.e. name (type of string) and </a:t>
            </a:r>
            <a:r>
              <a:rPr lang="en-US" dirty="0" err="1"/>
              <a:t>empID</a:t>
            </a:r>
            <a:r>
              <a:rPr lang="en-US" dirty="0"/>
              <a:t> (of type integer).</a:t>
            </a:r>
          </a:p>
          <a:p>
            <a:pPr marL="0" indent="0">
              <a:buNone/>
            </a:pPr>
            <a:r>
              <a:rPr lang="en-US" dirty="0"/>
              <a:t>Both classes (</a:t>
            </a:r>
            <a:r>
              <a:rPr lang="en-US" dirty="0" err="1"/>
              <a:t>HourlyEmployee</a:t>
            </a:r>
            <a:r>
              <a:rPr lang="en-US" dirty="0"/>
              <a:t> and </a:t>
            </a:r>
            <a:r>
              <a:rPr lang="en-US" dirty="0" err="1"/>
              <a:t>PermanentEmployee</a:t>
            </a:r>
            <a:r>
              <a:rPr lang="en-US" dirty="0"/>
              <a:t>) have an attribute named  </a:t>
            </a:r>
            <a:r>
              <a:rPr lang="en-US" dirty="0" err="1"/>
              <a:t>hourlyIncome</a:t>
            </a:r>
            <a:r>
              <a:rPr lang="en-US" dirty="0"/>
              <a:t>.</a:t>
            </a:r>
          </a:p>
          <a:p>
            <a:pPr marL="0" indent="0">
              <a:buNone/>
            </a:pPr>
            <a:r>
              <a:rPr lang="en-US" dirty="0"/>
              <a:t> Both classes (</a:t>
            </a:r>
            <a:r>
              <a:rPr lang="en-US" dirty="0" err="1"/>
              <a:t>HourlyEmployee</a:t>
            </a:r>
            <a:r>
              <a:rPr lang="en-US" dirty="0"/>
              <a:t> and </a:t>
            </a:r>
            <a:r>
              <a:rPr lang="en-US" dirty="0" err="1"/>
              <a:t>PermanentEmployee</a:t>
            </a:r>
            <a:r>
              <a:rPr lang="en-US" dirty="0"/>
              <a:t>) have three argument  constructor to initialize the </a:t>
            </a:r>
            <a:r>
              <a:rPr lang="en-US" dirty="0" err="1"/>
              <a:t>hourlyIncome</a:t>
            </a:r>
            <a:r>
              <a:rPr lang="en-US" dirty="0"/>
              <a:t> as well as data fields of the base class.</a:t>
            </a:r>
          </a:p>
          <a:p>
            <a:pPr marL="0" indent="0">
              <a:buNone/>
            </a:pPr>
            <a:r>
              <a:rPr lang="en-US" dirty="0"/>
              <a:t>Class </a:t>
            </a:r>
            <a:r>
              <a:rPr lang="en-US" dirty="0" err="1"/>
              <a:t>HourlyEmployee</a:t>
            </a:r>
            <a:r>
              <a:rPr lang="en-US" dirty="0"/>
              <a:t> has a function named </a:t>
            </a:r>
            <a:r>
              <a:rPr lang="en-US" dirty="0" err="1"/>
              <a:t>calculate_hourly_income</a:t>
            </a:r>
            <a:r>
              <a:rPr lang="en-US" dirty="0"/>
              <a:t> to calculate the  income of an employee for the actual number of hours he or she worked. One-hour income is Rs.150.</a:t>
            </a:r>
          </a:p>
        </p:txBody>
      </p:sp>
      <p:sp>
        <p:nvSpPr>
          <p:cNvPr id="4" name="Content Placeholder 3">
            <a:extLst>
              <a:ext uri="{FF2B5EF4-FFF2-40B4-BE49-F238E27FC236}">
                <a16:creationId xmlns:a16="http://schemas.microsoft.com/office/drawing/2014/main" id="{E8B2BD84-6C05-E1B5-277A-CD00B2C8D3F6}"/>
              </a:ext>
            </a:extLst>
          </p:cNvPr>
          <p:cNvSpPr>
            <a:spLocks noGrp="1"/>
          </p:cNvSpPr>
          <p:nvPr>
            <p:ph sz="half" idx="2"/>
          </p:nvPr>
        </p:nvSpPr>
        <p:spPr/>
        <p:txBody>
          <a:bodyPr>
            <a:normAutofit fontScale="62500" lnSpcReduction="20000"/>
          </a:bodyPr>
          <a:lstStyle/>
          <a:p>
            <a:pPr marL="0" indent="0">
              <a:buNone/>
            </a:pPr>
            <a:r>
              <a:rPr lang="en-US" dirty="0"/>
              <a:t> Similarly, </a:t>
            </a:r>
            <a:r>
              <a:rPr lang="en-US" dirty="0" err="1"/>
              <a:t>PermanentEmployee</a:t>
            </a:r>
            <a:r>
              <a:rPr lang="en-US" dirty="0"/>
              <a:t> class has the function named </a:t>
            </a:r>
            <a:r>
              <a:rPr lang="en-US" dirty="0" err="1"/>
              <a:t>calculate_income</a:t>
            </a:r>
            <a:r>
              <a:rPr lang="en-US" dirty="0"/>
              <a:t> to  calculate the income of an employee that gets paid the salary for exact 240 hours, no  matter how many actual hours he or she worked. Again, one hour is Rs 150.</a:t>
            </a:r>
          </a:p>
          <a:p>
            <a:pPr marL="0" indent="0">
              <a:buNone/>
            </a:pPr>
            <a:r>
              <a:rPr lang="en-US" dirty="0"/>
              <a:t>Implement all class definition with their respective constructors to initialize all data members </a:t>
            </a:r>
          </a:p>
          <a:p>
            <a:pPr marL="0" indent="0">
              <a:buNone/>
            </a:pPr>
            <a:r>
              <a:rPr lang="en-US" dirty="0"/>
              <a:t>and functions to compute the total income of an employee. In the main() function, create an </a:t>
            </a:r>
          </a:p>
          <a:p>
            <a:pPr marL="0" indent="0">
              <a:buNone/>
            </a:pPr>
            <a:r>
              <a:rPr lang="en-US" dirty="0"/>
              <a:t>instance of both classes (i.e. </a:t>
            </a:r>
            <a:r>
              <a:rPr lang="en-US" dirty="0" err="1"/>
              <a:t>HourlyEmployee</a:t>
            </a:r>
            <a:r>
              <a:rPr lang="en-US" dirty="0"/>
              <a:t> and </a:t>
            </a:r>
            <a:r>
              <a:rPr lang="en-US" dirty="0" err="1"/>
              <a:t>PermanentEmployee</a:t>
            </a:r>
            <a:r>
              <a:rPr lang="en-US" dirty="0"/>
              <a:t>) and test the working </a:t>
            </a:r>
          </a:p>
          <a:p>
            <a:pPr marL="0" indent="0">
              <a:buNone/>
            </a:pPr>
            <a:r>
              <a:rPr lang="en-US" dirty="0"/>
              <a:t>of functions that calculate the total income of an employee.</a:t>
            </a:r>
          </a:p>
          <a:p>
            <a:pPr marL="0" indent="0">
              <a:buNone/>
            </a:pPr>
            <a:endParaRPr lang="en-US" dirty="0"/>
          </a:p>
        </p:txBody>
      </p:sp>
    </p:spTree>
    <p:extLst>
      <p:ext uri="{BB962C8B-B14F-4D97-AF65-F5344CB8AC3E}">
        <p14:creationId xmlns:p14="http://schemas.microsoft.com/office/powerpoint/2010/main" val="17364215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5FBA7-735F-A30A-6186-2605C427BBE4}"/>
              </a:ext>
            </a:extLst>
          </p:cNvPr>
          <p:cNvSpPr>
            <a:spLocks noGrp="1"/>
          </p:cNvSpPr>
          <p:nvPr>
            <p:ph type="title"/>
          </p:nvPr>
        </p:nvSpPr>
        <p:spPr/>
        <p:txBody>
          <a:bodyPr/>
          <a:lstStyle/>
          <a:p>
            <a:r>
              <a:rPr lang="en-US" dirty="0"/>
              <a:t>Case </a:t>
            </a:r>
            <a:r>
              <a:rPr lang="en-US" dirty="0" err="1"/>
              <a:t>Studey</a:t>
            </a:r>
            <a:endParaRPr lang="en-US" dirty="0"/>
          </a:p>
        </p:txBody>
      </p:sp>
      <p:sp>
        <p:nvSpPr>
          <p:cNvPr id="3" name="Content Placeholder 2">
            <a:extLst>
              <a:ext uri="{FF2B5EF4-FFF2-40B4-BE49-F238E27FC236}">
                <a16:creationId xmlns:a16="http://schemas.microsoft.com/office/drawing/2014/main" id="{742905E6-D873-1F02-A33B-C82D4643524D}"/>
              </a:ext>
            </a:extLst>
          </p:cNvPr>
          <p:cNvSpPr>
            <a:spLocks noGrp="1"/>
          </p:cNvSpPr>
          <p:nvPr>
            <p:ph idx="1"/>
          </p:nvPr>
        </p:nvSpPr>
        <p:spPr/>
        <p:txBody>
          <a:bodyPr/>
          <a:lstStyle/>
          <a:p>
            <a:pPr marL="0" indent="0">
              <a:buNone/>
            </a:pPr>
            <a:r>
              <a:rPr lang="en-US" dirty="0"/>
              <a:t>We want to calculate the total marks of each student of a class in Physics, Chemistry and Mathematics and the average marks of the class. The number of students in the class are entered by the user. Create a class named Marks with private data members 1. roll number 2. name 3.. marks Create three other classes inheriting the Marks class, namely 1. Physics 2. Chemistry 3. Mathematics which are used to define marks in individual subject of each student. Roll number of each student will be generated automatically.</a:t>
            </a:r>
          </a:p>
        </p:txBody>
      </p:sp>
    </p:spTree>
    <p:extLst>
      <p:ext uri="{BB962C8B-B14F-4D97-AF65-F5344CB8AC3E}">
        <p14:creationId xmlns:p14="http://schemas.microsoft.com/office/powerpoint/2010/main" val="2531428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Case study</a:t>
            </a:r>
          </a:p>
        </p:txBody>
      </p:sp>
      <p:sp>
        <p:nvSpPr>
          <p:cNvPr id="3" name="Content Placeholder 2"/>
          <p:cNvSpPr>
            <a:spLocks noGrp="1"/>
          </p:cNvSpPr>
          <p:nvPr>
            <p:ph idx="1"/>
          </p:nvPr>
        </p:nvSpPr>
        <p:spPr/>
        <p:txBody>
          <a:bodyPr>
            <a:normAutofit lnSpcReduction="10000"/>
          </a:bodyPr>
          <a:lstStyle/>
          <a:p>
            <a:pPr algn="just"/>
            <a:r>
              <a:rPr lang="en-US" dirty="0"/>
              <a:t>Create an Investment class that contains fields to hold the initial value of an investment, the current </a:t>
            </a:r>
            <a:r>
              <a:rPr lang="en-US" dirty="0" err="1"/>
              <a:t>value,the</a:t>
            </a:r>
            <a:r>
              <a:rPr lang="en-US" dirty="0"/>
              <a:t> profit (calculated as the difference between current value and initial value), and the percent profit (the profit divided by the initial value). Include a constructor that requires initial and current values and a display function. Create a House class that includes fields for street address and square feet, a constructor that requires values for both fields, and a display function. Create a </a:t>
            </a:r>
            <a:r>
              <a:rPr lang="en-US" dirty="0" err="1"/>
              <a:t>HouseThatIsAnInvestment</a:t>
            </a:r>
            <a:r>
              <a:rPr lang="en-US" dirty="0"/>
              <a:t> class that inherits from Investment and House. It includes a constructor and a display function that calls the display functions of the parents. Write a main()function that declares a </a:t>
            </a:r>
            <a:r>
              <a:rPr lang="en-US" dirty="0" err="1"/>
              <a:t>HouseThatIsAnInvestment</a:t>
            </a:r>
            <a:r>
              <a:rPr lang="en-US" dirty="0"/>
              <a:t> and displays its values.</a:t>
            </a:r>
          </a:p>
        </p:txBody>
      </p:sp>
    </p:spTree>
    <p:extLst>
      <p:ext uri="{BB962C8B-B14F-4D97-AF65-F5344CB8AC3E}">
        <p14:creationId xmlns:p14="http://schemas.microsoft.com/office/powerpoint/2010/main" val="2630055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7F2B9-1FE7-41C5-9E43-C45A6560C5FA}"/>
              </a:ext>
            </a:extLst>
          </p:cNvPr>
          <p:cNvSpPr>
            <a:spLocks noGrp="1"/>
          </p:cNvSpPr>
          <p:nvPr>
            <p:ph type="title"/>
          </p:nvPr>
        </p:nvSpPr>
        <p:spPr/>
        <p:txBody>
          <a:bodyPr/>
          <a:lstStyle/>
          <a:p>
            <a:pPr algn="ctr"/>
            <a:r>
              <a:rPr lang="en-US" b="1" dirty="0"/>
              <a:t>ERROR</a:t>
            </a:r>
          </a:p>
        </p:txBody>
      </p:sp>
      <p:sp>
        <p:nvSpPr>
          <p:cNvPr id="3" name="Content Placeholder 2">
            <a:extLst>
              <a:ext uri="{FF2B5EF4-FFF2-40B4-BE49-F238E27FC236}">
                <a16:creationId xmlns:a16="http://schemas.microsoft.com/office/drawing/2014/main" id="{DF918D08-8952-4D11-86FD-389E1EFBA717}"/>
              </a:ext>
            </a:extLst>
          </p:cNvPr>
          <p:cNvSpPr>
            <a:spLocks noGrp="1"/>
          </p:cNvSpPr>
          <p:nvPr>
            <p:ph idx="1"/>
          </p:nvPr>
        </p:nvSpPr>
        <p:spPr/>
        <p:txBody>
          <a:bodyPr>
            <a:normAutofit fontScale="62500" lnSpcReduction="20000"/>
          </a:bodyPr>
          <a:lstStyle/>
          <a:p>
            <a:pPr marL="0" indent="0">
              <a:buNone/>
            </a:pPr>
            <a:r>
              <a:rPr lang="en-US" sz="2800" dirty="0"/>
              <a:t>#include &lt;iostream&gt;  </a:t>
            </a:r>
          </a:p>
          <a:p>
            <a:pPr marL="0" indent="0">
              <a:buNone/>
            </a:pPr>
            <a:r>
              <a:rPr lang="en-US" sz="2800" dirty="0"/>
              <a:t>using namespace std;  </a:t>
            </a:r>
          </a:p>
          <a:p>
            <a:pPr marL="0" indent="0">
              <a:buNone/>
            </a:pPr>
            <a:r>
              <a:rPr lang="en-US" sz="2800" dirty="0"/>
              <a:t> class Account {  </a:t>
            </a:r>
          </a:p>
          <a:p>
            <a:pPr marL="0" indent="0">
              <a:buNone/>
            </a:pPr>
            <a:r>
              <a:rPr lang="en-US" sz="2800" dirty="0"/>
              <a:t>   public:  </a:t>
            </a:r>
          </a:p>
          <a:p>
            <a:pPr marL="0" indent="0">
              <a:buNone/>
            </a:pPr>
            <a:r>
              <a:rPr lang="en-US" sz="2800" dirty="0"/>
              <a:t>   float salary = 60000;   };  </a:t>
            </a:r>
          </a:p>
          <a:p>
            <a:pPr marL="0" indent="0">
              <a:buNone/>
            </a:pPr>
            <a:r>
              <a:rPr lang="en-US" sz="2800" dirty="0"/>
              <a:t>   class Programmer: public Account {  </a:t>
            </a:r>
          </a:p>
          <a:p>
            <a:pPr marL="0" indent="0">
              <a:buNone/>
            </a:pPr>
            <a:r>
              <a:rPr lang="en-US" sz="2800" dirty="0"/>
              <a:t>   public:  </a:t>
            </a:r>
          </a:p>
          <a:p>
            <a:pPr marL="0" indent="0">
              <a:buNone/>
            </a:pPr>
            <a:r>
              <a:rPr lang="en-US" sz="2800" dirty="0"/>
              <a:t>   float bonus = 5000;     };       </a:t>
            </a:r>
          </a:p>
          <a:p>
            <a:pPr marL="0" indent="0">
              <a:buNone/>
            </a:pPr>
            <a:r>
              <a:rPr lang="en-US" sz="2800" dirty="0"/>
              <a:t>int main(void) {  </a:t>
            </a:r>
          </a:p>
          <a:p>
            <a:pPr marL="0" indent="0">
              <a:buNone/>
            </a:pPr>
            <a:r>
              <a:rPr lang="en-US" sz="2800" dirty="0"/>
              <a:t>     Account a1;  </a:t>
            </a:r>
          </a:p>
          <a:p>
            <a:pPr marL="0" indent="0">
              <a:buNone/>
            </a:pPr>
            <a:r>
              <a:rPr lang="en-US" sz="2800" dirty="0"/>
              <a:t>     </a:t>
            </a:r>
            <a:r>
              <a:rPr lang="en-US" sz="2800" dirty="0" err="1"/>
              <a:t>cout</a:t>
            </a:r>
            <a:r>
              <a:rPr lang="en-US" sz="2800" dirty="0"/>
              <a:t>&lt;&lt;"Salary: "&lt;&lt;a1.salary&lt;&lt;</a:t>
            </a:r>
            <a:r>
              <a:rPr lang="en-US" sz="2800" dirty="0" err="1"/>
              <a:t>endl</a:t>
            </a:r>
            <a:r>
              <a:rPr lang="en-US" sz="2800" dirty="0"/>
              <a:t>;    </a:t>
            </a:r>
          </a:p>
          <a:p>
            <a:pPr marL="0" indent="0">
              <a:buNone/>
            </a:pPr>
            <a:r>
              <a:rPr lang="en-US" sz="2800" dirty="0"/>
              <a:t>     </a:t>
            </a:r>
            <a:r>
              <a:rPr lang="en-US" sz="2800" dirty="0" err="1"/>
              <a:t>cout</a:t>
            </a:r>
            <a:r>
              <a:rPr lang="en-US" sz="2800" dirty="0"/>
              <a:t>&lt;&lt;"Bonus : "&lt;&lt;a1.bonus&lt;&lt;</a:t>
            </a:r>
            <a:r>
              <a:rPr lang="en-US" sz="2800" dirty="0" err="1"/>
              <a:t>endl</a:t>
            </a:r>
            <a:r>
              <a:rPr lang="en-US" sz="2800" dirty="0"/>
              <a:t>;    //[Error] 'class Account' has no member named 'bonus'</a:t>
            </a:r>
          </a:p>
          <a:p>
            <a:pPr marL="0" indent="0">
              <a:buNone/>
            </a:pPr>
            <a:r>
              <a:rPr lang="en-US" sz="2800" dirty="0"/>
              <a:t>    return 0; } </a:t>
            </a:r>
          </a:p>
          <a:p>
            <a:endParaRPr lang="en-US" dirty="0"/>
          </a:p>
        </p:txBody>
      </p:sp>
    </p:spTree>
    <p:extLst>
      <p:ext uri="{BB962C8B-B14F-4D97-AF65-F5344CB8AC3E}">
        <p14:creationId xmlns:p14="http://schemas.microsoft.com/office/powerpoint/2010/main" val="13445690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AA3C-818B-B7F3-3913-E217A8E9FAF6}"/>
              </a:ext>
            </a:extLst>
          </p:cNvPr>
          <p:cNvSpPr>
            <a:spLocks noGrp="1"/>
          </p:cNvSpPr>
          <p:nvPr>
            <p:ph type="title"/>
          </p:nvPr>
        </p:nvSpPr>
        <p:spPr/>
        <p:txBody>
          <a:bodyPr/>
          <a:lstStyle/>
          <a:p>
            <a:r>
              <a:rPr lang="en-US" dirty="0"/>
              <a:t>Home Task</a:t>
            </a:r>
          </a:p>
        </p:txBody>
      </p:sp>
      <p:sp>
        <p:nvSpPr>
          <p:cNvPr id="3" name="Content Placeholder 2">
            <a:extLst>
              <a:ext uri="{FF2B5EF4-FFF2-40B4-BE49-F238E27FC236}">
                <a16:creationId xmlns:a16="http://schemas.microsoft.com/office/drawing/2014/main" id="{8E12962B-FB2F-C3F3-6EE4-D137E50EA836}"/>
              </a:ext>
            </a:extLst>
          </p:cNvPr>
          <p:cNvSpPr>
            <a:spLocks noGrp="1"/>
          </p:cNvSpPr>
          <p:nvPr>
            <p:ph sz="half" idx="1"/>
          </p:nvPr>
        </p:nvSpPr>
        <p:spPr/>
        <p:txBody>
          <a:bodyPr>
            <a:normAutofit fontScale="62500" lnSpcReduction="20000"/>
          </a:bodyPr>
          <a:lstStyle/>
          <a:p>
            <a:pPr marL="0" indent="0">
              <a:buNone/>
            </a:pPr>
            <a:r>
              <a:rPr lang="en-US" dirty="0"/>
              <a:t>Write a C++ program that has a class named “Person”.</a:t>
            </a:r>
          </a:p>
          <a:p>
            <a:pPr marL="0" indent="0">
              <a:buNone/>
            </a:pPr>
            <a:r>
              <a:rPr lang="en-US" dirty="0"/>
              <a:t>The class has a default constructor that displays “I am a person”.</a:t>
            </a:r>
          </a:p>
          <a:p>
            <a:pPr marL="0" indent="0">
              <a:buNone/>
            </a:pPr>
            <a:r>
              <a:rPr lang="en-US" dirty="0"/>
              <a:t>The class has attributes name, age, nationality, address and CNIC.</a:t>
            </a:r>
          </a:p>
          <a:p>
            <a:pPr marL="0" indent="0">
              <a:buNone/>
            </a:pPr>
            <a:r>
              <a:rPr lang="en-US" dirty="0"/>
              <a:t>The class has an input function that prompts the user to enter all the details. For CNIC, the total number of digits should be exactly 13. If it’s less than 13 or greater display an error message.</a:t>
            </a:r>
          </a:p>
          <a:p>
            <a:pPr marL="0" indent="0">
              <a:buNone/>
            </a:pPr>
            <a:r>
              <a:rPr lang="en-US" dirty="0"/>
              <a:t>The class also has a display function that displays all the details.</a:t>
            </a:r>
          </a:p>
          <a:p>
            <a:pPr marL="0" indent="0">
              <a:buNone/>
            </a:pPr>
            <a:r>
              <a:rPr lang="en-US" dirty="0"/>
              <a:t>Derive a class Employee from Person.</a:t>
            </a:r>
          </a:p>
          <a:p>
            <a:pPr marL="0" indent="0">
              <a:buNone/>
            </a:pPr>
            <a:r>
              <a:rPr lang="en-US" dirty="0"/>
              <a:t>The class Employee has a default constructor that invokes the base class’s constructor and displays “I am an Employee”.</a:t>
            </a:r>
          </a:p>
          <a:p>
            <a:pPr marL="0" indent="0">
              <a:buNone/>
            </a:pPr>
            <a:r>
              <a:rPr lang="en-US" dirty="0"/>
              <a:t>The class has the attributes name of company, company’s location (city), no of years worked.</a:t>
            </a: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6029F629-E9E2-7400-761F-ECAA0F9AAEF2}"/>
              </a:ext>
            </a:extLst>
          </p:cNvPr>
          <p:cNvSpPr>
            <a:spLocks noGrp="1"/>
          </p:cNvSpPr>
          <p:nvPr>
            <p:ph sz="half" idx="2"/>
          </p:nvPr>
        </p:nvSpPr>
        <p:spPr/>
        <p:txBody>
          <a:bodyPr>
            <a:normAutofit fontScale="62500" lnSpcReduction="20000"/>
          </a:bodyPr>
          <a:lstStyle/>
          <a:p>
            <a:pPr marL="0" indent="0">
              <a:buNone/>
            </a:pPr>
            <a:r>
              <a:rPr lang="en-US" dirty="0"/>
              <a:t>The class has an input function that prompts the user to enter all the details. It also has a</a:t>
            </a:r>
          </a:p>
          <a:p>
            <a:pPr marL="0" indent="0">
              <a:buNone/>
            </a:pPr>
            <a:r>
              <a:rPr lang="en-US" dirty="0"/>
              <a:t>display function that displays all the details.</a:t>
            </a:r>
          </a:p>
          <a:p>
            <a:pPr marL="0" indent="0">
              <a:buNone/>
            </a:pPr>
            <a:r>
              <a:rPr lang="en-US" dirty="0"/>
              <a:t>Derive a class Manager from Employee.</a:t>
            </a:r>
          </a:p>
          <a:p>
            <a:pPr marL="0" indent="0">
              <a:buNone/>
            </a:pPr>
            <a:r>
              <a:rPr lang="en-US" dirty="0"/>
              <a:t>The class Manager has a default constructor that invokes the base class’s constructor and</a:t>
            </a:r>
          </a:p>
          <a:p>
            <a:pPr marL="0" indent="0">
              <a:buNone/>
            </a:pPr>
            <a:r>
              <a:rPr lang="en-US" dirty="0"/>
              <a:t>displays “I am a Manager”.</a:t>
            </a:r>
          </a:p>
          <a:p>
            <a:pPr marL="0" indent="0">
              <a:buNone/>
            </a:pPr>
            <a:endParaRPr lang="en-US" dirty="0"/>
          </a:p>
          <a:p>
            <a:pPr marL="0" indent="0">
              <a:buNone/>
            </a:pPr>
            <a:r>
              <a:rPr lang="en-US" dirty="0"/>
              <a:t>The class has an array that contains the names of employee’s who are working under the</a:t>
            </a:r>
          </a:p>
          <a:p>
            <a:pPr marL="0" indent="0">
              <a:buNone/>
            </a:pPr>
            <a:r>
              <a:rPr lang="en-US" dirty="0"/>
              <a:t>manager’s supervision. Input at least five employee’s in the array from the user and display all</a:t>
            </a:r>
          </a:p>
          <a:p>
            <a:pPr marL="0" indent="0">
              <a:buNone/>
            </a:pPr>
            <a:r>
              <a:rPr lang="en-US" dirty="0"/>
              <a:t>these employee’s too.</a:t>
            </a:r>
          </a:p>
          <a:p>
            <a:pPr marL="0" indent="0">
              <a:buNone/>
            </a:pPr>
            <a:r>
              <a:rPr lang="en-US" dirty="0"/>
              <a:t>In the main program, call all the functions and display the details.</a:t>
            </a:r>
          </a:p>
        </p:txBody>
      </p:sp>
    </p:spTree>
    <p:extLst>
      <p:ext uri="{BB962C8B-B14F-4D97-AF65-F5344CB8AC3E}">
        <p14:creationId xmlns:p14="http://schemas.microsoft.com/office/powerpoint/2010/main" val="1717832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54B5B-0EB0-4323-8A5B-A9EEC44AE803}"/>
              </a:ext>
            </a:extLst>
          </p:cNvPr>
          <p:cNvSpPr>
            <a:spLocks noGrp="1"/>
          </p:cNvSpPr>
          <p:nvPr>
            <p:ph type="title"/>
          </p:nvPr>
        </p:nvSpPr>
        <p:spPr/>
        <p:txBody>
          <a:bodyPr>
            <a:normAutofit/>
          </a:bodyPr>
          <a:lstStyle/>
          <a:p>
            <a:pPr algn="ctr"/>
            <a:r>
              <a:rPr lang="en-US" sz="28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 Single Level Inheritance Example: Inheriting Methods</a:t>
            </a:r>
            <a:br>
              <a:rPr lang="en-US" sz="28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sz="6000" dirty="0"/>
          </a:p>
        </p:txBody>
      </p:sp>
      <p:sp>
        <p:nvSpPr>
          <p:cNvPr id="3" name="Content Placeholder 2">
            <a:extLst>
              <a:ext uri="{FF2B5EF4-FFF2-40B4-BE49-F238E27FC236}">
                <a16:creationId xmlns:a16="http://schemas.microsoft.com/office/drawing/2014/main" id="{CA355988-06A5-4209-A24B-98F602F9255F}"/>
              </a:ext>
            </a:extLst>
          </p:cNvPr>
          <p:cNvSpPr>
            <a:spLocks noGrp="1"/>
          </p:cNvSpPr>
          <p:nvPr>
            <p:ph idx="1"/>
          </p:nvPr>
        </p:nvSpPr>
        <p:spPr/>
        <p:txBody>
          <a:bodyPr>
            <a:normAutofit/>
          </a:bodyPr>
          <a:lstStyle/>
          <a:p>
            <a:pPr marL="0" indent="0">
              <a:buNone/>
            </a:pPr>
            <a:r>
              <a:rPr lang="en-US" dirty="0"/>
              <a:t>#include &lt;iostream&gt;  </a:t>
            </a:r>
          </a:p>
          <a:p>
            <a:pPr marL="0" indent="0">
              <a:buNone/>
            </a:pPr>
            <a:r>
              <a:rPr lang="en-US" dirty="0"/>
              <a:t>using namespace std;  </a:t>
            </a:r>
          </a:p>
          <a:p>
            <a:pPr marL="0" indent="0">
              <a:buNone/>
            </a:pPr>
            <a:r>
              <a:rPr lang="en-US" dirty="0"/>
              <a:t>class Animal {  </a:t>
            </a:r>
          </a:p>
          <a:p>
            <a:pPr marL="0" indent="0">
              <a:buNone/>
            </a:pPr>
            <a:r>
              <a:rPr lang="en-US" dirty="0"/>
              <a:t>public:  </a:t>
            </a:r>
          </a:p>
          <a:p>
            <a:pPr marL="0" indent="0">
              <a:buNone/>
            </a:pPr>
            <a:r>
              <a:rPr lang="en-US" dirty="0"/>
              <a:t>void eat() {   </a:t>
            </a:r>
          </a:p>
          <a:p>
            <a:pPr marL="0" indent="0">
              <a:buNone/>
            </a:pPr>
            <a:r>
              <a:rPr lang="en-US" dirty="0" err="1"/>
              <a:t>cout</a:t>
            </a:r>
            <a:r>
              <a:rPr lang="en-US" dirty="0"/>
              <a:t>&lt;&lt;"Eating..."&lt;&lt;</a:t>
            </a:r>
            <a:r>
              <a:rPr lang="en-US" dirty="0" err="1"/>
              <a:t>endl</a:t>
            </a:r>
            <a:r>
              <a:rPr lang="en-US" dirty="0"/>
              <a:t>;   </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3503906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3605</TotalTime>
  <Words>5552</Words>
  <Application>Microsoft Office PowerPoint</Application>
  <PresentationFormat>Widescreen</PresentationFormat>
  <Paragraphs>710</Paragraphs>
  <Slides>80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80</vt:i4>
      </vt:variant>
    </vt:vector>
  </HeadingPairs>
  <TitlesOfParts>
    <vt:vector size="93" baseType="lpstr">
      <vt:lpstr>AGaramond-Regular</vt:lpstr>
      <vt:lpstr>arial</vt:lpstr>
      <vt:lpstr>arial</vt:lpstr>
      <vt:lpstr>Calibri</vt:lpstr>
      <vt:lpstr>Calibri Light</vt:lpstr>
      <vt:lpstr>Cambria</vt:lpstr>
      <vt:lpstr>GoudySans-Bold</vt:lpstr>
      <vt:lpstr>Open sans</vt:lpstr>
      <vt:lpstr>Roboto</vt:lpstr>
      <vt:lpstr>Times New Roman</vt:lpstr>
      <vt:lpstr>urw-din</vt:lpstr>
      <vt:lpstr>Verdana</vt:lpstr>
      <vt:lpstr>Office Theme</vt:lpstr>
      <vt:lpstr>Types of Inheritance</vt:lpstr>
      <vt:lpstr>Types of Inheritance</vt:lpstr>
      <vt:lpstr>Single Inheritance</vt:lpstr>
      <vt:lpstr>Syntax: </vt:lpstr>
      <vt:lpstr>Single Level Inheritance Example: Inheriting Fields </vt:lpstr>
      <vt:lpstr>Output</vt:lpstr>
      <vt:lpstr>OUTPUT?</vt:lpstr>
      <vt:lpstr>ERROR</vt:lpstr>
      <vt:lpstr>C++ Single Level Inheritance Example: Inheriting Methods </vt:lpstr>
      <vt:lpstr>C++ Single Level Inheritance Example: Inheriting Methods </vt:lpstr>
      <vt:lpstr>Output</vt:lpstr>
      <vt:lpstr>Multilevel Inheritance</vt:lpstr>
      <vt:lpstr>Multilevel Inheritance</vt:lpstr>
      <vt:lpstr>MULTI LEVEL Inheritance Example</vt:lpstr>
      <vt:lpstr>PowerPoint Presentation</vt:lpstr>
      <vt:lpstr>Multiple Inheritance</vt:lpstr>
      <vt:lpstr>Syntax of the Derived class: </vt:lpstr>
      <vt:lpstr>Multiple Inheritance Example</vt:lpstr>
      <vt:lpstr>Multiple Inheritance Example</vt:lpstr>
      <vt:lpstr>Ambiguity Resolution in Inheritance </vt:lpstr>
      <vt:lpstr>Ambiguity Resolution in Inheritance</vt:lpstr>
      <vt:lpstr>Ambiguity Resolution in Inheritance</vt:lpstr>
      <vt:lpstr>OUTPUT</vt:lpstr>
      <vt:lpstr>PowerPoint Presentation</vt:lpstr>
      <vt:lpstr> Hierarchical Inheritance </vt:lpstr>
      <vt:lpstr>Syntax of Hierarchical inheritance: </vt:lpstr>
      <vt:lpstr>Example</vt:lpstr>
      <vt:lpstr>Example</vt:lpstr>
      <vt:lpstr>Example</vt:lpstr>
      <vt:lpstr>C++ Hybrid Inheritance </vt:lpstr>
      <vt:lpstr>Example</vt:lpstr>
      <vt:lpstr>Example</vt:lpstr>
      <vt:lpstr>Example</vt:lpstr>
      <vt:lpstr>Example</vt:lpstr>
      <vt:lpstr>Example</vt:lpstr>
      <vt:lpstr>When static members are inherited, are they static for the entire hierarchy, or just that class?</vt:lpstr>
      <vt:lpstr>PowerPoint Presentation</vt:lpstr>
      <vt:lpstr>Task</vt:lpstr>
      <vt:lpstr>Solution</vt:lpstr>
      <vt:lpstr>Solution</vt:lpstr>
      <vt:lpstr>Solution</vt:lpstr>
      <vt:lpstr>Constructors and Destructors in Derived Classes</vt:lpstr>
      <vt:lpstr>Constructors and Destructors in Derived Classes</vt:lpstr>
      <vt:lpstr>Constructor and destructor in single inheritance </vt:lpstr>
      <vt:lpstr>Constructor and destructor in single inheritance </vt:lpstr>
      <vt:lpstr>Important points</vt:lpstr>
      <vt:lpstr>Example</vt:lpstr>
      <vt:lpstr>Example</vt:lpstr>
      <vt:lpstr>Example</vt:lpstr>
      <vt:lpstr>The parameterized constructor of base class can be called in default constructor of sub class</vt:lpstr>
      <vt:lpstr>PowerPoint Presentation</vt:lpstr>
      <vt:lpstr>Parametrized Base Constructor</vt:lpstr>
      <vt:lpstr>Parametrized Base Constructor</vt:lpstr>
      <vt:lpstr>Parametrized Base Constructor</vt:lpstr>
      <vt:lpstr>Case Study</vt:lpstr>
      <vt:lpstr>Parametrized Base Constructor</vt:lpstr>
      <vt:lpstr>Parametrized Base Constructor</vt:lpstr>
      <vt:lpstr>Constructor and destructor in Hierarchical inheritance</vt:lpstr>
      <vt:lpstr>PowerPoint Presentation</vt:lpstr>
      <vt:lpstr>Constructor and destructor in multiple inheritance </vt:lpstr>
      <vt:lpstr>Constructor and destructor in multiple inheritance </vt:lpstr>
      <vt:lpstr>Syntax</vt:lpstr>
      <vt:lpstr>Constructor and destructor in multiple inheritance</vt:lpstr>
      <vt:lpstr>Constructor and destructor in multiple inheritance</vt:lpstr>
      <vt:lpstr>Constructor and destructor in multi level inheritance</vt:lpstr>
      <vt:lpstr>Constructor and destructor in multi level inheritance</vt:lpstr>
      <vt:lpstr>You can not directly call indirect parent(A) constructor in C</vt:lpstr>
      <vt:lpstr>PowerPoint Presentation</vt:lpstr>
      <vt:lpstr>Task</vt:lpstr>
      <vt:lpstr>Solution</vt:lpstr>
      <vt:lpstr>Solution</vt:lpstr>
      <vt:lpstr>Solution</vt:lpstr>
      <vt:lpstr>Task</vt:lpstr>
      <vt:lpstr>Solution </vt:lpstr>
      <vt:lpstr>Case Study</vt:lpstr>
      <vt:lpstr>Case Study</vt:lpstr>
      <vt:lpstr>Case Study</vt:lpstr>
      <vt:lpstr>Case Studey</vt:lpstr>
      <vt:lpstr>Case study</vt:lpstr>
      <vt:lpstr>Home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Inheritance</dc:title>
  <dc:creator>Nida Munawar</dc:creator>
  <cp:lastModifiedBy>Rawal Abbasi</cp:lastModifiedBy>
  <cp:revision>32</cp:revision>
  <dcterms:created xsi:type="dcterms:W3CDTF">2021-03-25T10:55:50Z</dcterms:created>
  <dcterms:modified xsi:type="dcterms:W3CDTF">2024-03-13T05:33:45Z</dcterms:modified>
</cp:coreProperties>
</file>