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79" r:id="rId4"/>
    <p:sldId id="280" r:id="rId5"/>
    <p:sldId id="281" r:id="rId6"/>
    <p:sldId id="284" r:id="rId7"/>
    <p:sldId id="283" r:id="rId8"/>
    <p:sldId id="257" r:id="rId9"/>
    <p:sldId id="258" r:id="rId10"/>
    <p:sldId id="259" r:id="rId11"/>
    <p:sldId id="263" r:id="rId12"/>
    <p:sldId id="286" r:id="rId13"/>
    <p:sldId id="292" r:id="rId14"/>
    <p:sldId id="293" r:id="rId15"/>
    <p:sldId id="264" r:id="rId16"/>
    <p:sldId id="276" r:id="rId17"/>
    <p:sldId id="277" r:id="rId18"/>
    <p:sldId id="278" r:id="rId19"/>
    <p:sldId id="274" r:id="rId20"/>
    <p:sldId id="275" r:id="rId21"/>
    <p:sldId id="260" r:id="rId22"/>
    <p:sldId id="273" r:id="rId23"/>
    <p:sldId id="261" r:id="rId24"/>
    <p:sldId id="262" r:id="rId25"/>
    <p:sldId id="272" r:id="rId26"/>
    <p:sldId id="269" r:id="rId27"/>
    <p:sldId id="289" r:id="rId28"/>
    <p:sldId id="287" r:id="rId29"/>
    <p:sldId id="288" r:id="rId30"/>
    <p:sldId id="271" r:id="rId31"/>
    <p:sldId id="270" r:id="rId32"/>
    <p:sldId id="294" r:id="rId33"/>
    <p:sldId id="295"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B7926660-B09B-4491-A659-6B02BD14EC64}"/>
    <pc:docChg chg="custSel addSld delSld modSld">
      <pc:chgData name="Rawal Abbasi" userId="204d2a36f0ecac39" providerId="LiveId" clId="{B7926660-B09B-4491-A659-6B02BD14EC64}" dt="2023-10-17T10:22:50.083" v="52" actId="47"/>
      <pc:docMkLst>
        <pc:docMk/>
      </pc:docMkLst>
      <pc:sldChg chg="del">
        <pc:chgData name="Rawal Abbasi" userId="204d2a36f0ecac39" providerId="LiveId" clId="{B7926660-B09B-4491-A659-6B02BD14EC64}" dt="2023-10-17T10:22:50.083" v="52" actId="47"/>
        <pc:sldMkLst>
          <pc:docMk/>
          <pc:sldMk cId="0" sldId="265"/>
        </pc:sldMkLst>
      </pc:sldChg>
      <pc:sldChg chg="delSp modSp mod">
        <pc:chgData name="Rawal Abbasi" userId="204d2a36f0ecac39" providerId="LiveId" clId="{B7926660-B09B-4491-A659-6B02BD14EC64}" dt="2023-10-17T10:21:49.439" v="35" actId="1036"/>
        <pc:sldMkLst>
          <pc:docMk/>
          <pc:sldMk cId="1628272290" sldId="269"/>
        </pc:sldMkLst>
        <pc:spChg chg="del">
          <ac:chgData name="Rawal Abbasi" userId="204d2a36f0ecac39" providerId="LiveId" clId="{B7926660-B09B-4491-A659-6B02BD14EC64}" dt="2023-10-17T10:21:46.079" v="34" actId="478"/>
          <ac:spMkLst>
            <pc:docMk/>
            <pc:sldMk cId="1628272290" sldId="269"/>
            <ac:spMk id="2" creationId="{1AB87B1F-BCA2-42F7-A9A2-21A7C8121F54}"/>
          </ac:spMkLst>
        </pc:spChg>
        <pc:spChg chg="mod">
          <ac:chgData name="Rawal Abbasi" userId="204d2a36f0ecac39" providerId="LiveId" clId="{B7926660-B09B-4491-A659-6B02BD14EC64}" dt="2023-10-17T10:21:49.439" v="35" actId="1036"/>
          <ac:spMkLst>
            <pc:docMk/>
            <pc:sldMk cId="1628272290" sldId="269"/>
            <ac:spMk id="3" creationId="{2EF76789-469F-4AB3-B9B8-F5D9B1DC9DB8}"/>
          </ac:spMkLst>
        </pc:spChg>
      </pc:sldChg>
      <pc:sldChg chg="delSp modSp mod">
        <pc:chgData name="Rawal Abbasi" userId="204d2a36f0ecac39" providerId="LiveId" clId="{B7926660-B09B-4491-A659-6B02BD14EC64}" dt="2023-10-17T10:21:23.034" v="31" actId="478"/>
        <pc:sldMkLst>
          <pc:docMk/>
          <pc:sldMk cId="946487899" sldId="276"/>
        </pc:sldMkLst>
        <pc:spChg chg="del">
          <ac:chgData name="Rawal Abbasi" userId="204d2a36f0ecac39" providerId="LiveId" clId="{B7926660-B09B-4491-A659-6B02BD14EC64}" dt="2023-10-17T10:21:23.034" v="31" actId="478"/>
          <ac:spMkLst>
            <pc:docMk/>
            <pc:sldMk cId="946487899" sldId="276"/>
            <ac:spMk id="2" creationId="{7BD630AE-B740-4015-B195-3A0BE5D84D3F}"/>
          </ac:spMkLst>
        </pc:spChg>
        <pc:spChg chg="mod">
          <ac:chgData name="Rawal Abbasi" userId="204d2a36f0ecac39" providerId="LiveId" clId="{B7926660-B09B-4491-A659-6B02BD14EC64}" dt="2023-10-12T09:31:42.679" v="1" actId="12"/>
          <ac:spMkLst>
            <pc:docMk/>
            <pc:sldMk cId="946487899" sldId="276"/>
            <ac:spMk id="3" creationId="{8DEBCA4D-3EF7-40AF-BD9D-CE14B9AC03F5}"/>
          </ac:spMkLst>
        </pc:spChg>
      </pc:sldChg>
      <pc:sldChg chg="delSp modSp mod">
        <pc:chgData name="Rawal Abbasi" userId="204d2a36f0ecac39" providerId="LiveId" clId="{B7926660-B09B-4491-A659-6B02BD14EC64}" dt="2023-10-17T10:21:26.574" v="33" actId="478"/>
        <pc:sldMkLst>
          <pc:docMk/>
          <pc:sldMk cId="2799830817" sldId="277"/>
        </pc:sldMkLst>
        <pc:spChg chg="del mod">
          <ac:chgData name="Rawal Abbasi" userId="204d2a36f0ecac39" providerId="LiveId" clId="{B7926660-B09B-4491-A659-6B02BD14EC64}" dt="2023-10-17T10:21:26.574" v="33" actId="478"/>
          <ac:spMkLst>
            <pc:docMk/>
            <pc:sldMk cId="2799830817" sldId="277"/>
            <ac:spMk id="2" creationId="{2BC0A0B5-D2DA-4EC5-8658-77807B5121DB}"/>
          </ac:spMkLst>
        </pc:spChg>
      </pc:sldChg>
      <pc:sldChg chg="modSp mod">
        <pc:chgData name="Rawal Abbasi" userId="204d2a36f0ecac39" providerId="LiveId" clId="{B7926660-B09B-4491-A659-6B02BD14EC64}" dt="2023-10-12T09:36:32.371" v="2" actId="12"/>
        <pc:sldMkLst>
          <pc:docMk/>
          <pc:sldMk cId="3753653514" sldId="278"/>
        </pc:sldMkLst>
        <pc:spChg chg="mod">
          <ac:chgData name="Rawal Abbasi" userId="204d2a36f0ecac39" providerId="LiveId" clId="{B7926660-B09B-4491-A659-6B02BD14EC64}" dt="2023-10-12T09:36:32.371" v="2" actId="12"/>
          <ac:spMkLst>
            <pc:docMk/>
            <pc:sldMk cId="3753653514" sldId="278"/>
            <ac:spMk id="3" creationId="{5E0D8BF2-7C77-4129-A2B7-29F77578E083}"/>
          </ac:spMkLst>
        </pc:spChg>
      </pc:sldChg>
      <pc:sldChg chg="delSp mod">
        <pc:chgData name="Rawal Abbasi" userId="204d2a36f0ecac39" providerId="LiveId" clId="{B7926660-B09B-4491-A659-6B02BD14EC64}" dt="2023-10-12T08:29:35.681" v="0" actId="478"/>
        <pc:sldMkLst>
          <pc:docMk/>
          <pc:sldMk cId="2659949162" sldId="284"/>
        </pc:sldMkLst>
        <pc:spChg chg="del">
          <ac:chgData name="Rawal Abbasi" userId="204d2a36f0ecac39" providerId="LiveId" clId="{B7926660-B09B-4491-A659-6B02BD14EC64}" dt="2023-10-12T08:29:35.681" v="0" actId="478"/>
          <ac:spMkLst>
            <pc:docMk/>
            <pc:sldMk cId="2659949162" sldId="284"/>
            <ac:spMk id="2" creationId="{7C4D2127-EE49-4AE2-ACF3-ACD200CEC1D0}"/>
          </ac:spMkLst>
        </pc:spChg>
      </pc:sldChg>
      <pc:sldChg chg="addSp modSp mod">
        <pc:chgData name="Rawal Abbasi" userId="204d2a36f0ecac39" providerId="LiveId" clId="{B7926660-B09B-4491-A659-6B02BD14EC64}" dt="2023-10-17T10:22:29.589" v="50" actId="20577"/>
        <pc:sldMkLst>
          <pc:docMk/>
          <pc:sldMk cId="2209211481" sldId="289"/>
        </pc:sldMkLst>
        <pc:spChg chg="mod">
          <ac:chgData name="Rawal Abbasi" userId="204d2a36f0ecac39" providerId="LiveId" clId="{B7926660-B09B-4491-A659-6B02BD14EC64}" dt="2023-10-17T10:21:56.797" v="36" actId="12"/>
          <ac:spMkLst>
            <pc:docMk/>
            <pc:sldMk cId="2209211481" sldId="289"/>
            <ac:spMk id="3" creationId="{A546DCEA-5564-4012-BDE8-0310FE5F062A}"/>
          </ac:spMkLst>
        </pc:spChg>
        <pc:spChg chg="add mod">
          <ac:chgData name="Rawal Abbasi" userId="204d2a36f0ecac39" providerId="LiveId" clId="{B7926660-B09B-4491-A659-6B02BD14EC64}" dt="2023-10-17T10:22:29.589" v="50" actId="20577"/>
          <ac:spMkLst>
            <pc:docMk/>
            <pc:sldMk cId="2209211481" sldId="289"/>
            <ac:spMk id="5" creationId="{46A5B3CF-DB91-7A6A-0F88-64B064B66FB7}"/>
          </ac:spMkLst>
        </pc:spChg>
      </pc:sldChg>
      <pc:sldChg chg="addSp delSp modSp del mod">
        <pc:chgData name="Rawal Abbasi" userId="204d2a36f0ecac39" providerId="LiveId" clId="{B7926660-B09B-4491-A659-6B02BD14EC64}" dt="2023-10-17T10:22:35.069" v="51" actId="47"/>
        <pc:sldMkLst>
          <pc:docMk/>
          <pc:sldMk cId="1693707832" sldId="290"/>
        </pc:sldMkLst>
        <pc:spChg chg="mod">
          <ac:chgData name="Rawal Abbasi" userId="204d2a36f0ecac39" providerId="LiveId" clId="{B7926660-B09B-4491-A659-6B02BD14EC64}" dt="2023-10-17T10:22:14.089" v="38" actId="21"/>
          <ac:spMkLst>
            <pc:docMk/>
            <pc:sldMk cId="1693707832" sldId="290"/>
            <ac:spMk id="2" creationId="{991BF92A-82B5-4276-B714-45A512C95CDD}"/>
          </ac:spMkLst>
        </pc:spChg>
        <pc:spChg chg="add mod">
          <ac:chgData name="Rawal Abbasi" userId="204d2a36f0ecac39" providerId="LiveId" clId="{B7926660-B09B-4491-A659-6B02BD14EC64}" dt="2023-10-17T10:22:09.635" v="37" actId="478"/>
          <ac:spMkLst>
            <pc:docMk/>
            <pc:sldMk cId="1693707832" sldId="290"/>
            <ac:spMk id="4" creationId="{6A55ADA9-0F58-D10F-51FD-C8CED3A54151}"/>
          </ac:spMkLst>
        </pc:spChg>
        <pc:picChg chg="del">
          <ac:chgData name="Rawal Abbasi" userId="204d2a36f0ecac39" providerId="LiveId" clId="{B7926660-B09B-4491-A659-6B02BD14EC64}" dt="2023-10-17T10:22:09.635" v="37" actId="478"/>
          <ac:picMkLst>
            <pc:docMk/>
            <pc:sldMk cId="1693707832" sldId="290"/>
            <ac:picMk id="5" creationId="{25992ADC-1A2D-477B-9D08-6C15B58616C4}"/>
          </ac:picMkLst>
        </pc:picChg>
      </pc:sldChg>
      <pc:sldChg chg="del">
        <pc:chgData name="Rawal Abbasi" userId="204d2a36f0ecac39" providerId="LiveId" clId="{B7926660-B09B-4491-A659-6B02BD14EC64}" dt="2023-10-17T10:21:08.211" v="30" actId="47"/>
        <pc:sldMkLst>
          <pc:docMk/>
          <pc:sldMk cId="115309161" sldId="291"/>
        </pc:sldMkLst>
      </pc:sldChg>
      <pc:sldChg chg="modSp mod">
        <pc:chgData name="Rawal Abbasi" userId="204d2a36f0ecac39" providerId="LiveId" clId="{B7926660-B09B-4491-A659-6B02BD14EC64}" dt="2023-10-13T04:18:11.812" v="29" actId="255"/>
        <pc:sldMkLst>
          <pc:docMk/>
          <pc:sldMk cId="468309510" sldId="292"/>
        </pc:sldMkLst>
        <pc:spChg chg="mod">
          <ac:chgData name="Rawal Abbasi" userId="204d2a36f0ecac39" providerId="LiveId" clId="{B7926660-B09B-4491-A659-6B02BD14EC64}" dt="2023-10-13T04:18:11.812" v="29" actId="255"/>
          <ac:spMkLst>
            <pc:docMk/>
            <pc:sldMk cId="468309510" sldId="292"/>
            <ac:spMk id="3" creationId="{90B31D5C-B893-4493-A76B-41BAF024E259}"/>
          </ac:spMkLst>
        </pc:spChg>
      </pc:sldChg>
      <pc:sldChg chg="modSp new mod">
        <pc:chgData name="Rawal Abbasi" userId="204d2a36f0ecac39" providerId="LiveId" clId="{B7926660-B09B-4491-A659-6B02BD14EC64}" dt="2023-10-12T09:45:23.658" v="13" actId="20577"/>
        <pc:sldMkLst>
          <pc:docMk/>
          <pc:sldMk cId="2600167607" sldId="294"/>
        </pc:sldMkLst>
        <pc:spChg chg="mod">
          <ac:chgData name="Rawal Abbasi" userId="204d2a36f0ecac39" providerId="LiveId" clId="{B7926660-B09B-4491-A659-6B02BD14EC64}" dt="2023-10-12T09:45:23.658" v="13" actId="20577"/>
          <ac:spMkLst>
            <pc:docMk/>
            <pc:sldMk cId="2600167607" sldId="294"/>
            <ac:spMk id="2" creationId="{D42213E8-DF95-25D5-CDF9-F9D3AB38128F}"/>
          </ac:spMkLst>
        </pc:spChg>
        <pc:spChg chg="mod">
          <ac:chgData name="Rawal Abbasi" userId="204d2a36f0ecac39" providerId="LiveId" clId="{B7926660-B09B-4491-A659-6B02BD14EC64}" dt="2023-10-12T09:45:19.048" v="5" actId="5793"/>
          <ac:spMkLst>
            <pc:docMk/>
            <pc:sldMk cId="2600167607" sldId="294"/>
            <ac:spMk id="3" creationId="{929BB14C-A047-1EFE-74DB-F1F70F3E391B}"/>
          </ac:spMkLst>
        </pc:spChg>
      </pc:sldChg>
      <pc:sldChg chg="modSp new mod">
        <pc:chgData name="Rawal Abbasi" userId="204d2a36f0ecac39" providerId="LiveId" clId="{B7926660-B09B-4491-A659-6B02BD14EC64}" dt="2023-10-12T09:48:18.825" v="25" actId="20577"/>
        <pc:sldMkLst>
          <pc:docMk/>
          <pc:sldMk cId="1721820479" sldId="295"/>
        </pc:sldMkLst>
        <pc:spChg chg="mod">
          <ac:chgData name="Rawal Abbasi" userId="204d2a36f0ecac39" providerId="LiveId" clId="{B7926660-B09B-4491-A659-6B02BD14EC64}" dt="2023-10-12T09:48:18.825" v="25" actId="20577"/>
          <ac:spMkLst>
            <pc:docMk/>
            <pc:sldMk cId="1721820479" sldId="295"/>
            <ac:spMk id="2" creationId="{ABEE373F-EA10-9252-513D-406F032005B4}"/>
          </ac:spMkLst>
        </pc:spChg>
        <pc:spChg chg="mod">
          <ac:chgData name="Rawal Abbasi" userId="204d2a36f0ecac39" providerId="LiveId" clId="{B7926660-B09B-4491-A659-6B02BD14EC64}" dt="2023-10-12T09:48:14.081" v="16"/>
          <ac:spMkLst>
            <pc:docMk/>
            <pc:sldMk cId="1721820479" sldId="295"/>
            <ac:spMk id="3" creationId="{35E3E07F-0B6F-55D7-3CDB-7ED2F820576B}"/>
          </ac:spMkLst>
        </pc:spChg>
      </pc:sldChg>
    </pc:docChg>
  </pc:docChgLst>
  <pc:docChgLst>
    <pc:chgData name="Rawal Abbasi" userId="204d2a36f0ecac39" providerId="LiveId" clId="{A9C8F8D4-B469-41A8-86BE-48B79AB46155}"/>
    <pc:docChg chg="custSel modSld">
      <pc:chgData name="Rawal Abbasi" userId="204d2a36f0ecac39" providerId="LiveId" clId="{A9C8F8D4-B469-41A8-86BE-48B79AB46155}" dt="2024-03-10T18:01:12.834" v="22" actId="27636"/>
      <pc:docMkLst>
        <pc:docMk/>
      </pc:docMkLst>
      <pc:sldChg chg="addSp delSp modSp mod">
        <pc:chgData name="Rawal Abbasi" userId="204d2a36f0ecac39" providerId="LiveId" clId="{A9C8F8D4-B469-41A8-86BE-48B79AB46155}" dt="2024-03-10T17:49:17.367" v="18" actId="14100"/>
        <pc:sldMkLst>
          <pc:docMk/>
          <pc:sldMk cId="2799830817" sldId="277"/>
        </pc:sldMkLst>
        <pc:spChg chg="add mod">
          <ac:chgData name="Rawal Abbasi" userId="204d2a36f0ecac39" providerId="LiveId" clId="{A9C8F8D4-B469-41A8-86BE-48B79AB46155}" dt="2024-03-10T17:49:06.625" v="15" actId="478"/>
          <ac:spMkLst>
            <pc:docMk/>
            <pc:sldMk cId="2799830817" sldId="277"/>
            <ac:spMk id="3" creationId="{4452DA19-313A-C3CC-14F6-10D6D1A0FA71}"/>
          </ac:spMkLst>
        </pc:spChg>
        <pc:picChg chg="del">
          <ac:chgData name="Rawal Abbasi" userId="204d2a36f0ecac39" providerId="LiveId" clId="{A9C8F8D4-B469-41A8-86BE-48B79AB46155}" dt="2024-03-10T17:49:06.625" v="15" actId="478"/>
          <ac:picMkLst>
            <pc:docMk/>
            <pc:sldMk cId="2799830817" sldId="277"/>
            <ac:picMk id="5" creationId="{3A2466DA-87F0-41E6-90A7-2383443DDFAC}"/>
          </ac:picMkLst>
        </pc:picChg>
        <pc:picChg chg="add mod">
          <ac:chgData name="Rawal Abbasi" userId="204d2a36f0ecac39" providerId="LiveId" clId="{A9C8F8D4-B469-41A8-86BE-48B79AB46155}" dt="2024-03-10T17:49:17.367" v="18" actId="14100"/>
          <ac:picMkLst>
            <pc:docMk/>
            <pc:sldMk cId="2799830817" sldId="277"/>
            <ac:picMk id="6" creationId="{BEF78D09-501B-D3BA-F824-F00B5C2B7685}"/>
          </ac:picMkLst>
        </pc:picChg>
      </pc:sldChg>
      <pc:sldChg chg="modSp mod">
        <pc:chgData name="Rawal Abbasi" userId="204d2a36f0ecac39" providerId="LiveId" clId="{A9C8F8D4-B469-41A8-86BE-48B79AB46155}" dt="2024-03-10T18:01:12.834" v="22" actId="27636"/>
        <pc:sldMkLst>
          <pc:docMk/>
          <pc:sldMk cId="3560122915" sldId="286"/>
        </pc:sldMkLst>
        <pc:spChg chg="mod">
          <ac:chgData name="Rawal Abbasi" userId="204d2a36f0ecac39" providerId="LiveId" clId="{A9C8F8D4-B469-41A8-86BE-48B79AB46155}" dt="2024-03-10T18:01:12.834" v="22" actId="27636"/>
          <ac:spMkLst>
            <pc:docMk/>
            <pc:sldMk cId="3560122915" sldId="286"/>
            <ac:spMk id="3" creationId="{88F877B2-C15B-4B0D-8F0B-FF3B1B1FE2F2}"/>
          </ac:spMkLst>
        </pc:spChg>
      </pc:sldChg>
      <pc:sldChg chg="modSp mod">
        <pc:chgData name="Rawal Abbasi" userId="204d2a36f0ecac39" providerId="LiveId" clId="{A9C8F8D4-B469-41A8-86BE-48B79AB46155}" dt="2024-03-10T17:48:33.443" v="6" actId="20577"/>
        <pc:sldMkLst>
          <pc:docMk/>
          <pc:sldMk cId="468309510" sldId="292"/>
        </pc:sldMkLst>
        <pc:spChg chg="mod">
          <ac:chgData name="Rawal Abbasi" userId="204d2a36f0ecac39" providerId="LiveId" clId="{A9C8F8D4-B469-41A8-86BE-48B79AB46155}" dt="2024-03-10T17:48:33.443" v="6" actId="20577"/>
          <ac:spMkLst>
            <pc:docMk/>
            <pc:sldMk cId="468309510" sldId="292"/>
            <ac:spMk id="2" creationId="{A909736F-D763-49B7-8932-73FFF57E2B44}"/>
          </ac:spMkLst>
        </pc:spChg>
      </pc:sldChg>
      <pc:sldChg chg="modSp mod">
        <pc:chgData name="Rawal Abbasi" userId="204d2a36f0ecac39" providerId="LiveId" clId="{A9C8F8D4-B469-41A8-86BE-48B79AB46155}" dt="2024-03-10T17:48:40.796" v="14" actId="20577"/>
        <pc:sldMkLst>
          <pc:docMk/>
          <pc:sldMk cId="3830180637" sldId="293"/>
        </pc:sldMkLst>
        <pc:spChg chg="mod">
          <ac:chgData name="Rawal Abbasi" userId="204d2a36f0ecac39" providerId="LiveId" clId="{A9C8F8D4-B469-41A8-86BE-48B79AB46155}" dt="2024-03-10T17:48:40.796" v="14" actId="20577"/>
          <ac:spMkLst>
            <pc:docMk/>
            <pc:sldMk cId="3830180637" sldId="293"/>
            <ac:spMk id="2" creationId="{BB7BFEA6-389B-44A6-A8BE-25B1912DFC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ED0F9-CB3A-4DA4-8DC1-4D8CC707A6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B92189A-E5F2-473B-81A5-65EEDEFC0A49}">
      <dgm:prSet phldrT="[Text]"/>
      <dgm:spPr/>
      <dgm:t>
        <a:bodyPr/>
        <a:lstStyle/>
        <a:p>
          <a:r>
            <a:rPr lang="en-US" dirty="0"/>
            <a:t>Polymorphism</a:t>
          </a:r>
        </a:p>
      </dgm:t>
    </dgm:pt>
    <dgm:pt modelId="{19AA096F-E783-4394-836E-BD1A9EC7CA8F}" type="parTrans" cxnId="{01DBEE70-214F-4CDA-800D-9C706A034799}">
      <dgm:prSet/>
      <dgm:spPr/>
      <dgm:t>
        <a:bodyPr/>
        <a:lstStyle/>
        <a:p>
          <a:endParaRPr lang="en-US"/>
        </a:p>
      </dgm:t>
    </dgm:pt>
    <dgm:pt modelId="{5DA4FDCA-7F76-4D2A-9B28-88E8B46581B6}" type="sibTrans" cxnId="{01DBEE70-214F-4CDA-800D-9C706A034799}">
      <dgm:prSet/>
      <dgm:spPr/>
      <dgm:t>
        <a:bodyPr/>
        <a:lstStyle/>
        <a:p>
          <a:endParaRPr lang="en-US"/>
        </a:p>
      </dgm:t>
    </dgm:pt>
    <dgm:pt modelId="{74D7304D-AFA6-4A7D-AFC5-85D945BC5CB9}">
      <dgm:prSet phldrT="[Text]"/>
      <dgm:spPr/>
      <dgm:t>
        <a:bodyPr/>
        <a:lstStyle/>
        <a:p>
          <a:r>
            <a:rPr lang="en-US" dirty="0"/>
            <a:t>Compile time/Early binding</a:t>
          </a:r>
        </a:p>
      </dgm:t>
    </dgm:pt>
    <dgm:pt modelId="{8FB68078-41D6-48E9-BB5D-8377B9F35553}" type="parTrans" cxnId="{5D7DB57A-3686-4C56-A03E-F74BDCF48EB4}">
      <dgm:prSet/>
      <dgm:spPr/>
      <dgm:t>
        <a:bodyPr/>
        <a:lstStyle/>
        <a:p>
          <a:endParaRPr lang="en-US"/>
        </a:p>
      </dgm:t>
    </dgm:pt>
    <dgm:pt modelId="{87CD6534-975E-4E64-B122-7C6E61DFACF9}" type="sibTrans" cxnId="{5D7DB57A-3686-4C56-A03E-F74BDCF48EB4}">
      <dgm:prSet/>
      <dgm:spPr/>
      <dgm:t>
        <a:bodyPr/>
        <a:lstStyle/>
        <a:p>
          <a:endParaRPr lang="en-US"/>
        </a:p>
      </dgm:t>
    </dgm:pt>
    <dgm:pt modelId="{21C93B23-2257-4B65-86AA-3DEB4706865F}">
      <dgm:prSet phldrT="[Text]"/>
      <dgm:spPr/>
      <dgm:t>
        <a:bodyPr/>
        <a:lstStyle/>
        <a:p>
          <a:r>
            <a:rPr lang="en-US" dirty="0"/>
            <a:t>Overloading</a:t>
          </a:r>
        </a:p>
      </dgm:t>
    </dgm:pt>
    <dgm:pt modelId="{7F855EF2-3B68-4588-9E6B-CEB529E2AD9C}" type="parTrans" cxnId="{D1B4BA96-3F69-440B-8DC6-782B18D8C75B}">
      <dgm:prSet/>
      <dgm:spPr/>
      <dgm:t>
        <a:bodyPr/>
        <a:lstStyle/>
        <a:p>
          <a:endParaRPr lang="en-US"/>
        </a:p>
      </dgm:t>
    </dgm:pt>
    <dgm:pt modelId="{27ED765D-10C7-47AA-8CD7-5D3EB4D0320E}" type="sibTrans" cxnId="{D1B4BA96-3F69-440B-8DC6-782B18D8C75B}">
      <dgm:prSet/>
      <dgm:spPr/>
      <dgm:t>
        <a:bodyPr/>
        <a:lstStyle/>
        <a:p>
          <a:endParaRPr lang="en-US"/>
        </a:p>
      </dgm:t>
    </dgm:pt>
    <dgm:pt modelId="{D810BE76-9B8D-48BF-A1D3-CAEA8809BAE9}">
      <dgm:prSet phldrT="[Text]"/>
      <dgm:spPr/>
      <dgm:t>
        <a:bodyPr/>
        <a:lstStyle/>
        <a:p>
          <a:r>
            <a:rPr lang="en-US" dirty="0"/>
            <a:t>Run time/Late binding</a:t>
          </a:r>
        </a:p>
      </dgm:t>
    </dgm:pt>
    <dgm:pt modelId="{0BD79715-6AAC-4172-9575-123B3F9BE962}" type="parTrans" cxnId="{4CB7DEE0-4959-41E0-A295-BB62F00D238D}">
      <dgm:prSet/>
      <dgm:spPr/>
      <dgm:t>
        <a:bodyPr/>
        <a:lstStyle/>
        <a:p>
          <a:endParaRPr lang="en-US"/>
        </a:p>
      </dgm:t>
    </dgm:pt>
    <dgm:pt modelId="{D63FE7F8-17FF-4DCF-800B-E625B6217218}" type="sibTrans" cxnId="{4CB7DEE0-4959-41E0-A295-BB62F00D238D}">
      <dgm:prSet/>
      <dgm:spPr/>
      <dgm:t>
        <a:bodyPr/>
        <a:lstStyle/>
        <a:p>
          <a:endParaRPr lang="en-US"/>
        </a:p>
      </dgm:t>
    </dgm:pt>
    <dgm:pt modelId="{DEDBD96D-1FB8-4BBF-80B7-85A427C596E3}">
      <dgm:prSet phldrT="[Text]"/>
      <dgm:spPr/>
      <dgm:t>
        <a:bodyPr/>
        <a:lstStyle/>
        <a:p>
          <a:r>
            <a:rPr lang="en-US" dirty="0"/>
            <a:t>Overriding</a:t>
          </a:r>
        </a:p>
      </dgm:t>
    </dgm:pt>
    <dgm:pt modelId="{6855B4CB-DFD4-402C-993F-63A8EF875836}" type="parTrans" cxnId="{01AAE7D0-CEC2-48F3-BE7C-FFA7F10146DA}">
      <dgm:prSet/>
      <dgm:spPr/>
      <dgm:t>
        <a:bodyPr/>
        <a:lstStyle/>
        <a:p>
          <a:endParaRPr lang="en-US"/>
        </a:p>
      </dgm:t>
    </dgm:pt>
    <dgm:pt modelId="{1B58EDF4-00B6-4B3E-B4D6-D45FF9439F50}" type="sibTrans" cxnId="{01AAE7D0-CEC2-48F3-BE7C-FFA7F10146DA}">
      <dgm:prSet/>
      <dgm:spPr/>
      <dgm:t>
        <a:bodyPr/>
        <a:lstStyle/>
        <a:p>
          <a:endParaRPr lang="en-US"/>
        </a:p>
      </dgm:t>
    </dgm:pt>
    <dgm:pt modelId="{A93BDBAB-5754-49C2-AEC2-A8883195F122}" type="pres">
      <dgm:prSet presAssocID="{6B7ED0F9-CB3A-4DA4-8DC1-4D8CC707A626}" presName="hierChild1" presStyleCnt="0">
        <dgm:presLayoutVars>
          <dgm:chPref val="1"/>
          <dgm:dir/>
          <dgm:animOne val="branch"/>
          <dgm:animLvl val="lvl"/>
          <dgm:resizeHandles/>
        </dgm:presLayoutVars>
      </dgm:prSet>
      <dgm:spPr/>
    </dgm:pt>
    <dgm:pt modelId="{112C2416-A28E-4F24-B3F4-2E993EFCD6AC}" type="pres">
      <dgm:prSet presAssocID="{5B92189A-E5F2-473B-81A5-65EEDEFC0A49}" presName="hierRoot1" presStyleCnt="0"/>
      <dgm:spPr/>
    </dgm:pt>
    <dgm:pt modelId="{46D18C7E-65C3-42E7-B14C-5949A003C7AE}" type="pres">
      <dgm:prSet presAssocID="{5B92189A-E5F2-473B-81A5-65EEDEFC0A49}" presName="composite" presStyleCnt="0"/>
      <dgm:spPr/>
    </dgm:pt>
    <dgm:pt modelId="{F32D7174-BDEA-4665-BF90-7C6FE38B2374}" type="pres">
      <dgm:prSet presAssocID="{5B92189A-E5F2-473B-81A5-65EEDEFC0A49}" presName="background" presStyleLbl="node0" presStyleIdx="0" presStyleCnt="1"/>
      <dgm:spPr/>
    </dgm:pt>
    <dgm:pt modelId="{403693B0-2363-47EB-8A9C-82E8AAD5705F}" type="pres">
      <dgm:prSet presAssocID="{5B92189A-E5F2-473B-81A5-65EEDEFC0A49}" presName="text" presStyleLbl="fgAcc0" presStyleIdx="0" presStyleCnt="1">
        <dgm:presLayoutVars>
          <dgm:chPref val="3"/>
        </dgm:presLayoutVars>
      </dgm:prSet>
      <dgm:spPr/>
    </dgm:pt>
    <dgm:pt modelId="{6E016A06-0FBD-4B20-9056-08829E00A52D}" type="pres">
      <dgm:prSet presAssocID="{5B92189A-E5F2-473B-81A5-65EEDEFC0A49}" presName="hierChild2" presStyleCnt="0"/>
      <dgm:spPr/>
    </dgm:pt>
    <dgm:pt modelId="{7FF22A2A-6B69-4CDD-AA19-07FEC3F7EAAD}" type="pres">
      <dgm:prSet presAssocID="{8FB68078-41D6-48E9-BB5D-8377B9F35553}" presName="Name10" presStyleLbl="parChTrans1D2" presStyleIdx="0" presStyleCnt="2"/>
      <dgm:spPr/>
    </dgm:pt>
    <dgm:pt modelId="{3DDF878C-1D8E-42C1-9C4E-6D937334BB46}" type="pres">
      <dgm:prSet presAssocID="{74D7304D-AFA6-4A7D-AFC5-85D945BC5CB9}" presName="hierRoot2" presStyleCnt="0"/>
      <dgm:spPr/>
    </dgm:pt>
    <dgm:pt modelId="{4AA0ED69-CA04-4A04-965B-D81EC302618F}" type="pres">
      <dgm:prSet presAssocID="{74D7304D-AFA6-4A7D-AFC5-85D945BC5CB9}" presName="composite2" presStyleCnt="0"/>
      <dgm:spPr/>
    </dgm:pt>
    <dgm:pt modelId="{532C2307-40E1-4908-AC3D-17FA65F7B133}" type="pres">
      <dgm:prSet presAssocID="{74D7304D-AFA6-4A7D-AFC5-85D945BC5CB9}" presName="background2" presStyleLbl="node2" presStyleIdx="0" presStyleCnt="2"/>
      <dgm:spPr/>
    </dgm:pt>
    <dgm:pt modelId="{E1C11E5E-462C-4AE6-92F2-230E943E13D6}" type="pres">
      <dgm:prSet presAssocID="{74D7304D-AFA6-4A7D-AFC5-85D945BC5CB9}" presName="text2" presStyleLbl="fgAcc2" presStyleIdx="0" presStyleCnt="2">
        <dgm:presLayoutVars>
          <dgm:chPref val="3"/>
        </dgm:presLayoutVars>
      </dgm:prSet>
      <dgm:spPr/>
    </dgm:pt>
    <dgm:pt modelId="{1A55F3C4-0A24-4305-8F8A-81B5FE252938}" type="pres">
      <dgm:prSet presAssocID="{74D7304D-AFA6-4A7D-AFC5-85D945BC5CB9}" presName="hierChild3" presStyleCnt="0"/>
      <dgm:spPr/>
    </dgm:pt>
    <dgm:pt modelId="{9C5C6022-4A48-4588-B289-B65DAA47B2AE}" type="pres">
      <dgm:prSet presAssocID="{7F855EF2-3B68-4588-9E6B-CEB529E2AD9C}" presName="Name17" presStyleLbl="parChTrans1D3" presStyleIdx="0" presStyleCnt="2"/>
      <dgm:spPr/>
    </dgm:pt>
    <dgm:pt modelId="{D47217A7-DB37-4354-BAA9-D8D6650537BF}" type="pres">
      <dgm:prSet presAssocID="{21C93B23-2257-4B65-86AA-3DEB4706865F}" presName="hierRoot3" presStyleCnt="0"/>
      <dgm:spPr/>
    </dgm:pt>
    <dgm:pt modelId="{88F6A262-2C86-432C-AAD3-96ECC217695D}" type="pres">
      <dgm:prSet presAssocID="{21C93B23-2257-4B65-86AA-3DEB4706865F}" presName="composite3" presStyleCnt="0"/>
      <dgm:spPr/>
    </dgm:pt>
    <dgm:pt modelId="{62A332C5-704C-45DC-87F2-E08A972D76E3}" type="pres">
      <dgm:prSet presAssocID="{21C93B23-2257-4B65-86AA-3DEB4706865F}" presName="background3" presStyleLbl="node3" presStyleIdx="0" presStyleCnt="2"/>
      <dgm:spPr/>
    </dgm:pt>
    <dgm:pt modelId="{B1B009B5-FA51-42AC-8B78-7C2ED75C8581}" type="pres">
      <dgm:prSet presAssocID="{21C93B23-2257-4B65-86AA-3DEB4706865F}" presName="text3" presStyleLbl="fgAcc3" presStyleIdx="0" presStyleCnt="2">
        <dgm:presLayoutVars>
          <dgm:chPref val="3"/>
        </dgm:presLayoutVars>
      </dgm:prSet>
      <dgm:spPr/>
    </dgm:pt>
    <dgm:pt modelId="{2D57EA8A-B218-42FB-B32D-F2C891F905B1}" type="pres">
      <dgm:prSet presAssocID="{21C93B23-2257-4B65-86AA-3DEB4706865F}" presName="hierChild4" presStyleCnt="0"/>
      <dgm:spPr/>
    </dgm:pt>
    <dgm:pt modelId="{73A99C9D-B149-4FF5-9535-BC85A3A2DFFF}" type="pres">
      <dgm:prSet presAssocID="{0BD79715-6AAC-4172-9575-123B3F9BE962}" presName="Name10" presStyleLbl="parChTrans1D2" presStyleIdx="1" presStyleCnt="2"/>
      <dgm:spPr/>
    </dgm:pt>
    <dgm:pt modelId="{0ABB9ADD-21D8-41F5-BBE6-8BB27A2E101F}" type="pres">
      <dgm:prSet presAssocID="{D810BE76-9B8D-48BF-A1D3-CAEA8809BAE9}" presName="hierRoot2" presStyleCnt="0"/>
      <dgm:spPr/>
    </dgm:pt>
    <dgm:pt modelId="{BC83D7B0-B399-49F5-A940-FFF81A6F75C8}" type="pres">
      <dgm:prSet presAssocID="{D810BE76-9B8D-48BF-A1D3-CAEA8809BAE9}" presName="composite2" presStyleCnt="0"/>
      <dgm:spPr/>
    </dgm:pt>
    <dgm:pt modelId="{9241693D-70D6-4B2A-BED9-EC94E50C32CB}" type="pres">
      <dgm:prSet presAssocID="{D810BE76-9B8D-48BF-A1D3-CAEA8809BAE9}" presName="background2" presStyleLbl="node2" presStyleIdx="1" presStyleCnt="2"/>
      <dgm:spPr/>
    </dgm:pt>
    <dgm:pt modelId="{55C9A14B-8F12-48C1-801B-E9B9075093D6}" type="pres">
      <dgm:prSet presAssocID="{D810BE76-9B8D-48BF-A1D3-CAEA8809BAE9}" presName="text2" presStyleLbl="fgAcc2" presStyleIdx="1" presStyleCnt="2">
        <dgm:presLayoutVars>
          <dgm:chPref val="3"/>
        </dgm:presLayoutVars>
      </dgm:prSet>
      <dgm:spPr/>
    </dgm:pt>
    <dgm:pt modelId="{127AC1FC-229C-4BBC-B4D9-C04CD4B2A91F}" type="pres">
      <dgm:prSet presAssocID="{D810BE76-9B8D-48BF-A1D3-CAEA8809BAE9}" presName="hierChild3" presStyleCnt="0"/>
      <dgm:spPr/>
    </dgm:pt>
    <dgm:pt modelId="{6D75607B-54A9-4AB5-A079-9ED3794F5BC4}" type="pres">
      <dgm:prSet presAssocID="{6855B4CB-DFD4-402C-993F-63A8EF875836}" presName="Name17" presStyleLbl="parChTrans1D3" presStyleIdx="1" presStyleCnt="2"/>
      <dgm:spPr/>
    </dgm:pt>
    <dgm:pt modelId="{66A62CF5-F896-4261-9427-087FE1B5E10F}" type="pres">
      <dgm:prSet presAssocID="{DEDBD96D-1FB8-4BBF-80B7-85A427C596E3}" presName="hierRoot3" presStyleCnt="0"/>
      <dgm:spPr/>
    </dgm:pt>
    <dgm:pt modelId="{AC4A6B01-B786-452E-A1FF-A5BB7FD23AE9}" type="pres">
      <dgm:prSet presAssocID="{DEDBD96D-1FB8-4BBF-80B7-85A427C596E3}" presName="composite3" presStyleCnt="0"/>
      <dgm:spPr/>
    </dgm:pt>
    <dgm:pt modelId="{B9B09887-1F45-4701-AE46-88AA2A5C0F0F}" type="pres">
      <dgm:prSet presAssocID="{DEDBD96D-1FB8-4BBF-80B7-85A427C596E3}" presName="background3" presStyleLbl="node3" presStyleIdx="1" presStyleCnt="2"/>
      <dgm:spPr/>
    </dgm:pt>
    <dgm:pt modelId="{8AFE88A4-654A-451E-9B07-50C447729D2D}" type="pres">
      <dgm:prSet presAssocID="{DEDBD96D-1FB8-4BBF-80B7-85A427C596E3}" presName="text3" presStyleLbl="fgAcc3" presStyleIdx="1" presStyleCnt="2">
        <dgm:presLayoutVars>
          <dgm:chPref val="3"/>
        </dgm:presLayoutVars>
      </dgm:prSet>
      <dgm:spPr/>
    </dgm:pt>
    <dgm:pt modelId="{39677E75-481F-4CD5-A707-4E3F4BD48EFE}" type="pres">
      <dgm:prSet presAssocID="{DEDBD96D-1FB8-4BBF-80B7-85A427C596E3}" presName="hierChild4" presStyleCnt="0"/>
      <dgm:spPr/>
    </dgm:pt>
  </dgm:ptLst>
  <dgm:cxnLst>
    <dgm:cxn modelId="{ECFCF416-BD9E-4FBD-BA2C-D1ECBDE5DF2A}" type="presOf" srcId="{DEDBD96D-1FB8-4BBF-80B7-85A427C596E3}" destId="{8AFE88A4-654A-451E-9B07-50C447729D2D}" srcOrd="0" destOrd="0" presId="urn:microsoft.com/office/officeart/2005/8/layout/hierarchy1"/>
    <dgm:cxn modelId="{43EEC146-21FB-4A19-A7CA-74FDA0FAE361}" type="presOf" srcId="{D810BE76-9B8D-48BF-A1D3-CAEA8809BAE9}" destId="{55C9A14B-8F12-48C1-801B-E9B9075093D6}" srcOrd="0" destOrd="0" presId="urn:microsoft.com/office/officeart/2005/8/layout/hierarchy1"/>
    <dgm:cxn modelId="{01DBEE70-214F-4CDA-800D-9C706A034799}" srcId="{6B7ED0F9-CB3A-4DA4-8DC1-4D8CC707A626}" destId="{5B92189A-E5F2-473B-81A5-65EEDEFC0A49}" srcOrd="0" destOrd="0" parTransId="{19AA096F-E783-4394-836E-BD1A9EC7CA8F}" sibTransId="{5DA4FDCA-7F76-4D2A-9B28-88E8B46581B6}"/>
    <dgm:cxn modelId="{5D7DB57A-3686-4C56-A03E-F74BDCF48EB4}" srcId="{5B92189A-E5F2-473B-81A5-65EEDEFC0A49}" destId="{74D7304D-AFA6-4A7D-AFC5-85D945BC5CB9}" srcOrd="0" destOrd="0" parTransId="{8FB68078-41D6-48E9-BB5D-8377B9F35553}" sibTransId="{87CD6534-975E-4E64-B122-7C6E61DFACF9}"/>
    <dgm:cxn modelId="{479DAB89-F627-4081-96E4-FC24AC906740}" type="presOf" srcId="{0BD79715-6AAC-4172-9575-123B3F9BE962}" destId="{73A99C9D-B149-4FF5-9535-BC85A3A2DFFF}" srcOrd="0" destOrd="0" presId="urn:microsoft.com/office/officeart/2005/8/layout/hierarchy1"/>
    <dgm:cxn modelId="{1E36A68E-8D62-4C3E-99ED-08A8E93744F4}" type="presOf" srcId="{8FB68078-41D6-48E9-BB5D-8377B9F35553}" destId="{7FF22A2A-6B69-4CDD-AA19-07FEC3F7EAAD}" srcOrd="0" destOrd="0" presId="urn:microsoft.com/office/officeart/2005/8/layout/hierarchy1"/>
    <dgm:cxn modelId="{D1B4BA96-3F69-440B-8DC6-782B18D8C75B}" srcId="{74D7304D-AFA6-4A7D-AFC5-85D945BC5CB9}" destId="{21C93B23-2257-4B65-86AA-3DEB4706865F}" srcOrd="0" destOrd="0" parTransId="{7F855EF2-3B68-4588-9E6B-CEB529E2AD9C}" sibTransId="{27ED765D-10C7-47AA-8CD7-5D3EB4D0320E}"/>
    <dgm:cxn modelId="{B6FC2A98-6660-4D95-8037-50B1FCBA331A}" type="presOf" srcId="{74D7304D-AFA6-4A7D-AFC5-85D945BC5CB9}" destId="{E1C11E5E-462C-4AE6-92F2-230E943E13D6}" srcOrd="0" destOrd="0" presId="urn:microsoft.com/office/officeart/2005/8/layout/hierarchy1"/>
    <dgm:cxn modelId="{62526C99-C63B-40ED-B4DD-88EEFAC8D4D7}" type="presOf" srcId="{6855B4CB-DFD4-402C-993F-63A8EF875836}" destId="{6D75607B-54A9-4AB5-A079-9ED3794F5BC4}" srcOrd="0" destOrd="0" presId="urn:microsoft.com/office/officeart/2005/8/layout/hierarchy1"/>
    <dgm:cxn modelId="{450A37A8-0468-4144-8A30-CD168FA96C34}" type="presOf" srcId="{7F855EF2-3B68-4588-9E6B-CEB529E2AD9C}" destId="{9C5C6022-4A48-4588-B289-B65DAA47B2AE}" srcOrd="0" destOrd="0" presId="urn:microsoft.com/office/officeart/2005/8/layout/hierarchy1"/>
    <dgm:cxn modelId="{01AAE7D0-CEC2-48F3-BE7C-FFA7F10146DA}" srcId="{D810BE76-9B8D-48BF-A1D3-CAEA8809BAE9}" destId="{DEDBD96D-1FB8-4BBF-80B7-85A427C596E3}" srcOrd="0" destOrd="0" parTransId="{6855B4CB-DFD4-402C-993F-63A8EF875836}" sibTransId="{1B58EDF4-00B6-4B3E-B4D6-D45FF9439F50}"/>
    <dgm:cxn modelId="{4CB7DEE0-4959-41E0-A295-BB62F00D238D}" srcId="{5B92189A-E5F2-473B-81A5-65EEDEFC0A49}" destId="{D810BE76-9B8D-48BF-A1D3-CAEA8809BAE9}" srcOrd="1" destOrd="0" parTransId="{0BD79715-6AAC-4172-9575-123B3F9BE962}" sibTransId="{D63FE7F8-17FF-4DCF-800B-E625B6217218}"/>
    <dgm:cxn modelId="{FFF959F1-E228-40E3-9346-1865FFAA183A}" type="presOf" srcId="{6B7ED0F9-CB3A-4DA4-8DC1-4D8CC707A626}" destId="{A93BDBAB-5754-49C2-AEC2-A8883195F122}" srcOrd="0" destOrd="0" presId="urn:microsoft.com/office/officeart/2005/8/layout/hierarchy1"/>
    <dgm:cxn modelId="{F7020AF8-D317-46F2-BB71-4DD2672249B1}" type="presOf" srcId="{21C93B23-2257-4B65-86AA-3DEB4706865F}" destId="{B1B009B5-FA51-42AC-8B78-7C2ED75C8581}" srcOrd="0" destOrd="0" presId="urn:microsoft.com/office/officeart/2005/8/layout/hierarchy1"/>
    <dgm:cxn modelId="{ABAA0DFE-9A86-402F-A699-BE1486E27AC0}" type="presOf" srcId="{5B92189A-E5F2-473B-81A5-65EEDEFC0A49}" destId="{403693B0-2363-47EB-8A9C-82E8AAD5705F}" srcOrd="0" destOrd="0" presId="urn:microsoft.com/office/officeart/2005/8/layout/hierarchy1"/>
    <dgm:cxn modelId="{DEF7B611-2EED-42E0-B934-673C53C5DD74}" type="presParOf" srcId="{A93BDBAB-5754-49C2-AEC2-A8883195F122}" destId="{112C2416-A28E-4F24-B3F4-2E993EFCD6AC}" srcOrd="0" destOrd="0" presId="urn:microsoft.com/office/officeart/2005/8/layout/hierarchy1"/>
    <dgm:cxn modelId="{0F681687-3C07-4305-8CB2-F4BFBBF61AD6}" type="presParOf" srcId="{112C2416-A28E-4F24-B3F4-2E993EFCD6AC}" destId="{46D18C7E-65C3-42E7-B14C-5949A003C7AE}" srcOrd="0" destOrd="0" presId="urn:microsoft.com/office/officeart/2005/8/layout/hierarchy1"/>
    <dgm:cxn modelId="{9FD5A8A2-6D59-4ABD-8CC1-FFD505D1B4FC}" type="presParOf" srcId="{46D18C7E-65C3-42E7-B14C-5949A003C7AE}" destId="{F32D7174-BDEA-4665-BF90-7C6FE38B2374}" srcOrd="0" destOrd="0" presId="urn:microsoft.com/office/officeart/2005/8/layout/hierarchy1"/>
    <dgm:cxn modelId="{6093D506-555A-49F4-B6E9-CB1FE98CDA41}" type="presParOf" srcId="{46D18C7E-65C3-42E7-B14C-5949A003C7AE}" destId="{403693B0-2363-47EB-8A9C-82E8AAD5705F}" srcOrd="1" destOrd="0" presId="urn:microsoft.com/office/officeart/2005/8/layout/hierarchy1"/>
    <dgm:cxn modelId="{C864A945-B2C0-4558-9510-E49B6EE08417}" type="presParOf" srcId="{112C2416-A28E-4F24-B3F4-2E993EFCD6AC}" destId="{6E016A06-0FBD-4B20-9056-08829E00A52D}" srcOrd="1" destOrd="0" presId="urn:microsoft.com/office/officeart/2005/8/layout/hierarchy1"/>
    <dgm:cxn modelId="{0080D3A5-4785-4D8A-8250-565FEA981893}" type="presParOf" srcId="{6E016A06-0FBD-4B20-9056-08829E00A52D}" destId="{7FF22A2A-6B69-4CDD-AA19-07FEC3F7EAAD}" srcOrd="0" destOrd="0" presId="urn:microsoft.com/office/officeart/2005/8/layout/hierarchy1"/>
    <dgm:cxn modelId="{1254B0AA-E176-4220-8C5E-912A859973DC}" type="presParOf" srcId="{6E016A06-0FBD-4B20-9056-08829E00A52D}" destId="{3DDF878C-1D8E-42C1-9C4E-6D937334BB46}" srcOrd="1" destOrd="0" presId="urn:microsoft.com/office/officeart/2005/8/layout/hierarchy1"/>
    <dgm:cxn modelId="{7A11C3AD-7ABB-4872-AEC4-04E4820B97A1}" type="presParOf" srcId="{3DDF878C-1D8E-42C1-9C4E-6D937334BB46}" destId="{4AA0ED69-CA04-4A04-965B-D81EC302618F}" srcOrd="0" destOrd="0" presId="urn:microsoft.com/office/officeart/2005/8/layout/hierarchy1"/>
    <dgm:cxn modelId="{F06F6283-1AF7-4826-A3CC-9674950475B8}" type="presParOf" srcId="{4AA0ED69-CA04-4A04-965B-D81EC302618F}" destId="{532C2307-40E1-4908-AC3D-17FA65F7B133}" srcOrd="0" destOrd="0" presId="urn:microsoft.com/office/officeart/2005/8/layout/hierarchy1"/>
    <dgm:cxn modelId="{48F9CBC5-E704-45BC-8C81-566EDBB1DFCC}" type="presParOf" srcId="{4AA0ED69-CA04-4A04-965B-D81EC302618F}" destId="{E1C11E5E-462C-4AE6-92F2-230E943E13D6}" srcOrd="1" destOrd="0" presId="urn:microsoft.com/office/officeart/2005/8/layout/hierarchy1"/>
    <dgm:cxn modelId="{BAEFDACB-439A-4CDA-BB27-EFA7675A1850}" type="presParOf" srcId="{3DDF878C-1D8E-42C1-9C4E-6D937334BB46}" destId="{1A55F3C4-0A24-4305-8F8A-81B5FE252938}" srcOrd="1" destOrd="0" presId="urn:microsoft.com/office/officeart/2005/8/layout/hierarchy1"/>
    <dgm:cxn modelId="{C3D28C28-E67E-47D8-837F-839767A81FF5}" type="presParOf" srcId="{1A55F3C4-0A24-4305-8F8A-81B5FE252938}" destId="{9C5C6022-4A48-4588-B289-B65DAA47B2AE}" srcOrd="0" destOrd="0" presId="urn:microsoft.com/office/officeart/2005/8/layout/hierarchy1"/>
    <dgm:cxn modelId="{D4DBA637-2309-42A5-82FE-1BF858053FF3}" type="presParOf" srcId="{1A55F3C4-0A24-4305-8F8A-81B5FE252938}" destId="{D47217A7-DB37-4354-BAA9-D8D6650537BF}" srcOrd="1" destOrd="0" presId="urn:microsoft.com/office/officeart/2005/8/layout/hierarchy1"/>
    <dgm:cxn modelId="{149256C3-634F-43A3-BA20-6472F42ED49E}" type="presParOf" srcId="{D47217A7-DB37-4354-BAA9-D8D6650537BF}" destId="{88F6A262-2C86-432C-AAD3-96ECC217695D}" srcOrd="0" destOrd="0" presId="urn:microsoft.com/office/officeart/2005/8/layout/hierarchy1"/>
    <dgm:cxn modelId="{AC59F2FE-1A75-4200-9159-65FC82AB9A3A}" type="presParOf" srcId="{88F6A262-2C86-432C-AAD3-96ECC217695D}" destId="{62A332C5-704C-45DC-87F2-E08A972D76E3}" srcOrd="0" destOrd="0" presId="urn:microsoft.com/office/officeart/2005/8/layout/hierarchy1"/>
    <dgm:cxn modelId="{BF586EAC-C25E-4338-B7A2-A4EABEEAD959}" type="presParOf" srcId="{88F6A262-2C86-432C-AAD3-96ECC217695D}" destId="{B1B009B5-FA51-42AC-8B78-7C2ED75C8581}" srcOrd="1" destOrd="0" presId="urn:microsoft.com/office/officeart/2005/8/layout/hierarchy1"/>
    <dgm:cxn modelId="{AFD32ABB-D09B-40CE-96DD-EABA386254EA}" type="presParOf" srcId="{D47217A7-DB37-4354-BAA9-D8D6650537BF}" destId="{2D57EA8A-B218-42FB-B32D-F2C891F905B1}" srcOrd="1" destOrd="0" presId="urn:microsoft.com/office/officeart/2005/8/layout/hierarchy1"/>
    <dgm:cxn modelId="{A2D47EC1-01D0-4252-B855-15715DFC7D8C}" type="presParOf" srcId="{6E016A06-0FBD-4B20-9056-08829E00A52D}" destId="{73A99C9D-B149-4FF5-9535-BC85A3A2DFFF}" srcOrd="2" destOrd="0" presId="urn:microsoft.com/office/officeart/2005/8/layout/hierarchy1"/>
    <dgm:cxn modelId="{B9944D6C-1A58-4373-980B-F4DA302DE2CC}" type="presParOf" srcId="{6E016A06-0FBD-4B20-9056-08829E00A52D}" destId="{0ABB9ADD-21D8-41F5-BBE6-8BB27A2E101F}" srcOrd="3" destOrd="0" presId="urn:microsoft.com/office/officeart/2005/8/layout/hierarchy1"/>
    <dgm:cxn modelId="{A2A14E6D-1DD1-4754-AFA1-4729BE1F2F0B}" type="presParOf" srcId="{0ABB9ADD-21D8-41F5-BBE6-8BB27A2E101F}" destId="{BC83D7B0-B399-49F5-A940-FFF81A6F75C8}" srcOrd="0" destOrd="0" presId="urn:microsoft.com/office/officeart/2005/8/layout/hierarchy1"/>
    <dgm:cxn modelId="{5CC79478-2D1E-4AD7-BD34-98AE87436B77}" type="presParOf" srcId="{BC83D7B0-B399-49F5-A940-FFF81A6F75C8}" destId="{9241693D-70D6-4B2A-BED9-EC94E50C32CB}" srcOrd="0" destOrd="0" presId="urn:microsoft.com/office/officeart/2005/8/layout/hierarchy1"/>
    <dgm:cxn modelId="{07EB35D1-044C-49D3-9866-96AC5FF472D0}" type="presParOf" srcId="{BC83D7B0-B399-49F5-A940-FFF81A6F75C8}" destId="{55C9A14B-8F12-48C1-801B-E9B9075093D6}" srcOrd="1" destOrd="0" presId="urn:microsoft.com/office/officeart/2005/8/layout/hierarchy1"/>
    <dgm:cxn modelId="{BCE4E40D-5814-4174-ACEA-E45DAEA48998}" type="presParOf" srcId="{0ABB9ADD-21D8-41F5-BBE6-8BB27A2E101F}" destId="{127AC1FC-229C-4BBC-B4D9-C04CD4B2A91F}" srcOrd="1" destOrd="0" presId="urn:microsoft.com/office/officeart/2005/8/layout/hierarchy1"/>
    <dgm:cxn modelId="{8B94D491-AC20-4090-96CB-203B63E3C63A}" type="presParOf" srcId="{127AC1FC-229C-4BBC-B4D9-C04CD4B2A91F}" destId="{6D75607B-54A9-4AB5-A079-9ED3794F5BC4}" srcOrd="0" destOrd="0" presId="urn:microsoft.com/office/officeart/2005/8/layout/hierarchy1"/>
    <dgm:cxn modelId="{131972B6-861C-48C9-8BA0-DDCF8C2E6FF1}" type="presParOf" srcId="{127AC1FC-229C-4BBC-B4D9-C04CD4B2A91F}" destId="{66A62CF5-F896-4261-9427-087FE1B5E10F}" srcOrd="1" destOrd="0" presId="urn:microsoft.com/office/officeart/2005/8/layout/hierarchy1"/>
    <dgm:cxn modelId="{21EC1D64-7644-4D30-8F9B-0AD7FD31B561}" type="presParOf" srcId="{66A62CF5-F896-4261-9427-087FE1B5E10F}" destId="{AC4A6B01-B786-452E-A1FF-A5BB7FD23AE9}" srcOrd="0" destOrd="0" presId="urn:microsoft.com/office/officeart/2005/8/layout/hierarchy1"/>
    <dgm:cxn modelId="{BC1840B5-DFC5-4D69-B411-E6A56B8C576E}" type="presParOf" srcId="{AC4A6B01-B786-452E-A1FF-A5BB7FD23AE9}" destId="{B9B09887-1F45-4701-AE46-88AA2A5C0F0F}" srcOrd="0" destOrd="0" presId="urn:microsoft.com/office/officeart/2005/8/layout/hierarchy1"/>
    <dgm:cxn modelId="{D451811E-5DB5-4531-8EDF-B8DC1FAD7586}" type="presParOf" srcId="{AC4A6B01-B786-452E-A1FF-A5BB7FD23AE9}" destId="{8AFE88A4-654A-451E-9B07-50C447729D2D}" srcOrd="1" destOrd="0" presId="urn:microsoft.com/office/officeart/2005/8/layout/hierarchy1"/>
    <dgm:cxn modelId="{D0D3D745-1E7C-4EB2-BC59-30C8FA06E2C0}" type="presParOf" srcId="{66A62CF5-F896-4261-9427-087FE1B5E10F}" destId="{39677E75-481F-4CD5-A707-4E3F4BD48E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B5E75-A0DE-4152-BCDB-1FAE416CE95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62AAB21-1855-4A77-B33A-990515D3B619}">
      <dgm:prSet phldrT="[Text]"/>
      <dgm:spPr/>
      <dgm:t>
        <a:bodyPr/>
        <a:lstStyle/>
        <a:p>
          <a:r>
            <a:rPr lang="en-US" dirty="0"/>
            <a:t>Types of Overloading</a:t>
          </a:r>
        </a:p>
      </dgm:t>
    </dgm:pt>
    <dgm:pt modelId="{CC049267-397E-4782-92F6-B1F7DA2C40C3}" type="parTrans" cxnId="{E971358A-9649-41E6-B3AC-B8622816704E}">
      <dgm:prSet/>
      <dgm:spPr/>
      <dgm:t>
        <a:bodyPr/>
        <a:lstStyle/>
        <a:p>
          <a:endParaRPr lang="en-US"/>
        </a:p>
      </dgm:t>
    </dgm:pt>
    <dgm:pt modelId="{B40317B0-43F2-4CD4-86C5-548474834B7C}" type="sibTrans" cxnId="{E971358A-9649-41E6-B3AC-B8622816704E}">
      <dgm:prSet/>
      <dgm:spPr/>
      <dgm:t>
        <a:bodyPr/>
        <a:lstStyle/>
        <a:p>
          <a:endParaRPr lang="en-US"/>
        </a:p>
      </dgm:t>
    </dgm:pt>
    <dgm:pt modelId="{9066FC57-E3E7-4C9B-8598-43DD604D3CDE}">
      <dgm:prSet phldrT="[Text]"/>
      <dgm:spPr/>
      <dgm:t>
        <a:bodyPr/>
        <a:lstStyle/>
        <a:p>
          <a:r>
            <a:rPr lang="en-US" dirty="0"/>
            <a:t>Constructor Overloading</a:t>
          </a:r>
        </a:p>
      </dgm:t>
    </dgm:pt>
    <dgm:pt modelId="{3B08A316-F7C6-424E-96CA-2843D6708E56}" type="parTrans" cxnId="{5DDA44B7-2FF3-4EC4-865B-5051184AED32}">
      <dgm:prSet/>
      <dgm:spPr/>
      <dgm:t>
        <a:bodyPr/>
        <a:lstStyle/>
        <a:p>
          <a:endParaRPr lang="en-US"/>
        </a:p>
      </dgm:t>
    </dgm:pt>
    <dgm:pt modelId="{E070C157-0EB4-42B8-A5F8-BA594EB36B87}" type="sibTrans" cxnId="{5DDA44B7-2FF3-4EC4-865B-5051184AED32}">
      <dgm:prSet/>
      <dgm:spPr/>
      <dgm:t>
        <a:bodyPr/>
        <a:lstStyle/>
        <a:p>
          <a:endParaRPr lang="en-US"/>
        </a:p>
      </dgm:t>
    </dgm:pt>
    <dgm:pt modelId="{295CFE86-DA6E-4B68-9F0F-99114B4940F0}">
      <dgm:prSet phldrT="[Text]"/>
      <dgm:spPr/>
      <dgm:t>
        <a:bodyPr/>
        <a:lstStyle/>
        <a:p>
          <a:r>
            <a:rPr lang="en-US" dirty="0"/>
            <a:t>Function Overloading</a:t>
          </a:r>
        </a:p>
      </dgm:t>
    </dgm:pt>
    <dgm:pt modelId="{1BBE3F1D-6104-4F20-9C97-67610C12FD65}" type="parTrans" cxnId="{B6A0BB09-84FD-41AD-9602-BDB900A636C2}">
      <dgm:prSet/>
      <dgm:spPr/>
      <dgm:t>
        <a:bodyPr/>
        <a:lstStyle/>
        <a:p>
          <a:endParaRPr lang="en-US"/>
        </a:p>
      </dgm:t>
    </dgm:pt>
    <dgm:pt modelId="{F5AA1D72-9FA3-4723-8973-7D348C9FA4E7}" type="sibTrans" cxnId="{B6A0BB09-84FD-41AD-9602-BDB900A636C2}">
      <dgm:prSet/>
      <dgm:spPr/>
      <dgm:t>
        <a:bodyPr/>
        <a:lstStyle/>
        <a:p>
          <a:endParaRPr lang="en-US"/>
        </a:p>
      </dgm:t>
    </dgm:pt>
    <dgm:pt modelId="{29D33E60-4413-437D-9F22-E526E1131B5B}">
      <dgm:prSet/>
      <dgm:spPr/>
      <dgm:t>
        <a:bodyPr/>
        <a:lstStyle/>
        <a:p>
          <a:r>
            <a:rPr lang="en-US" dirty="0"/>
            <a:t>Operator Overloading</a:t>
          </a:r>
        </a:p>
      </dgm:t>
    </dgm:pt>
    <dgm:pt modelId="{BD542A3D-2864-4A1F-8E41-97F83F831013}" type="parTrans" cxnId="{15A63AE0-4EA1-447F-A3CD-55375A2D8564}">
      <dgm:prSet/>
      <dgm:spPr/>
      <dgm:t>
        <a:bodyPr/>
        <a:lstStyle/>
        <a:p>
          <a:endParaRPr lang="en-US"/>
        </a:p>
      </dgm:t>
    </dgm:pt>
    <dgm:pt modelId="{1EEF9A65-A94A-448C-945B-DCEFB960B4EA}" type="sibTrans" cxnId="{15A63AE0-4EA1-447F-A3CD-55375A2D8564}">
      <dgm:prSet/>
      <dgm:spPr/>
      <dgm:t>
        <a:bodyPr/>
        <a:lstStyle/>
        <a:p>
          <a:endParaRPr lang="en-US"/>
        </a:p>
      </dgm:t>
    </dgm:pt>
    <dgm:pt modelId="{7B28D5BF-3044-4BCB-9168-455A332B39FD}">
      <dgm:prSet/>
      <dgm:spPr/>
      <dgm:t>
        <a:bodyPr/>
        <a:lstStyle/>
        <a:p>
          <a:r>
            <a:rPr lang="en-US" dirty="0"/>
            <a:t>Templates</a:t>
          </a:r>
        </a:p>
      </dgm:t>
    </dgm:pt>
    <dgm:pt modelId="{74EF4D58-0834-46AD-AE2B-7C15097CF218}" type="parTrans" cxnId="{53020C39-9DE7-4804-8F4E-0520BA79B6AC}">
      <dgm:prSet/>
      <dgm:spPr/>
      <dgm:t>
        <a:bodyPr/>
        <a:lstStyle/>
        <a:p>
          <a:endParaRPr lang="en-US"/>
        </a:p>
      </dgm:t>
    </dgm:pt>
    <dgm:pt modelId="{2C6D5B62-7736-486F-B5F4-977230A98B7A}" type="sibTrans" cxnId="{53020C39-9DE7-4804-8F4E-0520BA79B6AC}">
      <dgm:prSet/>
      <dgm:spPr/>
      <dgm:t>
        <a:bodyPr/>
        <a:lstStyle/>
        <a:p>
          <a:endParaRPr lang="en-US"/>
        </a:p>
      </dgm:t>
    </dgm:pt>
    <dgm:pt modelId="{D746B9B2-468F-46B2-94BD-C11DA56ABA74}" type="pres">
      <dgm:prSet presAssocID="{904B5E75-A0DE-4152-BCDB-1FAE416CE95F}" presName="hierChild1" presStyleCnt="0">
        <dgm:presLayoutVars>
          <dgm:chPref val="1"/>
          <dgm:dir/>
          <dgm:animOne val="branch"/>
          <dgm:animLvl val="lvl"/>
          <dgm:resizeHandles/>
        </dgm:presLayoutVars>
      </dgm:prSet>
      <dgm:spPr/>
    </dgm:pt>
    <dgm:pt modelId="{4A3AC859-3B34-4CC2-BC41-BC50DA9D9A9A}" type="pres">
      <dgm:prSet presAssocID="{562AAB21-1855-4A77-B33A-990515D3B619}" presName="hierRoot1" presStyleCnt="0"/>
      <dgm:spPr/>
    </dgm:pt>
    <dgm:pt modelId="{5CD49213-FE4A-421D-A23C-2863D6FA1F55}" type="pres">
      <dgm:prSet presAssocID="{562AAB21-1855-4A77-B33A-990515D3B619}" presName="composite" presStyleCnt="0"/>
      <dgm:spPr/>
    </dgm:pt>
    <dgm:pt modelId="{32B30342-C254-40D8-831B-6B05623B542A}" type="pres">
      <dgm:prSet presAssocID="{562AAB21-1855-4A77-B33A-990515D3B619}" presName="background" presStyleLbl="node0" presStyleIdx="0" presStyleCnt="1"/>
      <dgm:spPr/>
    </dgm:pt>
    <dgm:pt modelId="{918B5FD0-0CF9-4A57-BD7C-9A3C62079D5C}" type="pres">
      <dgm:prSet presAssocID="{562AAB21-1855-4A77-B33A-990515D3B619}" presName="text" presStyleLbl="fgAcc0" presStyleIdx="0" presStyleCnt="1" custLinFactNeighborX="-17096" custLinFactNeighborY="-26500">
        <dgm:presLayoutVars>
          <dgm:chPref val="3"/>
        </dgm:presLayoutVars>
      </dgm:prSet>
      <dgm:spPr/>
    </dgm:pt>
    <dgm:pt modelId="{F5B32253-AC16-4B1B-9E39-894895136DB7}" type="pres">
      <dgm:prSet presAssocID="{562AAB21-1855-4A77-B33A-990515D3B619}" presName="hierChild2" presStyleCnt="0"/>
      <dgm:spPr/>
    </dgm:pt>
    <dgm:pt modelId="{7D4C25E4-BECB-479F-A58C-557AAD8AE45E}" type="pres">
      <dgm:prSet presAssocID="{3B08A316-F7C6-424E-96CA-2843D6708E56}" presName="Name10" presStyleLbl="parChTrans1D2" presStyleIdx="0" presStyleCnt="4"/>
      <dgm:spPr/>
    </dgm:pt>
    <dgm:pt modelId="{3406A722-A445-4C6E-84AF-38A4EC80E3BE}" type="pres">
      <dgm:prSet presAssocID="{9066FC57-E3E7-4C9B-8598-43DD604D3CDE}" presName="hierRoot2" presStyleCnt="0"/>
      <dgm:spPr/>
    </dgm:pt>
    <dgm:pt modelId="{20F058FF-82B7-4310-A2D6-20A18B744B72}" type="pres">
      <dgm:prSet presAssocID="{9066FC57-E3E7-4C9B-8598-43DD604D3CDE}" presName="composite2" presStyleCnt="0"/>
      <dgm:spPr/>
    </dgm:pt>
    <dgm:pt modelId="{F9FB237F-6065-46B8-9965-D91EF2559C10}" type="pres">
      <dgm:prSet presAssocID="{9066FC57-E3E7-4C9B-8598-43DD604D3CDE}" presName="background2" presStyleLbl="node2" presStyleIdx="0" presStyleCnt="4"/>
      <dgm:spPr/>
    </dgm:pt>
    <dgm:pt modelId="{415933E8-706B-4141-B8AD-F9E33B2B9C9C}" type="pres">
      <dgm:prSet presAssocID="{9066FC57-E3E7-4C9B-8598-43DD604D3CDE}" presName="text2" presStyleLbl="fgAcc2" presStyleIdx="0" presStyleCnt="4">
        <dgm:presLayoutVars>
          <dgm:chPref val="3"/>
        </dgm:presLayoutVars>
      </dgm:prSet>
      <dgm:spPr/>
    </dgm:pt>
    <dgm:pt modelId="{9E642D36-D5BF-49AE-92E1-9F4655943A72}" type="pres">
      <dgm:prSet presAssocID="{9066FC57-E3E7-4C9B-8598-43DD604D3CDE}" presName="hierChild3" presStyleCnt="0"/>
      <dgm:spPr/>
    </dgm:pt>
    <dgm:pt modelId="{88761C78-1935-49BC-8415-FE70910F1717}" type="pres">
      <dgm:prSet presAssocID="{1BBE3F1D-6104-4F20-9C97-67610C12FD65}" presName="Name10" presStyleLbl="parChTrans1D2" presStyleIdx="1" presStyleCnt="4"/>
      <dgm:spPr/>
    </dgm:pt>
    <dgm:pt modelId="{189545EB-9E45-4624-9936-7AAE7AC4C769}" type="pres">
      <dgm:prSet presAssocID="{295CFE86-DA6E-4B68-9F0F-99114B4940F0}" presName="hierRoot2" presStyleCnt="0"/>
      <dgm:spPr/>
    </dgm:pt>
    <dgm:pt modelId="{168290E9-1FA6-41EF-A8C9-2DCB657EA5A9}" type="pres">
      <dgm:prSet presAssocID="{295CFE86-DA6E-4B68-9F0F-99114B4940F0}" presName="composite2" presStyleCnt="0"/>
      <dgm:spPr/>
    </dgm:pt>
    <dgm:pt modelId="{3C0150C7-610A-47FA-9983-0546A4ED00A6}" type="pres">
      <dgm:prSet presAssocID="{295CFE86-DA6E-4B68-9F0F-99114B4940F0}" presName="background2" presStyleLbl="node2" presStyleIdx="1" presStyleCnt="4"/>
      <dgm:spPr/>
    </dgm:pt>
    <dgm:pt modelId="{E4BA93F8-7C65-4372-BD31-3A63E2DFBA24}" type="pres">
      <dgm:prSet presAssocID="{295CFE86-DA6E-4B68-9F0F-99114B4940F0}" presName="text2" presStyleLbl="fgAcc2" presStyleIdx="1" presStyleCnt="4">
        <dgm:presLayoutVars>
          <dgm:chPref val="3"/>
        </dgm:presLayoutVars>
      </dgm:prSet>
      <dgm:spPr/>
    </dgm:pt>
    <dgm:pt modelId="{A1535EAF-5D42-4435-8678-F93281DF5F24}" type="pres">
      <dgm:prSet presAssocID="{295CFE86-DA6E-4B68-9F0F-99114B4940F0}" presName="hierChild3" presStyleCnt="0"/>
      <dgm:spPr/>
    </dgm:pt>
    <dgm:pt modelId="{FF9E1973-F9BD-4FC6-B9D2-C3FBB3207737}" type="pres">
      <dgm:prSet presAssocID="{BD542A3D-2864-4A1F-8E41-97F83F831013}" presName="Name10" presStyleLbl="parChTrans1D2" presStyleIdx="2" presStyleCnt="4"/>
      <dgm:spPr/>
    </dgm:pt>
    <dgm:pt modelId="{FEEBFBC4-7427-4F03-BA53-7F138C5CD4BE}" type="pres">
      <dgm:prSet presAssocID="{29D33E60-4413-437D-9F22-E526E1131B5B}" presName="hierRoot2" presStyleCnt="0"/>
      <dgm:spPr/>
    </dgm:pt>
    <dgm:pt modelId="{CC75521F-E26E-4CE9-A187-E411FF14F043}" type="pres">
      <dgm:prSet presAssocID="{29D33E60-4413-437D-9F22-E526E1131B5B}" presName="composite2" presStyleCnt="0"/>
      <dgm:spPr/>
    </dgm:pt>
    <dgm:pt modelId="{B4971973-9573-490F-B10C-85B9D2395E8A}" type="pres">
      <dgm:prSet presAssocID="{29D33E60-4413-437D-9F22-E526E1131B5B}" presName="background2" presStyleLbl="node2" presStyleIdx="2" presStyleCnt="4"/>
      <dgm:spPr/>
    </dgm:pt>
    <dgm:pt modelId="{A5F47B6D-7496-4FB7-A9F4-49A0E6823E52}" type="pres">
      <dgm:prSet presAssocID="{29D33E60-4413-437D-9F22-E526E1131B5B}" presName="text2" presStyleLbl="fgAcc2" presStyleIdx="2" presStyleCnt="4">
        <dgm:presLayoutVars>
          <dgm:chPref val="3"/>
        </dgm:presLayoutVars>
      </dgm:prSet>
      <dgm:spPr/>
    </dgm:pt>
    <dgm:pt modelId="{2BB001CC-5492-48F3-B00B-46BCE7EDB69A}" type="pres">
      <dgm:prSet presAssocID="{29D33E60-4413-437D-9F22-E526E1131B5B}" presName="hierChild3" presStyleCnt="0"/>
      <dgm:spPr/>
    </dgm:pt>
    <dgm:pt modelId="{20315C2F-8762-42D5-95A2-D12F282855C6}" type="pres">
      <dgm:prSet presAssocID="{74EF4D58-0834-46AD-AE2B-7C15097CF218}" presName="Name10" presStyleLbl="parChTrans1D2" presStyleIdx="3" presStyleCnt="4"/>
      <dgm:spPr/>
    </dgm:pt>
    <dgm:pt modelId="{AE5882C7-C8F2-40C8-88A9-4115FFD0F220}" type="pres">
      <dgm:prSet presAssocID="{7B28D5BF-3044-4BCB-9168-455A332B39FD}" presName="hierRoot2" presStyleCnt="0"/>
      <dgm:spPr/>
    </dgm:pt>
    <dgm:pt modelId="{E141DC4E-DD88-49D1-B3A0-50470BA7E776}" type="pres">
      <dgm:prSet presAssocID="{7B28D5BF-3044-4BCB-9168-455A332B39FD}" presName="composite2" presStyleCnt="0"/>
      <dgm:spPr/>
    </dgm:pt>
    <dgm:pt modelId="{86369450-A87F-4FAC-B099-D997168A828E}" type="pres">
      <dgm:prSet presAssocID="{7B28D5BF-3044-4BCB-9168-455A332B39FD}" presName="background2" presStyleLbl="node2" presStyleIdx="3" presStyleCnt="4"/>
      <dgm:spPr/>
    </dgm:pt>
    <dgm:pt modelId="{CDABB788-D396-4160-889A-B5F0821D395C}" type="pres">
      <dgm:prSet presAssocID="{7B28D5BF-3044-4BCB-9168-455A332B39FD}" presName="text2" presStyleLbl="fgAcc2" presStyleIdx="3" presStyleCnt="4">
        <dgm:presLayoutVars>
          <dgm:chPref val="3"/>
        </dgm:presLayoutVars>
      </dgm:prSet>
      <dgm:spPr/>
    </dgm:pt>
    <dgm:pt modelId="{175B38EE-18F9-4FE4-B9F8-84A4F7DB0473}" type="pres">
      <dgm:prSet presAssocID="{7B28D5BF-3044-4BCB-9168-455A332B39FD}" presName="hierChild3" presStyleCnt="0"/>
      <dgm:spPr/>
    </dgm:pt>
  </dgm:ptLst>
  <dgm:cxnLst>
    <dgm:cxn modelId="{B6A0BB09-84FD-41AD-9602-BDB900A636C2}" srcId="{562AAB21-1855-4A77-B33A-990515D3B619}" destId="{295CFE86-DA6E-4B68-9F0F-99114B4940F0}" srcOrd="1" destOrd="0" parTransId="{1BBE3F1D-6104-4F20-9C97-67610C12FD65}" sibTransId="{F5AA1D72-9FA3-4723-8973-7D348C9FA4E7}"/>
    <dgm:cxn modelId="{0465F826-542D-4DEA-970C-8A5AC2C3E6AA}" type="presOf" srcId="{29D33E60-4413-437D-9F22-E526E1131B5B}" destId="{A5F47B6D-7496-4FB7-A9F4-49A0E6823E52}" srcOrd="0" destOrd="0" presId="urn:microsoft.com/office/officeart/2005/8/layout/hierarchy1"/>
    <dgm:cxn modelId="{53020C39-9DE7-4804-8F4E-0520BA79B6AC}" srcId="{562AAB21-1855-4A77-B33A-990515D3B619}" destId="{7B28D5BF-3044-4BCB-9168-455A332B39FD}" srcOrd="3" destOrd="0" parTransId="{74EF4D58-0834-46AD-AE2B-7C15097CF218}" sibTransId="{2C6D5B62-7736-486F-B5F4-977230A98B7A}"/>
    <dgm:cxn modelId="{BD6C725F-CBB0-4F5E-A4F5-E209CFEF70D9}" type="presOf" srcId="{7B28D5BF-3044-4BCB-9168-455A332B39FD}" destId="{CDABB788-D396-4160-889A-B5F0821D395C}" srcOrd="0" destOrd="0" presId="urn:microsoft.com/office/officeart/2005/8/layout/hierarchy1"/>
    <dgm:cxn modelId="{C8DB0241-95F8-4F50-A86C-92000011267A}" type="presOf" srcId="{3B08A316-F7C6-424E-96CA-2843D6708E56}" destId="{7D4C25E4-BECB-479F-A58C-557AAD8AE45E}" srcOrd="0" destOrd="0" presId="urn:microsoft.com/office/officeart/2005/8/layout/hierarchy1"/>
    <dgm:cxn modelId="{D335384F-EF2C-45A0-A4A0-E0121BB00B8F}" type="presOf" srcId="{74EF4D58-0834-46AD-AE2B-7C15097CF218}" destId="{20315C2F-8762-42D5-95A2-D12F282855C6}" srcOrd="0" destOrd="0" presId="urn:microsoft.com/office/officeart/2005/8/layout/hierarchy1"/>
    <dgm:cxn modelId="{BC3A6971-9056-4BB4-9864-E1372E37459E}" type="presOf" srcId="{295CFE86-DA6E-4B68-9F0F-99114B4940F0}" destId="{E4BA93F8-7C65-4372-BD31-3A63E2DFBA24}" srcOrd="0" destOrd="0" presId="urn:microsoft.com/office/officeart/2005/8/layout/hierarchy1"/>
    <dgm:cxn modelId="{2167E855-4321-4FF0-8C87-073BA58C03A1}" type="presOf" srcId="{904B5E75-A0DE-4152-BCDB-1FAE416CE95F}" destId="{D746B9B2-468F-46B2-94BD-C11DA56ABA74}" srcOrd="0" destOrd="0" presId="urn:microsoft.com/office/officeart/2005/8/layout/hierarchy1"/>
    <dgm:cxn modelId="{F7B33659-DD8E-401E-8A34-0B18A9B1DE12}" type="presOf" srcId="{1BBE3F1D-6104-4F20-9C97-67610C12FD65}" destId="{88761C78-1935-49BC-8415-FE70910F1717}" srcOrd="0" destOrd="0" presId="urn:microsoft.com/office/officeart/2005/8/layout/hierarchy1"/>
    <dgm:cxn modelId="{8DF28187-E493-4BA9-8584-89A469657778}" type="presOf" srcId="{562AAB21-1855-4A77-B33A-990515D3B619}" destId="{918B5FD0-0CF9-4A57-BD7C-9A3C62079D5C}" srcOrd="0" destOrd="0" presId="urn:microsoft.com/office/officeart/2005/8/layout/hierarchy1"/>
    <dgm:cxn modelId="{E971358A-9649-41E6-B3AC-B8622816704E}" srcId="{904B5E75-A0DE-4152-BCDB-1FAE416CE95F}" destId="{562AAB21-1855-4A77-B33A-990515D3B619}" srcOrd="0" destOrd="0" parTransId="{CC049267-397E-4782-92F6-B1F7DA2C40C3}" sibTransId="{B40317B0-43F2-4CD4-86C5-548474834B7C}"/>
    <dgm:cxn modelId="{5DDA44B7-2FF3-4EC4-865B-5051184AED32}" srcId="{562AAB21-1855-4A77-B33A-990515D3B619}" destId="{9066FC57-E3E7-4C9B-8598-43DD604D3CDE}" srcOrd="0" destOrd="0" parTransId="{3B08A316-F7C6-424E-96CA-2843D6708E56}" sibTransId="{E070C157-0EB4-42B8-A5F8-BA594EB36B87}"/>
    <dgm:cxn modelId="{15A63AE0-4EA1-447F-A3CD-55375A2D8564}" srcId="{562AAB21-1855-4A77-B33A-990515D3B619}" destId="{29D33E60-4413-437D-9F22-E526E1131B5B}" srcOrd="2" destOrd="0" parTransId="{BD542A3D-2864-4A1F-8E41-97F83F831013}" sibTransId="{1EEF9A65-A94A-448C-945B-DCEFB960B4EA}"/>
    <dgm:cxn modelId="{EA2CEFFA-3674-4AD6-B576-4569A802EED0}" type="presOf" srcId="{9066FC57-E3E7-4C9B-8598-43DD604D3CDE}" destId="{415933E8-706B-4141-B8AD-F9E33B2B9C9C}" srcOrd="0" destOrd="0" presId="urn:microsoft.com/office/officeart/2005/8/layout/hierarchy1"/>
    <dgm:cxn modelId="{757C99FD-A190-4742-9B84-659243D801CA}" type="presOf" srcId="{BD542A3D-2864-4A1F-8E41-97F83F831013}" destId="{FF9E1973-F9BD-4FC6-B9D2-C3FBB3207737}" srcOrd="0" destOrd="0" presId="urn:microsoft.com/office/officeart/2005/8/layout/hierarchy1"/>
    <dgm:cxn modelId="{567CE66C-CEAF-4FB2-8F01-D2823AB85AC5}" type="presParOf" srcId="{D746B9B2-468F-46B2-94BD-C11DA56ABA74}" destId="{4A3AC859-3B34-4CC2-BC41-BC50DA9D9A9A}" srcOrd="0" destOrd="0" presId="urn:microsoft.com/office/officeart/2005/8/layout/hierarchy1"/>
    <dgm:cxn modelId="{A6D16D45-C732-4977-AA2C-F0B140FBAF34}" type="presParOf" srcId="{4A3AC859-3B34-4CC2-BC41-BC50DA9D9A9A}" destId="{5CD49213-FE4A-421D-A23C-2863D6FA1F55}" srcOrd="0" destOrd="0" presId="urn:microsoft.com/office/officeart/2005/8/layout/hierarchy1"/>
    <dgm:cxn modelId="{63F5BD0F-D6B0-4044-9270-B21D7DFB9674}" type="presParOf" srcId="{5CD49213-FE4A-421D-A23C-2863D6FA1F55}" destId="{32B30342-C254-40D8-831B-6B05623B542A}" srcOrd="0" destOrd="0" presId="urn:microsoft.com/office/officeart/2005/8/layout/hierarchy1"/>
    <dgm:cxn modelId="{B3C18436-91E4-4575-8F7C-6CD9B883FB59}" type="presParOf" srcId="{5CD49213-FE4A-421D-A23C-2863D6FA1F55}" destId="{918B5FD0-0CF9-4A57-BD7C-9A3C62079D5C}" srcOrd="1" destOrd="0" presId="urn:microsoft.com/office/officeart/2005/8/layout/hierarchy1"/>
    <dgm:cxn modelId="{9F5346A9-51B1-4BEE-BE3E-D1B6C7B2259B}" type="presParOf" srcId="{4A3AC859-3B34-4CC2-BC41-BC50DA9D9A9A}" destId="{F5B32253-AC16-4B1B-9E39-894895136DB7}" srcOrd="1" destOrd="0" presId="urn:microsoft.com/office/officeart/2005/8/layout/hierarchy1"/>
    <dgm:cxn modelId="{8A9EA0CF-BF97-43E3-A612-99F07D9739B4}" type="presParOf" srcId="{F5B32253-AC16-4B1B-9E39-894895136DB7}" destId="{7D4C25E4-BECB-479F-A58C-557AAD8AE45E}" srcOrd="0" destOrd="0" presId="urn:microsoft.com/office/officeart/2005/8/layout/hierarchy1"/>
    <dgm:cxn modelId="{770061B0-C510-4DF2-BB2F-8361C3A1C4B6}" type="presParOf" srcId="{F5B32253-AC16-4B1B-9E39-894895136DB7}" destId="{3406A722-A445-4C6E-84AF-38A4EC80E3BE}" srcOrd="1" destOrd="0" presId="urn:microsoft.com/office/officeart/2005/8/layout/hierarchy1"/>
    <dgm:cxn modelId="{AF3DEF22-FB0B-4139-877C-3BB648C32768}" type="presParOf" srcId="{3406A722-A445-4C6E-84AF-38A4EC80E3BE}" destId="{20F058FF-82B7-4310-A2D6-20A18B744B72}" srcOrd="0" destOrd="0" presId="urn:microsoft.com/office/officeart/2005/8/layout/hierarchy1"/>
    <dgm:cxn modelId="{C1ED97DD-F88B-41E5-A0AF-E339097CA82B}" type="presParOf" srcId="{20F058FF-82B7-4310-A2D6-20A18B744B72}" destId="{F9FB237F-6065-46B8-9965-D91EF2559C10}" srcOrd="0" destOrd="0" presId="urn:microsoft.com/office/officeart/2005/8/layout/hierarchy1"/>
    <dgm:cxn modelId="{D9587928-FFE7-48BE-8D89-C5731E7F764E}" type="presParOf" srcId="{20F058FF-82B7-4310-A2D6-20A18B744B72}" destId="{415933E8-706B-4141-B8AD-F9E33B2B9C9C}" srcOrd="1" destOrd="0" presId="urn:microsoft.com/office/officeart/2005/8/layout/hierarchy1"/>
    <dgm:cxn modelId="{9B069F09-B10B-43AF-BB1B-3DB9EE43739C}" type="presParOf" srcId="{3406A722-A445-4C6E-84AF-38A4EC80E3BE}" destId="{9E642D36-D5BF-49AE-92E1-9F4655943A72}" srcOrd="1" destOrd="0" presId="urn:microsoft.com/office/officeart/2005/8/layout/hierarchy1"/>
    <dgm:cxn modelId="{025CA819-DF29-4A51-8D98-225E72E63C00}" type="presParOf" srcId="{F5B32253-AC16-4B1B-9E39-894895136DB7}" destId="{88761C78-1935-49BC-8415-FE70910F1717}" srcOrd="2" destOrd="0" presId="urn:microsoft.com/office/officeart/2005/8/layout/hierarchy1"/>
    <dgm:cxn modelId="{7BA21D80-C4AF-4E61-8353-7E1805743517}" type="presParOf" srcId="{F5B32253-AC16-4B1B-9E39-894895136DB7}" destId="{189545EB-9E45-4624-9936-7AAE7AC4C769}" srcOrd="3" destOrd="0" presId="urn:microsoft.com/office/officeart/2005/8/layout/hierarchy1"/>
    <dgm:cxn modelId="{E290CA77-8102-4ABA-A9DB-CDAEE6B06628}" type="presParOf" srcId="{189545EB-9E45-4624-9936-7AAE7AC4C769}" destId="{168290E9-1FA6-41EF-A8C9-2DCB657EA5A9}" srcOrd="0" destOrd="0" presId="urn:microsoft.com/office/officeart/2005/8/layout/hierarchy1"/>
    <dgm:cxn modelId="{86AF8D29-5BDB-4AD0-AB7F-81BBBC165BA4}" type="presParOf" srcId="{168290E9-1FA6-41EF-A8C9-2DCB657EA5A9}" destId="{3C0150C7-610A-47FA-9983-0546A4ED00A6}" srcOrd="0" destOrd="0" presId="urn:microsoft.com/office/officeart/2005/8/layout/hierarchy1"/>
    <dgm:cxn modelId="{9FD591A8-16CE-4750-956A-663E270A8382}" type="presParOf" srcId="{168290E9-1FA6-41EF-A8C9-2DCB657EA5A9}" destId="{E4BA93F8-7C65-4372-BD31-3A63E2DFBA24}" srcOrd="1" destOrd="0" presId="urn:microsoft.com/office/officeart/2005/8/layout/hierarchy1"/>
    <dgm:cxn modelId="{EAB680BB-8AA6-4E3B-9FB8-28C2E7F1D780}" type="presParOf" srcId="{189545EB-9E45-4624-9936-7AAE7AC4C769}" destId="{A1535EAF-5D42-4435-8678-F93281DF5F24}" srcOrd="1" destOrd="0" presId="urn:microsoft.com/office/officeart/2005/8/layout/hierarchy1"/>
    <dgm:cxn modelId="{C9F352DC-8A1C-4E47-B0B1-00116B3BB60D}" type="presParOf" srcId="{F5B32253-AC16-4B1B-9E39-894895136DB7}" destId="{FF9E1973-F9BD-4FC6-B9D2-C3FBB3207737}" srcOrd="4" destOrd="0" presId="urn:microsoft.com/office/officeart/2005/8/layout/hierarchy1"/>
    <dgm:cxn modelId="{12656F58-DC7B-4EB0-8086-5BF26665F0D4}" type="presParOf" srcId="{F5B32253-AC16-4B1B-9E39-894895136DB7}" destId="{FEEBFBC4-7427-4F03-BA53-7F138C5CD4BE}" srcOrd="5" destOrd="0" presId="urn:microsoft.com/office/officeart/2005/8/layout/hierarchy1"/>
    <dgm:cxn modelId="{5AECDC88-464D-4CA8-BCF4-6B701CA86803}" type="presParOf" srcId="{FEEBFBC4-7427-4F03-BA53-7F138C5CD4BE}" destId="{CC75521F-E26E-4CE9-A187-E411FF14F043}" srcOrd="0" destOrd="0" presId="urn:microsoft.com/office/officeart/2005/8/layout/hierarchy1"/>
    <dgm:cxn modelId="{F00DB5F5-91A1-4446-B7C0-78861946CAA2}" type="presParOf" srcId="{CC75521F-E26E-4CE9-A187-E411FF14F043}" destId="{B4971973-9573-490F-B10C-85B9D2395E8A}" srcOrd="0" destOrd="0" presId="urn:microsoft.com/office/officeart/2005/8/layout/hierarchy1"/>
    <dgm:cxn modelId="{E655412E-D7CC-4C4A-98DD-6AF45500FE69}" type="presParOf" srcId="{CC75521F-E26E-4CE9-A187-E411FF14F043}" destId="{A5F47B6D-7496-4FB7-A9F4-49A0E6823E52}" srcOrd="1" destOrd="0" presId="urn:microsoft.com/office/officeart/2005/8/layout/hierarchy1"/>
    <dgm:cxn modelId="{C3BE3BE1-2CDE-47D4-9451-A99A9A82A5D5}" type="presParOf" srcId="{FEEBFBC4-7427-4F03-BA53-7F138C5CD4BE}" destId="{2BB001CC-5492-48F3-B00B-46BCE7EDB69A}" srcOrd="1" destOrd="0" presId="urn:microsoft.com/office/officeart/2005/8/layout/hierarchy1"/>
    <dgm:cxn modelId="{BA5A39F9-17DD-47F0-9C7F-B1D3E8EAC82F}" type="presParOf" srcId="{F5B32253-AC16-4B1B-9E39-894895136DB7}" destId="{20315C2F-8762-42D5-95A2-D12F282855C6}" srcOrd="6" destOrd="0" presId="urn:microsoft.com/office/officeart/2005/8/layout/hierarchy1"/>
    <dgm:cxn modelId="{07AB49E5-D10A-45FD-AB6E-745023892C4D}" type="presParOf" srcId="{F5B32253-AC16-4B1B-9E39-894895136DB7}" destId="{AE5882C7-C8F2-40C8-88A9-4115FFD0F220}" srcOrd="7" destOrd="0" presId="urn:microsoft.com/office/officeart/2005/8/layout/hierarchy1"/>
    <dgm:cxn modelId="{D8AAFB1D-C5CB-4665-865C-65F50211DAF9}" type="presParOf" srcId="{AE5882C7-C8F2-40C8-88A9-4115FFD0F220}" destId="{E141DC4E-DD88-49D1-B3A0-50470BA7E776}" srcOrd="0" destOrd="0" presId="urn:microsoft.com/office/officeart/2005/8/layout/hierarchy1"/>
    <dgm:cxn modelId="{471F52F4-2304-4F72-AF88-BBDBCE63A0B7}" type="presParOf" srcId="{E141DC4E-DD88-49D1-B3A0-50470BA7E776}" destId="{86369450-A87F-4FAC-B099-D997168A828E}" srcOrd="0" destOrd="0" presId="urn:microsoft.com/office/officeart/2005/8/layout/hierarchy1"/>
    <dgm:cxn modelId="{10B0394C-82E4-42CA-AF31-13ABC7913730}" type="presParOf" srcId="{E141DC4E-DD88-49D1-B3A0-50470BA7E776}" destId="{CDABB788-D396-4160-889A-B5F0821D395C}" srcOrd="1" destOrd="0" presId="urn:microsoft.com/office/officeart/2005/8/layout/hierarchy1"/>
    <dgm:cxn modelId="{9EF2A1AF-11A4-4437-AAA6-4F9A99E4E46E}" type="presParOf" srcId="{AE5882C7-C8F2-40C8-88A9-4115FFD0F220}" destId="{175B38EE-18F9-4FE4-B9F8-84A4F7DB047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7E023F-94FA-4742-B97F-D6DA32026C4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D8E00F3-32DC-49E6-9400-C6D39306B10E}">
      <dgm:prSet phldrT="[Text]"/>
      <dgm:spPr/>
      <dgm:t>
        <a:bodyPr/>
        <a:lstStyle/>
        <a:p>
          <a:r>
            <a:rPr lang="en-US" dirty="0"/>
            <a:t>Overriding</a:t>
          </a:r>
        </a:p>
      </dgm:t>
    </dgm:pt>
    <dgm:pt modelId="{91DF7F73-3339-4385-BF90-54EC7B551035}" type="parTrans" cxnId="{E651C17E-B7AB-4291-96AB-95A6D21B3A6E}">
      <dgm:prSet/>
      <dgm:spPr/>
      <dgm:t>
        <a:bodyPr/>
        <a:lstStyle/>
        <a:p>
          <a:endParaRPr lang="en-US"/>
        </a:p>
      </dgm:t>
    </dgm:pt>
    <dgm:pt modelId="{A73F0182-28BA-4C3C-BC52-744642073C93}" type="sibTrans" cxnId="{E651C17E-B7AB-4291-96AB-95A6D21B3A6E}">
      <dgm:prSet/>
      <dgm:spPr/>
      <dgm:t>
        <a:bodyPr/>
        <a:lstStyle/>
        <a:p>
          <a:endParaRPr lang="en-US"/>
        </a:p>
      </dgm:t>
    </dgm:pt>
    <dgm:pt modelId="{4EDF0DA0-0C43-49B1-8C05-4A3ECBAE449F}">
      <dgm:prSet phldrT="[Text]"/>
      <dgm:spPr/>
      <dgm:t>
        <a:bodyPr/>
        <a:lstStyle/>
        <a:p>
          <a:r>
            <a:rPr lang="en-US" dirty="0"/>
            <a:t>Function overriding</a:t>
          </a:r>
        </a:p>
      </dgm:t>
    </dgm:pt>
    <dgm:pt modelId="{13E332C3-A009-4637-845B-2BB87AC1032A}" type="parTrans" cxnId="{F52A5460-904F-42EF-83E6-0B55C81484AE}">
      <dgm:prSet/>
      <dgm:spPr/>
      <dgm:t>
        <a:bodyPr/>
        <a:lstStyle/>
        <a:p>
          <a:endParaRPr lang="en-US"/>
        </a:p>
      </dgm:t>
    </dgm:pt>
    <dgm:pt modelId="{95063521-547C-444B-B937-D8B8080ED48A}" type="sibTrans" cxnId="{F52A5460-904F-42EF-83E6-0B55C81484AE}">
      <dgm:prSet/>
      <dgm:spPr/>
      <dgm:t>
        <a:bodyPr/>
        <a:lstStyle/>
        <a:p>
          <a:endParaRPr lang="en-US"/>
        </a:p>
      </dgm:t>
    </dgm:pt>
    <dgm:pt modelId="{4DF85C01-6A99-4C7B-8569-1449AD89FF18}">
      <dgm:prSet/>
      <dgm:spPr/>
      <dgm:t>
        <a:bodyPr/>
        <a:lstStyle/>
        <a:p>
          <a:r>
            <a:rPr lang="en-US" dirty="0"/>
            <a:t>Virtual function</a:t>
          </a:r>
        </a:p>
      </dgm:t>
    </dgm:pt>
    <dgm:pt modelId="{417A1F9E-2F52-4CCE-A253-66F2D47B14D9}" type="parTrans" cxnId="{0A3FF5AE-715E-4A21-BFFC-B8BE8E576FB1}">
      <dgm:prSet/>
      <dgm:spPr/>
      <dgm:t>
        <a:bodyPr/>
        <a:lstStyle/>
        <a:p>
          <a:endParaRPr lang="en-US"/>
        </a:p>
      </dgm:t>
    </dgm:pt>
    <dgm:pt modelId="{2890C0DF-9FA4-403D-B4A1-DDEEB83BC736}" type="sibTrans" cxnId="{0A3FF5AE-715E-4A21-BFFC-B8BE8E576FB1}">
      <dgm:prSet/>
      <dgm:spPr/>
      <dgm:t>
        <a:bodyPr/>
        <a:lstStyle/>
        <a:p>
          <a:endParaRPr lang="en-US"/>
        </a:p>
      </dgm:t>
    </dgm:pt>
    <dgm:pt modelId="{DBF5FF53-708C-4D14-B575-A0E0D8F21FD3}" type="pres">
      <dgm:prSet presAssocID="{807E023F-94FA-4742-B97F-D6DA32026C49}" presName="hierChild1" presStyleCnt="0">
        <dgm:presLayoutVars>
          <dgm:chPref val="1"/>
          <dgm:dir/>
          <dgm:animOne val="branch"/>
          <dgm:animLvl val="lvl"/>
          <dgm:resizeHandles/>
        </dgm:presLayoutVars>
      </dgm:prSet>
      <dgm:spPr/>
    </dgm:pt>
    <dgm:pt modelId="{A5129F32-5F39-454B-A48D-8612749834C8}" type="pres">
      <dgm:prSet presAssocID="{AD8E00F3-32DC-49E6-9400-C6D39306B10E}" presName="hierRoot1" presStyleCnt="0"/>
      <dgm:spPr/>
    </dgm:pt>
    <dgm:pt modelId="{10A52674-0B40-483D-85CB-F4B48B92A919}" type="pres">
      <dgm:prSet presAssocID="{AD8E00F3-32DC-49E6-9400-C6D39306B10E}" presName="composite" presStyleCnt="0"/>
      <dgm:spPr/>
    </dgm:pt>
    <dgm:pt modelId="{50473215-D8EB-4B60-8AE3-446A499720CE}" type="pres">
      <dgm:prSet presAssocID="{AD8E00F3-32DC-49E6-9400-C6D39306B10E}" presName="background" presStyleLbl="node0" presStyleIdx="0" presStyleCnt="1"/>
      <dgm:spPr/>
    </dgm:pt>
    <dgm:pt modelId="{B71CB289-D10F-49B5-A46F-E86899044EA7}" type="pres">
      <dgm:prSet presAssocID="{AD8E00F3-32DC-49E6-9400-C6D39306B10E}" presName="text" presStyleLbl="fgAcc0" presStyleIdx="0" presStyleCnt="1">
        <dgm:presLayoutVars>
          <dgm:chPref val="3"/>
        </dgm:presLayoutVars>
      </dgm:prSet>
      <dgm:spPr/>
    </dgm:pt>
    <dgm:pt modelId="{8EF24C43-4BB2-4F7C-B200-805C3186D536}" type="pres">
      <dgm:prSet presAssocID="{AD8E00F3-32DC-49E6-9400-C6D39306B10E}" presName="hierChild2" presStyleCnt="0"/>
      <dgm:spPr/>
    </dgm:pt>
    <dgm:pt modelId="{914DDCD8-6D39-4CAB-9CA0-319DE07D1067}" type="pres">
      <dgm:prSet presAssocID="{13E332C3-A009-4637-845B-2BB87AC1032A}" presName="Name10" presStyleLbl="parChTrans1D2" presStyleIdx="0" presStyleCnt="1"/>
      <dgm:spPr/>
    </dgm:pt>
    <dgm:pt modelId="{90A4E5BC-51E8-4010-94CE-54CD1263F9C7}" type="pres">
      <dgm:prSet presAssocID="{4EDF0DA0-0C43-49B1-8C05-4A3ECBAE449F}" presName="hierRoot2" presStyleCnt="0"/>
      <dgm:spPr/>
    </dgm:pt>
    <dgm:pt modelId="{FA962322-66D6-4567-AD67-B1BA25FF633E}" type="pres">
      <dgm:prSet presAssocID="{4EDF0DA0-0C43-49B1-8C05-4A3ECBAE449F}" presName="composite2" presStyleCnt="0"/>
      <dgm:spPr/>
    </dgm:pt>
    <dgm:pt modelId="{C23BAC14-C7CA-458F-8A72-EC89A93CD76E}" type="pres">
      <dgm:prSet presAssocID="{4EDF0DA0-0C43-49B1-8C05-4A3ECBAE449F}" presName="background2" presStyleLbl="node2" presStyleIdx="0" presStyleCnt="1"/>
      <dgm:spPr/>
    </dgm:pt>
    <dgm:pt modelId="{75A4FB26-1362-4BC3-9162-EEEDEE64027C}" type="pres">
      <dgm:prSet presAssocID="{4EDF0DA0-0C43-49B1-8C05-4A3ECBAE449F}" presName="text2" presStyleLbl="fgAcc2" presStyleIdx="0" presStyleCnt="1">
        <dgm:presLayoutVars>
          <dgm:chPref val="3"/>
        </dgm:presLayoutVars>
      </dgm:prSet>
      <dgm:spPr/>
    </dgm:pt>
    <dgm:pt modelId="{4F05A639-A2DF-486B-8AF1-457968439156}" type="pres">
      <dgm:prSet presAssocID="{4EDF0DA0-0C43-49B1-8C05-4A3ECBAE449F}" presName="hierChild3" presStyleCnt="0"/>
      <dgm:spPr/>
    </dgm:pt>
    <dgm:pt modelId="{6DE15174-6A2B-4CDF-BF18-BC335E81A093}" type="pres">
      <dgm:prSet presAssocID="{417A1F9E-2F52-4CCE-A253-66F2D47B14D9}" presName="Name17" presStyleLbl="parChTrans1D3" presStyleIdx="0" presStyleCnt="1"/>
      <dgm:spPr/>
    </dgm:pt>
    <dgm:pt modelId="{5B6ABB4B-FEE2-4542-AC1E-F282FF31B7DC}" type="pres">
      <dgm:prSet presAssocID="{4DF85C01-6A99-4C7B-8569-1449AD89FF18}" presName="hierRoot3" presStyleCnt="0"/>
      <dgm:spPr/>
    </dgm:pt>
    <dgm:pt modelId="{1FE92F1F-031A-4FC9-B11C-344DC7C76336}" type="pres">
      <dgm:prSet presAssocID="{4DF85C01-6A99-4C7B-8569-1449AD89FF18}" presName="composite3" presStyleCnt="0"/>
      <dgm:spPr/>
    </dgm:pt>
    <dgm:pt modelId="{4A580C4C-10D7-4BD9-8A15-7F92625281BF}" type="pres">
      <dgm:prSet presAssocID="{4DF85C01-6A99-4C7B-8569-1449AD89FF18}" presName="background3" presStyleLbl="node3" presStyleIdx="0" presStyleCnt="1"/>
      <dgm:spPr/>
    </dgm:pt>
    <dgm:pt modelId="{C008F087-8227-43A0-9D5A-7C4961621FFB}" type="pres">
      <dgm:prSet presAssocID="{4DF85C01-6A99-4C7B-8569-1449AD89FF18}" presName="text3" presStyleLbl="fgAcc3" presStyleIdx="0" presStyleCnt="1">
        <dgm:presLayoutVars>
          <dgm:chPref val="3"/>
        </dgm:presLayoutVars>
      </dgm:prSet>
      <dgm:spPr/>
    </dgm:pt>
    <dgm:pt modelId="{B23BD1A7-E106-4D51-AF6C-D6F864144ACF}" type="pres">
      <dgm:prSet presAssocID="{4DF85C01-6A99-4C7B-8569-1449AD89FF18}" presName="hierChild4" presStyleCnt="0"/>
      <dgm:spPr/>
    </dgm:pt>
  </dgm:ptLst>
  <dgm:cxnLst>
    <dgm:cxn modelId="{1F830F2E-B43D-4C2F-9DD1-F3E6BFD36B96}" type="presOf" srcId="{4EDF0DA0-0C43-49B1-8C05-4A3ECBAE449F}" destId="{75A4FB26-1362-4BC3-9162-EEEDEE64027C}" srcOrd="0" destOrd="0" presId="urn:microsoft.com/office/officeart/2005/8/layout/hierarchy1"/>
    <dgm:cxn modelId="{F52A5460-904F-42EF-83E6-0B55C81484AE}" srcId="{AD8E00F3-32DC-49E6-9400-C6D39306B10E}" destId="{4EDF0DA0-0C43-49B1-8C05-4A3ECBAE449F}" srcOrd="0" destOrd="0" parTransId="{13E332C3-A009-4637-845B-2BB87AC1032A}" sibTransId="{95063521-547C-444B-B937-D8B8080ED48A}"/>
    <dgm:cxn modelId="{DD9DF862-9EE4-4907-B17C-B2CA81C730B7}" type="presOf" srcId="{13E332C3-A009-4637-845B-2BB87AC1032A}" destId="{914DDCD8-6D39-4CAB-9CA0-319DE07D1067}" srcOrd="0" destOrd="0" presId="urn:microsoft.com/office/officeart/2005/8/layout/hierarchy1"/>
    <dgm:cxn modelId="{E651C17E-B7AB-4291-96AB-95A6D21B3A6E}" srcId="{807E023F-94FA-4742-B97F-D6DA32026C49}" destId="{AD8E00F3-32DC-49E6-9400-C6D39306B10E}" srcOrd="0" destOrd="0" parTransId="{91DF7F73-3339-4385-BF90-54EC7B551035}" sibTransId="{A73F0182-28BA-4C3C-BC52-744642073C93}"/>
    <dgm:cxn modelId="{678AFE88-EB50-49CE-8939-C60AAF609815}" type="presOf" srcId="{807E023F-94FA-4742-B97F-D6DA32026C49}" destId="{DBF5FF53-708C-4D14-B575-A0E0D8F21FD3}" srcOrd="0" destOrd="0" presId="urn:microsoft.com/office/officeart/2005/8/layout/hierarchy1"/>
    <dgm:cxn modelId="{44B1A89E-1DB1-46C4-A426-67CD723F75FF}" type="presOf" srcId="{4DF85C01-6A99-4C7B-8569-1449AD89FF18}" destId="{C008F087-8227-43A0-9D5A-7C4961621FFB}" srcOrd="0" destOrd="0" presId="urn:microsoft.com/office/officeart/2005/8/layout/hierarchy1"/>
    <dgm:cxn modelId="{0A3FF5AE-715E-4A21-BFFC-B8BE8E576FB1}" srcId="{4EDF0DA0-0C43-49B1-8C05-4A3ECBAE449F}" destId="{4DF85C01-6A99-4C7B-8569-1449AD89FF18}" srcOrd="0" destOrd="0" parTransId="{417A1F9E-2F52-4CCE-A253-66F2D47B14D9}" sibTransId="{2890C0DF-9FA4-403D-B4A1-DDEEB83BC736}"/>
    <dgm:cxn modelId="{FB0B8DAF-1784-466A-B131-BFC2D729EAF5}" type="presOf" srcId="{AD8E00F3-32DC-49E6-9400-C6D39306B10E}" destId="{B71CB289-D10F-49B5-A46F-E86899044EA7}" srcOrd="0" destOrd="0" presId="urn:microsoft.com/office/officeart/2005/8/layout/hierarchy1"/>
    <dgm:cxn modelId="{57D4E7B9-A1DF-46A7-833D-BEAD63679904}" type="presOf" srcId="{417A1F9E-2F52-4CCE-A253-66F2D47B14D9}" destId="{6DE15174-6A2B-4CDF-BF18-BC335E81A093}" srcOrd="0" destOrd="0" presId="urn:microsoft.com/office/officeart/2005/8/layout/hierarchy1"/>
    <dgm:cxn modelId="{19F3745A-D902-4353-90EF-55064BE4DF82}" type="presParOf" srcId="{DBF5FF53-708C-4D14-B575-A0E0D8F21FD3}" destId="{A5129F32-5F39-454B-A48D-8612749834C8}" srcOrd="0" destOrd="0" presId="urn:microsoft.com/office/officeart/2005/8/layout/hierarchy1"/>
    <dgm:cxn modelId="{37555604-5EFC-495A-BD85-461F518A0472}" type="presParOf" srcId="{A5129F32-5F39-454B-A48D-8612749834C8}" destId="{10A52674-0B40-483D-85CB-F4B48B92A919}" srcOrd="0" destOrd="0" presId="urn:microsoft.com/office/officeart/2005/8/layout/hierarchy1"/>
    <dgm:cxn modelId="{8CA42BC9-867C-42C8-BE70-12475D6F135D}" type="presParOf" srcId="{10A52674-0B40-483D-85CB-F4B48B92A919}" destId="{50473215-D8EB-4B60-8AE3-446A499720CE}" srcOrd="0" destOrd="0" presId="urn:microsoft.com/office/officeart/2005/8/layout/hierarchy1"/>
    <dgm:cxn modelId="{C6D7C150-DE35-4A49-901A-EA18B9B2D755}" type="presParOf" srcId="{10A52674-0B40-483D-85CB-F4B48B92A919}" destId="{B71CB289-D10F-49B5-A46F-E86899044EA7}" srcOrd="1" destOrd="0" presId="urn:microsoft.com/office/officeart/2005/8/layout/hierarchy1"/>
    <dgm:cxn modelId="{C0122E3E-C958-40BC-92D1-70124EE21368}" type="presParOf" srcId="{A5129F32-5F39-454B-A48D-8612749834C8}" destId="{8EF24C43-4BB2-4F7C-B200-805C3186D536}" srcOrd="1" destOrd="0" presId="urn:microsoft.com/office/officeart/2005/8/layout/hierarchy1"/>
    <dgm:cxn modelId="{063877A7-4CD6-4099-B079-0D07879B7158}" type="presParOf" srcId="{8EF24C43-4BB2-4F7C-B200-805C3186D536}" destId="{914DDCD8-6D39-4CAB-9CA0-319DE07D1067}" srcOrd="0" destOrd="0" presId="urn:microsoft.com/office/officeart/2005/8/layout/hierarchy1"/>
    <dgm:cxn modelId="{A06B4E6D-403B-4EAC-A96F-D6A3A19CDF41}" type="presParOf" srcId="{8EF24C43-4BB2-4F7C-B200-805C3186D536}" destId="{90A4E5BC-51E8-4010-94CE-54CD1263F9C7}" srcOrd="1" destOrd="0" presId="urn:microsoft.com/office/officeart/2005/8/layout/hierarchy1"/>
    <dgm:cxn modelId="{00CE85E4-0DC5-4C9C-A9E5-8D92646EA349}" type="presParOf" srcId="{90A4E5BC-51E8-4010-94CE-54CD1263F9C7}" destId="{FA962322-66D6-4567-AD67-B1BA25FF633E}" srcOrd="0" destOrd="0" presId="urn:microsoft.com/office/officeart/2005/8/layout/hierarchy1"/>
    <dgm:cxn modelId="{3C09F716-D040-4370-8516-95B66C4D854D}" type="presParOf" srcId="{FA962322-66D6-4567-AD67-B1BA25FF633E}" destId="{C23BAC14-C7CA-458F-8A72-EC89A93CD76E}" srcOrd="0" destOrd="0" presId="urn:microsoft.com/office/officeart/2005/8/layout/hierarchy1"/>
    <dgm:cxn modelId="{D18FB103-C88B-46A7-B185-C171ABAFF4A0}" type="presParOf" srcId="{FA962322-66D6-4567-AD67-B1BA25FF633E}" destId="{75A4FB26-1362-4BC3-9162-EEEDEE64027C}" srcOrd="1" destOrd="0" presId="urn:microsoft.com/office/officeart/2005/8/layout/hierarchy1"/>
    <dgm:cxn modelId="{798C43CF-AD63-407B-B8AB-F7AC619537D1}" type="presParOf" srcId="{90A4E5BC-51E8-4010-94CE-54CD1263F9C7}" destId="{4F05A639-A2DF-486B-8AF1-457968439156}" srcOrd="1" destOrd="0" presId="urn:microsoft.com/office/officeart/2005/8/layout/hierarchy1"/>
    <dgm:cxn modelId="{FBCE0BB9-1500-4F91-BCC1-4AF5900D1927}" type="presParOf" srcId="{4F05A639-A2DF-486B-8AF1-457968439156}" destId="{6DE15174-6A2B-4CDF-BF18-BC335E81A093}" srcOrd="0" destOrd="0" presId="urn:microsoft.com/office/officeart/2005/8/layout/hierarchy1"/>
    <dgm:cxn modelId="{8B113DA0-28E6-405F-8F12-8F0FF07B132E}" type="presParOf" srcId="{4F05A639-A2DF-486B-8AF1-457968439156}" destId="{5B6ABB4B-FEE2-4542-AC1E-F282FF31B7DC}" srcOrd="1" destOrd="0" presId="urn:microsoft.com/office/officeart/2005/8/layout/hierarchy1"/>
    <dgm:cxn modelId="{CC578691-02B0-4433-A76D-B19794D04BD5}" type="presParOf" srcId="{5B6ABB4B-FEE2-4542-AC1E-F282FF31B7DC}" destId="{1FE92F1F-031A-4FC9-B11C-344DC7C76336}" srcOrd="0" destOrd="0" presId="urn:microsoft.com/office/officeart/2005/8/layout/hierarchy1"/>
    <dgm:cxn modelId="{E2EA01C7-00BF-4A43-A074-A88A9B910E1D}" type="presParOf" srcId="{1FE92F1F-031A-4FC9-B11C-344DC7C76336}" destId="{4A580C4C-10D7-4BD9-8A15-7F92625281BF}" srcOrd="0" destOrd="0" presId="urn:microsoft.com/office/officeart/2005/8/layout/hierarchy1"/>
    <dgm:cxn modelId="{FEB7D682-F56B-41D5-8533-9520DB0BB46F}" type="presParOf" srcId="{1FE92F1F-031A-4FC9-B11C-344DC7C76336}" destId="{C008F087-8227-43A0-9D5A-7C4961621FFB}" srcOrd="1" destOrd="0" presId="urn:microsoft.com/office/officeart/2005/8/layout/hierarchy1"/>
    <dgm:cxn modelId="{6E014D5E-5ABA-4E76-B5A0-B3748DF553E0}" type="presParOf" srcId="{5B6ABB4B-FEE2-4542-AC1E-F282FF31B7DC}" destId="{B23BD1A7-E106-4D51-AF6C-D6F864144A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5607B-54A9-4AB5-A079-9ED3794F5BC4}">
      <dsp:nvSpPr>
        <dsp:cNvPr id="0" name=""/>
        <dsp:cNvSpPr/>
      </dsp:nvSpPr>
      <dsp:spPr>
        <a:xfrm>
          <a:off x="5038509" y="2724914"/>
          <a:ext cx="91440" cy="507496"/>
        </a:xfrm>
        <a:custGeom>
          <a:avLst/>
          <a:gdLst/>
          <a:ahLst/>
          <a:cxnLst/>
          <a:rect l="0" t="0" r="0" b="0"/>
          <a:pathLst>
            <a:path>
              <a:moveTo>
                <a:pt x="45720" y="0"/>
              </a:moveTo>
              <a:lnTo>
                <a:pt x="4572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A99C9D-B149-4FF5-9535-BC85A3A2DFFF}">
      <dsp:nvSpPr>
        <dsp:cNvPr id="0" name=""/>
        <dsp:cNvSpPr/>
      </dsp:nvSpPr>
      <dsp:spPr>
        <a:xfrm>
          <a:off x="4017857" y="1109360"/>
          <a:ext cx="1066372" cy="507496"/>
        </a:xfrm>
        <a:custGeom>
          <a:avLst/>
          <a:gdLst/>
          <a:ahLst/>
          <a:cxnLst/>
          <a:rect l="0" t="0" r="0" b="0"/>
          <a:pathLst>
            <a:path>
              <a:moveTo>
                <a:pt x="0" y="0"/>
              </a:moveTo>
              <a:lnTo>
                <a:pt x="0" y="345843"/>
              </a:lnTo>
              <a:lnTo>
                <a:pt x="1066372" y="345843"/>
              </a:lnTo>
              <a:lnTo>
                <a:pt x="1066372" y="507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C6022-4A48-4588-B289-B65DAA47B2AE}">
      <dsp:nvSpPr>
        <dsp:cNvPr id="0" name=""/>
        <dsp:cNvSpPr/>
      </dsp:nvSpPr>
      <dsp:spPr>
        <a:xfrm>
          <a:off x="2905764" y="2724914"/>
          <a:ext cx="91440" cy="507496"/>
        </a:xfrm>
        <a:custGeom>
          <a:avLst/>
          <a:gdLst/>
          <a:ahLst/>
          <a:cxnLst/>
          <a:rect l="0" t="0" r="0" b="0"/>
          <a:pathLst>
            <a:path>
              <a:moveTo>
                <a:pt x="45720" y="0"/>
              </a:moveTo>
              <a:lnTo>
                <a:pt x="4572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22A2A-6B69-4CDD-AA19-07FEC3F7EAAD}">
      <dsp:nvSpPr>
        <dsp:cNvPr id="0" name=""/>
        <dsp:cNvSpPr/>
      </dsp:nvSpPr>
      <dsp:spPr>
        <a:xfrm>
          <a:off x="2951484" y="1109360"/>
          <a:ext cx="1066372" cy="507496"/>
        </a:xfrm>
        <a:custGeom>
          <a:avLst/>
          <a:gdLst/>
          <a:ahLst/>
          <a:cxnLst/>
          <a:rect l="0" t="0" r="0" b="0"/>
          <a:pathLst>
            <a:path>
              <a:moveTo>
                <a:pt x="1066372" y="0"/>
              </a:moveTo>
              <a:lnTo>
                <a:pt x="1066372" y="345843"/>
              </a:lnTo>
              <a:lnTo>
                <a:pt x="0" y="345843"/>
              </a:lnTo>
              <a:lnTo>
                <a:pt x="0" y="507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D7174-BDEA-4665-BF90-7C6FE38B2374}">
      <dsp:nvSpPr>
        <dsp:cNvPr id="0" name=""/>
        <dsp:cNvSpPr/>
      </dsp:nvSpPr>
      <dsp:spPr>
        <a:xfrm>
          <a:off x="3145370" y="1303"/>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693B0-2363-47EB-8A9C-82E8AAD5705F}">
      <dsp:nvSpPr>
        <dsp:cNvPr id="0" name=""/>
        <dsp:cNvSpPr/>
      </dsp:nvSpPr>
      <dsp:spPr>
        <a:xfrm>
          <a:off x="3339256" y="185494"/>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Polymorphism</a:t>
          </a:r>
        </a:p>
      </dsp:txBody>
      <dsp:txXfrm>
        <a:off x="3371710" y="217948"/>
        <a:ext cx="1680064" cy="1043149"/>
      </dsp:txXfrm>
    </dsp:sp>
    <dsp:sp modelId="{532C2307-40E1-4908-AC3D-17FA65F7B133}">
      <dsp:nvSpPr>
        <dsp:cNvPr id="0" name=""/>
        <dsp:cNvSpPr/>
      </dsp:nvSpPr>
      <dsp:spPr>
        <a:xfrm>
          <a:off x="2078998"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C11E5E-462C-4AE6-92F2-230E943E13D6}">
      <dsp:nvSpPr>
        <dsp:cNvPr id="0" name=""/>
        <dsp:cNvSpPr/>
      </dsp:nvSpPr>
      <dsp:spPr>
        <a:xfrm>
          <a:off x="2272884"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Compile time/Early binding</a:t>
          </a:r>
        </a:p>
      </dsp:txBody>
      <dsp:txXfrm>
        <a:off x="2305338" y="1833502"/>
        <a:ext cx="1680064" cy="1043149"/>
      </dsp:txXfrm>
    </dsp:sp>
    <dsp:sp modelId="{62A332C5-704C-45DC-87F2-E08A972D76E3}">
      <dsp:nvSpPr>
        <dsp:cNvPr id="0" name=""/>
        <dsp:cNvSpPr/>
      </dsp:nvSpPr>
      <dsp:spPr>
        <a:xfrm>
          <a:off x="2078998" y="3232410"/>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009B5-FA51-42AC-8B78-7C2ED75C8581}">
      <dsp:nvSpPr>
        <dsp:cNvPr id="0" name=""/>
        <dsp:cNvSpPr/>
      </dsp:nvSpPr>
      <dsp:spPr>
        <a:xfrm>
          <a:off x="2272884" y="3416602"/>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Overloading</a:t>
          </a:r>
        </a:p>
      </dsp:txBody>
      <dsp:txXfrm>
        <a:off x="2305338" y="3449056"/>
        <a:ext cx="1680064" cy="1043149"/>
      </dsp:txXfrm>
    </dsp:sp>
    <dsp:sp modelId="{9241693D-70D6-4B2A-BED9-EC94E50C32CB}">
      <dsp:nvSpPr>
        <dsp:cNvPr id="0" name=""/>
        <dsp:cNvSpPr/>
      </dsp:nvSpPr>
      <dsp:spPr>
        <a:xfrm>
          <a:off x="4211742"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C9A14B-8F12-48C1-801B-E9B9075093D6}">
      <dsp:nvSpPr>
        <dsp:cNvPr id="0" name=""/>
        <dsp:cNvSpPr/>
      </dsp:nvSpPr>
      <dsp:spPr>
        <a:xfrm>
          <a:off x="4405628"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Run time/Late binding</a:t>
          </a:r>
        </a:p>
      </dsp:txBody>
      <dsp:txXfrm>
        <a:off x="4438082" y="1833502"/>
        <a:ext cx="1680064" cy="1043149"/>
      </dsp:txXfrm>
    </dsp:sp>
    <dsp:sp modelId="{B9B09887-1F45-4701-AE46-88AA2A5C0F0F}">
      <dsp:nvSpPr>
        <dsp:cNvPr id="0" name=""/>
        <dsp:cNvSpPr/>
      </dsp:nvSpPr>
      <dsp:spPr>
        <a:xfrm>
          <a:off x="4211742" y="3232410"/>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FE88A4-654A-451E-9B07-50C447729D2D}">
      <dsp:nvSpPr>
        <dsp:cNvPr id="0" name=""/>
        <dsp:cNvSpPr/>
      </dsp:nvSpPr>
      <dsp:spPr>
        <a:xfrm>
          <a:off x="4405628" y="3416602"/>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Overriding</a:t>
          </a:r>
        </a:p>
      </dsp:txBody>
      <dsp:txXfrm>
        <a:off x="4438082" y="3449056"/>
        <a:ext cx="1680064" cy="1043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15C2F-8762-42D5-95A2-D12F282855C6}">
      <dsp:nvSpPr>
        <dsp:cNvPr id="0" name=""/>
        <dsp:cNvSpPr/>
      </dsp:nvSpPr>
      <dsp:spPr>
        <a:xfrm>
          <a:off x="3724861" y="1632117"/>
          <a:ext cx="3450321" cy="790338"/>
        </a:xfrm>
        <a:custGeom>
          <a:avLst/>
          <a:gdLst/>
          <a:ahLst/>
          <a:cxnLst/>
          <a:rect l="0" t="0" r="0" b="0"/>
          <a:pathLst>
            <a:path>
              <a:moveTo>
                <a:pt x="0" y="0"/>
              </a:moveTo>
              <a:lnTo>
                <a:pt x="0" y="630864"/>
              </a:lnTo>
              <a:lnTo>
                <a:pt x="3450321" y="630864"/>
              </a:lnTo>
              <a:lnTo>
                <a:pt x="3450321"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E1973-F9BD-4FC6-B9D2-C3FBB3207737}">
      <dsp:nvSpPr>
        <dsp:cNvPr id="0" name=""/>
        <dsp:cNvSpPr/>
      </dsp:nvSpPr>
      <dsp:spPr>
        <a:xfrm>
          <a:off x="3724861" y="1632117"/>
          <a:ext cx="1346308" cy="790338"/>
        </a:xfrm>
        <a:custGeom>
          <a:avLst/>
          <a:gdLst/>
          <a:ahLst/>
          <a:cxnLst/>
          <a:rect l="0" t="0" r="0" b="0"/>
          <a:pathLst>
            <a:path>
              <a:moveTo>
                <a:pt x="0" y="0"/>
              </a:moveTo>
              <a:lnTo>
                <a:pt x="0" y="630864"/>
              </a:lnTo>
              <a:lnTo>
                <a:pt x="1346308" y="630864"/>
              </a:lnTo>
              <a:lnTo>
                <a:pt x="1346308"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61C78-1935-49BC-8415-FE70910F1717}">
      <dsp:nvSpPr>
        <dsp:cNvPr id="0" name=""/>
        <dsp:cNvSpPr/>
      </dsp:nvSpPr>
      <dsp:spPr>
        <a:xfrm>
          <a:off x="2967156" y="1632117"/>
          <a:ext cx="757704" cy="790338"/>
        </a:xfrm>
        <a:custGeom>
          <a:avLst/>
          <a:gdLst/>
          <a:ahLst/>
          <a:cxnLst/>
          <a:rect l="0" t="0" r="0" b="0"/>
          <a:pathLst>
            <a:path>
              <a:moveTo>
                <a:pt x="757704" y="0"/>
              </a:moveTo>
              <a:lnTo>
                <a:pt x="757704" y="630864"/>
              </a:lnTo>
              <a:lnTo>
                <a:pt x="0" y="630864"/>
              </a:lnTo>
              <a:lnTo>
                <a:pt x="0"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4C25E4-BECB-479F-A58C-557AAD8AE45E}">
      <dsp:nvSpPr>
        <dsp:cNvPr id="0" name=""/>
        <dsp:cNvSpPr/>
      </dsp:nvSpPr>
      <dsp:spPr>
        <a:xfrm>
          <a:off x="863143" y="1632117"/>
          <a:ext cx="2861717" cy="790338"/>
        </a:xfrm>
        <a:custGeom>
          <a:avLst/>
          <a:gdLst/>
          <a:ahLst/>
          <a:cxnLst/>
          <a:rect l="0" t="0" r="0" b="0"/>
          <a:pathLst>
            <a:path>
              <a:moveTo>
                <a:pt x="2861717" y="0"/>
              </a:moveTo>
              <a:lnTo>
                <a:pt x="2861717" y="630864"/>
              </a:lnTo>
              <a:lnTo>
                <a:pt x="0" y="630864"/>
              </a:lnTo>
              <a:lnTo>
                <a:pt x="0"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B30342-C254-40D8-831B-6B05623B542A}">
      <dsp:nvSpPr>
        <dsp:cNvPr id="0" name=""/>
        <dsp:cNvSpPr/>
      </dsp:nvSpPr>
      <dsp:spPr>
        <a:xfrm>
          <a:off x="2864128" y="53898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B5FD0-0CF9-4A57-BD7C-9A3C62079D5C}">
      <dsp:nvSpPr>
        <dsp:cNvPr id="0" name=""/>
        <dsp:cNvSpPr/>
      </dsp:nvSpPr>
      <dsp:spPr>
        <a:xfrm>
          <a:off x="3055402" y="72069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Overloading</a:t>
          </a:r>
        </a:p>
      </dsp:txBody>
      <dsp:txXfrm>
        <a:off x="3087419" y="752713"/>
        <a:ext cx="1657431" cy="1029096"/>
      </dsp:txXfrm>
    </dsp:sp>
    <dsp:sp modelId="{F9FB237F-6065-46B8-9965-D91EF2559C10}">
      <dsp:nvSpPr>
        <dsp:cNvPr id="0" name=""/>
        <dsp:cNvSpPr/>
      </dsp:nvSpPr>
      <dsp:spPr>
        <a:xfrm>
          <a:off x="2411"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933E8-706B-4141-B8AD-F9E33B2B9C9C}">
      <dsp:nvSpPr>
        <dsp:cNvPr id="0" name=""/>
        <dsp:cNvSpPr/>
      </dsp:nvSpPr>
      <dsp:spPr>
        <a:xfrm>
          <a:off x="193684"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Constructor Overloading</a:t>
          </a:r>
        </a:p>
      </dsp:txBody>
      <dsp:txXfrm>
        <a:off x="225701" y="2636183"/>
        <a:ext cx="1657431" cy="1029096"/>
      </dsp:txXfrm>
    </dsp:sp>
    <dsp:sp modelId="{3C0150C7-610A-47FA-9983-0546A4ED00A6}">
      <dsp:nvSpPr>
        <dsp:cNvPr id="0" name=""/>
        <dsp:cNvSpPr/>
      </dsp:nvSpPr>
      <dsp:spPr>
        <a:xfrm>
          <a:off x="2106423"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BA93F8-7C65-4372-BD31-3A63E2DFBA24}">
      <dsp:nvSpPr>
        <dsp:cNvPr id="0" name=""/>
        <dsp:cNvSpPr/>
      </dsp:nvSpPr>
      <dsp:spPr>
        <a:xfrm>
          <a:off x="2297697"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Function Overloading</a:t>
          </a:r>
        </a:p>
      </dsp:txBody>
      <dsp:txXfrm>
        <a:off x="2329714" y="2636183"/>
        <a:ext cx="1657431" cy="1029096"/>
      </dsp:txXfrm>
    </dsp:sp>
    <dsp:sp modelId="{B4971973-9573-490F-B10C-85B9D2395E8A}">
      <dsp:nvSpPr>
        <dsp:cNvPr id="0" name=""/>
        <dsp:cNvSpPr/>
      </dsp:nvSpPr>
      <dsp:spPr>
        <a:xfrm>
          <a:off x="4210436"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47B6D-7496-4FB7-A9F4-49A0E6823E52}">
      <dsp:nvSpPr>
        <dsp:cNvPr id="0" name=""/>
        <dsp:cNvSpPr/>
      </dsp:nvSpPr>
      <dsp:spPr>
        <a:xfrm>
          <a:off x="4401710"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Operator Overloading</a:t>
          </a:r>
        </a:p>
      </dsp:txBody>
      <dsp:txXfrm>
        <a:off x="4433727" y="2636183"/>
        <a:ext cx="1657431" cy="1029096"/>
      </dsp:txXfrm>
    </dsp:sp>
    <dsp:sp modelId="{86369450-A87F-4FAC-B099-D997168A828E}">
      <dsp:nvSpPr>
        <dsp:cNvPr id="0" name=""/>
        <dsp:cNvSpPr/>
      </dsp:nvSpPr>
      <dsp:spPr>
        <a:xfrm>
          <a:off x="6314449"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BB788-D396-4160-889A-B5F0821D395C}">
      <dsp:nvSpPr>
        <dsp:cNvPr id="0" name=""/>
        <dsp:cNvSpPr/>
      </dsp:nvSpPr>
      <dsp:spPr>
        <a:xfrm>
          <a:off x="6505723"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Templates</a:t>
          </a:r>
        </a:p>
      </dsp:txBody>
      <dsp:txXfrm>
        <a:off x="6537740" y="2636183"/>
        <a:ext cx="1657431" cy="102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15174-6A2B-4CDF-BF18-BC335E81A093}">
      <dsp:nvSpPr>
        <dsp:cNvPr id="0" name=""/>
        <dsp:cNvSpPr/>
      </dsp:nvSpPr>
      <dsp:spPr>
        <a:xfrm>
          <a:off x="3972137" y="2724914"/>
          <a:ext cx="91440" cy="507496"/>
        </a:xfrm>
        <a:custGeom>
          <a:avLst/>
          <a:gdLst/>
          <a:ahLst/>
          <a:cxnLst/>
          <a:rect l="0" t="0" r="0" b="0"/>
          <a:pathLst>
            <a:path>
              <a:moveTo>
                <a:pt x="45720" y="0"/>
              </a:moveTo>
              <a:lnTo>
                <a:pt x="4572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4DDCD8-6D39-4CAB-9CA0-319DE07D1067}">
      <dsp:nvSpPr>
        <dsp:cNvPr id="0" name=""/>
        <dsp:cNvSpPr/>
      </dsp:nvSpPr>
      <dsp:spPr>
        <a:xfrm>
          <a:off x="3972137" y="1109360"/>
          <a:ext cx="91440" cy="507496"/>
        </a:xfrm>
        <a:custGeom>
          <a:avLst/>
          <a:gdLst/>
          <a:ahLst/>
          <a:cxnLst/>
          <a:rect l="0" t="0" r="0" b="0"/>
          <a:pathLst>
            <a:path>
              <a:moveTo>
                <a:pt x="45720" y="0"/>
              </a:moveTo>
              <a:lnTo>
                <a:pt x="45720" y="507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73215-D8EB-4B60-8AE3-446A499720CE}">
      <dsp:nvSpPr>
        <dsp:cNvPr id="0" name=""/>
        <dsp:cNvSpPr/>
      </dsp:nvSpPr>
      <dsp:spPr>
        <a:xfrm>
          <a:off x="3145370" y="1303"/>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1CB289-D10F-49B5-A46F-E86899044EA7}">
      <dsp:nvSpPr>
        <dsp:cNvPr id="0" name=""/>
        <dsp:cNvSpPr/>
      </dsp:nvSpPr>
      <dsp:spPr>
        <a:xfrm>
          <a:off x="3339256" y="185494"/>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Overriding</a:t>
          </a:r>
        </a:p>
      </dsp:txBody>
      <dsp:txXfrm>
        <a:off x="3371710" y="217948"/>
        <a:ext cx="1680064" cy="1043149"/>
      </dsp:txXfrm>
    </dsp:sp>
    <dsp:sp modelId="{C23BAC14-C7CA-458F-8A72-EC89A93CD76E}">
      <dsp:nvSpPr>
        <dsp:cNvPr id="0" name=""/>
        <dsp:cNvSpPr/>
      </dsp:nvSpPr>
      <dsp:spPr>
        <a:xfrm>
          <a:off x="3145370"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FB26-1362-4BC3-9162-EEEDEE64027C}">
      <dsp:nvSpPr>
        <dsp:cNvPr id="0" name=""/>
        <dsp:cNvSpPr/>
      </dsp:nvSpPr>
      <dsp:spPr>
        <a:xfrm>
          <a:off x="3339256"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Function overriding</a:t>
          </a:r>
        </a:p>
      </dsp:txBody>
      <dsp:txXfrm>
        <a:off x="3371710" y="1833502"/>
        <a:ext cx="1680064" cy="1043149"/>
      </dsp:txXfrm>
    </dsp:sp>
    <dsp:sp modelId="{4A580C4C-10D7-4BD9-8A15-7F92625281BF}">
      <dsp:nvSpPr>
        <dsp:cNvPr id="0" name=""/>
        <dsp:cNvSpPr/>
      </dsp:nvSpPr>
      <dsp:spPr>
        <a:xfrm>
          <a:off x="3145370" y="3232410"/>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08F087-8227-43A0-9D5A-7C4961621FFB}">
      <dsp:nvSpPr>
        <dsp:cNvPr id="0" name=""/>
        <dsp:cNvSpPr/>
      </dsp:nvSpPr>
      <dsp:spPr>
        <a:xfrm>
          <a:off x="3339256" y="3416602"/>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Virtual function</a:t>
          </a:r>
        </a:p>
      </dsp:txBody>
      <dsp:txXfrm>
        <a:off x="3371710" y="3449056"/>
        <a:ext cx="1680064" cy="10431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A790C9-A4EF-4A1E-A706-AA33E9BBD820}"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A790C9-A4EF-4A1E-A706-AA33E9BBD820}"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A790C9-A4EF-4A1E-A706-AA33E9BBD820}"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A790C9-A4EF-4A1E-A706-AA33E9BBD820}"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790C9-A4EF-4A1E-A706-AA33E9BBD820}"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A790C9-A4EF-4A1E-A706-AA33E9BBD820}"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A790C9-A4EF-4A1E-A706-AA33E9BBD820}"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790C9-A4EF-4A1E-A706-AA33E9BBD820}"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790C9-A4EF-4A1E-A706-AA33E9BBD820}"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790C9-A4EF-4A1E-A706-AA33E9BBD820}"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790C9-A4EF-4A1E-A706-AA33E9BBD820}"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790C9-A4EF-4A1E-A706-AA33E9BBD820}"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1D3D6-6093-4B05-9252-3614077B5F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overflow.com/questions/5365689/c-overload-static-function-with-non-static-fun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a:solidFill>
                  <a:srgbClr val="0070C0"/>
                </a:solidFill>
              </a:rPr>
              <a:t>Week 8 </a:t>
            </a:r>
            <a:r>
              <a:rPr lang="en-US" sz="4000" b="1" dirty="0">
                <a:solidFill>
                  <a:srgbClr val="0070C0"/>
                </a:solidFill>
              </a:rPr>
              <a:t>| </a:t>
            </a:r>
            <a:r>
              <a:rPr lang="en-US" sz="4000" b="1"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buNone/>
            </a:pPr>
            <a:r>
              <a:rPr lang="en-US" b="1" dirty="0"/>
              <a:t> void findPerson(string name) { . . . }</a:t>
            </a:r>
          </a:p>
          <a:p>
            <a:pPr>
              <a:buNone/>
            </a:pPr>
            <a:endParaRPr lang="en-US" b="1" dirty="0"/>
          </a:p>
          <a:p>
            <a:pPr>
              <a:buNone/>
            </a:pPr>
            <a:r>
              <a:rPr lang="en-US" b="1" dirty="0"/>
              <a:t> void findPerson(</a:t>
            </a:r>
            <a:r>
              <a:rPr lang="en-US" b="1" dirty="0" err="1"/>
              <a:t>int</a:t>
            </a:r>
            <a:r>
              <a:rPr lang="en-US" b="1" dirty="0"/>
              <a:t> ID) {  . . . }</a:t>
            </a:r>
          </a:p>
          <a:p>
            <a:pPr>
              <a:buNone/>
            </a:pPr>
            <a:endParaRPr lang="en-US" b="1" dirty="0"/>
          </a:p>
          <a:p>
            <a:pPr>
              <a:buNone/>
            </a:pPr>
            <a:r>
              <a:rPr lang="en-US" b="1" dirty="0"/>
              <a:t> void findPerson(int ID, string </a:t>
            </a:r>
            <a:r>
              <a:rPr lang="en-US" b="1" dirty="0" err="1"/>
              <a:t>addr</a:t>
            </a:r>
            <a:r>
              <a:rPr lang="en-US" b="1" dirty="0"/>
              <a:t>)  { . . . }</a:t>
            </a:r>
          </a:p>
          <a:p>
            <a:pPr>
              <a:buNone/>
            </a:pPr>
            <a:endParaRPr lang="en-US" b="1" dirty="0"/>
          </a:p>
          <a:p>
            <a:pPr>
              <a:buNone/>
            </a:pPr>
            <a:r>
              <a:rPr lang="en-US" b="1" dirty="0"/>
              <a:t> void findPerson(string </a:t>
            </a:r>
            <a:r>
              <a:rPr lang="en-US" b="1" dirty="0" err="1"/>
              <a:t>addr</a:t>
            </a:r>
            <a:r>
              <a:rPr lang="en-US" b="1" dirty="0"/>
              <a:t>, int ID) { . . .  }</a:t>
            </a:r>
          </a:p>
          <a:p>
            <a:pPr>
              <a:buNone/>
            </a:pPr>
            <a:endParaRPr lang="en-US" b="1" dirty="0"/>
          </a:p>
          <a:p>
            <a:pPr>
              <a:buNone/>
            </a:pPr>
            <a:r>
              <a:rPr lang="en-US" i="1" dirty="0"/>
              <a:t>All of above are valid overloaded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b="1" dirty="0"/>
              <a:t> void </a:t>
            </a:r>
            <a:r>
              <a:rPr lang="en-US" b="1" dirty="0" err="1"/>
              <a:t>showVal</a:t>
            </a:r>
            <a:r>
              <a:rPr lang="en-US" b="1" dirty="0"/>
              <a:t>(int a)</a:t>
            </a:r>
          </a:p>
          <a:p>
            <a:pPr>
              <a:buNone/>
            </a:pPr>
            <a:r>
              <a:rPr lang="en-US" b="1" dirty="0"/>
              <a:t>{  cout &lt;&lt; a;  }</a:t>
            </a:r>
          </a:p>
          <a:p>
            <a:pPr>
              <a:buNone/>
            </a:pPr>
            <a:endParaRPr lang="en-US" b="1" dirty="0"/>
          </a:p>
          <a:p>
            <a:pPr>
              <a:buNone/>
            </a:pPr>
            <a:r>
              <a:rPr lang="en-US" b="1" dirty="0"/>
              <a:t> void showVal(char a)</a:t>
            </a:r>
          </a:p>
          <a:p>
            <a:pPr>
              <a:buNone/>
            </a:pPr>
            <a:r>
              <a:rPr lang="en-US" b="1" dirty="0"/>
              <a:t>{  cout &lt;&lt; a;  }</a:t>
            </a:r>
          </a:p>
          <a:p>
            <a:pPr>
              <a:buNone/>
            </a:pPr>
            <a:endParaRPr lang="en-US" b="1" dirty="0"/>
          </a:p>
          <a:p>
            <a:pPr>
              <a:buNone/>
            </a:pPr>
            <a:r>
              <a:rPr lang="en-US" b="1" dirty="0"/>
              <a:t> void showVal(float a)</a:t>
            </a:r>
          </a:p>
          <a:p>
            <a:pPr>
              <a:buNone/>
            </a:pPr>
            <a:r>
              <a:rPr lang="en-US" b="1" dirty="0"/>
              <a:t>{  cout &lt;&lt; a;  } </a:t>
            </a:r>
          </a:p>
        </p:txBody>
      </p:sp>
      <p:cxnSp>
        <p:nvCxnSpPr>
          <p:cNvPr id="5" name="Straight Connector 4"/>
          <p:cNvCxnSpPr/>
          <p:nvPr/>
        </p:nvCxnSpPr>
        <p:spPr>
          <a:xfrm rot="16200000" flipH="1">
            <a:off x="2210594" y="3961606"/>
            <a:ext cx="47244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29200" y="1600200"/>
            <a:ext cx="3505200" cy="3046988"/>
          </a:xfrm>
          <a:prstGeom prst="rect">
            <a:avLst/>
          </a:prstGeom>
          <a:noFill/>
        </p:spPr>
        <p:txBody>
          <a:bodyPr wrap="square" rtlCol="0">
            <a:spAutoFit/>
          </a:bodyPr>
          <a:lstStyle/>
          <a:p>
            <a:r>
              <a:rPr lang="en-US" sz="3200" b="1" dirty="0"/>
              <a:t>int main()</a:t>
            </a:r>
          </a:p>
          <a:p>
            <a:r>
              <a:rPr lang="en-US" sz="3200" b="1" dirty="0"/>
              <a:t>{</a:t>
            </a:r>
          </a:p>
          <a:p>
            <a:r>
              <a:rPr lang="en-US" sz="3200" b="1" dirty="0"/>
              <a:t> 	showVal(‘M’);</a:t>
            </a:r>
          </a:p>
          <a:p>
            <a:r>
              <a:rPr lang="en-US" sz="3200" b="1" dirty="0"/>
              <a:t>	showVal(20);</a:t>
            </a:r>
          </a:p>
          <a:p>
            <a:r>
              <a:rPr lang="en-US" sz="3200" b="1" dirty="0"/>
              <a:t>	showVal(3.5);</a:t>
            </a:r>
          </a:p>
          <a:p>
            <a:r>
              <a:rPr lang="en-US" sz="3200" b="1"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123C-5791-403C-AB25-CBA5F879B229}"/>
              </a:ext>
            </a:extLst>
          </p:cNvPr>
          <p:cNvSpPr>
            <a:spLocks noGrp="1"/>
          </p:cNvSpPr>
          <p:nvPr>
            <p:ph type="title"/>
          </p:nvPr>
        </p:nvSpPr>
        <p:spPr/>
        <p:txBody>
          <a:bodyPr>
            <a:normAutofit fontScale="90000"/>
          </a:bodyPr>
          <a:lstStyle/>
          <a:p>
            <a:r>
              <a:rPr lang="en-US" dirty="0"/>
              <a:t>Can we overload a function on const and non const keyword?</a:t>
            </a:r>
          </a:p>
        </p:txBody>
      </p:sp>
      <p:sp>
        <p:nvSpPr>
          <p:cNvPr id="3" name="Content Placeholder 2">
            <a:extLst>
              <a:ext uri="{FF2B5EF4-FFF2-40B4-BE49-F238E27FC236}">
                <a16:creationId xmlns:a16="http://schemas.microsoft.com/office/drawing/2014/main" id="{88F877B2-C15B-4B0D-8F0B-FF3B1B1FE2F2}"/>
              </a:ext>
            </a:extLst>
          </p:cNvPr>
          <p:cNvSpPr>
            <a:spLocks noGrp="1"/>
          </p:cNvSpPr>
          <p:nvPr>
            <p:ph idx="1"/>
          </p:nvPr>
        </p:nvSpPr>
        <p:spPr/>
        <p:txBody>
          <a:bodyPr>
            <a:normAutofit fontScale="92500" lnSpcReduction="10000"/>
          </a:bodyPr>
          <a:lstStyle/>
          <a:p>
            <a:pPr marL="347472" algn="l" rtl="0" latinLnBrk="0">
              <a:spcBef>
                <a:spcPts val="768"/>
              </a:spcBef>
              <a:spcAft>
                <a:spcPts val="0"/>
              </a:spcAft>
            </a:pPr>
            <a:r>
              <a:rPr lang="en-US" b="0" i="1" dirty="0">
                <a:solidFill>
                  <a:srgbClr val="000000"/>
                </a:solidFill>
                <a:effectLst/>
                <a:latin typeface="Calibri" panose="020F0502020204030204" pitchFamily="34" charset="0"/>
              </a:rPr>
              <a:t>A const member function can be overloaded with a non-const version. The compiler chooses which overloaded member function to use based on the object on which the function is invoked. If the object is </a:t>
            </a:r>
            <a:r>
              <a:rPr lang="en-US" b="0" i="1" dirty="0" err="1">
                <a:solidFill>
                  <a:srgbClr val="000000"/>
                </a:solidFill>
                <a:effectLst/>
                <a:latin typeface="Calibri" panose="020F0502020204030204" pitchFamily="34" charset="0"/>
              </a:rPr>
              <a:t>const,the</a:t>
            </a:r>
            <a:r>
              <a:rPr lang="en-US" b="0" i="1" dirty="0">
                <a:solidFill>
                  <a:srgbClr val="000000"/>
                </a:solidFill>
                <a:effectLst/>
                <a:latin typeface="Calibri" panose="020F0502020204030204" pitchFamily="34" charset="0"/>
              </a:rPr>
              <a:t> compiler   uses the const version. If the object is not const, the compiler uses the non-const version.</a:t>
            </a:r>
            <a:endParaRPr lang="en-US" b="0" i="0" dirty="0">
              <a:solidFill>
                <a:srgbClr val="222222"/>
              </a:solidFill>
              <a:effectLst/>
              <a:latin typeface="Arial" panose="020B0604020202020204" pitchFamily="34" charset="0"/>
            </a:endParaRPr>
          </a:p>
          <a:p>
            <a:pPr marL="0" indent="0" algn="l" rtl="0" latinLnBrk="0">
              <a:spcBef>
                <a:spcPts val="768"/>
              </a:spcBef>
              <a:spcAft>
                <a:spcPts val="0"/>
              </a:spcAft>
            </a:pPr>
            <a:r>
              <a:rPr lang="en-US" b="0" i="1" dirty="0" err="1">
                <a:solidFill>
                  <a:srgbClr val="000000"/>
                </a:solidFill>
                <a:effectLst/>
                <a:latin typeface="Calibri" panose="020F0502020204030204" pitchFamily="34" charset="0"/>
              </a:rPr>
              <a:t>Note:Invoking</a:t>
            </a:r>
            <a:r>
              <a:rPr lang="en-US" b="0" i="1" dirty="0">
                <a:solidFill>
                  <a:srgbClr val="000000"/>
                </a:solidFill>
                <a:effectLst/>
                <a:latin typeface="Calibri" panose="020F0502020204030204" pitchFamily="34" charset="0"/>
              </a:rPr>
              <a:t> a non-const member function on a const object is a compilation error</a:t>
            </a:r>
            <a:endParaRPr lang="en-US" b="0" i="0"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56012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736F-D763-49B7-8932-73FFF57E2B44}"/>
              </a:ext>
            </a:extLst>
          </p:cNvPr>
          <p:cNvSpPr>
            <a:spLocks noGrp="1"/>
          </p:cNvSpPr>
          <p:nvPr>
            <p:ph type="title"/>
          </p:nvPr>
        </p:nvSpPr>
        <p:spPr/>
        <p:txBody>
          <a:bodyPr/>
          <a:lstStyle/>
          <a:p>
            <a:r>
              <a:rPr lang="en-US" dirty="0"/>
              <a:t>Example</a:t>
            </a:r>
            <a:endParaRPr lang="x-none" dirty="0"/>
          </a:p>
        </p:txBody>
      </p:sp>
      <p:sp>
        <p:nvSpPr>
          <p:cNvPr id="3" name="Content Placeholder 2">
            <a:extLst>
              <a:ext uri="{FF2B5EF4-FFF2-40B4-BE49-F238E27FC236}">
                <a16:creationId xmlns:a16="http://schemas.microsoft.com/office/drawing/2014/main" id="{90B31D5C-B893-4493-A76B-41BAF024E259}"/>
              </a:ext>
            </a:extLst>
          </p:cNvPr>
          <p:cNvSpPr>
            <a:spLocks noGrp="1"/>
          </p:cNvSpPr>
          <p:nvPr>
            <p:ph idx="1"/>
          </p:nvPr>
        </p:nvSpPr>
        <p:spPr/>
        <p:txBody>
          <a:bodyPr>
            <a:normAutofit fontScale="25000" lnSpcReduction="20000"/>
          </a:bodyPr>
          <a:lstStyle/>
          <a:p>
            <a:pPr marL="0" indent="0">
              <a:buNone/>
            </a:pPr>
            <a:r>
              <a:rPr lang="en-US" sz="4800" dirty="0"/>
              <a:t>#include&lt;iostream&gt;</a:t>
            </a:r>
          </a:p>
          <a:p>
            <a:pPr marL="0" indent="0">
              <a:buNone/>
            </a:pPr>
            <a:r>
              <a:rPr lang="en-US" sz="4800" dirty="0"/>
              <a:t>using namespace std;</a:t>
            </a:r>
          </a:p>
          <a:p>
            <a:pPr marL="0" indent="0">
              <a:buNone/>
            </a:pPr>
            <a:endParaRPr lang="en-US" sz="4800" dirty="0"/>
          </a:p>
          <a:p>
            <a:pPr marL="0" indent="0">
              <a:buNone/>
            </a:pPr>
            <a:r>
              <a:rPr lang="en-US" sz="4800" dirty="0"/>
              <a:t>class Test</a:t>
            </a:r>
          </a:p>
          <a:p>
            <a:pPr marL="0" indent="0">
              <a:buNone/>
            </a:pPr>
            <a:r>
              <a:rPr lang="en-US" sz="4800" dirty="0"/>
              <a:t>{</a:t>
            </a:r>
          </a:p>
          <a:p>
            <a:pPr marL="0" indent="0">
              <a:buNone/>
            </a:pPr>
            <a:r>
              <a:rPr lang="en-US" sz="4800" dirty="0"/>
              <a:t>protected:</a:t>
            </a:r>
          </a:p>
          <a:p>
            <a:pPr marL="0" indent="0">
              <a:buNone/>
            </a:pPr>
            <a:r>
              <a:rPr lang="en-US" sz="4800" dirty="0"/>
              <a:t>	int x;</a:t>
            </a:r>
          </a:p>
          <a:p>
            <a:pPr marL="0" indent="0">
              <a:buNone/>
            </a:pPr>
            <a:r>
              <a:rPr lang="en-US" sz="4800" dirty="0"/>
              <a:t>public:</a:t>
            </a:r>
          </a:p>
          <a:p>
            <a:pPr marL="0" indent="0">
              <a:buNone/>
            </a:pPr>
            <a:r>
              <a:rPr lang="en-US" sz="4800" dirty="0"/>
              <a:t>	Test (int </a:t>
            </a:r>
            <a:r>
              <a:rPr lang="en-US" sz="4800" dirty="0" err="1"/>
              <a:t>i</a:t>
            </a:r>
            <a:r>
              <a:rPr lang="en-US" sz="4800" dirty="0"/>
              <a:t>):x(</a:t>
            </a:r>
            <a:r>
              <a:rPr lang="en-US" sz="4800" dirty="0" err="1"/>
              <a:t>i</a:t>
            </a:r>
            <a:r>
              <a:rPr lang="en-US" sz="4800" dirty="0"/>
              <a:t>) { }</a:t>
            </a:r>
          </a:p>
          <a:p>
            <a:pPr marL="0" indent="0">
              <a:buNone/>
            </a:pPr>
            <a:r>
              <a:rPr lang="en-US" sz="4800" dirty="0"/>
              <a:t>	void fun() const</a:t>
            </a:r>
          </a:p>
          <a:p>
            <a:pPr marL="0" indent="0">
              <a:buNone/>
            </a:pPr>
            <a:r>
              <a:rPr lang="en-US" sz="4800" dirty="0"/>
              <a:t>	{</a:t>
            </a:r>
          </a:p>
          <a:p>
            <a:pPr marL="0" indent="0">
              <a:buNone/>
            </a:pPr>
            <a:r>
              <a:rPr lang="en-US" sz="4800" dirty="0"/>
              <a:t>		</a:t>
            </a:r>
            <a:r>
              <a:rPr lang="en-US" sz="4800" dirty="0" err="1"/>
              <a:t>cout</a:t>
            </a:r>
            <a:r>
              <a:rPr lang="en-US" sz="4800" dirty="0"/>
              <a:t> &lt;&lt; "fun() const called " &lt;&lt; </a:t>
            </a:r>
            <a:r>
              <a:rPr lang="en-US" sz="4800" dirty="0" err="1"/>
              <a:t>endl</a:t>
            </a:r>
            <a:r>
              <a:rPr lang="en-US" sz="4800" dirty="0"/>
              <a:t>;</a:t>
            </a:r>
          </a:p>
          <a:p>
            <a:pPr marL="0" indent="0">
              <a:buNone/>
            </a:pPr>
            <a:r>
              <a:rPr lang="en-US" sz="4800" dirty="0"/>
              <a:t>	}</a:t>
            </a:r>
          </a:p>
          <a:p>
            <a:pPr marL="0" indent="0">
              <a:buNone/>
            </a:pPr>
            <a:r>
              <a:rPr lang="en-US" sz="4800" dirty="0"/>
              <a:t>	void fun()</a:t>
            </a:r>
          </a:p>
          <a:p>
            <a:pPr marL="0" indent="0">
              <a:buNone/>
            </a:pPr>
            <a:r>
              <a:rPr lang="en-US" sz="4800" dirty="0"/>
              <a:t>	{</a:t>
            </a:r>
          </a:p>
          <a:p>
            <a:pPr marL="0" indent="0">
              <a:buNone/>
            </a:pPr>
            <a:r>
              <a:rPr lang="en-US" sz="4800" dirty="0"/>
              <a:t>		</a:t>
            </a:r>
            <a:r>
              <a:rPr lang="en-US" sz="4800" dirty="0" err="1"/>
              <a:t>cout</a:t>
            </a:r>
            <a:r>
              <a:rPr lang="en-US" sz="4800" dirty="0"/>
              <a:t> &lt;&lt; "fun() called " &lt;&lt; </a:t>
            </a:r>
            <a:r>
              <a:rPr lang="en-US" sz="4800" dirty="0" err="1"/>
              <a:t>endl</a:t>
            </a:r>
            <a:r>
              <a:rPr lang="en-US" sz="4800" dirty="0"/>
              <a:t>;</a:t>
            </a:r>
          </a:p>
          <a:p>
            <a:pPr marL="0" indent="0">
              <a:buNone/>
            </a:pPr>
            <a:r>
              <a:rPr lang="en-US" sz="4800" dirty="0"/>
              <a:t>	}</a:t>
            </a:r>
          </a:p>
          <a:p>
            <a:pPr marL="0" indent="0">
              <a:buNone/>
            </a:pPr>
            <a:r>
              <a:rPr lang="en-US" sz="4800" dirty="0"/>
              <a:t>};</a:t>
            </a:r>
          </a:p>
          <a:p>
            <a:pPr marL="0" indent="0">
              <a:buNone/>
            </a:pPr>
            <a:endParaRPr lang="en-US" sz="4800" dirty="0"/>
          </a:p>
          <a:p>
            <a:pPr marL="0" indent="0">
              <a:buNone/>
            </a:pPr>
            <a:r>
              <a:rPr lang="en-US" sz="4800" dirty="0"/>
              <a:t>int main()</a:t>
            </a:r>
          </a:p>
          <a:p>
            <a:pPr marL="0" indent="0">
              <a:buNone/>
            </a:pPr>
            <a:r>
              <a:rPr lang="en-US" sz="4800" dirty="0"/>
              <a:t>{</a:t>
            </a:r>
          </a:p>
          <a:p>
            <a:pPr marL="0" indent="0">
              <a:buNone/>
            </a:pPr>
            <a:r>
              <a:rPr lang="en-US" sz="4800" dirty="0"/>
              <a:t>	Test t1 (10);</a:t>
            </a:r>
          </a:p>
          <a:p>
            <a:pPr marL="0" indent="0">
              <a:buNone/>
            </a:pPr>
            <a:r>
              <a:rPr lang="en-US" sz="4800" dirty="0"/>
              <a:t>	const Test t2 (20);</a:t>
            </a:r>
          </a:p>
          <a:p>
            <a:pPr marL="0" indent="0">
              <a:buNone/>
            </a:pPr>
            <a:r>
              <a:rPr lang="en-US" sz="4800" dirty="0"/>
              <a:t>	t1.fun();</a:t>
            </a:r>
          </a:p>
          <a:p>
            <a:pPr marL="0" indent="0">
              <a:buNone/>
            </a:pPr>
            <a:r>
              <a:rPr lang="en-US" sz="4800" dirty="0"/>
              <a:t>	t2.fun();</a:t>
            </a:r>
          </a:p>
          <a:p>
            <a:pPr marL="0" indent="0">
              <a:buNone/>
            </a:pPr>
            <a:r>
              <a:rPr lang="en-US" sz="4800" dirty="0"/>
              <a:t>	return 0;</a:t>
            </a:r>
          </a:p>
          <a:p>
            <a:pPr marL="0" indent="0">
              <a:buNone/>
            </a:pPr>
            <a:r>
              <a:rPr lang="en-US" sz="4800" dirty="0"/>
              <a:t>}</a:t>
            </a:r>
          </a:p>
          <a:p>
            <a:endParaRPr lang="x-none" dirty="0"/>
          </a:p>
        </p:txBody>
      </p:sp>
    </p:spTree>
    <p:extLst>
      <p:ext uri="{BB962C8B-B14F-4D97-AF65-F5344CB8AC3E}">
        <p14:creationId xmlns:p14="http://schemas.microsoft.com/office/powerpoint/2010/main" val="46830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FEA6-389B-44A6-A8BE-25B1912DFC3F}"/>
              </a:ext>
            </a:extLst>
          </p:cNvPr>
          <p:cNvSpPr>
            <a:spLocks noGrp="1"/>
          </p:cNvSpPr>
          <p:nvPr>
            <p:ph type="title"/>
          </p:nvPr>
        </p:nvSpPr>
        <p:spPr/>
        <p:txBody>
          <a:bodyPr/>
          <a:lstStyle/>
          <a:p>
            <a:r>
              <a:rPr lang="en-US" dirty="0"/>
              <a:t>Example </a:t>
            </a:r>
            <a:endParaRPr lang="x-none" dirty="0"/>
          </a:p>
        </p:txBody>
      </p:sp>
      <p:pic>
        <p:nvPicPr>
          <p:cNvPr id="5" name="Content Placeholder 4">
            <a:extLst>
              <a:ext uri="{FF2B5EF4-FFF2-40B4-BE49-F238E27FC236}">
                <a16:creationId xmlns:a16="http://schemas.microsoft.com/office/drawing/2014/main" id="{11E003DC-83E1-4B6D-A00C-5A7C86156B60}"/>
              </a:ext>
            </a:extLst>
          </p:cNvPr>
          <p:cNvPicPr>
            <a:picLocks noGrp="1" noChangeAspect="1"/>
          </p:cNvPicPr>
          <p:nvPr>
            <p:ph idx="1"/>
          </p:nvPr>
        </p:nvPicPr>
        <p:blipFill>
          <a:blip r:embed="rId2"/>
          <a:stretch>
            <a:fillRect/>
          </a:stretch>
        </p:blipFill>
        <p:spPr>
          <a:xfrm>
            <a:off x="457200" y="1905000"/>
            <a:ext cx="2149026" cy="655377"/>
          </a:xfrm>
        </p:spPr>
      </p:pic>
      <p:sp>
        <p:nvSpPr>
          <p:cNvPr id="7" name="TextBox 6">
            <a:extLst>
              <a:ext uri="{FF2B5EF4-FFF2-40B4-BE49-F238E27FC236}">
                <a16:creationId xmlns:a16="http://schemas.microsoft.com/office/drawing/2014/main" id="{2CAF9A95-3B76-487D-8D19-385656D0BB24}"/>
              </a:ext>
            </a:extLst>
          </p:cNvPr>
          <p:cNvSpPr txBox="1"/>
          <p:nvPr/>
        </p:nvSpPr>
        <p:spPr>
          <a:xfrm>
            <a:off x="228600" y="2895600"/>
            <a:ext cx="8458200" cy="923330"/>
          </a:xfrm>
          <a:prstGeom prst="rect">
            <a:avLst/>
          </a:prstGeom>
          <a:noFill/>
        </p:spPr>
        <p:txBody>
          <a:bodyPr wrap="square">
            <a:spAutoFit/>
          </a:bodyPr>
          <a:lstStyle/>
          <a:p>
            <a:r>
              <a:rPr lang="en-US" b="0" i="0" dirty="0">
                <a:solidFill>
                  <a:srgbClr val="273239"/>
                </a:solidFill>
                <a:effectLst/>
                <a:latin typeface="urw-din"/>
              </a:rPr>
              <a:t>The two methods ‘void fun() const’ and ‘void fun()’ have same signature except that one is const and other is not. Also, if we take a closer look at the output, we observe that, ‘const void fun()’ is called on const object and ‘void fun()’ is called on non-const object.</a:t>
            </a:r>
            <a:endParaRPr lang="x-none" dirty="0"/>
          </a:p>
        </p:txBody>
      </p:sp>
    </p:spTree>
    <p:extLst>
      <p:ext uri="{BB962C8B-B14F-4D97-AF65-F5344CB8AC3E}">
        <p14:creationId xmlns:p14="http://schemas.microsoft.com/office/powerpoint/2010/main" val="383018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Pitfall</a:t>
            </a:r>
          </a:p>
        </p:txBody>
      </p:sp>
      <p:sp>
        <p:nvSpPr>
          <p:cNvPr id="3" name="Content Placeholder 2"/>
          <p:cNvSpPr>
            <a:spLocks noGrp="1"/>
          </p:cNvSpPr>
          <p:nvPr>
            <p:ph idx="1"/>
          </p:nvPr>
        </p:nvSpPr>
        <p:spPr/>
        <p:txBody>
          <a:bodyPr>
            <a:normAutofit lnSpcReduction="10000"/>
          </a:bodyPr>
          <a:lstStyle/>
          <a:p>
            <a:r>
              <a:rPr lang="en-US" dirty="0"/>
              <a:t>Avoid using default arguments with overloaded functions as it can be dangerous i.e. can lead to error conditions that are hard to trace</a:t>
            </a:r>
          </a:p>
          <a:p>
            <a:endParaRPr lang="en-US" dirty="0"/>
          </a:p>
          <a:p>
            <a:pPr>
              <a:buNone/>
            </a:pPr>
            <a:r>
              <a:rPr lang="en-US" dirty="0"/>
              <a:t>	</a:t>
            </a:r>
            <a:r>
              <a:rPr lang="en-US" b="1" u="sng" dirty="0"/>
              <a:t>For example:</a:t>
            </a:r>
          </a:p>
          <a:p>
            <a:r>
              <a:rPr lang="en-US" dirty="0"/>
              <a:t>In a program, a function that takes no argument and another function of the same name that takes all default arguments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BCA4D-3EF7-40AF-BD9D-CE14B9AC03F5}"/>
              </a:ext>
            </a:extLst>
          </p:cNvPr>
          <p:cNvSpPr>
            <a:spLocks noGrp="1"/>
          </p:cNvSpPr>
          <p:nvPr>
            <p:ph idx="1"/>
          </p:nvPr>
        </p:nvSpPr>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t>
            </a:r>
            <a:r>
              <a:rPr lang="en-US" dirty="0" err="1"/>
              <a:t>printData</a:t>
            </a:r>
            <a:r>
              <a:rPr lang="en-US" dirty="0"/>
              <a:t>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"Printing default "  &lt;&lt; </a:t>
            </a:r>
            <a:r>
              <a:rPr lang="en-US" dirty="0" err="1"/>
              <a:t>endl</a:t>
            </a:r>
            <a:r>
              <a:rPr lang="en-US" dirty="0"/>
              <a:t>;}</a:t>
            </a:r>
          </a:p>
          <a:p>
            <a:pPr marL="0" indent="0">
              <a:buNone/>
            </a:pPr>
            <a:r>
              <a:rPr lang="en-US" dirty="0"/>
              <a:t>      void print(float f) {</a:t>
            </a:r>
          </a:p>
          <a:p>
            <a:pPr marL="0" indent="0">
              <a:buNone/>
            </a:pPr>
            <a:r>
              <a:rPr lang="en-US" dirty="0"/>
              <a:t>         </a:t>
            </a:r>
            <a:r>
              <a:rPr lang="en-US" dirty="0" err="1"/>
              <a:t>cout</a:t>
            </a:r>
            <a:r>
              <a:rPr lang="en-US" dirty="0"/>
              <a:t> &lt;&lt; "Printing float: " &lt;&lt; f &lt;&lt; </a:t>
            </a:r>
            <a:r>
              <a:rPr lang="en-US" dirty="0" err="1"/>
              <a:t>endl</a:t>
            </a:r>
            <a:r>
              <a:rPr lang="en-US" dirty="0"/>
              <a:t>; }};</a:t>
            </a:r>
          </a:p>
          <a:p>
            <a:pPr marL="0" indent="0">
              <a:buNone/>
            </a:pPr>
            <a:r>
              <a:rPr lang="en-US" dirty="0"/>
              <a:t>int main(void) {</a:t>
            </a:r>
          </a:p>
          <a:p>
            <a:pPr marL="0" indent="0">
              <a:buNone/>
            </a:pPr>
            <a:r>
              <a:rPr lang="en-US" dirty="0"/>
              <a:t>   </a:t>
            </a:r>
            <a:r>
              <a:rPr lang="en-US" dirty="0" err="1"/>
              <a:t>printData</a:t>
            </a:r>
            <a:r>
              <a:rPr lang="en-US" dirty="0"/>
              <a:t> pd;</a:t>
            </a:r>
          </a:p>
          <a:p>
            <a:pPr marL="0" indent="0">
              <a:buNone/>
            </a:pPr>
            <a:r>
              <a:rPr lang="en-US" dirty="0"/>
              <a:t>   </a:t>
            </a:r>
            <a:r>
              <a:rPr lang="en-US" dirty="0" err="1"/>
              <a:t>pd.print</a:t>
            </a:r>
            <a:r>
              <a:rPr lang="en-US" dirty="0"/>
              <a:t>(); // Call print to print default</a:t>
            </a:r>
          </a:p>
          <a:p>
            <a:pPr marL="0" indent="0">
              <a:buNone/>
            </a:pPr>
            <a:r>
              <a:rPr lang="en-US" dirty="0"/>
              <a:t>   </a:t>
            </a:r>
            <a:r>
              <a:rPr lang="en-US" dirty="0" err="1"/>
              <a:t>pd.print</a:t>
            </a:r>
            <a:r>
              <a:rPr lang="en-US" dirty="0"/>
              <a:t>(5.6); // Call print to print float</a:t>
            </a:r>
          </a:p>
          <a:p>
            <a:pPr marL="0" indent="0">
              <a:buNone/>
            </a:pPr>
            <a:r>
              <a:rPr lang="en-US" dirty="0"/>
              <a:t>   return 0;}</a:t>
            </a:r>
          </a:p>
        </p:txBody>
      </p:sp>
    </p:spTree>
    <p:extLst>
      <p:ext uri="{BB962C8B-B14F-4D97-AF65-F5344CB8AC3E}">
        <p14:creationId xmlns:p14="http://schemas.microsoft.com/office/powerpoint/2010/main" val="946487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2DA19-313A-C3CC-14F6-10D6D1A0FA7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BEF78D09-501B-D3BA-F824-F00B5C2B7685}"/>
              </a:ext>
            </a:extLst>
          </p:cNvPr>
          <p:cNvPicPr>
            <a:picLocks noChangeAspect="1"/>
          </p:cNvPicPr>
          <p:nvPr/>
        </p:nvPicPr>
        <p:blipFill>
          <a:blip r:embed="rId2"/>
          <a:stretch>
            <a:fillRect/>
          </a:stretch>
        </p:blipFill>
        <p:spPr>
          <a:xfrm>
            <a:off x="457200" y="1077686"/>
            <a:ext cx="8515352" cy="4865914"/>
          </a:xfrm>
          <a:prstGeom prst="rect">
            <a:avLst/>
          </a:prstGeom>
        </p:spPr>
      </p:pic>
    </p:spTree>
    <p:extLst>
      <p:ext uri="{BB962C8B-B14F-4D97-AF65-F5344CB8AC3E}">
        <p14:creationId xmlns:p14="http://schemas.microsoft.com/office/powerpoint/2010/main" val="279983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E22C-38D5-451D-A6AA-B9582405680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E0D8BF2-7C77-4129-A2B7-29F77578E083}"/>
              </a:ext>
            </a:extLst>
          </p:cNvPr>
          <p:cNvSpPr>
            <a:spLocks noGrp="1"/>
          </p:cNvSpPr>
          <p:nvPr>
            <p:ph idx="1"/>
          </p:nvPr>
        </p:nvSpPr>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t>
            </a:r>
            <a:r>
              <a:rPr lang="en-US" dirty="0" err="1"/>
              <a:t>printData</a:t>
            </a:r>
            <a:r>
              <a:rPr lang="en-US" dirty="0"/>
              <a:t>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"Printing default "  &lt;&lt; </a:t>
            </a:r>
            <a:r>
              <a:rPr lang="en-US" dirty="0" err="1"/>
              <a:t>endl</a:t>
            </a:r>
            <a:r>
              <a:rPr lang="en-US" dirty="0"/>
              <a:t>;   }</a:t>
            </a:r>
          </a:p>
          <a:p>
            <a:pPr marL="0" indent="0">
              <a:buNone/>
            </a:pPr>
            <a:r>
              <a:rPr lang="en-US" dirty="0"/>
              <a:t>      void print(float f=0) {</a:t>
            </a:r>
          </a:p>
          <a:p>
            <a:pPr marL="0" indent="0">
              <a:buNone/>
            </a:pPr>
            <a:r>
              <a:rPr lang="en-US" dirty="0"/>
              <a:t>         </a:t>
            </a:r>
            <a:r>
              <a:rPr lang="en-US" dirty="0" err="1"/>
              <a:t>cout</a:t>
            </a:r>
            <a:r>
              <a:rPr lang="en-US" dirty="0"/>
              <a:t> &lt;&lt; "Printing float: " &lt;&lt; f &lt;&lt; </a:t>
            </a:r>
            <a:r>
              <a:rPr lang="en-US" dirty="0" err="1"/>
              <a:t>endl</a:t>
            </a:r>
            <a:r>
              <a:rPr lang="en-US" dirty="0"/>
              <a:t>;   }};</a:t>
            </a:r>
          </a:p>
          <a:p>
            <a:pPr marL="0" indent="0">
              <a:buNone/>
            </a:pPr>
            <a:r>
              <a:rPr lang="en-US" dirty="0"/>
              <a:t>int main(void) {</a:t>
            </a:r>
          </a:p>
          <a:p>
            <a:pPr marL="0" indent="0">
              <a:buNone/>
            </a:pPr>
            <a:r>
              <a:rPr lang="en-US" dirty="0"/>
              <a:t>   </a:t>
            </a:r>
            <a:r>
              <a:rPr lang="en-US" dirty="0" err="1"/>
              <a:t>printData</a:t>
            </a:r>
            <a:r>
              <a:rPr lang="en-US" dirty="0"/>
              <a:t> pd;</a:t>
            </a:r>
          </a:p>
          <a:p>
            <a:pPr marL="0" indent="0">
              <a:buNone/>
            </a:pPr>
            <a:r>
              <a:rPr lang="en-US" dirty="0"/>
              <a:t>   </a:t>
            </a:r>
            <a:r>
              <a:rPr lang="en-US" dirty="0" err="1"/>
              <a:t>pd.print</a:t>
            </a:r>
            <a:r>
              <a:rPr lang="en-US" dirty="0"/>
              <a:t>();  //[Error] call of overloaded 'print()' is ambiguous</a:t>
            </a:r>
          </a:p>
          <a:p>
            <a:pPr marL="0" indent="0">
              <a:buNone/>
            </a:pPr>
            <a:r>
              <a:rPr lang="en-US" dirty="0"/>
              <a:t>   </a:t>
            </a:r>
            <a:r>
              <a:rPr lang="en-US" dirty="0" err="1"/>
              <a:t>pd.print</a:t>
            </a:r>
            <a:r>
              <a:rPr lang="en-US" dirty="0"/>
              <a:t>(5.6); </a:t>
            </a:r>
          </a:p>
          <a:p>
            <a:pPr marL="0" indent="0">
              <a:buNone/>
            </a:pPr>
            <a:r>
              <a:rPr lang="en-US" dirty="0"/>
              <a:t>   return 0;}</a:t>
            </a:r>
          </a:p>
        </p:txBody>
      </p:sp>
    </p:spTree>
    <p:extLst>
      <p:ext uri="{BB962C8B-B14F-4D97-AF65-F5344CB8AC3E}">
        <p14:creationId xmlns:p14="http://schemas.microsoft.com/office/powerpoint/2010/main" val="375365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FEF8-463F-4E57-8F08-17CF3B686B7B}"/>
              </a:ext>
            </a:extLst>
          </p:cNvPr>
          <p:cNvSpPr>
            <a:spLocks noGrp="1"/>
          </p:cNvSpPr>
          <p:nvPr>
            <p:ph type="title"/>
          </p:nvPr>
        </p:nvSpPr>
        <p:spPr/>
        <p:txBody>
          <a:bodyPr>
            <a:normAutofit fontScale="90000"/>
          </a:bodyPr>
          <a:lstStyle/>
          <a:p>
            <a:r>
              <a:rPr lang="en-US" dirty="0"/>
              <a:t>Is Function Overloading supported in C?</a:t>
            </a:r>
          </a:p>
        </p:txBody>
      </p:sp>
      <p:sp>
        <p:nvSpPr>
          <p:cNvPr id="3" name="Content Placeholder 2">
            <a:extLst>
              <a:ext uri="{FF2B5EF4-FFF2-40B4-BE49-F238E27FC236}">
                <a16:creationId xmlns:a16="http://schemas.microsoft.com/office/drawing/2014/main" id="{C1365123-6492-48DF-A38B-263C2F3BFA13}"/>
              </a:ext>
            </a:extLst>
          </p:cNvPr>
          <p:cNvSpPr>
            <a:spLocks noGrp="1"/>
          </p:cNvSpPr>
          <p:nvPr>
            <p:ph idx="1"/>
          </p:nvPr>
        </p:nvSpPr>
        <p:spPr/>
        <p:txBody>
          <a:bodyPr>
            <a:normAutofit fontScale="92500" lnSpcReduction="20000"/>
          </a:bodyPr>
          <a:lstStyle/>
          <a:p>
            <a:r>
              <a:rPr lang="en-US" b="0" i="0" dirty="0">
                <a:effectLst/>
                <a:latin typeface="Arial" panose="020B0604020202020204" pitchFamily="34" charset="0"/>
              </a:rPr>
              <a:t>Any </a:t>
            </a:r>
            <a:r>
              <a:rPr lang="en-US" b="0" i="0" u="none" strike="noStrike" dirty="0">
                <a:effectLst/>
                <a:latin typeface="Arial" panose="020B0604020202020204" pitchFamily="34" charset="0"/>
              </a:rPr>
              <a:t>object code</a:t>
            </a:r>
            <a:r>
              <a:rPr lang="en-US" b="0" i="0" dirty="0">
                <a:effectLst/>
                <a:latin typeface="Arial" panose="020B0604020202020204" pitchFamily="34" charset="0"/>
              </a:rPr>
              <a:t> produced by compilers is usually linked with other pieces of object code by a type of program called a </a:t>
            </a:r>
            <a:r>
              <a:rPr lang="en-US" b="0" i="0" u="none" strike="noStrike" dirty="0">
                <a:effectLst/>
                <a:latin typeface="Arial" panose="020B0604020202020204" pitchFamily="34" charset="0"/>
              </a:rPr>
              <a:t>linker</a:t>
            </a:r>
            <a:r>
              <a:rPr lang="en-US" b="0" i="0" dirty="0">
                <a:effectLst/>
                <a:latin typeface="Arial" panose="020B0604020202020204" pitchFamily="34" charset="0"/>
              </a:rPr>
              <a:t>. The linker needs a great deal of information on each program entity. For example, to correctly link a function it needs its name, the number of arguments and their types, and so on. These requirements enable use of function overloading in </a:t>
            </a:r>
            <a:r>
              <a:rPr lang="en-US" dirty="0">
                <a:latin typeface="Arial" panose="020B0604020202020204" pitchFamily="34" charset="0"/>
              </a:rPr>
              <a:t>C</a:t>
            </a:r>
            <a:r>
              <a:rPr lang="en-US" b="0" i="0" dirty="0">
                <a:effectLst/>
                <a:latin typeface="Arial" panose="020B0604020202020204" pitchFamily="34" charset="0"/>
              </a:rPr>
              <a:t>++.  </a:t>
            </a:r>
            <a:r>
              <a:rPr lang="en-US" b="0" i="0" u="none" strike="noStrike" dirty="0">
                <a:effectLst/>
                <a:latin typeface="Arial" panose="020B0604020202020204" pitchFamily="34" charset="0"/>
              </a:rPr>
              <a:t>C</a:t>
            </a:r>
            <a:r>
              <a:rPr lang="en-US" b="0" i="0" dirty="0">
                <a:effectLst/>
                <a:latin typeface="Arial" panose="020B0604020202020204" pitchFamily="34" charset="0"/>
              </a:rPr>
              <a:t>, only distinguished the pieces of code by their name that’s why function overloading is not supported by C</a:t>
            </a:r>
            <a:endParaRPr lang="en-US" dirty="0"/>
          </a:p>
        </p:txBody>
      </p:sp>
    </p:spTree>
    <p:extLst>
      <p:ext uri="{BB962C8B-B14F-4D97-AF65-F5344CB8AC3E}">
        <p14:creationId xmlns:p14="http://schemas.microsoft.com/office/powerpoint/2010/main" val="238868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B82C-0589-45D5-88D2-CBAC1D35DA76}"/>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E058B81A-F092-4FF6-B705-F5AABB8C06ED}"/>
              </a:ext>
            </a:extLst>
          </p:cNvPr>
          <p:cNvSpPr>
            <a:spLocks noGrp="1"/>
          </p:cNvSpPr>
          <p:nvPr>
            <p:ph idx="1"/>
          </p:nvPr>
        </p:nvSpPr>
        <p:spPr/>
        <p:txBody>
          <a:bodyPr/>
          <a:lstStyle/>
          <a:p>
            <a:r>
              <a:rPr lang="en-US" dirty="0"/>
              <a:t>Polymorphism refers to the ability of a method to be used in different ways, that is, it can take different forms at different times (poly + morphos).</a:t>
            </a:r>
          </a:p>
          <a:p>
            <a:r>
              <a:rPr lang="en-US" dirty="0"/>
              <a:t>Polymorphism enables us to “program in the general” rather than “program in the specific.” </a:t>
            </a:r>
          </a:p>
          <a:p>
            <a:endParaRPr lang="en-US" dirty="0"/>
          </a:p>
          <a:p>
            <a:endParaRPr lang="en-US" dirty="0"/>
          </a:p>
        </p:txBody>
      </p:sp>
    </p:spTree>
    <p:extLst>
      <p:ext uri="{BB962C8B-B14F-4D97-AF65-F5344CB8AC3E}">
        <p14:creationId xmlns:p14="http://schemas.microsoft.com/office/powerpoint/2010/main" val="391836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4890-6080-418B-8579-DC344E5AEB42}"/>
              </a:ext>
            </a:extLst>
          </p:cNvPr>
          <p:cNvSpPr>
            <a:spLocks noGrp="1"/>
          </p:cNvSpPr>
          <p:nvPr>
            <p:ph type="title"/>
          </p:nvPr>
        </p:nvSpPr>
        <p:spPr/>
        <p:txBody>
          <a:bodyPr/>
          <a:lstStyle/>
          <a:p>
            <a:r>
              <a:rPr lang="en-US" sz="4400" b="1" dirty="0"/>
              <a:t>Name Mangling</a:t>
            </a:r>
            <a:endParaRPr lang="en-US" dirty="0"/>
          </a:p>
        </p:txBody>
      </p:sp>
      <p:sp>
        <p:nvSpPr>
          <p:cNvPr id="3" name="Content Placeholder 2">
            <a:extLst>
              <a:ext uri="{FF2B5EF4-FFF2-40B4-BE49-F238E27FC236}">
                <a16:creationId xmlns:a16="http://schemas.microsoft.com/office/drawing/2014/main" id="{05178F86-795C-47BA-BCBD-A44EC8FEEB1A}"/>
              </a:ext>
            </a:extLst>
          </p:cNvPr>
          <p:cNvSpPr>
            <a:spLocks noGrp="1"/>
          </p:cNvSpPr>
          <p:nvPr>
            <p:ph idx="1"/>
          </p:nvPr>
        </p:nvSpPr>
        <p:spPr/>
        <p:txBody>
          <a:bodyPr/>
          <a:lstStyle/>
          <a:p>
            <a:r>
              <a:rPr lang="en-US" b="0" i="0" dirty="0">
                <a:solidFill>
                  <a:srgbClr val="40424E"/>
                </a:solidFill>
                <a:effectLst/>
                <a:latin typeface="urw-din"/>
              </a:rPr>
              <a:t>How does C++ compiler distinguishes between different functions when it generates object code – it changes names by adding information about arguments. This technique of adding additional information to function names is called </a:t>
            </a:r>
            <a:r>
              <a:rPr lang="en-US" b="0" i="0" u="sng" dirty="0">
                <a:effectLst/>
                <a:latin typeface="urw-din"/>
              </a:rPr>
              <a:t>Name Mangling</a:t>
            </a:r>
            <a:r>
              <a:rPr lang="en-US" b="0" i="0" dirty="0">
                <a:solidFill>
                  <a:srgbClr val="40424E"/>
                </a:solidFill>
                <a:effectLst/>
                <a:latin typeface="urw-din"/>
              </a:rPr>
              <a:t>. </a:t>
            </a:r>
            <a:endParaRPr lang="en-US" dirty="0"/>
          </a:p>
        </p:txBody>
      </p:sp>
    </p:spTree>
    <p:extLst>
      <p:ext uri="{BB962C8B-B14F-4D97-AF65-F5344CB8AC3E}">
        <p14:creationId xmlns:p14="http://schemas.microsoft.com/office/powerpoint/2010/main" val="45475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Name Mangling</a:t>
            </a:r>
          </a:p>
        </p:txBody>
      </p:sp>
      <p:sp>
        <p:nvSpPr>
          <p:cNvPr id="3" name="Content Placeholder 2"/>
          <p:cNvSpPr>
            <a:spLocks noGrp="1"/>
          </p:cNvSpPr>
          <p:nvPr>
            <p:ph idx="1"/>
          </p:nvPr>
        </p:nvSpPr>
        <p:spPr/>
        <p:txBody>
          <a:bodyPr/>
          <a:lstStyle/>
          <a:p>
            <a:r>
              <a:rPr lang="en-US" dirty="0"/>
              <a:t>The compiler encodes each function identifier with the number and types of its parameters</a:t>
            </a:r>
          </a:p>
          <a:p>
            <a:endParaRPr lang="en-US" dirty="0"/>
          </a:p>
          <a:p>
            <a:r>
              <a:rPr lang="en-US" dirty="0"/>
              <a:t>This is called </a:t>
            </a:r>
            <a:r>
              <a:rPr lang="en-US" b="1" dirty="0"/>
              <a:t>name mangling</a:t>
            </a:r>
            <a:r>
              <a:rPr lang="en-US" dirty="0"/>
              <a:t> or </a:t>
            </a:r>
            <a:r>
              <a:rPr lang="en-US" b="1" dirty="0"/>
              <a:t>name decoration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A066-ACF8-4A52-BB77-FFF6693E9E36}"/>
              </a:ext>
            </a:extLst>
          </p:cNvPr>
          <p:cNvSpPr>
            <a:spLocks noGrp="1"/>
          </p:cNvSpPr>
          <p:nvPr>
            <p:ph type="title"/>
          </p:nvPr>
        </p:nvSpPr>
        <p:spPr/>
        <p:txBody>
          <a:bodyPr/>
          <a:lstStyle/>
          <a:p>
            <a:r>
              <a:rPr lang="en-US" sz="4400" b="1" dirty="0"/>
              <a:t>Name Mangling</a:t>
            </a:r>
            <a:endParaRPr lang="en-US" dirty="0"/>
          </a:p>
        </p:txBody>
      </p:sp>
      <p:sp>
        <p:nvSpPr>
          <p:cNvPr id="3" name="Content Placeholder 2">
            <a:extLst>
              <a:ext uri="{FF2B5EF4-FFF2-40B4-BE49-F238E27FC236}">
                <a16:creationId xmlns:a16="http://schemas.microsoft.com/office/drawing/2014/main" id="{8FF6419B-551A-4455-B8AB-1FCA0B6E8262}"/>
              </a:ext>
            </a:extLst>
          </p:cNvPr>
          <p:cNvSpPr>
            <a:spLocks noGrp="1"/>
          </p:cNvSpPr>
          <p:nvPr>
            <p:ph idx="1"/>
          </p:nvPr>
        </p:nvSpPr>
        <p:spPr/>
        <p:txBody>
          <a:bodyPr/>
          <a:lstStyle/>
          <a:p>
            <a:r>
              <a:rPr lang="en-US" b="0" i="0" dirty="0">
                <a:solidFill>
                  <a:srgbClr val="40424E"/>
                </a:solidFill>
                <a:effectLst/>
                <a:latin typeface="urw-din"/>
              </a:rPr>
              <a:t>C++ standard doesn’t specify any particular technique for name mangling, so different compilers may append different information to function names.</a:t>
            </a:r>
            <a:endParaRPr lang="en-US" dirty="0"/>
          </a:p>
        </p:txBody>
      </p:sp>
    </p:spTree>
    <p:extLst>
      <p:ext uri="{BB962C8B-B14F-4D97-AF65-F5344CB8AC3E}">
        <p14:creationId xmlns:p14="http://schemas.microsoft.com/office/powerpoint/2010/main" val="267804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name_decoration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sz="5400" b="1" dirty="0"/>
              <a:t>Name Mangling</a:t>
            </a:r>
          </a:p>
        </p:txBody>
      </p:sp>
      <p:sp>
        <p:nvSpPr>
          <p:cNvPr id="3" name="Content Placeholder 2"/>
          <p:cNvSpPr>
            <a:spLocks noGrp="1"/>
          </p:cNvSpPr>
          <p:nvPr>
            <p:ph idx="1"/>
          </p:nvPr>
        </p:nvSpPr>
        <p:spPr/>
        <p:txBody>
          <a:bodyPr>
            <a:normAutofit lnSpcReduction="10000"/>
          </a:bodyPr>
          <a:lstStyle/>
          <a:p>
            <a:r>
              <a:rPr lang="en-US" dirty="0"/>
              <a:t>Each mangled name (other than main) begins with two underscores (__) followed by the letter Z, a number and the function name</a:t>
            </a:r>
          </a:p>
          <a:p>
            <a:endParaRPr lang="en-US" dirty="0"/>
          </a:p>
          <a:p>
            <a:r>
              <a:rPr lang="en-US" dirty="0"/>
              <a:t>The number that follows Z specifies how many characters are in the function’s name</a:t>
            </a:r>
          </a:p>
          <a:p>
            <a:endParaRPr lang="en-US" dirty="0"/>
          </a:p>
          <a:p>
            <a:r>
              <a:rPr lang="en-US" dirty="0"/>
              <a:t>The function name is then followed by an encoding of its parameter 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Name Mangling</a:t>
            </a:r>
          </a:p>
        </p:txBody>
      </p:sp>
      <p:sp>
        <p:nvSpPr>
          <p:cNvPr id="3" name="Content Placeholder 2"/>
          <p:cNvSpPr>
            <a:spLocks noGrp="1"/>
          </p:cNvSpPr>
          <p:nvPr>
            <p:ph idx="1"/>
          </p:nvPr>
        </p:nvSpPr>
        <p:spPr/>
        <p:txBody>
          <a:bodyPr>
            <a:normAutofit lnSpcReduction="10000"/>
          </a:bodyPr>
          <a:lstStyle/>
          <a:p>
            <a:pPr>
              <a:buNone/>
            </a:pPr>
            <a:r>
              <a:rPr lang="en-US" dirty="0"/>
              <a:t> void </a:t>
            </a:r>
            <a:r>
              <a:rPr lang="en-US" dirty="0" err="1"/>
              <a:t>func</a:t>
            </a:r>
            <a:r>
              <a:rPr lang="en-US" dirty="0"/>
              <a:t>(</a:t>
            </a:r>
            <a:r>
              <a:rPr lang="en-US" dirty="0" err="1"/>
              <a:t>int</a:t>
            </a:r>
            <a:r>
              <a:rPr lang="en-US" dirty="0"/>
              <a:t> </a:t>
            </a:r>
            <a:r>
              <a:rPr lang="en-US" dirty="0" err="1"/>
              <a:t>i</a:t>
            </a:r>
            <a:r>
              <a:rPr lang="en-US" dirty="0"/>
              <a:t>, char c) { . . . }</a:t>
            </a:r>
          </a:p>
          <a:p>
            <a:pPr>
              <a:buNone/>
            </a:pPr>
            <a:r>
              <a:rPr lang="en-US" dirty="0"/>
              <a:t> int func2(string x, float y) { . . . }</a:t>
            </a:r>
          </a:p>
          <a:p>
            <a:pPr>
              <a:buNone/>
            </a:pPr>
            <a:r>
              <a:rPr lang="en-US" dirty="0"/>
              <a:t> void func3(int a, float b, int&amp; c) { . . . } </a:t>
            </a:r>
          </a:p>
          <a:p>
            <a:pPr>
              <a:buNone/>
            </a:pPr>
            <a:endParaRPr lang="en-US" dirty="0"/>
          </a:p>
          <a:p>
            <a:pPr>
              <a:buNone/>
            </a:pPr>
            <a:r>
              <a:rPr lang="en-US" b="1" u="sng" dirty="0"/>
              <a:t> Mangled Names:</a:t>
            </a:r>
          </a:p>
          <a:p>
            <a:pPr>
              <a:buNone/>
            </a:pPr>
            <a:r>
              <a:rPr lang="en-US" dirty="0"/>
              <a:t> __4Zfuncic</a:t>
            </a:r>
          </a:p>
          <a:p>
            <a:pPr>
              <a:buNone/>
            </a:pPr>
            <a:r>
              <a:rPr lang="en-US" dirty="0"/>
              <a:t> __5Zfunc2sf</a:t>
            </a:r>
          </a:p>
          <a:p>
            <a:pPr>
              <a:buNone/>
            </a:pPr>
            <a:r>
              <a:rPr lang="en-US" dirty="0"/>
              <a:t> __5Zfunc3ifRi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ADA5-C0DC-4A39-BBB0-5B0456642D90}"/>
              </a:ext>
            </a:extLst>
          </p:cNvPr>
          <p:cNvSpPr>
            <a:spLocks noGrp="1"/>
          </p:cNvSpPr>
          <p:nvPr>
            <p:ph type="title"/>
          </p:nvPr>
        </p:nvSpPr>
        <p:spPr/>
        <p:txBody>
          <a:bodyPr/>
          <a:lstStyle/>
          <a:p>
            <a:r>
              <a:rPr lang="en-US" b="1" dirty="0"/>
              <a:t>Question</a:t>
            </a:r>
          </a:p>
        </p:txBody>
      </p:sp>
      <p:sp>
        <p:nvSpPr>
          <p:cNvPr id="3" name="Content Placeholder 2">
            <a:extLst>
              <a:ext uri="{FF2B5EF4-FFF2-40B4-BE49-F238E27FC236}">
                <a16:creationId xmlns:a16="http://schemas.microsoft.com/office/drawing/2014/main" id="{9590DC6D-1E10-433C-A35F-FDBB34E36BCE}"/>
              </a:ext>
            </a:extLst>
          </p:cNvPr>
          <p:cNvSpPr>
            <a:spLocks noGrp="1"/>
          </p:cNvSpPr>
          <p:nvPr>
            <p:ph idx="1"/>
          </p:nvPr>
        </p:nvSpPr>
        <p:spPr/>
        <p:txBody>
          <a:bodyPr/>
          <a:lstStyle/>
          <a:p>
            <a:r>
              <a:rPr lang="en-US" b="0" i="0" dirty="0">
                <a:solidFill>
                  <a:srgbClr val="000000"/>
                </a:solidFill>
                <a:effectLst/>
                <a:latin typeface="Arial" panose="020B0604020202020204" pitchFamily="34" charset="0"/>
              </a:rPr>
              <a:t>You cannot overload function declarations that differ only by return type.</a:t>
            </a:r>
          </a:p>
          <a:p>
            <a:pPr marL="0" indent="0" algn="ctr">
              <a:buNone/>
            </a:pPr>
            <a:r>
              <a:rPr lang="en-US" dirty="0">
                <a:solidFill>
                  <a:srgbClr val="000000"/>
                </a:solidFill>
                <a:latin typeface="Arial" panose="020B0604020202020204" pitchFamily="34" charset="0"/>
              </a:rPr>
              <a:t>WHY?</a:t>
            </a:r>
            <a:endParaRPr lang="en-US" dirty="0"/>
          </a:p>
        </p:txBody>
      </p:sp>
    </p:spTree>
    <p:extLst>
      <p:ext uri="{BB962C8B-B14F-4D97-AF65-F5344CB8AC3E}">
        <p14:creationId xmlns:p14="http://schemas.microsoft.com/office/powerpoint/2010/main" val="217410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76789-469F-4AB3-B9B8-F5D9B1DC9DB8}"/>
              </a:ext>
            </a:extLst>
          </p:cNvPr>
          <p:cNvSpPr>
            <a:spLocks noGrp="1"/>
          </p:cNvSpPr>
          <p:nvPr>
            <p:ph idx="1"/>
          </p:nvPr>
        </p:nvSpPr>
        <p:spPr>
          <a:xfrm>
            <a:off x="457200" y="1646237"/>
            <a:ext cx="8229600" cy="4525963"/>
          </a:xfrm>
        </p:spPr>
        <p:txBody>
          <a:bodyPr>
            <a:normAutofit fontScale="92500" lnSpcReduction="20000"/>
          </a:bodyPr>
          <a:lstStyle/>
          <a:p>
            <a:r>
              <a:rPr lang="en-US" b="0" i="0" dirty="0">
                <a:solidFill>
                  <a:srgbClr val="282829"/>
                </a:solidFill>
                <a:effectLst/>
                <a:latin typeface="-apple-system"/>
              </a:rPr>
              <a:t>Return type of functions is not a part of the mangled name which is generated by the compiler for uniquely identifying each function in the case of function overloading.</a:t>
            </a:r>
            <a:br>
              <a:rPr lang="en-US" dirty="0"/>
            </a:br>
            <a:r>
              <a:rPr lang="en-US" b="0" i="0" dirty="0">
                <a:solidFill>
                  <a:srgbClr val="282829"/>
                </a:solidFill>
                <a:effectLst/>
                <a:latin typeface="-apple-system"/>
              </a:rPr>
              <a:t>No of arguments</a:t>
            </a:r>
            <a:br>
              <a:rPr lang="en-US" dirty="0"/>
            </a:br>
            <a:r>
              <a:rPr lang="en-US" b="0" i="0" dirty="0">
                <a:solidFill>
                  <a:srgbClr val="282829"/>
                </a:solidFill>
                <a:effectLst/>
                <a:latin typeface="-apple-system"/>
              </a:rPr>
              <a:t>Type of arguments &amp;</a:t>
            </a:r>
            <a:br>
              <a:rPr lang="en-US" dirty="0"/>
            </a:br>
            <a:r>
              <a:rPr lang="en-US" b="0" i="0" dirty="0">
                <a:solidFill>
                  <a:srgbClr val="282829"/>
                </a:solidFill>
                <a:effectLst/>
                <a:latin typeface="-apple-system"/>
              </a:rPr>
              <a:t>Sequence of arguments</a:t>
            </a:r>
            <a:br>
              <a:rPr lang="en-US" dirty="0"/>
            </a:br>
            <a:r>
              <a:rPr lang="en-US" b="0" i="0" dirty="0">
                <a:solidFill>
                  <a:srgbClr val="282829"/>
                </a:solidFill>
                <a:effectLst/>
                <a:latin typeface="-apple-system"/>
              </a:rPr>
              <a:t>are the parameters which are used to generate the unique mangled name for each function. It is on the basis of these unique mangled names that compiler can understand which function to call even if the names are same.</a:t>
            </a:r>
            <a:endParaRPr lang="en-US" dirty="0"/>
          </a:p>
        </p:txBody>
      </p:sp>
    </p:spTree>
    <p:extLst>
      <p:ext uri="{BB962C8B-B14F-4D97-AF65-F5344CB8AC3E}">
        <p14:creationId xmlns:p14="http://schemas.microsoft.com/office/powerpoint/2010/main" val="162827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50ED-E815-49FB-8336-09E77E13CA70}"/>
              </a:ext>
            </a:extLst>
          </p:cNvPr>
          <p:cNvSpPr>
            <a:spLocks noGrp="1"/>
          </p:cNvSpPr>
          <p:nvPr>
            <p:ph type="title"/>
          </p:nvPr>
        </p:nvSpPr>
        <p:spPr/>
        <p:txBody>
          <a:bodyPr>
            <a:normAutofit fontScale="90000"/>
          </a:bodyPr>
          <a:lstStyle/>
          <a:p>
            <a:r>
              <a:rPr lang="en-US" dirty="0"/>
              <a:t>Can we overload functions on const and non const parameters?</a:t>
            </a:r>
            <a:endParaRPr lang="x-none" dirty="0"/>
          </a:p>
        </p:txBody>
      </p:sp>
      <p:sp>
        <p:nvSpPr>
          <p:cNvPr id="3" name="Content Placeholder 2">
            <a:extLst>
              <a:ext uri="{FF2B5EF4-FFF2-40B4-BE49-F238E27FC236}">
                <a16:creationId xmlns:a16="http://schemas.microsoft.com/office/drawing/2014/main" id="{A546DCEA-5564-4012-BDE8-0310FE5F062A}"/>
              </a:ext>
            </a:extLst>
          </p:cNvPr>
          <p:cNvSpPr>
            <a:spLocks noGrp="1"/>
          </p:cNvSpPr>
          <p:nvPr>
            <p:ph idx="1"/>
          </p:nvPr>
        </p:nvSpPr>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a:t>
            </a:r>
          </a:p>
          <a:p>
            <a:pPr marL="0" indent="0">
              <a:buNone/>
            </a:pPr>
            <a:r>
              <a:rPr lang="en-US" dirty="0"/>
              <a:t>	public:</a:t>
            </a:r>
          </a:p>
          <a:p>
            <a:pPr marL="0" indent="0">
              <a:buNone/>
            </a:pPr>
            <a:r>
              <a:rPr lang="en-US" dirty="0"/>
              <a:t>	void </a:t>
            </a:r>
            <a:r>
              <a:rPr lang="en-US" dirty="0" err="1"/>
              <a:t>func</a:t>
            </a:r>
            <a:r>
              <a:rPr lang="en-US" dirty="0"/>
              <a:t>(int a){</a:t>
            </a:r>
          </a:p>
          <a:p>
            <a:pPr marL="0" indent="0">
              <a:buNone/>
            </a:pPr>
            <a:r>
              <a:rPr lang="en-US" dirty="0"/>
              <a:t>			</a:t>
            </a:r>
            <a:r>
              <a:rPr lang="en-US" dirty="0" err="1"/>
              <a:t>cout</a:t>
            </a:r>
            <a:r>
              <a:rPr lang="en-US" dirty="0"/>
              <a:t> &lt;&lt; "inside base"&lt;&lt; </a:t>
            </a:r>
            <a:r>
              <a:rPr lang="en-US" dirty="0" err="1"/>
              <a:t>endl</a:t>
            </a:r>
            <a:r>
              <a:rPr lang="en-US" dirty="0"/>
              <a:t>;		}</a:t>
            </a:r>
          </a:p>
          <a:p>
            <a:pPr marL="0" indent="0">
              <a:buNone/>
            </a:pPr>
            <a:r>
              <a:rPr lang="en-US" dirty="0"/>
              <a:t>	    void </a:t>
            </a:r>
            <a:r>
              <a:rPr lang="en-US" dirty="0" err="1"/>
              <a:t>func</a:t>
            </a:r>
            <a:r>
              <a:rPr lang="en-US" dirty="0"/>
              <a:t>(const int a){</a:t>
            </a:r>
          </a:p>
          <a:p>
            <a:pPr marL="0" indent="0">
              <a:buNone/>
            </a:pPr>
            <a:r>
              <a:rPr lang="en-US" dirty="0"/>
              <a:t>			</a:t>
            </a:r>
            <a:r>
              <a:rPr lang="en-US" dirty="0" err="1"/>
              <a:t>cout</a:t>
            </a:r>
            <a:r>
              <a:rPr lang="en-US" dirty="0"/>
              <a:t> &lt;&lt; "inside base"&lt;&lt; </a:t>
            </a:r>
            <a:r>
              <a:rPr lang="en-US" dirty="0" err="1"/>
              <a:t>endl</a:t>
            </a:r>
            <a:r>
              <a:rPr lang="en-US" dirty="0"/>
              <a:t>;		}};</a:t>
            </a:r>
          </a:p>
          <a:p>
            <a:pPr marL="0" indent="0">
              <a:buNone/>
            </a:pPr>
            <a:r>
              <a:rPr lang="en-US" dirty="0"/>
              <a:t>	int main(){</a:t>
            </a:r>
          </a:p>
          <a:p>
            <a:pPr marL="0" indent="0">
              <a:buNone/>
            </a:pPr>
            <a:r>
              <a:rPr lang="en-US" dirty="0"/>
              <a:t>	base b; </a:t>
            </a:r>
          </a:p>
          <a:p>
            <a:pPr marL="0" indent="0">
              <a:buNone/>
            </a:pPr>
            <a:r>
              <a:rPr lang="en-US" dirty="0"/>
              <a:t>	</a:t>
            </a:r>
            <a:r>
              <a:rPr lang="en-US" dirty="0" err="1"/>
              <a:t>b.func</a:t>
            </a:r>
            <a:r>
              <a:rPr lang="en-US" dirty="0"/>
              <a:t>(3) ;}</a:t>
            </a:r>
            <a:endParaRPr lang="x-none" dirty="0"/>
          </a:p>
        </p:txBody>
      </p:sp>
      <p:sp>
        <p:nvSpPr>
          <p:cNvPr id="5" name="TextBox 4">
            <a:extLst>
              <a:ext uri="{FF2B5EF4-FFF2-40B4-BE49-F238E27FC236}">
                <a16:creationId xmlns:a16="http://schemas.microsoft.com/office/drawing/2014/main" id="{46A5B3CF-DB91-7A6A-0F88-64B064B66FB7}"/>
              </a:ext>
            </a:extLst>
          </p:cNvPr>
          <p:cNvSpPr txBox="1"/>
          <p:nvPr/>
        </p:nvSpPr>
        <p:spPr>
          <a:xfrm>
            <a:off x="4114800" y="5902522"/>
            <a:ext cx="4572000" cy="369332"/>
          </a:xfrm>
          <a:prstGeom prst="rect">
            <a:avLst/>
          </a:prstGeom>
          <a:noFill/>
        </p:spPr>
        <p:txBody>
          <a:bodyPr wrap="square">
            <a:spAutoFit/>
          </a:bodyPr>
          <a:lstStyle/>
          <a:p>
            <a:r>
              <a:rPr lang="en-US" dirty="0"/>
              <a:t>Answer is No!</a:t>
            </a:r>
          </a:p>
        </p:txBody>
      </p:sp>
    </p:spTree>
    <p:extLst>
      <p:ext uri="{BB962C8B-B14F-4D97-AF65-F5344CB8AC3E}">
        <p14:creationId xmlns:p14="http://schemas.microsoft.com/office/powerpoint/2010/main" val="2209211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3959-7176-48E7-975C-92EF92C73D0A}"/>
              </a:ext>
            </a:extLst>
          </p:cNvPr>
          <p:cNvSpPr>
            <a:spLocks noGrp="1"/>
          </p:cNvSpPr>
          <p:nvPr>
            <p:ph type="title"/>
          </p:nvPr>
        </p:nvSpPr>
        <p:spPr/>
        <p:txBody>
          <a:bodyPr/>
          <a:lstStyle/>
          <a:p>
            <a:endParaRPr lang="x-none" dirty="0"/>
          </a:p>
        </p:txBody>
      </p:sp>
      <p:sp>
        <p:nvSpPr>
          <p:cNvPr id="3" name="Content Placeholder 2">
            <a:extLst>
              <a:ext uri="{FF2B5EF4-FFF2-40B4-BE49-F238E27FC236}">
                <a16:creationId xmlns:a16="http://schemas.microsoft.com/office/drawing/2014/main" id="{0DF7EDF0-1A6D-409C-8BD3-49979D6FF36B}"/>
              </a:ext>
            </a:extLst>
          </p:cNvPr>
          <p:cNvSpPr>
            <a:spLocks noGrp="1"/>
          </p:cNvSpPr>
          <p:nvPr>
            <p:ph idx="1"/>
          </p:nvPr>
        </p:nvSpPr>
        <p:spPr/>
        <p:txBody>
          <a:bodyPr/>
          <a:lstStyle/>
          <a:p>
            <a:r>
              <a:rPr lang="en-US" b="0" u="none" strike="noStrike" dirty="0">
                <a:effectLst/>
                <a:latin typeface="+mj-lt"/>
                <a:hlinkClick r:id="rId2">
                  <a:extLst>
                    <a:ext uri="{A12FA001-AC4F-418D-AE19-62706E023703}">
                      <ahyp:hlinkClr xmlns:ahyp="http://schemas.microsoft.com/office/drawing/2018/hyperlinkcolor" val="tx"/>
                    </a:ext>
                  </a:extLst>
                </a:hlinkClick>
              </a:rPr>
              <a:t>C++ Overload Static Function with Non-Static Function</a:t>
            </a:r>
            <a:r>
              <a:rPr lang="en-US" b="0" u="none" strike="noStrike" dirty="0">
                <a:effectLst/>
                <a:latin typeface="+mj-lt"/>
              </a:rPr>
              <a:t>  ??????????</a:t>
            </a:r>
          </a:p>
          <a:p>
            <a:endParaRPr lang="en-US" dirty="0">
              <a:latin typeface="+mj-lt"/>
            </a:endParaRPr>
          </a:p>
          <a:p>
            <a:r>
              <a:rPr lang="en-US" b="1" dirty="0">
                <a:effectLst/>
                <a:latin typeface="+mj-lt"/>
              </a:rPr>
              <a:t>Void print(){}</a:t>
            </a:r>
          </a:p>
          <a:p>
            <a:r>
              <a:rPr lang="en-US" b="1" dirty="0">
                <a:latin typeface="+mj-lt"/>
              </a:rPr>
              <a:t>Static void print (){}</a:t>
            </a:r>
            <a:endParaRPr lang="en-US" b="1" dirty="0">
              <a:effectLst/>
              <a:latin typeface="+mj-lt"/>
            </a:endParaRPr>
          </a:p>
          <a:p>
            <a:endParaRPr lang="x-none" dirty="0">
              <a:latin typeface="+mj-lt"/>
            </a:endParaRPr>
          </a:p>
        </p:txBody>
      </p:sp>
    </p:spTree>
    <p:extLst>
      <p:ext uri="{BB962C8B-B14F-4D97-AF65-F5344CB8AC3E}">
        <p14:creationId xmlns:p14="http://schemas.microsoft.com/office/powerpoint/2010/main" val="707491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5D2A-2E41-4C58-B217-46959203AB86}"/>
              </a:ext>
            </a:extLst>
          </p:cNvPr>
          <p:cNvSpPr>
            <a:spLocks noGrp="1"/>
          </p:cNvSpPr>
          <p:nvPr>
            <p:ph type="title"/>
          </p:nvPr>
        </p:nvSpPr>
        <p:spPr/>
        <p:txBody>
          <a:bodyPr/>
          <a:lstStyle/>
          <a:p>
            <a:endParaRPr lang="x-none"/>
          </a:p>
        </p:txBody>
      </p:sp>
      <p:sp>
        <p:nvSpPr>
          <p:cNvPr id="4" name="Rectangle 1">
            <a:extLst>
              <a:ext uri="{FF2B5EF4-FFF2-40B4-BE49-F238E27FC236}">
                <a16:creationId xmlns:a16="http://schemas.microsoft.com/office/drawing/2014/main" id="{0BD55C40-77F8-4F54-B6DF-74420D15E2B5}"/>
              </a:ext>
            </a:extLst>
          </p:cNvPr>
          <p:cNvSpPr>
            <a:spLocks noGrp="1" noChangeArrowheads="1"/>
          </p:cNvSpPr>
          <p:nvPr>
            <p:ph idx="1"/>
          </p:nvPr>
        </p:nvSpPr>
        <p:spPr bwMode="auto">
          <a:xfrm>
            <a:off x="0" y="2893687"/>
            <a:ext cx="160473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x-none" altLang="x-none" sz="1800" dirty="0"/>
              <a:t>No, it is directly prohibited by the standard:</a:t>
            </a:r>
          </a:p>
          <a:p>
            <a:pPr marL="0" marR="0" lvl="0" indent="0" algn="l" defTabSz="914400" rtl="0" eaLnBrk="0" fontAlgn="base" latinLnBrk="0" hangingPunct="0">
              <a:lnSpc>
                <a:spcPct val="100000"/>
              </a:lnSpc>
              <a:spcBef>
                <a:spcPct val="0"/>
              </a:spcBef>
              <a:spcAft>
                <a:spcPct val="0"/>
              </a:spcAft>
              <a:buClrTx/>
              <a:buSzTx/>
              <a:buFontTx/>
              <a:buNone/>
              <a:tabLst/>
            </a:pPr>
            <a:r>
              <a:rPr lang="x-none" altLang="x-none" sz="1800" dirty="0"/>
              <a:t>ISO 14882:2003 C++ Standard 13.1/2 – Overloadable declarations</a:t>
            </a:r>
          </a:p>
          <a:p>
            <a:pPr marL="0" marR="0" lvl="0" indent="0" algn="l" defTabSz="914400" rtl="0" eaLnBrk="0" fontAlgn="base" latinLnBrk="0" hangingPunct="0">
              <a:lnSpc>
                <a:spcPct val="100000"/>
              </a:lnSpc>
              <a:spcBef>
                <a:spcPct val="0"/>
              </a:spcBef>
              <a:spcAft>
                <a:spcPct val="0"/>
              </a:spcAft>
              <a:buClrTx/>
              <a:buSzTx/>
              <a:buFontTx/>
              <a:buNone/>
              <a:tabLst/>
            </a:pPr>
            <a:r>
              <a:rPr lang="x-none" altLang="x-none" sz="1800" dirty="0"/>
              <a:t>Certain function declarations cannot be overloaded:</a:t>
            </a:r>
          </a:p>
          <a:p>
            <a:pPr marL="0" marR="0" lvl="0" indent="0" algn="l" defTabSz="914400" rtl="0" eaLnBrk="0" fontAlgn="base" latinLnBrk="0" hangingPunct="0">
              <a:lnSpc>
                <a:spcPct val="100000"/>
              </a:lnSpc>
              <a:spcBef>
                <a:spcPct val="0"/>
              </a:spcBef>
              <a:spcAft>
                <a:spcPct val="0"/>
              </a:spcAft>
              <a:buClrTx/>
              <a:buSzTx/>
              <a:buFontTx/>
              <a:buChar char="•"/>
              <a:tabLst/>
            </a:pPr>
            <a:r>
              <a:rPr lang="x-none" altLang="x-none" sz="1800" dirty="0"/>
              <a:t>Function declarations that differ only in the return type cannot be overloaded.</a:t>
            </a:r>
          </a:p>
          <a:p>
            <a:pPr marL="0" marR="0" lvl="0" indent="0" algn="l" defTabSz="914400" rtl="0" eaLnBrk="0" fontAlgn="base" latinLnBrk="0" hangingPunct="0">
              <a:lnSpc>
                <a:spcPct val="100000"/>
              </a:lnSpc>
              <a:spcBef>
                <a:spcPct val="0"/>
              </a:spcBef>
              <a:spcAft>
                <a:spcPct val="0"/>
              </a:spcAft>
              <a:buClrTx/>
              <a:buSzTx/>
              <a:buFontTx/>
              <a:buChar char="•"/>
              <a:tabLst/>
            </a:pPr>
            <a:r>
              <a:rPr lang="x-none" altLang="x-none" sz="1800" dirty="0"/>
              <a:t>Member function declarations with the same name and the same parameter types</a:t>
            </a:r>
            <a:endParaRPr lang="en-US" altLang="x-none" sz="1800" dirty="0"/>
          </a:p>
          <a:p>
            <a:pPr marL="0" marR="0" lvl="0" indent="0" algn="l" defTabSz="914400" rtl="0" eaLnBrk="0" fontAlgn="base" latinLnBrk="0" hangingPunct="0">
              <a:lnSpc>
                <a:spcPct val="100000"/>
              </a:lnSpc>
              <a:spcBef>
                <a:spcPct val="0"/>
              </a:spcBef>
              <a:spcAft>
                <a:spcPct val="0"/>
              </a:spcAft>
              <a:buClrTx/>
              <a:buSzTx/>
              <a:buFontTx/>
              <a:buChar char="•"/>
              <a:tabLst/>
            </a:pPr>
            <a:r>
              <a:rPr lang="x-none" altLang="x-none" sz="1800" dirty="0"/>
              <a:t> cannot be overloaded if any of them is a static member function declaration (9.4).</a:t>
            </a:r>
          </a:p>
          <a:p>
            <a:pPr marL="0" marR="0" lvl="0" indent="0" algn="l" defTabSz="914400" rtl="0" eaLnBrk="0" fontAlgn="base" latinLnBrk="0" hangingPunct="0">
              <a:lnSpc>
                <a:spcPct val="100000"/>
              </a:lnSpc>
              <a:spcBef>
                <a:spcPct val="0"/>
              </a:spcBef>
              <a:spcAft>
                <a:spcPct val="0"/>
              </a:spcAft>
              <a:buClrTx/>
              <a:buSzTx/>
              <a:buFontTx/>
              <a:buNone/>
              <a:tabLst/>
            </a:pPr>
            <a:endParaRPr lang="x-none" altLang="x-none" sz="1800" dirty="0"/>
          </a:p>
        </p:txBody>
      </p:sp>
    </p:spTree>
    <p:extLst>
      <p:ext uri="{BB962C8B-B14F-4D97-AF65-F5344CB8AC3E}">
        <p14:creationId xmlns:p14="http://schemas.microsoft.com/office/powerpoint/2010/main" val="194117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2438-3780-42F7-92ED-4578BEB07F49}"/>
              </a:ext>
            </a:extLst>
          </p:cNvPr>
          <p:cNvSpPr>
            <a:spLocks noGrp="1"/>
          </p:cNvSpPr>
          <p:nvPr>
            <p:ph type="title"/>
          </p:nvPr>
        </p:nvSpPr>
        <p:spPr/>
        <p:txBody>
          <a:bodyPr/>
          <a:lstStyle/>
          <a:p>
            <a:r>
              <a:rPr lang="en-US" b="1" i="0" dirty="0">
                <a:solidFill>
                  <a:srgbClr val="444444"/>
                </a:solidFill>
                <a:effectLst/>
                <a:latin typeface="open sans" panose="020B0606030504020204" pitchFamily="34" charset="0"/>
              </a:rPr>
              <a:t> Types of polymorphism:</a:t>
            </a:r>
            <a:endParaRPr lang="en-US" b="1" dirty="0"/>
          </a:p>
        </p:txBody>
      </p:sp>
      <p:graphicFrame>
        <p:nvGraphicFramePr>
          <p:cNvPr id="4" name="Content Placeholder 3">
            <a:extLst>
              <a:ext uri="{FF2B5EF4-FFF2-40B4-BE49-F238E27FC236}">
                <a16:creationId xmlns:a16="http://schemas.microsoft.com/office/drawing/2014/main" id="{B8B4A46A-135C-4720-9E1B-D3C70FA94A15}"/>
              </a:ext>
            </a:extLst>
          </p:cNvPr>
          <p:cNvGraphicFramePr>
            <a:graphicFrameLocks noGrp="1"/>
          </p:cNvGraphicFramePr>
          <p:nvPr>
            <p:ph idx="1"/>
            <p:extLst>
              <p:ext uri="{D42A27DB-BD31-4B8C-83A1-F6EECF244321}">
                <p14:modId xmlns:p14="http://schemas.microsoft.com/office/powerpoint/2010/main" val="139372144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05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983C-1A28-4C02-9AA0-748ED03CD78A}"/>
              </a:ext>
            </a:extLst>
          </p:cNvPr>
          <p:cNvSpPr>
            <a:spLocks noGrp="1"/>
          </p:cNvSpPr>
          <p:nvPr>
            <p:ph type="title"/>
          </p:nvPr>
        </p:nvSpPr>
        <p:spPr/>
        <p:txBody>
          <a:bodyPr/>
          <a:lstStyle/>
          <a:p>
            <a:r>
              <a:rPr lang="en-US" b="1" dirty="0"/>
              <a:t>Question</a:t>
            </a:r>
            <a:endParaRPr lang="en-US" dirty="0"/>
          </a:p>
        </p:txBody>
      </p:sp>
      <p:sp>
        <p:nvSpPr>
          <p:cNvPr id="3" name="Content Placeholder 2">
            <a:extLst>
              <a:ext uri="{FF2B5EF4-FFF2-40B4-BE49-F238E27FC236}">
                <a16:creationId xmlns:a16="http://schemas.microsoft.com/office/drawing/2014/main" id="{C16D13FD-08FA-4C1A-8905-FDA287E2D90D}"/>
              </a:ext>
            </a:extLst>
          </p:cNvPr>
          <p:cNvSpPr>
            <a:spLocks noGrp="1"/>
          </p:cNvSpPr>
          <p:nvPr>
            <p:ph idx="1"/>
          </p:nvPr>
        </p:nvSpPr>
        <p:spPr/>
        <p:txBody>
          <a:bodyPr/>
          <a:lstStyle/>
          <a:p>
            <a:pPr algn="l" fontAlgn="base"/>
            <a:r>
              <a:rPr lang="en-US" dirty="0"/>
              <a:t>Can we overload main() function in C++? </a:t>
            </a:r>
            <a:br>
              <a:rPr lang="en-US" b="0" i="0" dirty="0">
                <a:solidFill>
                  <a:srgbClr val="242729"/>
                </a:solidFill>
                <a:effectLst/>
                <a:latin typeface="Arial" panose="020B0604020202020204" pitchFamily="34" charset="0"/>
              </a:rPr>
            </a:br>
            <a:endParaRPr lang="en-US" dirty="0"/>
          </a:p>
        </p:txBody>
      </p:sp>
    </p:spTree>
    <p:extLst>
      <p:ext uri="{BB962C8B-B14F-4D97-AF65-F5344CB8AC3E}">
        <p14:creationId xmlns:p14="http://schemas.microsoft.com/office/powerpoint/2010/main" val="3817995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415-58B8-4E06-B814-3C56D6A77F7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08097F-8A3B-4999-9E7C-C505DDF969FC}"/>
              </a:ext>
            </a:extLst>
          </p:cNvPr>
          <p:cNvSpPr>
            <a:spLocks noGrp="1"/>
          </p:cNvSpPr>
          <p:nvPr>
            <p:ph idx="1"/>
          </p:nvPr>
        </p:nvSpPr>
        <p:spPr/>
        <p:txBody>
          <a:bodyPr>
            <a:normAutofit lnSpcReduction="10000"/>
          </a:bodyPr>
          <a:lstStyle/>
          <a:p>
            <a:r>
              <a:rPr lang="en-US" b="0" i="0" dirty="0">
                <a:solidFill>
                  <a:srgbClr val="242729"/>
                </a:solidFill>
                <a:effectLst/>
                <a:latin typeface="Arial" panose="020B0604020202020204" pitchFamily="34" charset="0"/>
              </a:rPr>
              <a:t>in </a:t>
            </a:r>
            <a:r>
              <a:rPr lang="en-US" b="0" i="0" dirty="0" err="1">
                <a:solidFill>
                  <a:srgbClr val="242729"/>
                </a:solidFill>
                <a:effectLst/>
                <a:latin typeface="Arial" panose="020B0604020202020204" pitchFamily="34" charset="0"/>
              </a:rPr>
              <a:t>c++</a:t>
            </a:r>
            <a:r>
              <a:rPr lang="en-US" b="0" i="0" dirty="0">
                <a:solidFill>
                  <a:srgbClr val="242729"/>
                </a:solidFill>
                <a:effectLst/>
                <a:latin typeface="Arial" panose="020B0604020202020204" pitchFamily="34" charset="0"/>
              </a:rPr>
              <a:t> global main cannot be overloaded it will generate compile time error, in is because you cannot have multiple entry point for the same program</a:t>
            </a:r>
          </a:p>
          <a:p>
            <a:r>
              <a:rPr lang="en-US" b="0" i="0" dirty="0">
                <a:solidFill>
                  <a:srgbClr val="242729"/>
                </a:solidFill>
                <a:effectLst/>
                <a:latin typeface="Arial" panose="020B0604020202020204" pitchFamily="34" charset="0"/>
              </a:rPr>
              <a:t>since when you run the program the program will not know where to begin</a:t>
            </a:r>
          </a:p>
          <a:p>
            <a:r>
              <a:rPr lang="en-US" b="0" i="0" dirty="0">
                <a:solidFill>
                  <a:srgbClr val="242729"/>
                </a:solidFill>
                <a:effectLst/>
                <a:latin typeface="Arial" panose="020B0604020202020204" pitchFamily="34" charset="0"/>
              </a:rPr>
              <a:t>But if you write main function inside a class then it will compile fine however it will not be treated as program entry point </a:t>
            </a:r>
            <a:endParaRPr lang="en-US" dirty="0"/>
          </a:p>
        </p:txBody>
      </p:sp>
    </p:spTree>
    <p:extLst>
      <p:ext uri="{BB962C8B-B14F-4D97-AF65-F5344CB8AC3E}">
        <p14:creationId xmlns:p14="http://schemas.microsoft.com/office/powerpoint/2010/main" val="569226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13E8-DF95-25D5-CDF9-F9D3AB38128F}"/>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929BB14C-A047-1EFE-74DB-F1F70F3E391B}"/>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 are developing a library management system where users can borrow books. To make the borrowing process flexible, you decide to implement method overloading for handling different scenarios.</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Requirements: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Create a class called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Library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the following methods: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borrowBook</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(String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bookName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Method to borrow a book by its name.</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borrowBook</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(String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bookName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numberOfCopies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Method to borrow a specific number</a:t>
            </a: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copies of a book.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borrowBook</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(String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bookName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String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userName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Method to borrow a book by a specific user.</a:t>
            </a:r>
          </a:p>
          <a:p>
            <a:endParaRPr lang="en-US" dirty="0"/>
          </a:p>
        </p:txBody>
      </p:sp>
    </p:spTree>
    <p:extLst>
      <p:ext uri="{BB962C8B-B14F-4D97-AF65-F5344CB8AC3E}">
        <p14:creationId xmlns:p14="http://schemas.microsoft.com/office/powerpoint/2010/main" val="2600167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373F-EA10-9252-513D-406F032005B4}"/>
              </a:ext>
            </a:extLst>
          </p:cNvPr>
          <p:cNvSpPr>
            <a:spLocks noGrp="1"/>
          </p:cNvSpPr>
          <p:nvPr>
            <p:ph type="title"/>
          </p:nvPr>
        </p:nvSpPr>
        <p:spPr/>
        <p:txBody>
          <a:bodyPr/>
          <a:lstStyle/>
          <a:p>
            <a:r>
              <a:rPr lang="en-US" dirty="0" err="1"/>
              <a:t>Excercise</a:t>
            </a:r>
            <a:endParaRPr lang="en-US" dirty="0"/>
          </a:p>
        </p:txBody>
      </p:sp>
      <p:sp>
        <p:nvSpPr>
          <p:cNvPr id="3" name="Content Placeholder 2">
            <a:extLst>
              <a:ext uri="{FF2B5EF4-FFF2-40B4-BE49-F238E27FC236}">
                <a16:creationId xmlns:a16="http://schemas.microsoft.com/office/drawing/2014/main" id="{35E3E07F-0B6F-55D7-3CDB-7ED2F820576B}"/>
              </a:ext>
            </a:extLst>
          </p:cNvPr>
          <p:cNvSpPr>
            <a:spLocks noGrp="1"/>
          </p:cNvSpPr>
          <p:nvPr>
            <p:ph idx="1"/>
          </p:nvPr>
        </p:nvSpPr>
        <p:spPr/>
        <p:txBody>
          <a:bodyPr/>
          <a:lstStyle/>
          <a:p>
            <a:pPr marL="0" marR="612140" algn="just">
              <a:lnSpc>
                <a:spcPct val="120000"/>
              </a:lnSpc>
              <a:spcBef>
                <a:spcPts val="230"/>
              </a:spcBef>
              <a:spcAft>
                <a:spcPts val="0"/>
              </a:spcAft>
            </a:pPr>
            <a:r>
              <a:rPr lang="en-US" sz="1800" dirty="0">
                <a:effectLst/>
                <a:latin typeface="Times New Roman" panose="02020603050405020304" pitchFamily="18" charset="0"/>
                <a:ea typeface="Times New Roman" panose="02020603050405020304" pitchFamily="18" charset="0"/>
              </a:rPr>
              <a:t>You are developing a banking application that handles various types of transactions. The application supports different transaction types, such as deposit, withdrawal, transfer, and bill payment. Each transaction type requires specific input parameters and has different processing logic.</a:t>
            </a:r>
            <a:endParaRPr lang="en-US" sz="1800" dirty="0">
              <a:effectLst/>
              <a:latin typeface="Calibri" panose="020F0502020204030204" pitchFamily="34" charset="0"/>
              <a:ea typeface="Calibri" panose="020F0502020204030204" pitchFamily="34" charset="0"/>
            </a:endParaRPr>
          </a:p>
          <a:p>
            <a:pPr marL="0" marR="612140" algn="just">
              <a:lnSpc>
                <a:spcPct val="120000"/>
              </a:lnSpc>
              <a:spcBef>
                <a:spcPts val="230"/>
              </a:spcBef>
              <a:spcAft>
                <a:spcPts val="0"/>
              </a:spcAft>
            </a:pPr>
            <a:r>
              <a:rPr lang="en-US" sz="1800" b="1" dirty="0">
                <a:effectLst/>
                <a:latin typeface="Times New Roman" panose="02020603050405020304" pitchFamily="18" charset="0"/>
                <a:ea typeface="Times New Roman" panose="02020603050405020304" pitchFamily="18" charset="0"/>
              </a:rPr>
              <a:t>Task</a:t>
            </a:r>
            <a:r>
              <a:rPr lang="en-US" sz="1800" dirty="0">
                <a:effectLst/>
                <a:latin typeface="Times New Roman" panose="02020603050405020304" pitchFamily="18" charset="0"/>
                <a:ea typeface="Times New Roman" panose="02020603050405020304" pitchFamily="18" charset="0"/>
              </a:rPr>
              <a:t>: Implement method overloading in the banking application to provide multiple methods for handling different types of transactions.</a:t>
            </a:r>
            <a:endParaRPr lang="en-US" sz="1800" dirty="0">
              <a:effectLst/>
              <a:latin typeface="Calibri" panose="020F0502020204030204" pitchFamily="34" charset="0"/>
              <a:ea typeface="Calibri" panose="020F0502020204030204" pitchFamily="34" charset="0"/>
            </a:endParaRPr>
          </a:p>
          <a:p>
            <a:pPr marL="0" marR="612140" algn="just">
              <a:lnSpc>
                <a:spcPct val="120000"/>
              </a:lnSpc>
              <a:spcBef>
                <a:spcPts val="230"/>
              </a:spcBef>
              <a:spcAft>
                <a:spcPts val="0"/>
              </a:spcAft>
            </a:pPr>
            <a:r>
              <a:rPr lang="en-US" sz="1800" b="1" dirty="0">
                <a:effectLst/>
                <a:latin typeface="Times New Roman" panose="02020603050405020304" pitchFamily="18" charset="0"/>
                <a:ea typeface="Times New Roman" panose="02020603050405020304" pitchFamily="18" charset="0"/>
              </a:rPr>
              <a:t>Question</a:t>
            </a:r>
            <a:r>
              <a:rPr lang="en-US" sz="1800" dirty="0">
                <a:effectLst/>
                <a:latin typeface="Times New Roman" panose="02020603050405020304" pitchFamily="18" charset="0"/>
                <a:ea typeface="Times New Roman" panose="02020603050405020304" pitchFamily="18" charset="0"/>
              </a:rPr>
              <a:t>: Assume you have a Java program that represents a banking application. Write a code snippet that demonstrates how you would use method overloading to provide multiple methods for handling different types of transactions. Implement overloaded methods for deposit, withdrawal, transfer, and bill payment transactions. Each method should accept the required input parameters for the specific transaction type and perform the necessary processing logic</a:t>
            </a:r>
            <a:r>
              <a:rPr lang="en-US" sz="1800" dirty="0">
                <a:effectLst/>
                <a:latin typeface="Calibri" panose="020F0502020204030204" pitchFamily="34" charset="0"/>
                <a:ea typeface="Courier New" panose="02070309020205020404" pitchFamily="49"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72182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908C-1332-4200-A8C2-BF39F907DC81}"/>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5FDF902-340F-485A-B8AA-986178084FF4}"/>
              </a:ext>
            </a:extLst>
          </p:cNvPr>
          <p:cNvSpPr>
            <a:spLocks noGrp="1"/>
          </p:cNvSpPr>
          <p:nvPr>
            <p:ph idx="1"/>
          </p:nvPr>
        </p:nvSpPr>
        <p:spPr/>
        <p:txBody>
          <a:bodyPr>
            <a:normAutofit fontScale="92500" lnSpcReduction="20000"/>
          </a:bodyPr>
          <a:lstStyle/>
          <a:p>
            <a:r>
              <a:rPr lang="en-US" b="0" i="0" dirty="0">
                <a:solidFill>
                  <a:srgbClr val="000000"/>
                </a:solidFill>
                <a:effectLst/>
                <a:latin typeface="Georgia" panose="02040502050405020303" pitchFamily="18" charset="0"/>
              </a:rPr>
              <a:t>Create a </a:t>
            </a:r>
            <a:r>
              <a:rPr lang="en-US" b="1" i="0" dirty="0">
                <a:solidFill>
                  <a:srgbClr val="000000"/>
                </a:solidFill>
                <a:effectLst/>
                <a:latin typeface="Georgia" panose="02040502050405020303" pitchFamily="18" charset="0"/>
              </a:rPr>
              <a:t>Message</a:t>
            </a:r>
            <a:r>
              <a:rPr lang="en-US" b="0" i="0" dirty="0">
                <a:solidFill>
                  <a:srgbClr val="000000"/>
                </a:solidFill>
                <a:effectLst/>
                <a:latin typeface="Georgia" panose="02040502050405020303" pitchFamily="18" charset="0"/>
              </a:rPr>
              <a:t> class with a constructor that takes a single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with a default value. Create a private member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and in the constructor simply assign the argument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to your internal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Create two overloaded member functions called </a:t>
            </a:r>
            <a:r>
              <a:rPr lang="en-US" b="1" i="0" dirty="0">
                <a:solidFill>
                  <a:srgbClr val="000000"/>
                </a:solidFill>
                <a:effectLst/>
                <a:latin typeface="Georgia" panose="02040502050405020303" pitchFamily="18" charset="0"/>
              </a:rPr>
              <a:t>print( )</a:t>
            </a:r>
            <a:r>
              <a:rPr lang="en-US" b="0" i="0" dirty="0">
                <a:solidFill>
                  <a:srgbClr val="000000"/>
                </a:solidFill>
                <a:effectLst/>
                <a:latin typeface="Georgia" panose="02040502050405020303" pitchFamily="18" charset="0"/>
              </a:rPr>
              <a:t>: one that takes no arguments and simply prints the message stored in the object, and one that takes a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argument, which it prints in addition to the internal message. Also write name mangling for these overloaded methods</a:t>
            </a:r>
            <a:endParaRPr lang="en-US" dirty="0"/>
          </a:p>
        </p:txBody>
      </p:sp>
    </p:spTree>
    <p:extLst>
      <p:ext uri="{BB962C8B-B14F-4D97-AF65-F5344CB8AC3E}">
        <p14:creationId xmlns:p14="http://schemas.microsoft.com/office/powerpoint/2010/main" val="106355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8D40-4544-4C96-B354-DDE6DA8C2E2F}"/>
              </a:ext>
            </a:extLst>
          </p:cNvPr>
          <p:cNvSpPr>
            <a:spLocks noGrp="1"/>
          </p:cNvSpPr>
          <p:nvPr>
            <p:ph type="title"/>
          </p:nvPr>
        </p:nvSpPr>
        <p:spPr/>
        <p:txBody>
          <a:bodyPr>
            <a:normAutofit fontScale="90000"/>
          </a:bodyPr>
          <a:lstStyle/>
          <a:p>
            <a:r>
              <a:rPr lang="en-US" b="0" i="0" dirty="0">
                <a:solidFill>
                  <a:srgbClr val="333333"/>
                </a:solidFill>
                <a:effectLst/>
                <a:latin typeface="open sans" panose="020B0606030504020204" pitchFamily="34" charset="0"/>
              </a:rPr>
              <a:t>Compile time / Static / Early Binding polymorphism</a:t>
            </a:r>
            <a:br>
              <a:rPr lang="en-US" b="0" i="0" dirty="0">
                <a:solidFill>
                  <a:srgbClr val="333333"/>
                </a:solidFill>
                <a:effectLst/>
                <a:latin typeface="open sans" panose="020B0606030504020204" pitchFamily="34" charset="0"/>
              </a:rPr>
            </a:br>
            <a:endParaRPr lang="en-US" dirty="0"/>
          </a:p>
        </p:txBody>
      </p:sp>
      <p:graphicFrame>
        <p:nvGraphicFramePr>
          <p:cNvPr id="4" name="Content Placeholder 3">
            <a:extLst>
              <a:ext uri="{FF2B5EF4-FFF2-40B4-BE49-F238E27FC236}">
                <a16:creationId xmlns:a16="http://schemas.microsoft.com/office/drawing/2014/main" id="{9D257B3A-AA21-450F-8999-8D815AAB40DD}"/>
              </a:ext>
            </a:extLst>
          </p:cNvPr>
          <p:cNvGraphicFramePr>
            <a:graphicFrameLocks noGrp="1"/>
          </p:cNvGraphicFramePr>
          <p:nvPr>
            <p:ph idx="1"/>
            <p:extLst>
              <p:ext uri="{D42A27DB-BD31-4B8C-83A1-F6EECF244321}">
                <p14:modId xmlns:p14="http://schemas.microsoft.com/office/powerpoint/2010/main" val="238925573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471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3FAB-A596-4349-9EDE-396E76064BDB}"/>
              </a:ext>
            </a:extLst>
          </p:cNvPr>
          <p:cNvSpPr>
            <a:spLocks noGrp="1"/>
          </p:cNvSpPr>
          <p:nvPr>
            <p:ph type="title"/>
          </p:nvPr>
        </p:nvSpPr>
        <p:spPr/>
        <p:txBody>
          <a:bodyPr>
            <a:normAutofit fontScale="90000"/>
          </a:bodyPr>
          <a:lstStyle/>
          <a:p>
            <a:r>
              <a:rPr lang="en-US" dirty="0">
                <a:solidFill>
                  <a:srgbClr val="333333"/>
                </a:solidFill>
                <a:latin typeface="open sans" panose="020B0606030504020204" pitchFamily="34" charset="0"/>
              </a:rPr>
              <a:t>Run</a:t>
            </a:r>
            <a:r>
              <a:rPr lang="en-US" b="0" i="0" dirty="0">
                <a:solidFill>
                  <a:srgbClr val="333333"/>
                </a:solidFill>
                <a:effectLst/>
                <a:latin typeface="open sans" panose="020B0606030504020204" pitchFamily="34" charset="0"/>
              </a:rPr>
              <a:t> time / Dynamic / Late Binding polymorphism</a:t>
            </a:r>
            <a:endParaRPr lang="en-US" dirty="0"/>
          </a:p>
        </p:txBody>
      </p:sp>
      <p:graphicFrame>
        <p:nvGraphicFramePr>
          <p:cNvPr id="4" name="Content Placeholder 3">
            <a:extLst>
              <a:ext uri="{FF2B5EF4-FFF2-40B4-BE49-F238E27FC236}">
                <a16:creationId xmlns:a16="http://schemas.microsoft.com/office/drawing/2014/main" id="{D2CA9C25-1C3A-434F-BF08-8091E21F8BCA}"/>
              </a:ext>
            </a:extLst>
          </p:cNvPr>
          <p:cNvGraphicFramePr>
            <a:graphicFrameLocks noGrp="1"/>
          </p:cNvGraphicFramePr>
          <p:nvPr>
            <p:ph idx="1"/>
            <p:extLst>
              <p:ext uri="{D42A27DB-BD31-4B8C-83A1-F6EECF244321}">
                <p14:modId xmlns:p14="http://schemas.microsoft.com/office/powerpoint/2010/main" val="198080071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6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7AA87-76FF-48BB-9E7D-A0BF21BFE1EC}"/>
              </a:ext>
            </a:extLst>
          </p:cNvPr>
          <p:cNvSpPr>
            <a:spLocks noGrp="1"/>
          </p:cNvSpPr>
          <p:nvPr>
            <p:ph idx="1"/>
          </p:nvPr>
        </p:nvSpPr>
        <p:spPr/>
        <p:txBody>
          <a:bodyPr/>
          <a:lstStyle/>
          <a:p>
            <a:r>
              <a:rPr lang="en-US" dirty="0"/>
              <a:t>static : memory allocated at compile time</a:t>
            </a:r>
          </a:p>
          <a:p>
            <a:r>
              <a:rPr lang="en-US" b="0" i="0" dirty="0">
                <a:solidFill>
                  <a:srgbClr val="282829"/>
                </a:solidFill>
                <a:effectLst/>
                <a:latin typeface="-apple-system"/>
              </a:rPr>
              <a:t>In this case, during compile time when the binding happens, compiler links the method definition with the method call. So it gets resolved during compile time</a:t>
            </a:r>
            <a:endParaRPr lang="en-US" dirty="0"/>
          </a:p>
          <a:p>
            <a:r>
              <a:rPr lang="en-US" dirty="0"/>
              <a:t>dynamic : memory allocated at run time</a:t>
            </a:r>
          </a:p>
          <a:p>
            <a:endParaRPr lang="en-US" dirty="0"/>
          </a:p>
          <a:p>
            <a:endParaRPr lang="en-US" dirty="0"/>
          </a:p>
          <a:p>
            <a:endParaRPr lang="en-US" dirty="0"/>
          </a:p>
        </p:txBody>
      </p:sp>
    </p:spTree>
    <p:extLst>
      <p:ext uri="{BB962C8B-B14F-4D97-AF65-F5344CB8AC3E}">
        <p14:creationId xmlns:p14="http://schemas.microsoft.com/office/powerpoint/2010/main" val="265994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CB18-B41E-4699-BE35-15ECC6CD7AC4}"/>
              </a:ext>
            </a:extLst>
          </p:cNvPr>
          <p:cNvSpPr>
            <a:spLocks noGrp="1"/>
          </p:cNvSpPr>
          <p:nvPr>
            <p:ph type="title"/>
          </p:nvPr>
        </p:nvSpPr>
        <p:spPr/>
        <p:txBody>
          <a:bodyPr/>
          <a:lstStyle/>
          <a:p>
            <a:r>
              <a:rPr lang="en-US" dirty="0"/>
              <a:t>Overloading in C++</a:t>
            </a:r>
          </a:p>
        </p:txBody>
      </p:sp>
      <p:sp>
        <p:nvSpPr>
          <p:cNvPr id="3" name="Content Placeholder 2">
            <a:extLst>
              <a:ext uri="{FF2B5EF4-FFF2-40B4-BE49-F238E27FC236}">
                <a16:creationId xmlns:a16="http://schemas.microsoft.com/office/drawing/2014/main" id="{D1EE15DC-19AC-46F5-8A89-62375E4A2104}"/>
              </a:ext>
            </a:extLst>
          </p:cNvPr>
          <p:cNvSpPr>
            <a:spLocks noGrp="1"/>
          </p:cNvSpPr>
          <p:nvPr>
            <p:ph idx="1"/>
          </p:nvPr>
        </p:nvSpPr>
        <p:spPr/>
        <p:txBody>
          <a:bodyPr/>
          <a:lstStyle/>
          <a:p>
            <a:r>
              <a:rPr lang="en-US" b="0" i="0" dirty="0">
                <a:solidFill>
                  <a:srgbClr val="444444"/>
                </a:solidFill>
                <a:effectLst/>
                <a:latin typeface="open sans" panose="020B0606030504020204" pitchFamily="34" charset="0"/>
              </a:rPr>
              <a:t>Whenever same method name is exiting multiple times in the </a:t>
            </a:r>
            <a:r>
              <a:rPr lang="en-US" b="1" i="0" dirty="0">
                <a:solidFill>
                  <a:srgbClr val="444444"/>
                </a:solidFill>
                <a:effectLst/>
                <a:latin typeface="open sans" panose="020B0606030504020204" pitchFamily="34" charset="0"/>
              </a:rPr>
              <a:t>same class </a:t>
            </a:r>
            <a:r>
              <a:rPr lang="en-US" b="0" i="0" dirty="0">
                <a:solidFill>
                  <a:srgbClr val="444444"/>
                </a:solidFill>
                <a:effectLst/>
                <a:latin typeface="open sans" panose="020B0606030504020204" pitchFamily="34" charset="0"/>
              </a:rPr>
              <a:t>with </a:t>
            </a:r>
            <a:r>
              <a:rPr lang="en-US" b="1" i="0" dirty="0">
                <a:solidFill>
                  <a:srgbClr val="444444"/>
                </a:solidFill>
                <a:effectLst/>
                <a:latin typeface="open sans" panose="020B0606030504020204" pitchFamily="34" charset="0"/>
              </a:rPr>
              <a:t>different number of parameter or different order of parameters or different types of parameters </a:t>
            </a:r>
            <a:r>
              <a:rPr lang="en-US" b="0" i="0" dirty="0">
                <a:solidFill>
                  <a:srgbClr val="444444"/>
                </a:solidFill>
                <a:effectLst/>
                <a:latin typeface="open sans" panose="020B0606030504020204" pitchFamily="34" charset="0"/>
              </a:rPr>
              <a:t>is known as method overloading.</a:t>
            </a:r>
            <a:endParaRPr lang="en-US" dirty="0"/>
          </a:p>
        </p:txBody>
      </p:sp>
    </p:spTree>
    <p:extLst>
      <p:ext uri="{BB962C8B-B14F-4D97-AF65-F5344CB8AC3E}">
        <p14:creationId xmlns:p14="http://schemas.microsoft.com/office/powerpoint/2010/main" val="333546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Function Overloading</a:t>
            </a:r>
          </a:p>
        </p:txBody>
      </p:sp>
      <p:sp>
        <p:nvSpPr>
          <p:cNvPr id="3" name="Content Placeholder 2"/>
          <p:cNvSpPr>
            <a:spLocks noGrp="1"/>
          </p:cNvSpPr>
          <p:nvPr>
            <p:ph idx="1"/>
          </p:nvPr>
        </p:nvSpPr>
        <p:spPr/>
        <p:txBody>
          <a:bodyPr/>
          <a:lstStyle/>
          <a:p>
            <a:r>
              <a:rPr lang="en-US" dirty="0"/>
              <a:t>C++ enables several functions of the same name to be defined, as long as they have different parameter signatures</a:t>
            </a:r>
          </a:p>
          <a:p>
            <a:endParaRPr lang="en-US" dirty="0"/>
          </a:p>
          <a:p>
            <a:endParaRPr lang="en-US" dirty="0"/>
          </a:p>
          <a:p>
            <a:r>
              <a:rPr lang="en-US" dirty="0"/>
              <a:t>The compiler selects the proper function to call by examining the number, types and order of the arguments in the call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Function Overloading</a:t>
            </a:r>
          </a:p>
        </p:txBody>
      </p:sp>
      <p:sp>
        <p:nvSpPr>
          <p:cNvPr id="3" name="Content Placeholder 2"/>
          <p:cNvSpPr>
            <a:spLocks noGrp="1"/>
          </p:cNvSpPr>
          <p:nvPr>
            <p:ph idx="1"/>
          </p:nvPr>
        </p:nvSpPr>
        <p:spPr/>
        <p:txBody>
          <a:bodyPr>
            <a:normAutofit fontScale="92500" lnSpcReduction="20000"/>
          </a:bodyPr>
          <a:lstStyle/>
          <a:p>
            <a:r>
              <a:rPr lang="en-US" dirty="0"/>
              <a:t>Function overloading allows the program to follow the principle of  </a:t>
            </a:r>
            <a:r>
              <a:rPr lang="en-US" i="1" dirty="0"/>
              <a:t>“Polymorphism”</a:t>
            </a:r>
          </a:p>
          <a:p>
            <a:endParaRPr lang="en-US" i="1" dirty="0"/>
          </a:p>
          <a:p>
            <a:r>
              <a:rPr lang="en-US" dirty="0"/>
              <a:t>The </a:t>
            </a:r>
            <a:r>
              <a:rPr lang="en-US" i="1" dirty="0"/>
              <a:t>return</a:t>
            </a:r>
            <a:r>
              <a:rPr lang="en-US" dirty="0"/>
              <a:t> </a:t>
            </a:r>
            <a:r>
              <a:rPr lang="en-US" i="1" dirty="0"/>
              <a:t>type</a:t>
            </a:r>
            <a:r>
              <a:rPr lang="en-US" dirty="0"/>
              <a:t> or </a:t>
            </a:r>
            <a:r>
              <a:rPr lang="en-US" i="1" dirty="0"/>
              <a:t>name</a:t>
            </a:r>
            <a:r>
              <a:rPr lang="en-US" dirty="0"/>
              <a:t> of parameters don’t help the compiler in selecting which overloaded function to call</a:t>
            </a:r>
          </a:p>
          <a:p>
            <a:endParaRPr lang="en-US" i="1" dirty="0"/>
          </a:p>
          <a:p>
            <a:r>
              <a:rPr lang="en-US" dirty="0"/>
              <a:t>Overloading the functions that perform closely related tasks can make programs more readable and understandable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1858</TotalTime>
  <Words>1884</Words>
  <Application>Microsoft Office PowerPoint</Application>
  <PresentationFormat>On-screen Show (4:3)</PresentationFormat>
  <Paragraphs>198</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Arial</vt:lpstr>
      <vt:lpstr>Calibri</vt:lpstr>
      <vt:lpstr>Georgia</vt:lpstr>
      <vt:lpstr>open sans</vt:lpstr>
      <vt:lpstr>Symbol</vt:lpstr>
      <vt:lpstr>Times New Roman</vt:lpstr>
      <vt:lpstr>urw-din</vt:lpstr>
      <vt:lpstr>Office Theme</vt:lpstr>
      <vt:lpstr>Object-oriented Programming</vt:lpstr>
      <vt:lpstr>Polymorphism</vt:lpstr>
      <vt:lpstr> Types of polymorphism:</vt:lpstr>
      <vt:lpstr>Compile time / Static / Early Binding polymorphism </vt:lpstr>
      <vt:lpstr>Run time / Dynamic / Late Binding polymorphism</vt:lpstr>
      <vt:lpstr>PowerPoint Presentation</vt:lpstr>
      <vt:lpstr>Overloading in C++</vt:lpstr>
      <vt:lpstr>Function Overloading</vt:lpstr>
      <vt:lpstr>Function Overloading</vt:lpstr>
      <vt:lpstr>Example</vt:lpstr>
      <vt:lpstr>Example</vt:lpstr>
      <vt:lpstr>Can we overload a function on const and non const keyword?</vt:lpstr>
      <vt:lpstr>Example</vt:lpstr>
      <vt:lpstr>Example </vt:lpstr>
      <vt:lpstr>Pitfall</vt:lpstr>
      <vt:lpstr>PowerPoint Presentation</vt:lpstr>
      <vt:lpstr>PowerPoint Presentation</vt:lpstr>
      <vt:lpstr>PowerPoint Presentation</vt:lpstr>
      <vt:lpstr>Is Function Overloading supported in C?</vt:lpstr>
      <vt:lpstr>Name Mangling</vt:lpstr>
      <vt:lpstr>Name Mangling</vt:lpstr>
      <vt:lpstr>Name Mangling</vt:lpstr>
      <vt:lpstr>g++ name_decoration / Name Mangling</vt:lpstr>
      <vt:lpstr>Name Mangling</vt:lpstr>
      <vt:lpstr>Question</vt:lpstr>
      <vt:lpstr>PowerPoint Presentation</vt:lpstr>
      <vt:lpstr>Can we overload functions on const and non const parameters?</vt:lpstr>
      <vt:lpstr>PowerPoint Presentation</vt:lpstr>
      <vt:lpstr>PowerPoint Presentation</vt:lpstr>
      <vt:lpstr>Question</vt:lpstr>
      <vt:lpstr>PowerPoint Presentation</vt:lpstr>
      <vt:lpstr>Exercise</vt:lpstr>
      <vt:lpstr>Excercise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Zain</dc:creator>
  <cp:lastModifiedBy>Rawal Abbasi</cp:lastModifiedBy>
  <cp:revision>30</cp:revision>
  <dcterms:created xsi:type="dcterms:W3CDTF">2019-03-17T13:31:38Z</dcterms:created>
  <dcterms:modified xsi:type="dcterms:W3CDTF">2024-03-10T18:01:20Z</dcterms:modified>
</cp:coreProperties>
</file>