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3" r:id="rId2"/>
    <p:sldId id="264" r:id="rId3"/>
    <p:sldId id="340" r:id="rId4"/>
    <p:sldId id="341" r:id="rId5"/>
    <p:sldId id="342" r:id="rId6"/>
    <p:sldId id="343" r:id="rId7"/>
    <p:sldId id="261" r:id="rId8"/>
    <p:sldId id="262" r:id="rId9"/>
    <p:sldId id="272" r:id="rId10"/>
    <p:sldId id="274" r:id="rId11"/>
    <p:sldId id="265" r:id="rId12"/>
    <p:sldId id="276" r:id="rId13"/>
    <p:sldId id="280" r:id="rId14"/>
    <p:sldId id="277" r:id="rId15"/>
    <p:sldId id="278" r:id="rId16"/>
    <p:sldId id="279" r:id="rId17"/>
    <p:sldId id="281" r:id="rId18"/>
    <p:sldId id="266" r:id="rId19"/>
    <p:sldId id="267" r:id="rId20"/>
    <p:sldId id="354" r:id="rId21"/>
    <p:sldId id="269" r:id="rId22"/>
    <p:sldId id="270" r:id="rId23"/>
    <p:sldId id="268" r:id="rId24"/>
    <p:sldId id="304" r:id="rId25"/>
    <p:sldId id="305" r:id="rId26"/>
    <p:sldId id="275" r:id="rId27"/>
    <p:sldId id="282" r:id="rId28"/>
    <p:sldId id="283" r:id="rId29"/>
    <p:sldId id="284" r:id="rId30"/>
    <p:sldId id="285" r:id="rId31"/>
    <p:sldId id="30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0" r:id="rId49"/>
    <p:sldId id="301" r:id="rId50"/>
    <p:sldId id="299" r:id="rId51"/>
    <p:sldId id="3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D13290-9C07-49AE-9E15-1B044CDE388B}">
          <p14:sldIdLst>
            <p14:sldId id="273"/>
            <p14:sldId id="264"/>
            <p14:sldId id="340"/>
            <p14:sldId id="341"/>
            <p14:sldId id="342"/>
            <p14:sldId id="343"/>
            <p14:sldId id="261"/>
            <p14:sldId id="262"/>
            <p14:sldId id="272"/>
            <p14:sldId id="274"/>
            <p14:sldId id="265"/>
            <p14:sldId id="276"/>
            <p14:sldId id="280"/>
            <p14:sldId id="277"/>
          </p14:sldIdLst>
        </p14:section>
        <p14:section name="Untitled Section" id="{F615D053-94BF-4369-B0E4-F8D2A7EE0571}">
          <p14:sldIdLst>
            <p14:sldId id="278"/>
            <p14:sldId id="279"/>
            <p14:sldId id="281"/>
            <p14:sldId id="266"/>
            <p14:sldId id="267"/>
            <p14:sldId id="354"/>
            <p14:sldId id="269"/>
            <p14:sldId id="270"/>
            <p14:sldId id="268"/>
            <p14:sldId id="304"/>
            <p14:sldId id="305"/>
            <p14:sldId id="275"/>
            <p14:sldId id="282"/>
            <p14:sldId id="283"/>
            <p14:sldId id="284"/>
            <p14:sldId id="285"/>
            <p14:sldId id="30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29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da Munawar" initials="NM" lastIdx="1" clrIdx="0">
    <p:extLst>
      <p:ext uri="{19B8F6BF-5375-455C-9EA6-DF929625EA0E}">
        <p15:presenceInfo xmlns:p15="http://schemas.microsoft.com/office/powerpoint/2012/main" userId="Nida Mun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35" autoAdjust="0"/>
  </p:normalViewPr>
  <p:slideViewPr>
    <p:cSldViewPr snapToGrid="0">
      <p:cViewPr varScale="1">
        <p:scale>
          <a:sx n="73" d="100"/>
          <a:sy n="73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wal Abbasi" userId="204d2a36f0ecac39" providerId="LiveId" clId="{0502B70E-B139-4DCC-BEF0-12EA50129DB1}"/>
    <pc:docChg chg="undo custSel addSld delSld modSld modSection">
      <pc:chgData name="Rawal Abbasi" userId="204d2a36f0ecac39" providerId="LiveId" clId="{0502B70E-B139-4DCC-BEF0-12EA50129DB1}" dt="2023-10-26T18:15:44.543" v="102" actId="12"/>
      <pc:docMkLst>
        <pc:docMk/>
      </pc:docMkLst>
      <pc:sldChg chg="del">
        <pc:chgData name="Rawal Abbasi" userId="204d2a36f0ecac39" providerId="LiveId" clId="{0502B70E-B139-4DCC-BEF0-12EA50129DB1}" dt="2023-10-26T16:52:40.599" v="64" actId="47"/>
        <pc:sldMkLst>
          <pc:docMk/>
          <pc:sldMk cId="1466149258" sldId="256"/>
        </pc:sldMkLst>
      </pc:sldChg>
      <pc:sldChg chg="modSp mod">
        <pc:chgData name="Rawal Abbasi" userId="204d2a36f0ecac39" providerId="LiveId" clId="{0502B70E-B139-4DCC-BEF0-12EA50129DB1}" dt="2023-10-21T13:38:39.297" v="8" actId="12"/>
        <pc:sldMkLst>
          <pc:docMk/>
          <pc:sldMk cId="717840433" sldId="261"/>
        </pc:sldMkLst>
        <pc:spChg chg="mod">
          <ac:chgData name="Rawal Abbasi" userId="204d2a36f0ecac39" providerId="LiveId" clId="{0502B70E-B139-4DCC-BEF0-12EA50129DB1}" dt="2023-10-21T13:38:39.297" v="8" actId="12"/>
          <ac:spMkLst>
            <pc:docMk/>
            <pc:sldMk cId="717840433" sldId="261"/>
            <ac:spMk id="3" creationId="{A96A667A-1219-4919-AEF5-12561A46E29B}"/>
          </ac:spMkLst>
        </pc:spChg>
      </pc:sldChg>
      <pc:sldChg chg="modSp mod">
        <pc:chgData name="Rawal Abbasi" userId="204d2a36f0ecac39" providerId="LiveId" clId="{0502B70E-B139-4DCC-BEF0-12EA50129DB1}" dt="2023-10-21T13:41:32.796" v="9" actId="12"/>
        <pc:sldMkLst>
          <pc:docMk/>
          <pc:sldMk cId="3973099637" sldId="262"/>
        </pc:sldMkLst>
        <pc:spChg chg="mod">
          <ac:chgData name="Rawal Abbasi" userId="204d2a36f0ecac39" providerId="LiveId" clId="{0502B70E-B139-4DCC-BEF0-12EA50129DB1}" dt="2023-10-21T13:41:32.796" v="9" actId="12"/>
          <ac:spMkLst>
            <pc:docMk/>
            <pc:sldMk cId="3973099637" sldId="262"/>
            <ac:spMk id="3" creationId="{2813D60E-EF6F-4D11-AE32-CE08E35109DB}"/>
          </ac:spMkLst>
        </pc:spChg>
      </pc:sldChg>
      <pc:sldChg chg="add del">
        <pc:chgData name="Rawal Abbasi" userId="204d2a36f0ecac39" providerId="LiveId" clId="{0502B70E-B139-4DCC-BEF0-12EA50129DB1}" dt="2023-10-21T13:55:41.239" v="11" actId="47"/>
        <pc:sldMkLst>
          <pc:docMk/>
          <pc:sldMk cId="3291848858" sldId="265"/>
        </pc:sldMkLst>
      </pc:sldChg>
      <pc:sldChg chg="modSp del mod">
        <pc:chgData name="Rawal Abbasi" userId="204d2a36f0ecac39" providerId="LiveId" clId="{0502B70E-B139-4DCC-BEF0-12EA50129DB1}" dt="2023-10-26T15:02:59.661" v="38" actId="2696"/>
        <pc:sldMkLst>
          <pc:docMk/>
          <pc:sldMk cId="3240150532" sldId="266"/>
        </pc:sldMkLst>
        <pc:spChg chg="mod">
          <ac:chgData name="Rawal Abbasi" userId="204d2a36f0ecac39" providerId="LiveId" clId="{0502B70E-B139-4DCC-BEF0-12EA50129DB1}" dt="2023-10-21T13:57:34.444" v="12" actId="12"/>
          <ac:spMkLst>
            <pc:docMk/>
            <pc:sldMk cId="3240150532" sldId="266"/>
            <ac:spMk id="3" creationId="{939EF32E-CCDA-4162-9A40-1EE04B51DF86}"/>
          </ac:spMkLst>
        </pc:spChg>
      </pc:sldChg>
      <pc:sldChg chg="add">
        <pc:chgData name="Rawal Abbasi" userId="204d2a36f0ecac39" providerId="LiveId" clId="{0502B70E-B139-4DCC-BEF0-12EA50129DB1}" dt="2023-10-26T15:03:03.434" v="39"/>
        <pc:sldMkLst>
          <pc:docMk/>
          <pc:sldMk cId="3371518889" sldId="266"/>
        </pc:sldMkLst>
      </pc:sldChg>
      <pc:sldChg chg="modSp add mod">
        <pc:chgData name="Rawal Abbasi" userId="204d2a36f0ecac39" providerId="LiveId" clId="{0502B70E-B139-4DCC-BEF0-12EA50129DB1}" dt="2023-10-26T16:39:35.319" v="41" actId="1076"/>
        <pc:sldMkLst>
          <pc:docMk/>
          <pc:sldMk cId="487691012" sldId="267"/>
        </pc:sldMkLst>
        <pc:spChg chg="mod">
          <ac:chgData name="Rawal Abbasi" userId="204d2a36f0ecac39" providerId="LiveId" clId="{0502B70E-B139-4DCC-BEF0-12EA50129DB1}" dt="2023-10-26T16:39:35.319" v="41" actId="1076"/>
          <ac:spMkLst>
            <pc:docMk/>
            <pc:sldMk cId="487691012" sldId="267"/>
            <ac:spMk id="2" creationId="{49D0F6C7-1D33-4D8C-B257-03D2DF8F8CAB}"/>
          </ac:spMkLst>
        </pc:spChg>
      </pc:sldChg>
      <pc:sldChg chg="modSp del mod">
        <pc:chgData name="Rawal Abbasi" userId="204d2a36f0ecac39" providerId="LiveId" clId="{0502B70E-B139-4DCC-BEF0-12EA50129DB1}" dt="2023-10-26T15:02:59.661" v="38" actId="2696"/>
        <pc:sldMkLst>
          <pc:docMk/>
          <pc:sldMk cId="2737753042" sldId="267"/>
        </pc:sldMkLst>
        <pc:spChg chg="mod">
          <ac:chgData name="Rawal Abbasi" userId="204d2a36f0ecac39" providerId="LiveId" clId="{0502B70E-B139-4DCC-BEF0-12EA50129DB1}" dt="2023-10-21T13:57:42.718" v="13" actId="12"/>
          <ac:spMkLst>
            <pc:docMk/>
            <pc:sldMk cId="2737753042" sldId="267"/>
            <ac:spMk id="3" creationId="{8D55F094-C30A-402D-B856-AFAF39891E67}"/>
          </ac:spMkLst>
        </pc:spChg>
      </pc:sldChg>
      <pc:sldChg chg="addSp delSp modSp mod">
        <pc:chgData name="Rawal Abbasi" userId="204d2a36f0ecac39" providerId="LiveId" clId="{0502B70E-B139-4DCC-BEF0-12EA50129DB1}" dt="2023-10-25T07:24:58.862" v="35" actId="14100"/>
        <pc:sldMkLst>
          <pc:docMk/>
          <pc:sldMk cId="873083995" sldId="268"/>
        </pc:sldMkLst>
        <pc:spChg chg="add del mod">
          <ac:chgData name="Rawal Abbasi" userId="204d2a36f0ecac39" providerId="LiveId" clId="{0502B70E-B139-4DCC-BEF0-12EA50129DB1}" dt="2023-10-25T07:24:54.138" v="34" actId="22"/>
          <ac:spMkLst>
            <pc:docMk/>
            <pc:sldMk cId="873083995" sldId="268"/>
            <ac:spMk id="4" creationId="{D34EF4D8-89E6-AF44-EF19-A283418B77CF}"/>
          </ac:spMkLst>
        </pc:spChg>
        <pc:picChg chg="del">
          <ac:chgData name="Rawal Abbasi" userId="204d2a36f0ecac39" providerId="LiveId" clId="{0502B70E-B139-4DCC-BEF0-12EA50129DB1}" dt="2023-10-25T07:24:12.317" v="33" actId="478"/>
          <ac:picMkLst>
            <pc:docMk/>
            <pc:sldMk cId="873083995" sldId="268"/>
            <ac:picMk id="5" creationId="{3CB1D005-3771-4089-B095-7BCA97BD8B21}"/>
          </ac:picMkLst>
        </pc:picChg>
        <pc:picChg chg="add mod ord">
          <ac:chgData name="Rawal Abbasi" userId="204d2a36f0ecac39" providerId="LiveId" clId="{0502B70E-B139-4DCC-BEF0-12EA50129DB1}" dt="2023-10-25T07:24:58.862" v="35" actId="14100"/>
          <ac:picMkLst>
            <pc:docMk/>
            <pc:sldMk cId="873083995" sldId="268"/>
            <ac:picMk id="7" creationId="{41368627-2F04-4BAF-C0CC-B21C370F5360}"/>
          </ac:picMkLst>
        </pc:picChg>
      </pc:sldChg>
      <pc:sldChg chg="del">
        <pc:chgData name="Rawal Abbasi" userId="204d2a36f0ecac39" providerId="LiveId" clId="{0502B70E-B139-4DCC-BEF0-12EA50129DB1}" dt="2023-10-26T16:56:37.117" v="72" actId="47"/>
        <pc:sldMkLst>
          <pc:docMk/>
          <pc:sldMk cId="2018719652" sldId="271"/>
        </pc:sldMkLst>
      </pc:sldChg>
      <pc:sldChg chg="modSp mod">
        <pc:chgData name="Rawal Abbasi" userId="204d2a36f0ecac39" providerId="LiveId" clId="{0502B70E-B139-4DCC-BEF0-12EA50129DB1}" dt="2023-10-21T14:53:01.704" v="15" actId="12"/>
        <pc:sldMkLst>
          <pc:docMk/>
          <pc:sldMk cId="1026693709" sldId="275"/>
        </pc:sldMkLst>
        <pc:spChg chg="mod">
          <ac:chgData name="Rawal Abbasi" userId="204d2a36f0ecac39" providerId="LiveId" clId="{0502B70E-B139-4DCC-BEF0-12EA50129DB1}" dt="2023-10-21T14:53:01.704" v="15" actId="12"/>
          <ac:spMkLst>
            <pc:docMk/>
            <pc:sldMk cId="1026693709" sldId="275"/>
            <ac:spMk id="3" creationId="{AF853939-E16D-4BAA-9B8C-3D1EB5C2E311}"/>
          </ac:spMkLst>
        </pc:spChg>
      </pc:sldChg>
      <pc:sldChg chg="modSp mod">
        <pc:chgData name="Rawal Abbasi" userId="204d2a36f0ecac39" providerId="LiveId" clId="{0502B70E-B139-4DCC-BEF0-12EA50129DB1}" dt="2023-10-21T14:53:32.477" v="16" actId="12"/>
        <pc:sldMkLst>
          <pc:docMk/>
          <pc:sldMk cId="2141013020" sldId="282"/>
        </pc:sldMkLst>
        <pc:spChg chg="mod">
          <ac:chgData name="Rawal Abbasi" userId="204d2a36f0ecac39" providerId="LiveId" clId="{0502B70E-B139-4DCC-BEF0-12EA50129DB1}" dt="2023-10-21T14:53:32.477" v="16" actId="12"/>
          <ac:spMkLst>
            <pc:docMk/>
            <pc:sldMk cId="2141013020" sldId="282"/>
            <ac:spMk id="3" creationId="{0CFF888A-3308-4DC8-8E79-29EA1F4F0E0D}"/>
          </ac:spMkLst>
        </pc:spChg>
      </pc:sldChg>
      <pc:sldChg chg="modSp mod">
        <pc:chgData name="Rawal Abbasi" userId="204d2a36f0ecac39" providerId="LiveId" clId="{0502B70E-B139-4DCC-BEF0-12EA50129DB1}" dt="2023-10-21T14:53:47.576" v="17" actId="12"/>
        <pc:sldMkLst>
          <pc:docMk/>
          <pc:sldMk cId="267682605" sldId="283"/>
        </pc:sldMkLst>
        <pc:spChg chg="mod">
          <ac:chgData name="Rawal Abbasi" userId="204d2a36f0ecac39" providerId="LiveId" clId="{0502B70E-B139-4DCC-BEF0-12EA50129DB1}" dt="2023-10-21T14:53:47.576" v="17" actId="12"/>
          <ac:spMkLst>
            <pc:docMk/>
            <pc:sldMk cId="267682605" sldId="283"/>
            <ac:spMk id="3" creationId="{74700D34-114E-4F2B-907C-D84327CA282D}"/>
          </ac:spMkLst>
        </pc:spChg>
      </pc:sldChg>
      <pc:sldChg chg="modSp mod">
        <pc:chgData name="Rawal Abbasi" userId="204d2a36f0ecac39" providerId="LiveId" clId="{0502B70E-B139-4DCC-BEF0-12EA50129DB1}" dt="2023-10-21T14:54:05.432" v="18" actId="12"/>
        <pc:sldMkLst>
          <pc:docMk/>
          <pc:sldMk cId="3023248164" sldId="284"/>
        </pc:sldMkLst>
        <pc:spChg chg="mod">
          <ac:chgData name="Rawal Abbasi" userId="204d2a36f0ecac39" providerId="LiveId" clId="{0502B70E-B139-4DCC-BEF0-12EA50129DB1}" dt="2023-10-21T14:54:05.432" v="18" actId="12"/>
          <ac:spMkLst>
            <pc:docMk/>
            <pc:sldMk cId="3023248164" sldId="284"/>
            <ac:spMk id="3" creationId="{85C3E70D-ED49-4B73-B61C-503B229CA08E}"/>
          </ac:spMkLst>
        </pc:spChg>
      </pc:sldChg>
      <pc:sldChg chg="modSp mod">
        <pc:chgData name="Rawal Abbasi" userId="204d2a36f0ecac39" providerId="LiveId" clId="{0502B70E-B139-4DCC-BEF0-12EA50129DB1}" dt="2023-10-26T08:28:12.838" v="36" actId="12"/>
        <pc:sldMkLst>
          <pc:docMk/>
          <pc:sldMk cId="2333464429" sldId="293"/>
        </pc:sldMkLst>
        <pc:spChg chg="mod">
          <ac:chgData name="Rawal Abbasi" userId="204d2a36f0ecac39" providerId="LiveId" clId="{0502B70E-B139-4DCC-BEF0-12EA50129DB1}" dt="2023-10-26T08:28:12.838" v="36" actId="12"/>
          <ac:spMkLst>
            <pc:docMk/>
            <pc:sldMk cId="2333464429" sldId="293"/>
            <ac:spMk id="3" creationId="{F4EB3F53-4E5D-4DD4-9582-238F351AB6C8}"/>
          </ac:spMkLst>
        </pc:spChg>
      </pc:sldChg>
      <pc:sldChg chg="modSp mod">
        <pc:chgData name="Rawal Abbasi" userId="204d2a36f0ecac39" providerId="LiveId" clId="{0502B70E-B139-4DCC-BEF0-12EA50129DB1}" dt="2023-10-26T08:28:19.422" v="37" actId="12"/>
        <pc:sldMkLst>
          <pc:docMk/>
          <pc:sldMk cId="453807663" sldId="294"/>
        </pc:sldMkLst>
        <pc:spChg chg="mod">
          <ac:chgData name="Rawal Abbasi" userId="204d2a36f0ecac39" providerId="LiveId" clId="{0502B70E-B139-4DCC-BEF0-12EA50129DB1}" dt="2023-10-26T08:28:19.422" v="37" actId="12"/>
          <ac:spMkLst>
            <pc:docMk/>
            <pc:sldMk cId="453807663" sldId="294"/>
            <ac:spMk id="3" creationId="{E68E24ED-5D0B-4754-A070-2C0CF3794697}"/>
          </ac:spMkLst>
        </pc:spChg>
      </pc:sldChg>
      <pc:sldChg chg="modSp mod">
        <pc:chgData name="Rawal Abbasi" userId="204d2a36f0ecac39" providerId="LiveId" clId="{0502B70E-B139-4DCC-BEF0-12EA50129DB1}" dt="2023-10-26T18:15:44.543" v="102" actId="12"/>
        <pc:sldMkLst>
          <pc:docMk/>
          <pc:sldMk cId="2111546895" sldId="295"/>
        </pc:sldMkLst>
        <pc:spChg chg="mod">
          <ac:chgData name="Rawal Abbasi" userId="204d2a36f0ecac39" providerId="LiveId" clId="{0502B70E-B139-4DCC-BEF0-12EA50129DB1}" dt="2023-10-26T18:15:44.543" v="102" actId="12"/>
          <ac:spMkLst>
            <pc:docMk/>
            <pc:sldMk cId="2111546895" sldId="295"/>
            <ac:spMk id="3" creationId="{D3B655DB-DE19-4C8F-9B6B-1A3E3377A040}"/>
          </ac:spMkLst>
        </pc:spChg>
      </pc:sldChg>
      <pc:sldChg chg="modSp mod">
        <pc:chgData name="Rawal Abbasi" userId="204d2a36f0ecac39" providerId="LiveId" clId="{0502B70E-B139-4DCC-BEF0-12EA50129DB1}" dt="2023-10-21T15:18:30.544" v="30" actId="12"/>
        <pc:sldMkLst>
          <pc:docMk/>
          <pc:sldMk cId="2345350781" sldId="298"/>
        </pc:sldMkLst>
        <pc:spChg chg="mod">
          <ac:chgData name="Rawal Abbasi" userId="204d2a36f0ecac39" providerId="LiveId" clId="{0502B70E-B139-4DCC-BEF0-12EA50129DB1}" dt="2023-10-21T15:18:30.544" v="30" actId="12"/>
          <ac:spMkLst>
            <pc:docMk/>
            <pc:sldMk cId="2345350781" sldId="298"/>
            <ac:spMk id="3" creationId="{34535FE1-C964-410C-9B21-B4BD05D1CB49}"/>
          </ac:spMkLst>
        </pc:spChg>
      </pc:sldChg>
      <pc:sldChg chg="modSp mod">
        <pc:chgData name="Rawal Abbasi" userId="204d2a36f0ecac39" providerId="LiveId" clId="{0502B70E-B139-4DCC-BEF0-12EA50129DB1}" dt="2023-10-21T15:19:18.914" v="31" actId="12"/>
        <pc:sldMkLst>
          <pc:docMk/>
          <pc:sldMk cId="844117265" sldId="300"/>
        </pc:sldMkLst>
        <pc:spChg chg="mod">
          <ac:chgData name="Rawal Abbasi" userId="204d2a36f0ecac39" providerId="LiveId" clId="{0502B70E-B139-4DCC-BEF0-12EA50129DB1}" dt="2023-10-21T15:19:18.914" v="31" actId="12"/>
          <ac:spMkLst>
            <pc:docMk/>
            <pc:sldMk cId="844117265" sldId="300"/>
            <ac:spMk id="3" creationId="{A7D90C19-1C5B-4EA5-B4A2-DA34E7E4DB96}"/>
          </ac:spMkLst>
        </pc:spChg>
      </pc:sldChg>
      <pc:sldChg chg="modSp mod">
        <pc:chgData name="Rawal Abbasi" userId="204d2a36f0ecac39" providerId="LiveId" clId="{0502B70E-B139-4DCC-BEF0-12EA50129DB1}" dt="2023-10-21T15:19:41.208" v="32" actId="12"/>
        <pc:sldMkLst>
          <pc:docMk/>
          <pc:sldMk cId="46834486" sldId="301"/>
        </pc:sldMkLst>
        <pc:spChg chg="mod">
          <ac:chgData name="Rawal Abbasi" userId="204d2a36f0ecac39" providerId="LiveId" clId="{0502B70E-B139-4DCC-BEF0-12EA50129DB1}" dt="2023-10-21T15:19:41.208" v="32" actId="12"/>
          <ac:spMkLst>
            <pc:docMk/>
            <pc:sldMk cId="46834486" sldId="301"/>
            <ac:spMk id="3" creationId="{F3C404AC-7BDE-41F3-98EF-EFB36EE3767D}"/>
          </ac:spMkLst>
        </pc:spChg>
      </pc:sldChg>
      <pc:sldChg chg="modSp mod">
        <pc:chgData name="Rawal Abbasi" userId="204d2a36f0ecac39" providerId="LiveId" clId="{0502B70E-B139-4DCC-BEF0-12EA50129DB1}" dt="2023-10-21T14:52:47.549" v="14" actId="12"/>
        <pc:sldMkLst>
          <pc:docMk/>
          <pc:sldMk cId="4027976203" sldId="304"/>
        </pc:sldMkLst>
        <pc:spChg chg="mod">
          <ac:chgData name="Rawal Abbasi" userId="204d2a36f0ecac39" providerId="LiveId" clId="{0502B70E-B139-4DCC-BEF0-12EA50129DB1}" dt="2023-10-21T14:52:47.549" v="14" actId="12"/>
          <ac:spMkLst>
            <pc:docMk/>
            <pc:sldMk cId="4027976203" sldId="304"/>
            <ac:spMk id="3" creationId="{00000000-0000-0000-0000-000000000000}"/>
          </ac:spMkLst>
        </pc:spChg>
      </pc:sldChg>
      <pc:sldChg chg="delSp modSp mod">
        <pc:chgData name="Rawal Abbasi" userId="204d2a36f0ecac39" providerId="LiveId" clId="{0502B70E-B139-4DCC-BEF0-12EA50129DB1}" dt="2023-10-21T13:35:09.257" v="3" actId="27636"/>
        <pc:sldMkLst>
          <pc:docMk/>
          <pc:sldMk cId="1754482289" sldId="338"/>
        </pc:sldMkLst>
        <pc:spChg chg="del">
          <ac:chgData name="Rawal Abbasi" userId="204d2a36f0ecac39" providerId="LiveId" clId="{0502B70E-B139-4DCC-BEF0-12EA50129DB1}" dt="2023-10-21T13:35:05.460" v="1" actId="478"/>
          <ac:spMkLst>
            <pc:docMk/>
            <pc:sldMk cId="1754482289" sldId="338"/>
            <ac:spMk id="2" creationId="{9AC309EA-FC9B-4BDE-B6B3-EA719460F5A5}"/>
          </ac:spMkLst>
        </pc:spChg>
        <pc:spChg chg="mod">
          <ac:chgData name="Rawal Abbasi" userId="204d2a36f0ecac39" providerId="LiveId" clId="{0502B70E-B139-4DCC-BEF0-12EA50129DB1}" dt="2023-10-21T13:35:09.257" v="3" actId="27636"/>
          <ac:spMkLst>
            <pc:docMk/>
            <pc:sldMk cId="1754482289" sldId="338"/>
            <ac:spMk id="3" creationId="{5B7168DE-A590-4AC3-90F3-275D589D4071}"/>
          </ac:spMkLst>
        </pc:spChg>
      </pc:sldChg>
      <pc:sldChg chg="delSp modSp mod">
        <pc:chgData name="Rawal Abbasi" userId="204d2a36f0ecac39" providerId="LiveId" clId="{0502B70E-B139-4DCC-BEF0-12EA50129DB1}" dt="2023-10-26T16:52:56.893" v="66" actId="478"/>
        <pc:sldMkLst>
          <pc:docMk/>
          <pc:sldMk cId="57781264" sldId="339"/>
        </pc:sldMkLst>
        <pc:spChg chg="del mod">
          <ac:chgData name="Rawal Abbasi" userId="204d2a36f0ecac39" providerId="LiveId" clId="{0502B70E-B139-4DCC-BEF0-12EA50129DB1}" dt="2023-10-26T16:52:56.893" v="66" actId="478"/>
          <ac:spMkLst>
            <pc:docMk/>
            <pc:sldMk cId="57781264" sldId="339"/>
            <ac:spMk id="2" creationId="{66524B94-ECEE-48B1-A894-6A6C37845B00}"/>
          </ac:spMkLst>
        </pc:spChg>
      </pc:sldChg>
      <pc:sldChg chg="delSp modSp mod">
        <pc:chgData name="Rawal Abbasi" userId="204d2a36f0ecac39" providerId="LiveId" clId="{0502B70E-B139-4DCC-BEF0-12EA50129DB1}" dt="2023-10-26T16:53:09.407" v="69" actId="27636"/>
        <pc:sldMkLst>
          <pc:docMk/>
          <pc:sldMk cId="2214650728" sldId="340"/>
        </pc:sldMkLst>
        <pc:spChg chg="del">
          <ac:chgData name="Rawal Abbasi" userId="204d2a36f0ecac39" providerId="LiveId" clId="{0502B70E-B139-4DCC-BEF0-12EA50129DB1}" dt="2023-10-26T16:53:05.873" v="67" actId="478"/>
          <ac:spMkLst>
            <pc:docMk/>
            <pc:sldMk cId="2214650728" sldId="340"/>
            <ac:spMk id="2" creationId="{C73FD120-CF54-4094-A736-932858C7AE9F}"/>
          </ac:spMkLst>
        </pc:spChg>
        <pc:spChg chg="mod">
          <ac:chgData name="Rawal Abbasi" userId="204d2a36f0ecac39" providerId="LiveId" clId="{0502B70E-B139-4DCC-BEF0-12EA50129DB1}" dt="2023-10-26T16:53:09.407" v="69" actId="27636"/>
          <ac:spMkLst>
            <pc:docMk/>
            <pc:sldMk cId="2214650728" sldId="340"/>
            <ac:spMk id="3" creationId="{7C7BA8BC-E40D-44D1-B6E7-A1AB505C3656}"/>
          </ac:spMkLst>
        </pc:spChg>
      </pc:sldChg>
      <pc:sldChg chg="delSp modSp mod">
        <pc:chgData name="Rawal Abbasi" userId="204d2a36f0ecac39" providerId="LiveId" clId="{0502B70E-B139-4DCC-BEF0-12EA50129DB1}" dt="2023-10-26T16:53:13.773" v="71" actId="478"/>
        <pc:sldMkLst>
          <pc:docMk/>
          <pc:sldMk cId="507528492" sldId="341"/>
        </pc:sldMkLst>
        <pc:spChg chg="del mod">
          <ac:chgData name="Rawal Abbasi" userId="204d2a36f0ecac39" providerId="LiveId" clId="{0502B70E-B139-4DCC-BEF0-12EA50129DB1}" dt="2023-10-26T16:53:13.773" v="71" actId="478"/>
          <ac:spMkLst>
            <pc:docMk/>
            <pc:sldMk cId="507528492" sldId="341"/>
            <ac:spMk id="2" creationId="{00E4B6BC-4988-437B-95C2-F9691C2BED5C}"/>
          </ac:spMkLst>
        </pc:spChg>
      </pc:sldChg>
      <pc:sldChg chg="delSp modSp mod">
        <pc:chgData name="Rawal Abbasi" userId="204d2a36f0ecac39" providerId="LiveId" clId="{0502B70E-B139-4DCC-BEF0-12EA50129DB1}" dt="2023-10-21T13:37:58.665" v="7" actId="27636"/>
        <pc:sldMkLst>
          <pc:docMk/>
          <pc:sldMk cId="4206679225" sldId="342"/>
        </pc:sldMkLst>
        <pc:spChg chg="del">
          <ac:chgData name="Rawal Abbasi" userId="204d2a36f0ecac39" providerId="LiveId" clId="{0502B70E-B139-4DCC-BEF0-12EA50129DB1}" dt="2023-10-21T13:37:54.832" v="5" actId="478"/>
          <ac:spMkLst>
            <pc:docMk/>
            <pc:sldMk cId="4206679225" sldId="342"/>
            <ac:spMk id="2" creationId="{3616C2D8-E9C6-4BE3-AE35-58191CA6C3C4}"/>
          </ac:spMkLst>
        </pc:spChg>
        <pc:spChg chg="mod">
          <ac:chgData name="Rawal Abbasi" userId="204d2a36f0ecac39" providerId="LiveId" clId="{0502B70E-B139-4DCC-BEF0-12EA50129DB1}" dt="2023-10-21T13:37:58.665" v="7" actId="27636"/>
          <ac:spMkLst>
            <pc:docMk/>
            <pc:sldMk cId="4206679225" sldId="342"/>
            <ac:spMk id="3" creationId="{CF3369D0-121D-43B9-A723-10DEF06BA30E}"/>
          </ac:spMkLst>
        </pc:spChg>
      </pc:sldChg>
      <pc:sldChg chg="delSp modSp mod">
        <pc:chgData name="Rawal Abbasi" userId="204d2a36f0ecac39" providerId="LiveId" clId="{0502B70E-B139-4DCC-BEF0-12EA50129DB1}" dt="2023-10-21T14:57:09.434" v="21" actId="27636"/>
        <pc:sldMkLst>
          <pc:docMk/>
          <pc:sldMk cId="853325672" sldId="344"/>
        </pc:sldMkLst>
        <pc:spChg chg="del">
          <ac:chgData name="Rawal Abbasi" userId="204d2a36f0ecac39" providerId="LiveId" clId="{0502B70E-B139-4DCC-BEF0-12EA50129DB1}" dt="2023-10-21T14:56:46.878" v="19" actId="478"/>
          <ac:spMkLst>
            <pc:docMk/>
            <pc:sldMk cId="853325672" sldId="344"/>
            <ac:spMk id="2" creationId="{D6257228-4A11-402B-87AC-ADDA978F4614}"/>
          </ac:spMkLst>
        </pc:spChg>
        <pc:spChg chg="mod">
          <ac:chgData name="Rawal Abbasi" userId="204d2a36f0ecac39" providerId="LiveId" clId="{0502B70E-B139-4DCC-BEF0-12EA50129DB1}" dt="2023-10-21T14:57:09.434" v="21" actId="27636"/>
          <ac:spMkLst>
            <pc:docMk/>
            <pc:sldMk cId="853325672" sldId="344"/>
            <ac:spMk id="3" creationId="{8F1E1D7D-824C-4ADE-AD6B-E6C29046FFCC}"/>
          </ac:spMkLst>
        </pc:spChg>
      </pc:sldChg>
      <pc:sldChg chg="addSp delSp modSp mod">
        <pc:chgData name="Rawal Abbasi" userId="204d2a36f0ecac39" providerId="LiveId" clId="{0502B70E-B139-4DCC-BEF0-12EA50129DB1}" dt="2023-10-26T16:58:33.169" v="75" actId="14100"/>
        <pc:sldMkLst>
          <pc:docMk/>
          <pc:sldMk cId="4248391098" sldId="345"/>
        </pc:sldMkLst>
        <pc:spChg chg="add mod">
          <ac:chgData name="Rawal Abbasi" userId="204d2a36f0ecac39" providerId="LiveId" clId="{0502B70E-B139-4DCC-BEF0-12EA50129DB1}" dt="2023-10-26T16:58:28.440" v="73" actId="478"/>
          <ac:spMkLst>
            <pc:docMk/>
            <pc:sldMk cId="4248391098" sldId="345"/>
            <ac:spMk id="4" creationId="{DD4633D1-806E-7DA8-CACB-94A53E4CB24E}"/>
          </ac:spMkLst>
        </pc:spChg>
        <pc:picChg chg="del">
          <ac:chgData name="Rawal Abbasi" userId="204d2a36f0ecac39" providerId="LiveId" clId="{0502B70E-B139-4DCC-BEF0-12EA50129DB1}" dt="2023-10-26T16:58:28.440" v="73" actId="478"/>
          <ac:picMkLst>
            <pc:docMk/>
            <pc:sldMk cId="4248391098" sldId="345"/>
            <ac:picMk id="5" creationId="{F87A5D96-345C-4693-A2F6-D1C41F2EFD90}"/>
          </ac:picMkLst>
        </pc:picChg>
        <pc:picChg chg="add mod">
          <ac:chgData name="Rawal Abbasi" userId="204d2a36f0ecac39" providerId="LiveId" clId="{0502B70E-B139-4DCC-BEF0-12EA50129DB1}" dt="2023-10-26T16:58:33.169" v="75" actId="14100"/>
          <ac:picMkLst>
            <pc:docMk/>
            <pc:sldMk cId="4248391098" sldId="345"/>
            <ac:picMk id="7" creationId="{4BC06650-ECFD-6249-3EA8-8E08B4F49ACA}"/>
          </ac:picMkLst>
        </pc:picChg>
      </pc:sldChg>
      <pc:sldChg chg="modSp mod">
        <pc:chgData name="Rawal Abbasi" userId="204d2a36f0ecac39" providerId="LiveId" clId="{0502B70E-B139-4DCC-BEF0-12EA50129DB1}" dt="2023-10-21T14:59:57.649" v="22" actId="12"/>
        <pc:sldMkLst>
          <pc:docMk/>
          <pc:sldMk cId="3532064048" sldId="346"/>
        </pc:sldMkLst>
        <pc:spChg chg="mod">
          <ac:chgData name="Rawal Abbasi" userId="204d2a36f0ecac39" providerId="LiveId" clId="{0502B70E-B139-4DCC-BEF0-12EA50129DB1}" dt="2023-10-21T14:59:57.649" v="22" actId="12"/>
          <ac:spMkLst>
            <pc:docMk/>
            <pc:sldMk cId="3532064048" sldId="346"/>
            <ac:spMk id="3" creationId="{1790AD4F-FD64-47FB-AAA1-827869B64495}"/>
          </ac:spMkLst>
        </pc:spChg>
      </pc:sldChg>
      <pc:sldChg chg="addSp delSp modSp mod">
        <pc:chgData name="Rawal Abbasi" userId="204d2a36f0ecac39" providerId="LiveId" clId="{0502B70E-B139-4DCC-BEF0-12EA50129DB1}" dt="2023-10-26T17:45:15.370" v="101" actId="20577"/>
        <pc:sldMkLst>
          <pc:docMk/>
          <pc:sldMk cId="2578782083" sldId="347"/>
        </pc:sldMkLst>
        <pc:spChg chg="add mod">
          <ac:chgData name="Rawal Abbasi" userId="204d2a36f0ecac39" providerId="LiveId" clId="{0502B70E-B139-4DCC-BEF0-12EA50129DB1}" dt="2023-10-26T17:45:15.370" v="101" actId="20577"/>
          <ac:spMkLst>
            <pc:docMk/>
            <pc:sldMk cId="2578782083" sldId="347"/>
            <ac:spMk id="4" creationId="{1FD717D8-C20D-3FB8-74D6-5858007AD36B}"/>
          </ac:spMkLst>
        </pc:spChg>
        <pc:picChg chg="del">
          <ac:chgData name="Rawal Abbasi" userId="204d2a36f0ecac39" providerId="LiveId" clId="{0502B70E-B139-4DCC-BEF0-12EA50129DB1}" dt="2023-10-26T17:22:05.121" v="76" actId="478"/>
          <ac:picMkLst>
            <pc:docMk/>
            <pc:sldMk cId="2578782083" sldId="347"/>
            <ac:picMk id="5" creationId="{D3F54958-7071-4E35-934D-B9030CA358F0}"/>
          </ac:picMkLst>
        </pc:picChg>
      </pc:sldChg>
      <pc:sldChg chg="modSp mod">
        <pc:chgData name="Rawal Abbasi" userId="204d2a36f0ecac39" providerId="LiveId" clId="{0502B70E-B139-4DCC-BEF0-12EA50129DB1}" dt="2023-10-21T15:01:57.968" v="23" actId="12"/>
        <pc:sldMkLst>
          <pc:docMk/>
          <pc:sldMk cId="3124416696" sldId="348"/>
        </pc:sldMkLst>
        <pc:spChg chg="mod">
          <ac:chgData name="Rawal Abbasi" userId="204d2a36f0ecac39" providerId="LiveId" clId="{0502B70E-B139-4DCC-BEF0-12EA50129DB1}" dt="2023-10-21T15:01:57.968" v="23" actId="12"/>
          <ac:spMkLst>
            <pc:docMk/>
            <pc:sldMk cId="3124416696" sldId="348"/>
            <ac:spMk id="3" creationId="{A4777FD1-C887-47A3-9CFC-C1AA7D3745A3}"/>
          </ac:spMkLst>
        </pc:spChg>
      </pc:sldChg>
      <pc:sldChg chg="addSp delSp modSp mod">
        <pc:chgData name="Rawal Abbasi" userId="204d2a36f0ecac39" providerId="LiveId" clId="{0502B70E-B139-4DCC-BEF0-12EA50129DB1}" dt="2023-10-21T15:03:53.008" v="27" actId="14100"/>
        <pc:sldMkLst>
          <pc:docMk/>
          <pc:sldMk cId="3417940368" sldId="349"/>
        </pc:sldMkLst>
        <pc:spChg chg="add del mod">
          <ac:chgData name="Rawal Abbasi" userId="204d2a36f0ecac39" providerId="LiveId" clId="{0502B70E-B139-4DCC-BEF0-12EA50129DB1}" dt="2023-10-21T15:03:49.452" v="25" actId="22"/>
          <ac:spMkLst>
            <pc:docMk/>
            <pc:sldMk cId="3417940368" sldId="349"/>
            <ac:spMk id="4" creationId="{B421C085-CBD1-8106-6E2F-1E7885FDB9B2}"/>
          </ac:spMkLst>
        </pc:spChg>
        <pc:picChg chg="del">
          <ac:chgData name="Rawal Abbasi" userId="204d2a36f0ecac39" providerId="LiveId" clId="{0502B70E-B139-4DCC-BEF0-12EA50129DB1}" dt="2023-10-21T15:03:31.051" v="24" actId="478"/>
          <ac:picMkLst>
            <pc:docMk/>
            <pc:sldMk cId="3417940368" sldId="349"/>
            <ac:picMk id="5" creationId="{B40FCE0B-3E40-4D6D-9148-6131C2D3149B}"/>
          </ac:picMkLst>
        </pc:picChg>
        <pc:picChg chg="add mod ord">
          <ac:chgData name="Rawal Abbasi" userId="204d2a36f0ecac39" providerId="LiveId" clId="{0502B70E-B139-4DCC-BEF0-12EA50129DB1}" dt="2023-10-21T15:03:53.008" v="27" actId="14100"/>
          <ac:picMkLst>
            <pc:docMk/>
            <pc:sldMk cId="3417940368" sldId="349"/>
            <ac:picMk id="7" creationId="{FE61DD07-BC2B-54CF-2F2B-3644816ECBF3}"/>
          </ac:picMkLst>
        </pc:picChg>
      </pc:sldChg>
      <pc:sldChg chg="modSp mod">
        <pc:chgData name="Rawal Abbasi" userId="204d2a36f0ecac39" providerId="LiveId" clId="{0502B70E-B139-4DCC-BEF0-12EA50129DB1}" dt="2023-10-21T15:04:03.440" v="28" actId="12"/>
        <pc:sldMkLst>
          <pc:docMk/>
          <pc:sldMk cId="967227959" sldId="350"/>
        </pc:sldMkLst>
        <pc:spChg chg="mod">
          <ac:chgData name="Rawal Abbasi" userId="204d2a36f0ecac39" providerId="LiveId" clId="{0502B70E-B139-4DCC-BEF0-12EA50129DB1}" dt="2023-10-21T15:04:03.440" v="28" actId="12"/>
          <ac:spMkLst>
            <pc:docMk/>
            <pc:sldMk cId="967227959" sldId="350"/>
            <ac:spMk id="3" creationId="{EDA8B94F-4AE2-47D4-9B99-FF59D3419A9D}"/>
          </ac:spMkLst>
        </pc:spChg>
      </pc:sldChg>
      <pc:sldChg chg="modSp mod">
        <pc:chgData name="Rawal Abbasi" userId="204d2a36f0ecac39" providerId="LiveId" clId="{0502B70E-B139-4DCC-BEF0-12EA50129DB1}" dt="2023-10-21T15:04:13.267" v="29" actId="12"/>
        <pc:sldMkLst>
          <pc:docMk/>
          <pc:sldMk cId="91145904" sldId="351"/>
        </pc:sldMkLst>
        <pc:spChg chg="mod">
          <ac:chgData name="Rawal Abbasi" userId="204d2a36f0ecac39" providerId="LiveId" clId="{0502B70E-B139-4DCC-BEF0-12EA50129DB1}" dt="2023-10-21T15:04:13.267" v="29" actId="12"/>
          <ac:spMkLst>
            <pc:docMk/>
            <pc:sldMk cId="91145904" sldId="351"/>
            <ac:spMk id="3" creationId="{91E88E85-8DB6-4799-807F-DF74428485CF}"/>
          </ac:spMkLst>
        </pc:spChg>
      </pc:sldChg>
      <pc:sldChg chg="modSp new del mod">
        <pc:chgData name="Rawal Abbasi" userId="204d2a36f0ecac39" providerId="LiveId" clId="{0502B70E-B139-4DCC-BEF0-12EA50129DB1}" dt="2023-10-26T16:51:44.535" v="63" actId="47"/>
        <pc:sldMkLst>
          <pc:docMk/>
          <pc:sldMk cId="1945738814" sldId="353"/>
        </pc:sldMkLst>
        <pc:spChg chg="mod">
          <ac:chgData name="Rawal Abbasi" userId="204d2a36f0ecac39" providerId="LiveId" clId="{0502B70E-B139-4DCC-BEF0-12EA50129DB1}" dt="2023-10-26T16:39:43.471" v="42"/>
          <ac:spMkLst>
            <pc:docMk/>
            <pc:sldMk cId="1945738814" sldId="353"/>
            <ac:spMk id="2" creationId="{E552C7C8-4DD9-7485-54B1-F8700EEC14F9}"/>
          </ac:spMkLst>
        </pc:spChg>
        <pc:spChg chg="mod">
          <ac:chgData name="Rawal Abbasi" userId="204d2a36f0ecac39" providerId="LiveId" clId="{0502B70E-B139-4DCC-BEF0-12EA50129DB1}" dt="2023-10-26T16:42:05.269" v="45" actId="27636"/>
          <ac:spMkLst>
            <pc:docMk/>
            <pc:sldMk cId="1945738814" sldId="353"/>
            <ac:spMk id="3" creationId="{DEBB79A3-F59E-FF8A-93FD-48F6C4B18436}"/>
          </ac:spMkLst>
        </pc:spChg>
      </pc:sldChg>
      <pc:sldChg chg="modSp new mod">
        <pc:chgData name="Rawal Abbasi" userId="204d2a36f0ecac39" providerId="LiveId" clId="{0502B70E-B139-4DCC-BEF0-12EA50129DB1}" dt="2023-10-26T16:51:40.518" v="62"/>
        <pc:sldMkLst>
          <pc:docMk/>
          <pc:sldMk cId="832994195" sldId="354"/>
        </pc:sldMkLst>
        <pc:spChg chg="mod">
          <ac:chgData name="Rawal Abbasi" userId="204d2a36f0ecac39" providerId="LiveId" clId="{0502B70E-B139-4DCC-BEF0-12EA50129DB1}" dt="2023-10-26T16:51:40.518" v="62"/>
          <ac:spMkLst>
            <pc:docMk/>
            <pc:sldMk cId="832994195" sldId="354"/>
            <ac:spMk id="2" creationId="{7D590728-E304-C6CA-4462-55F502E2373F}"/>
          </ac:spMkLst>
        </pc:spChg>
        <pc:spChg chg="mod">
          <ac:chgData name="Rawal Abbasi" userId="204d2a36f0ecac39" providerId="LiveId" clId="{0502B70E-B139-4DCC-BEF0-12EA50129DB1}" dt="2023-10-26T16:51:17.210" v="60" actId="14100"/>
          <ac:spMkLst>
            <pc:docMk/>
            <pc:sldMk cId="832994195" sldId="354"/>
            <ac:spMk id="3" creationId="{D1A4D3A4-ECA2-72B4-7ED8-6CDA4A5DFCDC}"/>
          </ac:spMkLst>
        </pc:spChg>
        <pc:spChg chg="mod">
          <ac:chgData name="Rawal Abbasi" userId="204d2a36f0ecac39" providerId="LiveId" clId="{0502B70E-B139-4DCC-BEF0-12EA50129DB1}" dt="2023-10-26T16:51:26.702" v="61" actId="255"/>
          <ac:spMkLst>
            <pc:docMk/>
            <pc:sldMk cId="832994195" sldId="354"/>
            <ac:spMk id="4" creationId="{8F04AF00-1867-3A9C-FD3E-62EB5785F860}"/>
          </ac:spMkLst>
        </pc:spChg>
      </pc:sldChg>
    </pc:docChg>
  </pc:docChgLst>
  <pc:docChgLst>
    <pc:chgData name="Rawal Abbasi" userId="204d2a36f0ecac39" providerId="LiveId" clId="{23A3061E-4311-4764-8E84-E2A038F0C255}"/>
    <pc:docChg chg="undo custSel addSld delSld modSld modSection">
      <pc:chgData name="Rawal Abbasi" userId="204d2a36f0ecac39" providerId="LiveId" clId="{23A3061E-4311-4764-8E84-E2A038F0C255}" dt="2024-03-25T06:39:39.812" v="32" actId="1076"/>
      <pc:docMkLst>
        <pc:docMk/>
      </pc:docMkLst>
      <pc:sldChg chg="modSp mod">
        <pc:chgData name="Rawal Abbasi" userId="204d2a36f0ecac39" providerId="LiveId" clId="{23A3061E-4311-4764-8E84-E2A038F0C255}" dt="2024-03-24T16:13:30.892" v="13" actId="20577"/>
        <pc:sldMkLst>
          <pc:docMk/>
          <pc:sldMk cId="2965162913" sldId="281"/>
        </pc:sldMkLst>
        <pc:spChg chg="mod">
          <ac:chgData name="Rawal Abbasi" userId="204d2a36f0ecac39" providerId="LiveId" clId="{23A3061E-4311-4764-8E84-E2A038F0C255}" dt="2024-03-24T16:13:30.892" v="13" actId="20577"/>
          <ac:spMkLst>
            <pc:docMk/>
            <pc:sldMk cId="2965162913" sldId="281"/>
            <ac:spMk id="3" creationId="{E5F3F293-8927-473C-8A8D-EA586200B1EB}"/>
          </ac:spMkLst>
        </pc:spChg>
      </pc:sldChg>
      <pc:sldChg chg="addSp delSp modSp mod">
        <pc:chgData name="Rawal Abbasi" userId="204d2a36f0ecac39" providerId="LiveId" clId="{23A3061E-4311-4764-8E84-E2A038F0C255}" dt="2024-03-25T06:38:17.814" v="25" actId="14100"/>
        <pc:sldMkLst>
          <pc:docMk/>
          <pc:sldMk cId="1242519952" sldId="285"/>
        </pc:sldMkLst>
        <pc:spChg chg="add mod">
          <ac:chgData name="Rawal Abbasi" userId="204d2a36f0ecac39" providerId="LiveId" clId="{23A3061E-4311-4764-8E84-E2A038F0C255}" dt="2024-03-25T06:38:12.417" v="22" actId="478"/>
          <ac:spMkLst>
            <pc:docMk/>
            <pc:sldMk cId="1242519952" sldId="285"/>
            <ac:spMk id="4" creationId="{2783DDC6-0A97-983F-E7A6-95A7B674ADED}"/>
          </ac:spMkLst>
        </pc:spChg>
        <pc:picChg chg="del">
          <ac:chgData name="Rawal Abbasi" userId="204d2a36f0ecac39" providerId="LiveId" clId="{23A3061E-4311-4764-8E84-E2A038F0C255}" dt="2024-03-25T06:38:12.417" v="22" actId="478"/>
          <ac:picMkLst>
            <pc:docMk/>
            <pc:sldMk cId="1242519952" sldId="285"/>
            <ac:picMk id="6" creationId="{0713EEF7-878F-4449-9394-3804FF490D9C}"/>
          </ac:picMkLst>
        </pc:picChg>
        <pc:picChg chg="add mod">
          <ac:chgData name="Rawal Abbasi" userId="204d2a36f0ecac39" providerId="LiveId" clId="{23A3061E-4311-4764-8E84-E2A038F0C255}" dt="2024-03-25T06:38:17.814" v="25" actId="14100"/>
          <ac:picMkLst>
            <pc:docMk/>
            <pc:sldMk cId="1242519952" sldId="285"/>
            <ac:picMk id="7" creationId="{DD625E64-53EB-BFA5-BE16-809A1E2BC241}"/>
          </ac:picMkLst>
        </pc:picChg>
      </pc:sldChg>
      <pc:sldChg chg="addSp delSp modSp mod">
        <pc:chgData name="Rawal Abbasi" userId="204d2a36f0ecac39" providerId="LiveId" clId="{23A3061E-4311-4764-8E84-E2A038F0C255}" dt="2024-03-24T17:39:01.643" v="21" actId="14100"/>
        <pc:sldMkLst>
          <pc:docMk/>
          <pc:sldMk cId="2489907479" sldId="296"/>
        </pc:sldMkLst>
        <pc:spChg chg="add mod">
          <ac:chgData name="Rawal Abbasi" userId="204d2a36f0ecac39" providerId="LiveId" clId="{23A3061E-4311-4764-8E84-E2A038F0C255}" dt="2024-03-24T17:38:54.441" v="18" actId="478"/>
          <ac:spMkLst>
            <pc:docMk/>
            <pc:sldMk cId="2489907479" sldId="296"/>
            <ac:spMk id="5" creationId="{14C853F2-A922-53E8-AC7E-DAE6ABE7B848}"/>
          </ac:spMkLst>
        </pc:spChg>
        <pc:picChg chg="del">
          <ac:chgData name="Rawal Abbasi" userId="204d2a36f0ecac39" providerId="LiveId" clId="{23A3061E-4311-4764-8E84-E2A038F0C255}" dt="2024-03-24T17:38:54.441" v="18" actId="478"/>
          <ac:picMkLst>
            <pc:docMk/>
            <pc:sldMk cId="2489907479" sldId="296"/>
            <ac:picMk id="4" creationId="{DB3AA8DE-4322-4B3C-AB02-418930C8C5F3}"/>
          </ac:picMkLst>
        </pc:picChg>
        <pc:picChg chg="add mod">
          <ac:chgData name="Rawal Abbasi" userId="204d2a36f0ecac39" providerId="LiveId" clId="{23A3061E-4311-4764-8E84-E2A038F0C255}" dt="2024-03-24T17:39:01.643" v="21" actId="14100"/>
          <ac:picMkLst>
            <pc:docMk/>
            <pc:sldMk cId="2489907479" sldId="296"/>
            <ac:picMk id="7" creationId="{1B049292-176E-A984-D6FA-4B834D744071}"/>
          </ac:picMkLst>
        </pc:picChg>
      </pc:sldChg>
      <pc:sldChg chg="addSp delSp modSp mod">
        <pc:chgData name="Rawal Abbasi" userId="204d2a36f0ecac39" providerId="LiveId" clId="{23A3061E-4311-4764-8E84-E2A038F0C255}" dt="2024-03-24T17:38:31.923" v="17" actId="14100"/>
        <pc:sldMkLst>
          <pc:docMk/>
          <pc:sldMk cId="3098678310" sldId="299"/>
        </pc:sldMkLst>
        <pc:spChg chg="add mod">
          <ac:chgData name="Rawal Abbasi" userId="204d2a36f0ecac39" providerId="LiveId" clId="{23A3061E-4311-4764-8E84-E2A038F0C255}" dt="2024-03-24T17:38:21.806" v="14" actId="478"/>
          <ac:spMkLst>
            <pc:docMk/>
            <pc:sldMk cId="3098678310" sldId="299"/>
            <ac:spMk id="4" creationId="{546F90AC-5AAC-BB2C-2DA2-2EA17F1425D7}"/>
          </ac:spMkLst>
        </pc:spChg>
        <pc:picChg chg="del">
          <ac:chgData name="Rawal Abbasi" userId="204d2a36f0ecac39" providerId="LiveId" clId="{23A3061E-4311-4764-8E84-E2A038F0C255}" dt="2024-03-24T17:38:21.806" v="14" actId="478"/>
          <ac:picMkLst>
            <pc:docMk/>
            <pc:sldMk cId="3098678310" sldId="299"/>
            <ac:picMk id="5" creationId="{47591B81-C1BE-46A6-80ED-2F975B93C89D}"/>
          </ac:picMkLst>
        </pc:picChg>
        <pc:picChg chg="add mod">
          <ac:chgData name="Rawal Abbasi" userId="204d2a36f0ecac39" providerId="LiveId" clId="{23A3061E-4311-4764-8E84-E2A038F0C255}" dt="2024-03-24T17:38:31.923" v="17" actId="14100"/>
          <ac:picMkLst>
            <pc:docMk/>
            <pc:sldMk cId="3098678310" sldId="299"/>
            <ac:picMk id="7" creationId="{51ACDB1D-79BB-113B-C312-11BE056776DA}"/>
          </ac:picMkLst>
        </pc:picChg>
      </pc:sldChg>
      <pc:sldChg chg="del">
        <pc:chgData name="Rawal Abbasi" userId="204d2a36f0ecac39" providerId="LiveId" clId="{23A3061E-4311-4764-8E84-E2A038F0C255}" dt="2024-03-24T16:05:05.052" v="1" actId="47"/>
        <pc:sldMkLst>
          <pc:docMk/>
          <pc:sldMk cId="1754482289" sldId="338"/>
        </pc:sldMkLst>
      </pc:sldChg>
      <pc:sldChg chg="del">
        <pc:chgData name="Rawal Abbasi" userId="204d2a36f0ecac39" providerId="LiveId" clId="{23A3061E-4311-4764-8E84-E2A038F0C255}" dt="2024-03-24T16:05:02.564" v="0" actId="47"/>
        <pc:sldMkLst>
          <pc:docMk/>
          <pc:sldMk cId="57781264" sldId="339"/>
        </pc:sldMkLst>
      </pc:sldChg>
      <pc:sldChg chg="addSp delSp modSp add del mod">
        <pc:chgData name="Rawal Abbasi" userId="204d2a36f0ecac39" providerId="LiveId" clId="{23A3061E-4311-4764-8E84-E2A038F0C255}" dt="2024-03-24T16:05:51.203" v="8" actId="14100"/>
        <pc:sldMkLst>
          <pc:docMk/>
          <pc:sldMk cId="507528492" sldId="341"/>
        </pc:sldMkLst>
        <pc:spChg chg="add mod">
          <ac:chgData name="Rawal Abbasi" userId="204d2a36f0ecac39" providerId="LiveId" clId="{23A3061E-4311-4764-8E84-E2A038F0C255}" dt="2024-03-24T16:05:39.669" v="4" actId="478"/>
          <ac:spMkLst>
            <pc:docMk/>
            <pc:sldMk cId="507528492" sldId="341"/>
            <ac:spMk id="3" creationId="{CF5C742F-C5BC-C2C3-6D64-B4F9807A004A}"/>
          </ac:spMkLst>
        </pc:spChg>
        <pc:picChg chg="del">
          <ac:chgData name="Rawal Abbasi" userId="204d2a36f0ecac39" providerId="LiveId" clId="{23A3061E-4311-4764-8E84-E2A038F0C255}" dt="2024-03-24T16:05:39.669" v="4" actId="478"/>
          <ac:picMkLst>
            <pc:docMk/>
            <pc:sldMk cId="507528492" sldId="341"/>
            <ac:picMk id="5" creationId="{CAC03256-C450-492B-B4F3-1F030294D8B4}"/>
          </ac:picMkLst>
        </pc:picChg>
        <pc:picChg chg="add mod">
          <ac:chgData name="Rawal Abbasi" userId="204d2a36f0ecac39" providerId="LiveId" clId="{23A3061E-4311-4764-8E84-E2A038F0C255}" dt="2024-03-24T16:05:51.203" v="8" actId="14100"/>
          <ac:picMkLst>
            <pc:docMk/>
            <pc:sldMk cId="507528492" sldId="341"/>
            <ac:picMk id="6" creationId="{8F18A7F7-9533-8C4C-DD34-85F60141E288}"/>
          </ac:picMkLst>
        </pc:picChg>
      </pc:sldChg>
      <pc:sldChg chg="addSp delSp modSp mod">
        <pc:chgData name="Rawal Abbasi" userId="204d2a36f0ecac39" providerId="LiveId" clId="{23A3061E-4311-4764-8E84-E2A038F0C255}" dt="2024-03-25T06:39:39.812" v="32" actId="1076"/>
        <pc:sldMkLst>
          <pc:docMk/>
          <pc:sldMk cId="1491038432" sldId="352"/>
        </pc:sldMkLst>
        <pc:spChg chg="add del mod">
          <ac:chgData name="Rawal Abbasi" userId="204d2a36f0ecac39" providerId="LiveId" clId="{23A3061E-4311-4764-8E84-E2A038F0C255}" dt="2024-03-25T06:39:25.016" v="29" actId="478"/>
          <ac:spMkLst>
            <pc:docMk/>
            <pc:sldMk cId="1491038432" sldId="352"/>
            <ac:spMk id="4" creationId="{265E641C-C952-4FDD-D62D-8A1307BE1A94}"/>
          </ac:spMkLst>
        </pc:spChg>
        <pc:spChg chg="add del mod">
          <ac:chgData name="Rawal Abbasi" userId="204d2a36f0ecac39" providerId="LiveId" clId="{23A3061E-4311-4764-8E84-E2A038F0C255}" dt="2024-03-25T06:39:37.026" v="31" actId="22"/>
          <ac:spMkLst>
            <pc:docMk/>
            <pc:sldMk cId="1491038432" sldId="352"/>
            <ac:spMk id="9" creationId="{50D55258-3709-2F8A-72E5-F4A8265C1BFC}"/>
          </ac:spMkLst>
        </pc:spChg>
        <pc:picChg chg="add del">
          <ac:chgData name="Rawal Abbasi" userId="204d2a36f0ecac39" providerId="LiveId" clId="{23A3061E-4311-4764-8E84-E2A038F0C255}" dt="2024-03-25T06:39:35.573" v="30" actId="478"/>
          <ac:picMkLst>
            <pc:docMk/>
            <pc:sldMk cId="1491038432" sldId="352"/>
            <ac:picMk id="5" creationId="{9BC4ED20-E0ED-4547-9044-E35B1F592ED0}"/>
          </ac:picMkLst>
        </pc:picChg>
        <pc:picChg chg="add del">
          <ac:chgData name="Rawal Abbasi" userId="204d2a36f0ecac39" providerId="LiveId" clId="{23A3061E-4311-4764-8E84-E2A038F0C255}" dt="2024-03-25T06:39:14.746" v="28" actId="22"/>
          <ac:picMkLst>
            <pc:docMk/>
            <pc:sldMk cId="1491038432" sldId="352"/>
            <ac:picMk id="7" creationId="{0C999054-F7C5-A304-B5A3-837036FF62B2}"/>
          </ac:picMkLst>
        </pc:picChg>
        <pc:picChg chg="add mod ord">
          <ac:chgData name="Rawal Abbasi" userId="204d2a36f0ecac39" providerId="LiveId" clId="{23A3061E-4311-4764-8E84-E2A038F0C255}" dt="2024-03-25T06:39:39.812" v="32" actId="1076"/>
          <ac:picMkLst>
            <pc:docMk/>
            <pc:sldMk cId="1491038432" sldId="352"/>
            <ac:picMk id="11" creationId="{87021DF4-37D7-05A7-AECB-FA5F15FC2D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07DAB-F5B3-4A66-8ACB-813D024C8D32}" type="datetimeFigureOut">
              <a:rPr lang="en-PK" smtClean="0"/>
              <a:t>03/25/2024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93A3E-5806-4BC2-B732-32754ECEA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84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153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175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5417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33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274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E6D0-16B1-4025-A27D-769E5CC1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FA9E-2CFA-402C-9D2D-B62743CE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7CEF-D773-4A92-8765-436D82AF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CC4D-E413-4215-8F0E-9A384581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8B4D-5613-48A0-8342-EC5BFB38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D88D-7845-4FBB-94F6-5B1164F6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372F-F6BE-451A-8F1B-6C945211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9A9-AB44-4A9C-853B-1B2BDEC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4C8D-DDF6-4039-84C7-4D22A90A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CC14-F44C-4187-B88F-6778C72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2F739-3C6E-478B-A247-F4444206F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C31A1-462A-436D-8864-6E24FA0C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0051-D111-4FE2-928F-ED31CAD6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F14B-27FC-4C7D-AD4F-6C19C9D4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23AD-CDE9-4304-BA0D-6FE43E4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9D14-B2B0-40F2-A182-2F619BC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5934-942E-405C-A103-F13C8774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73EF-E4EE-400B-B9CC-C8C88CA7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BA3B-8633-4779-A39F-8B858418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B070-5342-4B30-B24A-A9D51F34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0090-F9CD-40B2-8EAD-F972B8F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6395-0798-4AC6-B7AB-401FA39B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34A0-70C9-479B-B94F-0F74B8ED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4763-2881-4E1B-A415-CFB93E76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E7DD-913E-460D-B430-F5499C1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1A50-3A3C-4D1C-8E08-50C5D0A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E27D-D23B-41CE-890D-1A692C2D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E097-2E03-4989-B7EA-B8EC4DC0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BEFE-0E68-4B20-BEAF-FC11B557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355B-0BF7-4A09-A049-EA4F5D75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2F30-985E-4043-AFE6-3C27F812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9590-2D3C-48E4-B50A-F9BA3262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D628-24DE-4143-A485-7BA47B23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C29B-0B7F-479F-A148-7469A4FCE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DF161-23DC-4019-A455-9CB9012F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DBE6-D495-4047-962B-8FA5A9FF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C288-0F43-45C5-9B50-7621A2AD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51E4-9D01-4142-85F2-2D2C70D1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FAD4C-97EF-4C63-8E7F-18AB9BC4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CB5-DF8F-4440-A74E-EBCCB04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4CC1-6D41-4689-B813-56D5A17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E3C3-7367-45CF-A657-64253631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3B67E-9A23-48E2-8D1C-C77CE249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DDC33-17C8-47C4-9EEC-DB2A418A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34337-0195-4F20-83ED-D84F5EDA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65DE4-BE29-4469-AAD6-1DC055EC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F778-2ADB-490D-80E3-10C2B103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D40D-4CD2-46A9-94BD-2A7F0FD6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7913-D181-4E58-A9BF-5FBAA370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0945-BD4D-484E-95CC-863CC052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BAE1-C835-4F07-A1F9-19439E2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F38D-C367-4251-9953-E15116BB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B46-0CAB-4813-900C-D2C8A20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10BC-144B-47F6-A53B-E79F356F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5BC39-0341-4F60-B4A2-A8AC9C70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7CB4-8B06-475F-B216-68CCC04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D5396-A8EE-4034-8488-8E87461D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E6EE-5895-49F4-9D5A-4CEEF950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B4FE-EEDC-4BBA-9B38-DC3E4A7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468E-ADE7-4D1C-8BCA-FAF37C27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D81E-50DF-4719-B3AF-8DA55E84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2438-42C8-412C-BE0B-E2602F4F9C2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88A6-B934-4A02-BD76-842D7A31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E60F-0035-4F30-B07F-B9AEE860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EAC-A040-414D-B323-3FC3377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D45F-EA67-4F8E-9CD5-065B54B1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hybrid inheritance, a Diamond problem may arise. The “dreaded diamond” refers to a class structure in which a particular class appears more than once in a class’s inheritance hierarchy. </a:t>
            </a:r>
            <a:endParaRPr lang="en-US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situation where we have one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.This class is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inherited by two other classes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Both these class are inherited into another in a new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as shown in figure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4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521B-0540-4AD5-94F8-9D6DD41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problem is also known as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CF2-A19D-40A8-A495-C7C15B55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As we can see from the figure that data members/function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inherited twice to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One through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 second through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When any data / function member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accessed by an object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, ambiguity arises as to which data/function member would be called? One inherited through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or the other inherited through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This confuses compiler and it displays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1F8C-4639-49E9-8644-983513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Memory layout of class “D” object: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25680F-A1EB-4C45-9F1A-171F41D13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398" y="1825625"/>
            <a:ext cx="4513203" cy="4351338"/>
          </a:xfrm>
        </p:spPr>
      </p:pic>
    </p:spTree>
    <p:extLst>
      <p:ext uri="{BB962C8B-B14F-4D97-AF65-F5344CB8AC3E}">
        <p14:creationId xmlns:p14="http://schemas.microsoft.com/office/powerpoint/2010/main" val="329184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256A-8375-416E-B50C-F968A750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How to resolve this issue?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9B54-09CB-4DFE-AD36-E8E707E6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To resolve this ambiguity when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inherited in both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, it is declared as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by placing a keyword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as 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6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95-E79F-4D9B-86EE-77C5BF29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How to resolve this issue?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D718-DBA2-4ECC-9D79-C0D884EE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will be new virtual base pointers which would be inserted by compiler when we are using virtual inheritance.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virtual base pointer will provide an indirect access to class “A” object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and use virtual keyword in all child classes that are associated with problematic class. In previous example problematic class is A that occurs more than once so inherit it by using virtual keyword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1812-A767-473D-9F77-E2AE00D8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38FBD-6DAA-4E3D-B1B6-588A5A650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2202873"/>
            <a:ext cx="6054436" cy="3214254"/>
          </a:xfrm>
        </p:spPr>
      </p:pic>
    </p:spTree>
    <p:extLst>
      <p:ext uri="{BB962C8B-B14F-4D97-AF65-F5344CB8AC3E}">
        <p14:creationId xmlns:p14="http://schemas.microsoft.com/office/powerpoint/2010/main" val="136337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64A7-0118-4226-9FB2-608E17C9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65F3-5ECF-44D7-AFD1-660BD4ED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2265908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DF7-BAB1-479C-8240-FA1DA0E8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BAE1-868F-4AB5-8907-A38486F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40424E"/>
                </a:solidFill>
                <a:latin typeface="urw-din"/>
              </a:rPr>
              <a:t>which</a:t>
            </a:r>
            <a:r>
              <a:rPr lang="en-US" sz="3600" b="0" i="0" dirty="0">
                <a:solidFill>
                  <a:srgbClr val="40424E"/>
                </a:solidFill>
                <a:effectLst/>
                <a:latin typeface="urw-din"/>
              </a:rPr>
              <a:t> single copy of its data members is shared?</a:t>
            </a:r>
          </a:p>
          <a:p>
            <a:r>
              <a:rPr lang="en-US" sz="3600" b="0" i="0" dirty="0">
                <a:solidFill>
                  <a:srgbClr val="40424E"/>
                </a:solidFill>
                <a:effectLst/>
                <a:latin typeface="urw-din"/>
              </a:rPr>
              <a:t> both base classes (class B and class C) use virtual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8F2D-E59F-4EFD-A116-9372FF2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F293-8927-473C-8A8D-EA586200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24E"/>
                </a:solidFill>
                <a:latin typeface="urw-din"/>
              </a:rPr>
              <a:t>it varies from compiler to compiler</a:t>
            </a:r>
          </a:p>
          <a:p>
            <a:pPr marL="0" indent="0">
              <a:buNone/>
            </a:pPr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Usually, Last updated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copy of its data members is shared by all the base classes that use virtual 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right most class being inherited is the one who's data member is going to come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96516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D97-8A40-4BC3-8F20-AD3A038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32E-CCDA-4162-9A40-1EE04B51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A() {</a:t>
            </a:r>
          </a:p>
          <a:p>
            <a:pPr marL="0" indent="0">
              <a:buNone/>
            </a:pPr>
            <a:r>
              <a:rPr lang="en-US" dirty="0"/>
              <a:t>		a = 10;	}};</a:t>
            </a:r>
          </a:p>
          <a:p>
            <a:pPr marL="0" indent="0">
              <a:buNone/>
            </a:pPr>
            <a:r>
              <a:rPr lang="en-US" dirty="0"/>
              <a:t>class B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 {</a:t>
            </a:r>
          </a:p>
          <a:p>
            <a:pPr marL="0" indent="0">
              <a:buNone/>
            </a:pPr>
            <a:r>
              <a:rPr lang="en-US" dirty="0"/>
              <a:t>		a = 1;	}};</a:t>
            </a:r>
          </a:p>
          <a:p>
            <a:pPr marL="0" indent="0">
              <a:buNone/>
            </a:pPr>
            <a:r>
              <a:rPr lang="en-US" dirty="0"/>
              <a:t>class C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 {</a:t>
            </a:r>
          </a:p>
          <a:p>
            <a:pPr marL="0" indent="0">
              <a:buNone/>
            </a:pPr>
            <a:r>
              <a:rPr lang="en-US" dirty="0"/>
              <a:t>		a = 2;}};</a:t>
            </a:r>
          </a:p>
          <a:p>
            <a:pPr marL="0" indent="0">
              <a:buNone/>
            </a:pPr>
            <a:r>
              <a:rPr lang="en-US" dirty="0"/>
              <a:t>class D : public C , public B 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151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6C7-1D33-4D8C-B257-03D2DF8F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F094-C30A-402D-B856-AFAF398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 = " &lt;&lt; </a:t>
            </a:r>
            <a:r>
              <a:rPr lang="en-US" dirty="0" err="1"/>
              <a:t>object.a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76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36C-BCC5-4E54-A103-70054DD3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8CD1A-3705-47A8-B475-7EA6F6C9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945" y="2543968"/>
            <a:ext cx="4752110" cy="3288795"/>
          </a:xfrm>
        </p:spPr>
      </p:pic>
    </p:spTree>
    <p:extLst>
      <p:ext uri="{BB962C8B-B14F-4D97-AF65-F5344CB8AC3E}">
        <p14:creationId xmlns:p14="http://schemas.microsoft.com/office/powerpoint/2010/main" val="1630107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0728-E304-C6CA-4462-55F502E2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D3A4-ECA2-72B4-7ED8-6CDA4A5DF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1742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#include &lt;iostream&gt;</a:t>
            </a:r>
          </a:p>
          <a:p>
            <a:pPr marL="0" indent="0">
              <a:buNone/>
            </a:pPr>
            <a:r>
              <a:rPr lang="en-US" sz="4400" dirty="0"/>
              <a:t>using namespace std;</a:t>
            </a:r>
          </a:p>
          <a:p>
            <a:pPr marL="0" indent="0">
              <a:buNone/>
            </a:pPr>
            <a:r>
              <a:rPr lang="en-US" sz="4400" dirty="0"/>
              <a:t>class A {</a:t>
            </a:r>
          </a:p>
          <a:p>
            <a:pPr marL="0" indent="0">
              <a:buNone/>
            </a:pPr>
            <a:r>
              <a:rPr lang="en-US" sz="4400" dirty="0"/>
              <a:t>public:</a:t>
            </a:r>
          </a:p>
          <a:p>
            <a:pPr marL="0" indent="0">
              <a:buNone/>
            </a:pPr>
            <a:r>
              <a:rPr lang="en-US" sz="4400" dirty="0"/>
              <a:t>int a;</a:t>
            </a:r>
          </a:p>
          <a:p>
            <a:pPr marL="0" indent="0">
              <a:buNone/>
            </a:pPr>
            <a:r>
              <a:rPr lang="en-US" sz="4400" dirty="0"/>
              <a:t>A() {</a:t>
            </a:r>
          </a:p>
          <a:p>
            <a:pPr marL="0" indent="0">
              <a:buNone/>
            </a:pPr>
            <a:r>
              <a:rPr lang="en-US" sz="4400" dirty="0"/>
              <a:t>//a = 10;</a:t>
            </a:r>
          </a:p>
          <a:p>
            <a:pPr marL="0" indent="0">
              <a:buNone/>
            </a:pPr>
            <a:r>
              <a:rPr lang="en-US" sz="4400" dirty="0"/>
              <a:t>			}};</a:t>
            </a:r>
          </a:p>
          <a:p>
            <a:pPr marL="0" indent="0">
              <a:buNone/>
            </a:pPr>
            <a:r>
              <a:rPr lang="en-US" sz="4400" dirty="0"/>
              <a:t>class B : public  A {</a:t>
            </a:r>
          </a:p>
          <a:p>
            <a:pPr marL="0" indent="0">
              <a:buNone/>
            </a:pPr>
            <a:r>
              <a:rPr lang="en-US" sz="4400" dirty="0"/>
              <a:t>	public:</a:t>
            </a:r>
          </a:p>
          <a:p>
            <a:pPr marL="0" indent="0">
              <a:buNone/>
            </a:pPr>
            <a:r>
              <a:rPr lang="en-US" sz="4400" dirty="0"/>
              <a:t>		int b;</a:t>
            </a:r>
          </a:p>
          <a:p>
            <a:pPr marL="0" indent="0">
              <a:buNone/>
            </a:pPr>
            <a:r>
              <a:rPr lang="en-US" sz="4400" dirty="0"/>
              <a:t>	B() {</a:t>
            </a:r>
          </a:p>
          <a:p>
            <a:pPr marL="0" indent="0">
              <a:buNone/>
            </a:pPr>
            <a:r>
              <a:rPr lang="en-US" sz="4400" dirty="0"/>
              <a:t>		b=2;</a:t>
            </a:r>
          </a:p>
          <a:p>
            <a:pPr marL="0" indent="0">
              <a:buNone/>
            </a:pPr>
            <a:r>
              <a:rPr lang="en-US" sz="4400" dirty="0"/>
              <a:t>		a = 1;	}};</a:t>
            </a:r>
          </a:p>
          <a:p>
            <a:pPr marL="0" indent="0">
              <a:buNone/>
            </a:pPr>
            <a:r>
              <a:rPr lang="en-US" sz="4400" dirty="0"/>
              <a:t>class C : public  A {</a:t>
            </a:r>
          </a:p>
          <a:p>
            <a:pPr marL="0" indent="0">
              <a:buNone/>
            </a:pPr>
            <a:r>
              <a:rPr lang="en-US" sz="4400" dirty="0"/>
              <a:t>	public:</a:t>
            </a:r>
          </a:p>
          <a:p>
            <a:pPr marL="0" indent="0">
              <a:buNone/>
            </a:pPr>
            <a:r>
              <a:rPr lang="en-US" sz="4400" dirty="0"/>
              <a:t>		int c;</a:t>
            </a:r>
          </a:p>
          <a:p>
            <a:pPr marL="0" indent="0">
              <a:buNone/>
            </a:pPr>
            <a:r>
              <a:rPr lang="en-US" sz="4400" dirty="0"/>
              <a:t>	C() {</a:t>
            </a:r>
          </a:p>
          <a:p>
            <a:pPr marL="0" indent="0">
              <a:buNone/>
            </a:pPr>
            <a:r>
              <a:rPr lang="en-US" sz="4400" dirty="0"/>
              <a:t>		c=3;</a:t>
            </a:r>
          </a:p>
          <a:p>
            <a:pPr marL="0" indent="0">
              <a:buNone/>
            </a:pPr>
            <a:r>
              <a:rPr lang="en-US" sz="4400" dirty="0"/>
              <a:t>		a = 2;}};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4AF00-1867-3A9C-FD3E-62EB5785F8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/>
              <a:t>class D : public C , public B {</a:t>
            </a:r>
          </a:p>
          <a:p>
            <a:pPr marL="0" indent="0">
              <a:buNone/>
            </a:pPr>
            <a:r>
              <a:rPr lang="en-US" sz="4400" dirty="0"/>
              <a:t>};</a:t>
            </a:r>
          </a:p>
          <a:p>
            <a:pPr marL="0" indent="0">
              <a:buNone/>
            </a:pPr>
            <a:r>
              <a:rPr lang="en-US" sz="4400" dirty="0"/>
              <a:t>int main()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	D object; // object creation of class d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cout</a:t>
            </a:r>
            <a:r>
              <a:rPr lang="en-US" sz="4400" dirty="0"/>
              <a:t> &lt;&lt; "a = " &lt;&lt; </a:t>
            </a:r>
            <a:r>
              <a:rPr lang="en-US" sz="4400" dirty="0" err="1"/>
              <a:t>object.a</a:t>
            </a:r>
            <a:r>
              <a:rPr lang="en-US" sz="4400" dirty="0"/>
              <a:t> &lt;&lt; 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cout</a:t>
            </a:r>
            <a:r>
              <a:rPr lang="en-US" sz="4400" dirty="0"/>
              <a:t> &lt;&lt; "b = " &lt;&lt; </a:t>
            </a:r>
            <a:r>
              <a:rPr lang="en-US" sz="4400" dirty="0" err="1"/>
              <a:t>object.b</a:t>
            </a:r>
            <a:r>
              <a:rPr lang="en-US" sz="4400" dirty="0"/>
              <a:t> &lt;&lt; </a:t>
            </a:r>
            <a:r>
              <a:rPr lang="en-US" sz="4400" dirty="0" err="1"/>
              <a:t>endl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/>
              <a:t>cout</a:t>
            </a:r>
            <a:r>
              <a:rPr lang="en-US" sz="4400" dirty="0"/>
              <a:t> &lt;&lt; "c = " &lt;&lt; </a:t>
            </a:r>
            <a:r>
              <a:rPr lang="en-US" sz="4400" dirty="0" err="1"/>
              <a:t>object.c</a:t>
            </a:r>
            <a:r>
              <a:rPr lang="en-US" sz="4400" dirty="0"/>
              <a:t> &lt;&lt; </a:t>
            </a:r>
            <a:r>
              <a:rPr lang="en-US" sz="4400" dirty="0" err="1"/>
              <a:t>endl</a:t>
            </a:r>
            <a:r>
              <a:rPr lang="en-US" sz="4400" dirty="0"/>
              <a:t>;	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return 0;</a:t>
            </a:r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94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D97-8A40-4BC3-8F20-AD3A038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32E-CCDA-4162-9A40-1EE04B51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A() {</a:t>
            </a:r>
          </a:p>
          <a:p>
            <a:pPr marL="0" indent="0">
              <a:buNone/>
            </a:pPr>
            <a:r>
              <a:rPr lang="en-US" dirty="0"/>
              <a:t>		a = 10;	}};</a:t>
            </a:r>
          </a:p>
          <a:p>
            <a:pPr marL="0" indent="0">
              <a:buNone/>
            </a:pPr>
            <a:r>
              <a:rPr lang="en-US" dirty="0"/>
              <a:t>class B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 {</a:t>
            </a:r>
          </a:p>
          <a:p>
            <a:pPr marL="0" indent="0">
              <a:buNone/>
            </a:pPr>
            <a:r>
              <a:rPr lang="en-US" dirty="0"/>
              <a:t>		a ++;	}};</a:t>
            </a:r>
          </a:p>
          <a:p>
            <a:pPr marL="0" indent="0">
              <a:buNone/>
            </a:pPr>
            <a:r>
              <a:rPr lang="en-US" dirty="0"/>
              <a:t>class C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 {</a:t>
            </a:r>
          </a:p>
          <a:p>
            <a:pPr marL="0" indent="0">
              <a:buNone/>
            </a:pPr>
            <a:r>
              <a:rPr lang="en-US" dirty="0"/>
              <a:t>		a ++;}};</a:t>
            </a:r>
          </a:p>
          <a:p>
            <a:pPr marL="0" indent="0">
              <a:buNone/>
            </a:pPr>
            <a:r>
              <a:rPr lang="en-US" dirty="0"/>
              <a:t>class D : public B ,public C 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884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6C7-1D33-4D8C-B257-03D2DF8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F094-C30A-402D-B856-AFAF398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 = " &lt;&lt; </a:t>
            </a:r>
            <a:r>
              <a:rPr lang="en-US" dirty="0" err="1"/>
              <a:t>object.a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5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463C-36E2-4D2F-8DE6-0A656472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368627-2F04-4BAF-C0CC-B21C370F5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29" y="2079322"/>
            <a:ext cx="6188742" cy="3068882"/>
          </a:xfrm>
        </p:spPr>
      </p:pic>
    </p:spTree>
    <p:extLst>
      <p:ext uri="{BB962C8B-B14F-4D97-AF65-F5344CB8AC3E}">
        <p14:creationId xmlns:p14="http://schemas.microsoft.com/office/powerpoint/2010/main" val="87308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 : public C , public B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D() {</a:t>
            </a:r>
          </a:p>
          <a:p>
            <a:pPr marL="0" indent="0">
              <a:buNone/>
            </a:pPr>
            <a:r>
              <a:rPr lang="en-US" dirty="0"/>
              <a:t>		a = 5;} // now the last updated value will be 5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a;}};</a:t>
            </a:r>
          </a:p>
        </p:txBody>
      </p:sp>
    </p:spTree>
    <p:extLst>
      <p:ext uri="{BB962C8B-B14F-4D97-AF65-F5344CB8AC3E}">
        <p14:creationId xmlns:p14="http://schemas.microsoft.com/office/powerpoint/2010/main" val="4027976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virtual base class / virtual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097" y="2347783"/>
            <a:ext cx="5759793" cy="29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1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E6B-E80B-4C8B-B9AD-170EEA1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3939-E16D-4BAA-9B8C-3D1EB5C2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A() {</a:t>
            </a:r>
          </a:p>
          <a:p>
            <a:pPr marL="0" indent="0">
              <a:buNone/>
            </a:pPr>
            <a:r>
              <a:rPr lang="en-US" dirty="0"/>
              <a:t>		a = 10;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pPr marL="0" indent="0">
              <a:buNone/>
            </a:pPr>
            <a:r>
              <a:rPr lang="en-US" dirty="0"/>
              <a:t>		}};</a:t>
            </a:r>
          </a:p>
        </p:txBody>
      </p:sp>
    </p:spTree>
    <p:extLst>
      <p:ext uri="{BB962C8B-B14F-4D97-AF65-F5344CB8AC3E}">
        <p14:creationId xmlns:p14="http://schemas.microsoft.com/office/powerpoint/2010/main" val="102669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02A5-4863-4B98-A75E-A5BAD810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888A-3308-4DC8-8E79-29EA1F4F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B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 {</a:t>
            </a:r>
          </a:p>
          <a:p>
            <a:pPr marL="0" indent="0">
              <a:buNone/>
            </a:pPr>
            <a:r>
              <a:rPr lang="en-US" dirty="0"/>
              <a:t>		a = 1;	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pPr marL="0" indent="0">
              <a:buNone/>
            </a:pPr>
            <a:r>
              <a:rPr lang="en-US" dirty="0"/>
              <a:t>		}};</a:t>
            </a:r>
          </a:p>
        </p:txBody>
      </p:sp>
    </p:spTree>
    <p:extLst>
      <p:ext uri="{BB962C8B-B14F-4D97-AF65-F5344CB8AC3E}">
        <p14:creationId xmlns:p14="http://schemas.microsoft.com/office/powerpoint/2010/main" val="214101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00E9-49C0-4573-92F0-519A47E0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0D34-114E-4F2B-907C-D84327C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 {</a:t>
            </a:r>
          </a:p>
          <a:p>
            <a:pPr marL="0" indent="0">
              <a:buNone/>
            </a:pPr>
            <a:r>
              <a:rPr lang="en-US" dirty="0"/>
              <a:t>		a = 2;}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a;}};</a:t>
            </a:r>
          </a:p>
          <a:p>
            <a:pPr marL="0" indent="0">
              <a:buNone/>
            </a:pPr>
            <a:r>
              <a:rPr lang="en-US" dirty="0"/>
              <a:t>class D : public C , public B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C::getval();</a:t>
            </a:r>
            <a:r>
              <a:rPr lang="en-US" dirty="0"/>
              <a:t>} // we are expecting it’ll print 2</a:t>
            </a:r>
          </a:p>
        </p:txBody>
      </p:sp>
    </p:spTree>
    <p:extLst>
      <p:ext uri="{BB962C8B-B14F-4D97-AF65-F5344CB8AC3E}">
        <p14:creationId xmlns:p14="http://schemas.microsoft.com/office/powerpoint/2010/main" val="267682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BA6E-4ED3-4E98-BF3D-D328292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E70D-ED49-4B73-B61C-503B229C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object.getval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24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8BC-E40D-44D1-B6E7-A1AB505C3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352"/>
            <a:ext cx="10515600" cy="5819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class A{</a:t>
            </a:r>
          </a:p>
          <a:p>
            <a:pPr marL="0" indent="0">
              <a:buNone/>
            </a:pPr>
            <a:r>
              <a:rPr lang="en-US" sz="1600" b="1" dirty="0"/>
              <a:t>	int a;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B : public A{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C : public A{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D : public B , public C{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int main(){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(A)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(B)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(C)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(D)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PK" sz="1600" b="1" dirty="0"/>
          </a:p>
        </p:txBody>
      </p:sp>
    </p:spTree>
    <p:extLst>
      <p:ext uri="{BB962C8B-B14F-4D97-AF65-F5344CB8AC3E}">
        <p14:creationId xmlns:p14="http://schemas.microsoft.com/office/powerpoint/2010/main" val="2214650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9FDB-3889-4B83-8562-E76D0E62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it will take rightmost inherited value of class B because we use virtual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DDC6-0A97-983F-E7A6-95A7B674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25E64-53EB-BFA5-BE16-809A1E2B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7172571" cy="31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9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created object of class D compiler will choose one path from grand child to grand parent either from Class B or Class C </a:t>
            </a:r>
          </a:p>
          <a:p>
            <a:r>
              <a:rPr lang="en-US" dirty="0"/>
              <a:t>In this case compiler will choose right most inherited class that is class B and print the value accordingly that’s why it will hide the value updated in Class C</a:t>
            </a:r>
          </a:p>
          <a:p>
            <a:r>
              <a:rPr lang="en-US" dirty="0"/>
              <a:t>If you want to access the updated value of class C you have to create the object of class C instead of class D it works normally </a:t>
            </a:r>
          </a:p>
        </p:txBody>
      </p:sp>
    </p:spTree>
    <p:extLst>
      <p:ext uri="{BB962C8B-B14F-4D97-AF65-F5344CB8AC3E}">
        <p14:creationId xmlns:p14="http://schemas.microsoft.com/office/powerpoint/2010/main" val="236357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1D7D-824C-4ADE-AD6B-E6C29046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class A {</a:t>
            </a:r>
          </a:p>
          <a:p>
            <a:pPr marL="0" indent="0">
              <a:buNone/>
            </a:pPr>
            <a:r>
              <a:rPr lang="en-US" sz="1200" b="1" dirty="0"/>
              <a:t>public:</a:t>
            </a:r>
          </a:p>
          <a:p>
            <a:pPr marL="0" indent="0">
              <a:buNone/>
            </a:pPr>
            <a:r>
              <a:rPr lang="en-US" sz="1200" b="1" dirty="0"/>
              <a:t>	int a;</a:t>
            </a:r>
          </a:p>
          <a:p>
            <a:pPr marL="0" indent="0">
              <a:buNone/>
            </a:pPr>
            <a:r>
              <a:rPr lang="en-US" sz="1200" b="1" dirty="0"/>
              <a:t>	A() {</a:t>
            </a:r>
          </a:p>
          <a:p>
            <a:pPr marL="0" indent="0">
              <a:buNone/>
            </a:pPr>
            <a:r>
              <a:rPr lang="en-US" sz="1200" b="1" dirty="0"/>
              <a:t>		</a:t>
            </a:r>
            <a:r>
              <a:rPr lang="en-US" sz="1200" b="1" dirty="0" err="1"/>
              <a:t>cout</a:t>
            </a:r>
            <a:r>
              <a:rPr lang="en-US" sz="1200" b="1" dirty="0"/>
              <a:t> &lt;&lt; "A" &lt;&lt; </a:t>
            </a:r>
            <a:r>
              <a:rPr lang="en-US" sz="1200" b="1" dirty="0" err="1"/>
              <a:t>endl</a:t>
            </a:r>
            <a:r>
              <a:rPr lang="en-US" sz="1200" b="1" dirty="0"/>
              <a:t>;	}};</a:t>
            </a:r>
          </a:p>
          <a:p>
            <a:pPr marL="0" indent="0">
              <a:buNone/>
            </a:pPr>
            <a:r>
              <a:rPr lang="en-US" sz="1200" b="1" dirty="0"/>
              <a:t>class B : public  A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B() {</a:t>
            </a:r>
            <a:r>
              <a:rPr lang="en-US" sz="1200" b="1" dirty="0" err="1"/>
              <a:t>cout</a:t>
            </a:r>
            <a:r>
              <a:rPr lang="en-US" sz="1200" b="1" dirty="0"/>
              <a:t> &lt;&lt; "B" &lt;&lt; </a:t>
            </a:r>
            <a:r>
              <a:rPr lang="en-US" sz="1200" b="1" dirty="0" err="1"/>
              <a:t>endl</a:t>
            </a:r>
            <a:r>
              <a:rPr lang="en-US" sz="1200" b="1" dirty="0"/>
              <a:t>;	}};</a:t>
            </a:r>
          </a:p>
          <a:p>
            <a:pPr marL="0" indent="0">
              <a:buNone/>
            </a:pPr>
            <a:r>
              <a:rPr lang="en-US" sz="1200" b="1" dirty="0"/>
              <a:t>class C : public  A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C() {</a:t>
            </a:r>
            <a:r>
              <a:rPr lang="en-US" sz="1200" b="1" dirty="0" err="1"/>
              <a:t>cout</a:t>
            </a:r>
            <a:r>
              <a:rPr lang="en-US" sz="1200" b="1" dirty="0"/>
              <a:t> &lt;&lt; "C" &lt;&lt; </a:t>
            </a:r>
            <a:r>
              <a:rPr lang="en-US" sz="1200" b="1" dirty="0" err="1"/>
              <a:t>endl</a:t>
            </a:r>
            <a:r>
              <a:rPr lang="en-US" sz="1200" b="1" dirty="0"/>
              <a:t>;}};</a:t>
            </a:r>
          </a:p>
          <a:p>
            <a:pPr marL="0" indent="0">
              <a:buNone/>
            </a:pPr>
            <a:r>
              <a:rPr lang="en-US" sz="1200" b="1" dirty="0"/>
              <a:t>class D : public B ,public C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D() {</a:t>
            </a:r>
            <a:r>
              <a:rPr lang="en-US" sz="1200" b="1" dirty="0" err="1"/>
              <a:t>cout</a:t>
            </a:r>
            <a:r>
              <a:rPr lang="en-US" sz="1200" b="1" dirty="0"/>
              <a:t> &lt;&lt; "D" &lt;&lt; </a:t>
            </a:r>
            <a:r>
              <a:rPr lang="en-US" sz="1200" b="1" dirty="0" err="1"/>
              <a:t>endl</a:t>
            </a:r>
            <a:r>
              <a:rPr lang="en-US" sz="1200" b="1" dirty="0"/>
              <a:t>;}};</a:t>
            </a:r>
          </a:p>
          <a:p>
            <a:pPr marL="0" indent="0">
              <a:buNone/>
            </a:pPr>
            <a:r>
              <a:rPr lang="en-US" sz="1200" b="1" dirty="0"/>
              <a:t>int main(){</a:t>
            </a:r>
          </a:p>
          <a:p>
            <a:pPr marL="0" indent="0">
              <a:buNone/>
            </a:pPr>
            <a:r>
              <a:rPr lang="en-US" sz="1200" b="1" dirty="0"/>
              <a:t>	D object; // object creation of class d</a:t>
            </a:r>
          </a:p>
          <a:p>
            <a:pPr marL="0" indent="0">
              <a:buNone/>
            </a:pPr>
            <a:r>
              <a:rPr lang="en-US" sz="1200" b="1" dirty="0"/>
              <a:t>	return 0;}</a:t>
            </a:r>
          </a:p>
          <a:p>
            <a:pPr marL="0" indent="0">
              <a:buNone/>
            </a:pPr>
            <a:endParaRPr lang="en-PK" sz="1200" b="1" dirty="0"/>
          </a:p>
        </p:txBody>
      </p:sp>
    </p:spTree>
    <p:extLst>
      <p:ext uri="{BB962C8B-B14F-4D97-AF65-F5344CB8AC3E}">
        <p14:creationId xmlns:p14="http://schemas.microsoft.com/office/powerpoint/2010/main" val="853325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7783-7953-41F3-8DB9-99A96C2A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33D1-806E-7DA8-CACB-94A53E4C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06650-ECFD-6249-3EA8-8E08B4F4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2537"/>
            <a:ext cx="9460594" cy="54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1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40E1-E961-4BC5-AFE6-58F059C4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virtual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AD4F-FD64-47FB-AAA1-827869B6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a)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pPr marL="0" indent="0">
              <a:buNone/>
            </a:pPr>
            <a:r>
              <a:rPr lang="en-US" dirty="0"/>
              <a:t>class B : 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B():A(2) {	}};</a:t>
            </a:r>
          </a:p>
          <a:p>
            <a:pPr marL="0" indent="0">
              <a:buNone/>
            </a:pPr>
            <a:r>
              <a:rPr lang="en-US" dirty="0"/>
              <a:t>class C : 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C():A(3) {}};</a:t>
            </a:r>
          </a:p>
          <a:p>
            <a:pPr marL="0" indent="0">
              <a:buNone/>
            </a:pPr>
            <a:r>
              <a:rPr lang="en-US" dirty="0"/>
              <a:t>class D : public B ,public C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D() {	}};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return 0;}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206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F33C-80CE-4DA5-B4CB-296072A0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17D8-C20D-3FB8-74D6-5858007A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8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AC74-BF35-4F77-9F20-2969AE5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virtual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7FD1-C887-47A3-9CFC-C1AA7D37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a)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pPr marL="0" indent="0">
              <a:buNone/>
            </a:pPr>
            <a:r>
              <a:rPr lang="en-US" dirty="0"/>
              <a:t>class B :  virtual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B():A(2) {	}};</a:t>
            </a:r>
          </a:p>
          <a:p>
            <a:pPr marL="0" indent="0">
              <a:buNone/>
            </a:pPr>
            <a:r>
              <a:rPr lang="en-US" dirty="0"/>
              <a:t>class C :  virtual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C():A(3) {}};</a:t>
            </a:r>
          </a:p>
          <a:p>
            <a:pPr marL="0" indent="0">
              <a:buNone/>
            </a:pPr>
            <a:r>
              <a:rPr lang="en-US" dirty="0"/>
              <a:t>class D : public B ,public C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D() {	}};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return 0;}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441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C031-DD33-4252-9C81-7C875691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61DD07-BC2B-54CF-2F2B-3644816EC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840" y="2638097"/>
            <a:ext cx="6462320" cy="1991901"/>
          </a:xfrm>
        </p:spPr>
      </p:pic>
    </p:spTree>
    <p:extLst>
      <p:ext uri="{BB962C8B-B14F-4D97-AF65-F5344CB8AC3E}">
        <p14:creationId xmlns:p14="http://schemas.microsoft.com/office/powerpoint/2010/main" val="3417940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164-61FD-4BF0-BF32-CBCA5A43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D is responsible to give value to its indirect parent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B94F-4AE2-47D4-9B99-FF59D34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A(int a)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pPr marL="0" indent="0">
              <a:buNone/>
            </a:pPr>
            <a:r>
              <a:rPr lang="en-US" dirty="0"/>
              <a:t>class B :  virtual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B():A(2)//compiler will ignore this but you cannot skip this line for </a:t>
            </a:r>
            <a:r>
              <a:rPr lang="en-US" dirty="0" err="1"/>
              <a:t>hirarichal</a:t>
            </a:r>
            <a:r>
              <a:rPr lang="en-US" dirty="0"/>
              <a:t> inheritance {	}};</a:t>
            </a:r>
          </a:p>
          <a:p>
            <a:pPr marL="0" indent="0">
              <a:buNone/>
            </a:pPr>
            <a:r>
              <a:rPr lang="en-US" dirty="0"/>
              <a:t>class C :  virtual public 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C():A(3)//compiler will ignore this but you cannot skip this line for </a:t>
            </a:r>
            <a:r>
              <a:rPr lang="en-US" dirty="0" err="1"/>
              <a:t>hirarichal</a:t>
            </a:r>
            <a:r>
              <a:rPr lang="en-US" dirty="0"/>
              <a:t> inheritance {</a:t>
            </a:r>
          </a:p>
          <a:p>
            <a:r>
              <a:rPr lang="en-US" dirty="0"/>
              <a:t>	}};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7227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DC90-49B9-4303-A6B3-A5ECE82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8E85-8DB6-4799-807F-DF744284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 : public B ,public C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D():A(1) {	}};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1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742F-C5BC-C2C3-6D64-B4F9807A0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8A7F7-9533-8C4C-DD34-85F60141E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89916" cy="39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2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57AB-8724-4B55-8B56-34C68C1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021DF4-37D7-05A7-AECB-FA5F15FC2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338"/>
            <a:ext cx="4572396" cy="1996613"/>
          </a:xfrm>
        </p:spPr>
      </p:pic>
    </p:spTree>
    <p:extLst>
      <p:ext uri="{BB962C8B-B14F-4D97-AF65-F5344CB8AC3E}">
        <p14:creationId xmlns:p14="http://schemas.microsoft.com/office/powerpoint/2010/main" val="1491038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20DB-B52E-4576-BE53-DE55BDC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48933-1503-43FB-8F66-13DBF7F149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618" y="2355273"/>
            <a:ext cx="4890655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3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AFC3-624F-4DA2-B40B-4D32989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3F53-4E5D-4DD4-9582-238F351A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power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;}};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Scanner: 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Scanner(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(power) 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"Scanner: "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scanner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}};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64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75C-C515-46A4-9E62-180AA09F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24ED-5D0B-4754-A070-2C0CF379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Printer: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Printer(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(power) 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"Printer: 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printer &lt;&lt;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Copier: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Copier(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Scanner(scanner, power), Printer(printer, power) 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807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A454-CBD1-4C35-9B20-805C56E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55DB-DE19-4C8F-9B6B-1A3E3377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Copier copier(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If you were to create a Copier class object, by default you would end up with two copies of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class -- one from Printer, and one from Scanner. This has the following structure: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1546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5692-0DC4-43C1-8ACC-65A63023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C853F2-A922-53E8-AC7E-DAE6ABE7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49292-176E-A984-D6FA-4B834D74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48448" cy="40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7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3354-7B15-4705-8FAA-6B5811E2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7545B-0FEC-4CD2-8866-8F6075C1DC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3" y="2986881"/>
            <a:ext cx="4973781" cy="2956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86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B27A-6D66-48F1-AD34-5544D89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FE1-C964-410C-9B21-B4BD05D1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 power) { std::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" &lt;&lt; power &lt;&lt; '\n'; }};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Scanner: virtual public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Scanner(int scanner, int power)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(power)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this line is required to create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Scanner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objects, but ignored in this case because we are working with copier object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	std::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"Scanner: " &lt;&lt; scanner &lt;&lt; '\n'; }};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0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2359-0FA5-40CF-9952-0A82D74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0C19-1C5B-4EA5-B4A2-DA34E7E4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Printer: virtual public </a:t>
            </a:r>
            <a:r>
              <a:rPr lang="en-US" dirty="0" err="1"/>
              <a:t>PoweredDevice</a:t>
            </a:r>
            <a:r>
              <a:rPr lang="en-US" dirty="0"/>
              <a:t> // note: </a:t>
            </a:r>
            <a:r>
              <a:rPr lang="en-US" dirty="0" err="1"/>
              <a:t>PoweredDevice</a:t>
            </a:r>
            <a:r>
              <a:rPr lang="en-US" dirty="0"/>
              <a:t> is now a virtual base class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Printer(int printer, int power)</a:t>
            </a:r>
          </a:p>
          <a:p>
            <a:pPr marL="0" indent="0">
              <a:buNone/>
            </a:pPr>
            <a:r>
              <a:rPr lang="en-US" dirty="0"/>
              <a:t>        : </a:t>
            </a:r>
            <a:r>
              <a:rPr lang="en-US" dirty="0" err="1"/>
              <a:t>PoweredDevice</a:t>
            </a:r>
            <a:r>
              <a:rPr lang="en-US" dirty="0"/>
              <a:t>(power) </a:t>
            </a:r>
            <a:r>
              <a:rPr lang="en-US" dirty="0">
                <a:solidFill>
                  <a:srgbClr val="FF0000"/>
                </a:solidFill>
              </a:rPr>
              <a:t>// this line is required to create Printer objects, but ignored in this case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 are working with copier object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{	std::</a:t>
            </a:r>
            <a:r>
              <a:rPr lang="en-US" dirty="0" err="1"/>
              <a:t>cout</a:t>
            </a:r>
            <a:r>
              <a:rPr lang="en-US" dirty="0"/>
              <a:t> &lt;&lt; "Printer: " &lt;&lt; printer &lt;&lt; '\n';</a:t>
            </a:r>
          </a:p>
          <a:p>
            <a:pPr marL="0" indent="0">
              <a:buNone/>
            </a:pPr>
            <a:r>
              <a:rPr lang="en-US" dirty="0"/>
              <a:t>    }};</a:t>
            </a:r>
          </a:p>
        </p:txBody>
      </p:sp>
    </p:spTree>
    <p:extLst>
      <p:ext uri="{BB962C8B-B14F-4D97-AF65-F5344CB8AC3E}">
        <p14:creationId xmlns:p14="http://schemas.microsoft.com/office/powerpoint/2010/main" val="844117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A6BD-8F70-43D1-8920-42AAC91D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4AC-7BDE-41F3-98EF-EFB36EE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Copier: public Scanner, public Printer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Copier( int scanner ,int printer, int power)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PoweredDevice</a:t>
            </a:r>
            <a:r>
              <a:rPr lang="en-US" dirty="0">
                <a:solidFill>
                  <a:srgbClr val="FF0000"/>
                </a:solidFill>
              </a:rPr>
              <a:t>(power), // </a:t>
            </a:r>
            <a:r>
              <a:rPr lang="en-US" dirty="0" err="1">
                <a:solidFill>
                  <a:srgbClr val="FF0000"/>
                </a:solidFill>
              </a:rPr>
              <a:t>PoweredDevice</a:t>
            </a:r>
            <a:r>
              <a:rPr lang="en-US" dirty="0">
                <a:solidFill>
                  <a:srgbClr val="FF0000"/>
                </a:solidFill>
              </a:rPr>
              <a:t> is constructed here  updated value is provided by grandchild</a:t>
            </a:r>
          </a:p>
          <a:p>
            <a:pPr marL="0" indent="0">
              <a:buNone/>
            </a:pPr>
            <a:r>
              <a:rPr lang="en-US" dirty="0"/>
              <a:t>         Scanner(scanner, power),Printer(printer, power)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Copier copier(1, 2, 3);</a:t>
            </a:r>
          </a:p>
          <a:p>
            <a:pPr marL="0" indent="0">
              <a:buNone/>
            </a:pPr>
            <a:r>
              <a:rPr lang="en-US" dirty="0"/>
              <a:t>  return 0;}</a:t>
            </a:r>
          </a:p>
        </p:txBody>
      </p:sp>
    </p:spTree>
    <p:extLst>
      <p:ext uri="{BB962C8B-B14F-4D97-AF65-F5344CB8AC3E}">
        <p14:creationId xmlns:p14="http://schemas.microsoft.com/office/powerpoint/2010/main" val="4683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9D0-121D-43B9-A723-10DEF06B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883"/>
            <a:ext cx="10515600" cy="5788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class A{</a:t>
            </a:r>
          </a:p>
          <a:p>
            <a:pPr marL="0" indent="0">
              <a:buNone/>
            </a:pPr>
            <a:r>
              <a:rPr lang="en-US" sz="1200" b="1" dirty="0"/>
              <a:t>public:</a:t>
            </a:r>
          </a:p>
          <a:p>
            <a:pPr marL="0" indent="0">
              <a:buNone/>
            </a:pPr>
            <a:r>
              <a:rPr lang="en-US" sz="1200" b="1" dirty="0"/>
              <a:t>int a;};</a:t>
            </a:r>
          </a:p>
          <a:p>
            <a:pPr marL="0" indent="0">
              <a:buNone/>
            </a:pPr>
            <a:r>
              <a:rPr lang="en-US" sz="1200" b="1" dirty="0"/>
              <a:t>class B : public A{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int b;};</a:t>
            </a:r>
          </a:p>
          <a:p>
            <a:pPr marL="0" indent="0">
              <a:buNone/>
            </a:pPr>
            <a:r>
              <a:rPr lang="en-US" sz="1200" b="1" dirty="0"/>
              <a:t>class C : public A{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int c;};</a:t>
            </a:r>
          </a:p>
          <a:p>
            <a:pPr marL="0" indent="0">
              <a:buNone/>
            </a:pPr>
            <a:r>
              <a:rPr lang="en-US" sz="1200" b="1" dirty="0"/>
              <a:t>class D : public B , public C{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int d;};</a:t>
            </a:r>
          </a:p>
          <a:p>
            <a:pPr marL="0" indent="0">
              <a:buNone/>
            </a:pPr>
            <a:r>
              <a:rPr lang="en-US" sz="1200" b="1" dirty="0"/>
              <a:t>int main(){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(A)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(B)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(C)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(D) &lt;&lt; </a:t>
            </a:r>
            <a:r>
              <a:rPr lang="en-US" sz="1200" b="1" dirty="0" err="1"/>
              <a:t>endl</a:t>
            </a:r>
            <a:r>
              <a:rPr lang="en-US" sz="1200" b="1" dirty="0"/>
              <a:t>;}</a:t>
            </a:r>
            <a:endParaRPr lang="en-PK" sz="1200" b="1" dirty="0"/>
          </a:p>
        </p:txBody>
      </p:sp>
    </p:spTree>
    <p:extLst>
      <p:ext uri="{BB962C8B-B14F-4D97-AF65-F5344CB8AC3E}">
        <p14:creationId xmlns:p14="http://schemas.microsoft.com/office/powerpoint/2010/main" val="4206679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0688-E858-4913-8730-D8E3E9D1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F90AC-5AAC-BB2C-2DA2-2EA17F14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CDB1D-79BB-113B-C312-11BE0567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96158" cy="32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78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B4C1-3767-45A1-9AE8-D758905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6B8-48BA-4B1E-A7F7-2A928C45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Now, when you create a Copier class object, you will get only one copy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per Copier that will be shared by both Scanner and Printer.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However, this leads to one more problem: if Scanner and Printer share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base class, who is responsible for creating it? The answer, as it turns out, is Copier. The Copier constructor is responsible for creating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Consequently, this is one time when Copier is allowed to call a non-immediate-parent constructor directly if we not use virtual here we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cannot access non-immediate-parent directly it will cause an compile time error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94C1-BA62-44CE-AB2A-F53E44D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679A0-A8C8-4201-9510-35A3F0A4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6" y="2381966"/>
            <a:ext cx="6989650" cy="2961559"/>
          </a:xfrm>
        </p:spPr>
      </p:pic>
    </p:spTree>
    <p:extLst>
      <p:ext uri="{BB962C8B-B14F-4D97-AF65-F5344CB8AC3E}">
        <p14:creationId xmlns:p14="http://schemas.microsoft.com/office/powerpoint/2010/main" val="14055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86B-2E76-49A1-AE38-8E4B85A3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667A-1219-4919-AEF5-12561A4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A{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    int a;};</a:t>
            </a:r>
          </a:p>
          <a:p>
            <a:pPr marL="0" indent="0">
              <a:buNone/>
            </a:pPr>
            <a:r>
              <a:rPr lang="en-US" dirty="0"/>
              <a:t>class B : public A{</a:t>
            </a:r>
          </a:p>
          <a:p>
            <a:pPr marL="0" indent="0">
              <a:buNone/>
            </a:pPr>
            <a:r>
              <a:rPr lang="en-US" dirty="0"/>
              <a:t>  public:</a:t>
            </a:r>
          </a:p>
          <a:p>
            <a:pPr marL="0" indent="0">
              <a:buNone/>
            </a:pPr>
            <a:r>
              <a:rPr lang="en-US" dirty="0"/>
              <a:t>  	int b;};</a:t>
            </a:r>
          </a:p>
          <a:p>
            <a:pPr marL="0" indent="0">
              <a:buNone/>
            </a:pPr>
            <a:r>
              <a:rPr lang="en-US" dirty="0"/>
              <a:t>class C : public A{</a:t>
            </a:r>
          </a:p>
          <a:p>
            <a:pPr marL="0" indent="0">
              <a:buNone/>
            </a:pPr>
            <a:r>
              <a:rPr lang="en-US" dirty="0"/>
              <a:t>  public:</a:t>
            </a:r>
          </a:p>
          <a:p>
            <a:pPr marL="0" indent="0">
              <a:buNone/>
            </a:pPr>
            <a:r>
              <a:rPr lang="en-US" dirty="0"/>
              <a:t>  	int c;};</a:t>
            </a:r>
          </a:p>
          <a:p>
            <a:pPr marL="0" indent="0">
              <a:buNone/>
            </a:pPr>
            <a:r>
              <a:rPr lang="en-US" dirty="0"/>
              <a:t>class D : public B , public C{</a:t>
            </a:r>
          </a:p>
          <a:p>
            <a:pPr marL="0" indent="0">
              <a:buNone/>
            </a:pPr>
            <a:r>
              <a:rPr lang="en-US" dirty="0"/>
              <a:t>  public:</a:t>
            </a:r>
          </a:p>
          <a:p>
            <a:pPr marL="0" indent="0">
              <a:buNone/>
            </a:pPr>
            <a:r>
              <a:rPr lang="en-US" dirty="0"/>
              <a:t>  	int d;};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B60-3217-4337-A92C-C3D5400A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D60E-EF6F-4D11-AE32-CE08E351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    D </a:t>
            </a:r>
            <a:r>
              <a:rPr lang="en-US" dirty="0" err="1"/>
              <a:t>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97309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ACE9-CBDD-40AA-8F18-B48F51D3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problem is also known as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2F23-3F22-4EF2-9600-25F5D5D1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From above example we can see that “A” is inherited two times in D means an object of class “D” will contain two attributes of “a” (D::C::a and D::B::a).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E72047-E1B5-4384-B64F-8C73D5B0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19" y="3482181"/>
            <a:ext cx="5112326" cy="18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2598</Words>
  <Application>Microsoft Office PowerPoint</Application>
  <PresentationFormat>Widescreen</PresentationFormat>
  <Paragraphs>364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charter</vt:lpstr>
      <vt:lpstr>Consolas</vt:lpstr>
      <vt:lpstr>Times New Roman</vt:lpstr>
      <vt:lpstr>urw-din</vt:lpstr>
      <vt:lpstr>Verdana</vt:lpstr>
      <vt:lpstr>Office Theme</vt:lpstr>
      <vt:lpstr>Diamond problem</vt:lpstr>
      <vt:lpstr>diamond problem</vt:lpstr>
      <vt:lpstr>PowerPoint Presentation</vt:lpstr>
      <vt:lpstr>PowerPoint Presentation</vt:lpstr>
      <vt:lpstr>PowerPoint Presentation</vt:lpstr>
      <vt:lpstr>PowerPoint Presentation</vt:lpstr>
      <vt:lpstr>diamond problem</vt:lpstr>
      <vt:lpstr>diamond problem</vt:lpstr>
      <vt:lpstr>This problem is also known as diamond problem</vt:lpstr>
      <vt:lpstr>This problem is also known as diamond problem</vt:lpstr>
      <vt:lpstr>Memory layout of class “D” object:</vt:lpstr>
      <vt:lpstr>How to resolve this issue?</vt:lpstr>
      <vt:lpstr>How to resolve this issue?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Remember it will take rightmost inherited value of class B because we use virtual </vt:lpstr>
      <vt:lpstr>Explanation</vt:lpstr>
      <vt:lpstr>PowerPoint Presentation</vt:lpstr>
      <vt:lpstr>PowerPoint Presentation</vt:lpstr>
      <vt:lpstr>Without virtual</vt:lpstr>
      <vt:lpstr>PowerPoint Presentation</vt:lpstr>
      <vt:lpstr>With virtual</vt:lpstr>
      <vt:lpstr>PowerPoint Presentation</vt:lpstr>
      <vt:lpstr>Now D is responsible to give value to its indirect parent class</vt:lpstr>
      <vt:lpstr>PowerPoint Presentation</vt:lpstr>
      <vt:lpstr>PowerPoint Presentation</vt:lpstr>
      <vt:lpstr>Identify the problematic class?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Solution By using Virtual Base class</vt:lpstr>
      <vt:lpstr>Solution By using Virtual Base class</vt:lpstr>
      <vt:lpstr>Solution By using Virtual Base class</vt:lpstr>
      <vt:lpstr>Solution By using Virtual Base class</vt:lpstr>
      <vt:lpstr>Solution By using Virtual Base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Munawar</dc:creator>
  <cp:lastModifiedBy>Rawal Abbasi</cp:lastModifiedBy>
  <cp:revision>35</cp:revision>
  <dcterms:created xsi:type="dcterms:W3CDTF">2021-04-11T09:11:57Z</dcterms:created>
  <dcterms:modified xsi:type="dcterms:W3CDTF">2024-03-25T06:39:40Z</dcterms:modified>
</cp:coreProperties>
</file>