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1" r:id="rId3"/>
    <p:sldId id="257" r:id="rId4"/>
    <p:sldId id="322" r:id="rId5"/>
    <p:sldId id="323" r:id="rId6"/>
    <p:sldId id="324" r:id="rId7"/>
    <p:sldId id="325" r:id="rId8"/>
    <p:sldId id="326" r:id="rId9"/>
    <p:sldId id="327" r:id="rId10"/>
    <p:sldId id="328" r:id="rId11"/>
    <p:sldId id="261" r:id="rId12"/>
    <p:sldId id="262" r:id="rId13"/>
    <p:sldId id="277" r:id="rId14"/>
    <p:sldId id="278" r:id="rId15"/>
    <p:sldId id="279" r:id="rId16"/>
    <p:sldId id="280" r:id="rId17"/>
    <p:sldId id="263" r:id="rId18"/>
    <p:sldId id="310" r:id="rId19"/>
    <p:sldId id="264" r:id="rId20"/>
    <p:sldId id="283" r:id="rId21"/>
    <p:sldId id="284" r:id="rId22"/>
    <p:sldId id="285" r:id="rId23"/>
    <p:sldId id="286" r:id="rId24"/>
    <p:sldId id="314" r:id="rId25"/>
    <p:sldId id="315" r:id="rId26"/>
    <p:sldId id="316" r:id="rId27"/>
    <p:sldId id="317" r:id="rId28"/>
    <p:sldId id="290" r:id="rId29"/>
    <p:sldId id="281" r:id="rId30"/>
    <p:sldId id="312" r:id="rId31"/>
    <p:sldId id="282" r:id="rId32"/>
    <p:sldId id="276" r:id="rId33"/>
    <p:sldId id="270" r:id="rId34"/>
    <p:sldId id="271" r:id="rId35"/>
    <p:sldId id="269" r:id="rId36"/>
    <p:sldId id="272" r:id="rId37"/>
    <p:sldId id="292" r:id="rId38"/>
    <p:sldId id="293" r:id="rId39"/>
    <p:sldId id="311" r:id="rId40"/>
    <p:sldId id="294" r:id="rId41"/>
    <p:sldId id="296" r:id="rId42"/>
    <p:sldId id="297" r:id="rId43"/>
    <p:sldId id="299" r:id="rId44"/>
    <p:sldId id="298" r:id="rId45"/>
    <p:sldId id="300" r:id="rId46"/>
    <p:sldId id="301" r:id="rId47"/>
    <p:sldId id="306" r:id="rId48"/>
    <p:sldId id="307" r:id="rId49"/>
    <p:sldId id="302" r:id="rId50"/>
    <p:sldId id="303" r:id="rId51"/>
    <p:sldId id="304" r:id="rId52"/>
    <p:sldId id="305" r:id="rId53"/>
    <p:sldId id="308" r:id="rId54"/>
    <p:sldId id="309" r:id="rId55"/>
    <p:sldId id="320" r:id="rId56"/>
    <p:sldId id="321" r:id="rId57"/>
    <p:sldId id="313" r:id="rId58"/>
    <p:sldId id="31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F2D28-505E-470B-A0E7-53175606FACF}" v="1" dt="2024-03-25T16:41:36.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328F2D28-505E-470B-A0E7-53175606FACF}"/>
    <pc:docChg chg="custSel addSld delSld modSld">
      <pc:chgData name="Rawal Abbasi" userId="204d2a36f0ecac39" providerId="LiveId" clId="{328F2D28-505E-470B-A0E7-53175606FACF}" dt="2024-03-25T16:43:42.461" v="18" actId="47"/>
      <pc:docMkLst>
        <pc:docMk/>
      </pc:docMkLst>
      <pc:sldChg chg="del">
        <pc:chgData name="Rawal Abbasi" userId="204d2a36f0ecac39" providerId="LiveId" clId="{328F2D28-505E-470B-A0E7-53175606FACF}" dt="2024-03-25T16:43:39.296" v="16" actId="47"/>
        <pc:sldMkLst>
          <pc:docMk/>
          <pc:sldMk cId="2328976974" sldId="258"/>
        </pc:sldMkLst>
      </pc:sldChg>
      <pc:sldChg chg="del">
        <pc:chgData name="Rawal Abbasi" userId="204d2a36f0ecac39" providerId="LiveId" clId="{328F2D28-505E-470B-A0E7-53175606FACF}" dt="2024-03-25T16:43:40.284" v="17" actId="47"/>
        <pc:sldMkLst>
          <pc:docMk/>
          <pc:sldMk cId="1667991726" sldId="259"/>
        </pc:sldMkLst>
      </pc:sldChg>
      <pc:sldChg chg="del">
        <pc:chgData name="Rawal Abbasi" userId="204d2a36f0ecac39" providerId="LiveId" clId="{328F2D28-505E-470B-A0E7-53175606FACF}" dt="2024-03-25T16:43:42.461" v="18" actId="47"/>
        <pc:sldMkLst>
          <pc:docMk/>
          <pc:sldMk cId="708067479" sldId="260"/>
        </pc:sldMkLst>
      </pc:sldChg>
      <pc:sldChg chg="modSp new mod">
        <pc:chgData name="Rawal Abbasi" userId="204d2a36f0ecac39" providerId="LiveId" clId="{328F2D28-505E-470B-A0E7-53175606FACF}" dt="2024-03-25T16:35:26.376" v="12" actId="5793"/>
        <pc:sldMkLst>
          <pc:docMk/>
          <pc:sldMk cId="4255318531" sldId="322"/>
        </pc:sldMkLst>
        <pc:spChg chg="mod">
          <ac:chgData name="Rawal Abbasi" userId="204d2a36f0ecac39" providerId="LiveId" clId="{328F2D28-505E-470B-A0E7-53175606FACF}" dt="2024-03-25T16:35:26.376" v="12" actId="5793"/>
          <ac:spMkLst>
            <pc:docMk/>
            <pc:sldMk cId="4255318531" sldId="322"/>
            <ac:spMk id="2" creationId="{19CC498B-823D-943A-86CF-2089AE3188C5}"/>
          </ac:spMkLst>
        </pc:spChg>
        <pc:spChg chg="mod">
          <ac:chgData name="Rawal Abbasi" userId="204d2a36f0ecac39" providerId="LiveId" clId="{328F2D28-505E-470B-A0E7-53175606FACF}" dt="2024-03-25T16:35:21.814" v="3" actId="27636"/>
          <ac:spMkLst>
            <pc:docMk/>
            <pc:sldMk cId="4255318531" sldId="322"/>
            <ac:spMk id="3" creationId="{FCD25299-B414-3ED8-D57B-1328A3135A60}"/>
          </ac:spMkLst>
        </pc:spChg>
      </pc:sldChg>
      <pc:sldChg chg="add">
        <pc:chgData name="Rawal Abbasi" userId="204d2a36f0ecac39" providerId="LiveId" clId="{328F2D28-505E-470B-A0E7-53175606FACF}" dt="2024-03-25T16:41:36.960" v="13"/>
        <pc:sldMkLst>
          <pc:docMk/>
          <pc:sldMk cId="0" sldId="323"/>
        </pc:sldMkLst>
      </pc:sldChg>
      <pc:sldChg chg="add">
        <pc:chgData name="Rawal Abbasi" userId="204d2a36f0ecac39" providerId="LiveId" clId="{328F2D28-505E-470B-A0E7-53175606FACF}" dt="2024-03-25T16:41:36.960" v="13"/>
        <pc:sldMkLst>
          <pc:docMk/>
          <pc:sldMk cId="0" sldId="324"/>
        </pc:sldMkLst>
      </pc:sldChg>
      <pc:sldChg chg="add">
        <pc:chgData name="Rawal Abbasi" userId="204d2a36f0ecac39" providerId="LiveId" clId="{328F2D28-505E-470B-A0E7-53175606FACF}" dt="2024-03-25T16:41:36.960" v="13"/>
        <pc:sldMkLst>
          <pc:docMk/>
          <pc:sldMk cId="0" sldId="325"/>
        </pc:sldMkLst>
      </pc:sldChg>
      <pc:sldChg chg="add">
        <pc:chgData name="Rawal Abbasi" userId="204d2a36f0ecac39" providerId="LiveId" clId="{328F2D28-505E-470B-A0E7-53175606FACF}" dt="2024-03-25T16:41:36.960" v="13"/>
        <pc:sldMkLst>
          <pc:docMk/>
          <pc:sldMk cId="0" sldId="326"/>
        </pc:sldMkLst>
      </pc:sldChg>
      <pc:sldChg chg="modSp add mod">
        <pc:chgData name="Rawal Abbasi" userId="204d2a36f0ecac39" providerId="LiveId" clId="{328F2D28-505E-470B-A0E7-53175606FACF}" dt="2024-03-25T16:43:05.327" v="15" actId="1076"/>
        <pc:sldMkLst>
          <pc:docMk/>
          <pc:sldMk cId="0" sldId="327"/>
        </pc:sldMkLst>
        <pc:spChg chg="mod">
          <ac:chgData name="Rawal Abbasi" userId="204d2a36f0ecac39" providerId="LiveId" clId="{328F2D28-505E-470B-A0E7-53175606FACF}" dt="2024-03-25T16:43:05.327" v="15" actId="1076"/>
          <ac:spMkLst>
            <pc:docMk/>
            <pc:sldMk cId="0" sldId="327"/>
            <ac:spMk id="340" creationId="{00000000-0000-0000-0000-000000000000}"/>
          </ac:spMkLst>
        </pc:spChg>
      </pc:sldChg>
      <pc:sldChg chg="add">
        <pc:chgData name="Rawal Abbasi" userId="204d2a36f0ecac39" providerId="LiveId" clId="{328F2D28-505E-470B-A0E7-53175606FACF}" dt="2024-03-25T16:41:36.960" v="13"/>
        <pc:sldMkLst>
          <pc:docMk/>
          <pc:sldMk cId="0" sldId="328"/>
        </pc:sldMkLst>
      </pc:sldChg>
    </pc:docChg>
  </pc:docChgLst>
  <pc:docChgLst>
    <pc:chgData name="Rawal Abbasi" userId="204d2a36f0ecac39" providerId="LiveId" clId="{39106231-CB09-4D1A-82E9-A696ADCD67BC}"/>
    <pc:docChg chg="undo custSel addSld delSld modSld">
      <pc:chgData name="Rawal Abbasi" userId="204d2a36f0ecac39" providerId="LiveId" clId="{39106231-CB09-4D1A-82E9-A696ADCD67BC}" dt="2023-11-16T09:04:10.104" v="160" actId="27636"/>
      <pc:docMkLst>
        <pc:docMk/>
      </pc:docMkLst>
      <pc:sldChg chg="modSp mod">
        <pc:chgData name="Rawal Abbasi" userId="204d2a36f0ecac39" providerId="LiveId" clId="{39106231-CB09-4D1A-82E9-A696ADCD67BC}" dt="2023-10-21T16:01:36.562" v="3" actId="12"/>
        <pc:sldMkLst>
          <pc:docMk/>
          <pc:sldMk cId="859769478" sldId="262"/>
        </pc:sldMkLst>
        <pc:spChg chg="mod">
          <ac:chgData name="Rawal Abbasi" userId="204d2a36f0ecac39" providerId="LiveId" clId="{39106231-CB09-4D1A-82E9-A696ADCD67BC}" dt="2023-10-21T16:01:36.562" v="3" actId="12"/>
          <ac:spMkLst>
            <pc:docMk/>
            <pc:sldMk cId="859769478" sldId="262"/>
            <ac:spMk id="3" creationId="{5BEE2EAA-AADF-41C2-8ED0-F3A90D88B5F7}"/>
          </ac:spMkLst>
        </pc:spChg>
      </pc:sldChg>
      <pc:sldChg chg="modSp mod">
        <pc:chgData name="Rawal Abbasi" userId="204d2a36f0ecac39" providerId="LiveId" clId="{39106231-CB09-4D1A-82E9-A696ADCD67BC}" dt="2023-10-21T16:07:24.448" v="5" actId="12"/>
        <pc:sldMkLst>
          <pc:docMk/>
          <pc:sldMk cId="125648731" sldId="263"/>
        </pc:sldMkLst>
        <pc:spChg chg="mod">
          <ac:chgData name="Rawal Abbasi" userId="204d2a36f0ecac39" providerId="LiveId" clId="{39106231-CB09-4D1A-82E9-A696ADCD67BC}" dt="2023-10-21T16:07:24.448" v="5" actId="12"/>
          <ac:spMkLst>
            <pc:docMk/>
            <pc:sldMk cId="125648731" sldId="263"/>
            <ac:spMk id="3" creationId="{8D06D02A-8684-4072-8309-D4C44F530365}"/>
          </ac:spMkLst>
        </pc:spChg>
      </pc:sldChg>
      <pc:sldChg chg="addSp delSp modSp mod">
        <pc:chgData name="Rawal Abbasi" userId="204d2a36f0ecac39" providerId="LiveId" clId="{39106231-CB09-4D1A-82E9-A696ADCD67BC}" dt="2023-11-02T17:42:34.068" v="51" actId="14100"/>
        <pc:sldMkLst>
          <pc:docMk/>
          <pc:sldMk cId="903917077" sldId="264"/>
        </pc:sldMkLst>
        <pc:spChg chg="add del mod">
          <ac:chgData name="Rawal Abbasi" userId="204d2a36f0ecac39" providerId="LiveId" clId="{39106231-CB09-4D1A-82E9-A696ADCD67BC}" dt="2023-11-02T17:42:20.166" v="49" actId="22"/>
          <ac:spMkLst>
            <pc:docMk/>
            <pc:sldMk cId="903917077" sldId="264"/>
            <ac:spMk id="4" creationId="{0BF2BD55-A163-A76A-3BC4-E01E196E3B54}"/>
          </ac:spMkLst>
        </pc:spChg>
        <pc:picChg chg="del">
          <ac:chgData name="Rawal Abbasi" userId="204d2a36f0ecac39" providerId="LiveId" clId="{39106231-CB09-4D1A-82E9-A696ADCD67BC}" dt="2023-11-02T17:41:56.729" v="47" actId="478"/>
          <ac:picMkLst>
            <pc:docMk/>
            <pc:sldMk cId="903917077" sldId="264"/>
            <ac:picMk id="5" creationId="{EEEC4D8A-5262-487E-AD5D-90CC58C1A984}"/>
          </ac:picMkLst>
        </pc:picChg>
        <pc:picChg chg="add mod ord">
          <ac:chgData name="Rawal Abbasi" userId="204d2a36f0ecac39" providerId="LiveId" clId="{39106231-CB09-4D1A-82E9-A696ADCD67BC}" dt="2023-11-02T17:42:34.068" v="51" actId="14100"/>
          <ac:picMkLst>
            <pc:docMk/>
            <pc:sldMk cId="903917077" sldId="264"/>
            <ac:picMk id="7" creationId="{14398A58-9994-7D88-23F0-43C8DE25F7B1}"/>
          </ac:picMkLst>
        </pc:picChg>
      </pc:sldChg>
      <pc:sldChg chg="del">
        <pc:chgData name="Rawal Abbasi" userId="204d2a36f0ecac39" providerId="LiveId" clId="{39106231-CB09-4D1A-82E9-A696ADCD67BC}" dt="2023-11-02T17:24:37.499" v="25" actId="2696"/>
        <pc:sldMkLst>
          <pc:docMk/>
          <pc:sldMk cId="790406425" sldId="265"/>
        </pc:sldMkLst>
      </pc:sldChg>
      <pc:sldChg chg="add del">
        <pc:chgData name="Rawal Abbasi" userId="204d2a36f0ecac39" providerId="LiveId" clId="{39106231-CB09-4D1A-82E9-A696ADCD67BC}" dt="2023-11-16T05:43:34.782" v="67" actId="47"/>
        <pc:sldMkLst>
          <pc:docMk/>
          <pc:sldMk cId="1251721945" sldId="265"/>
        </pc:sldMkLst>
      </pc:sldChg>
      <pc:sldChg chg="modSp del mod">
        <pc:chgData name="Rawal Abbasi" userId="204d2a36f0ecac39" providerId="LiveId" clId="{39106231-CB09-4D1A-82E9-A696ADCD67BC}" dt="2023-11-02T17:24:37.499" v="25" actId="2696"/>
        <pc:sldMkLst>
          <pc:docMk/>
          <pc:sldMk cId="3206172753" sldId="266"/>
        </pc:sldMkLst>
        <pc:spChg chg="mod">
          <ac:chgData name="Rawal Abbasi" userId="204d2a36f0ecac39" providerId="LiveId" clId="{39106231-CB09-4D1A-82E9-A696ADCD67BC}" dt="2023-10-21T16:17:58.192" v="7" actId="12"/>
          <ac:spMkLst>
            <pc:docMk/>
            <pc:sldMk cId="3206172753" sldId="266"/>
            <ac:spMk id="3" creationId="{2CA446A5-105C-495A-9C01-EAF946EA43B4}"/>
          </ac:spMkLst>
        </pc:spChg>
      </pc:sldChg>
      <pc:sldChg chg="add del">
        <pc:chgData name="Rawal Abbasi" userId="204d2a36f0ecac39" providerId="LiveId" clId="{39106231-CB09-4D1A-82E9-A696ADCD67BC}" dt="2023-11-16T05:43:36.190" v="68" actId="47"/>
        <pc:sldMkLst>
          <pc:docMk/>
          <pc:sldMk cId="4118630879" sldId="266"/>
        </pc:sldMkLst>
      </pc:sldChg>
      <pc:sldChg chg="add del">
        <pc:chgData name="Rawal Abbasi" userId="204d2a36f0ecac39" providerId="LiveId" clId="{39106231-CB09-4D1A-82E9-A696ADCD67BC}" dt="2023-11-16T05:43:37.030" v="69" actId="47"/>
        <pc:sldMkLst>
          <pc:docMk/>
          <pc:sldMk cId="101121234" sldId="267"/>
        </pc:sldMkLst>
      </pc:sldChg>
      <pc:sldChg chg="del">
        <pc:chgData name="Rawal Abbasi" userId="204d2a36f0ecac39" providerId="LiveId" clId="{39106231-CB09-4D1A-82E9-A696ADCD67BC}" dt="2023-11-02T17:24:37.499" v="25" actId="2696"/>
        <pc:sldMkLst>
          <pc:docMk/>
          <pc:sldMk cId="2749277744" sldId="267"/>
        </pc:sldMkLst>
      </pc:sldChg>
      <pc:sldChg chg="del">
        <pc:chgData name="Rawal Abbasi" userId="204d2a36f0ecac39" providerId="LiveId" clId="{39106231-CB09-4D1A-82E9-A696ADCD67BC}" dt="2023-11-16T05:41:20.482" v="66" actId="47"/>
        <pc:sldMkLst>
          <pc:docMk/>
          <pc:sldMk cId="4054359885" sldId="273"/>
        </pc:sldMkLst>
      </pc:sldChg>
      <pc:sldChg chg="modSp del mod">
        <pc:chgData name="Rawal Abbasi" userId="204d2a36f0ecac39" providerId="LiveId" clId="{39106231-CB09-4D1A-82E9-A696ADCD67BC}" dt="2023-11-16T05:41:17.534" v="64" actId="47"/>
        <pc:sldMkLst>
          <pc:docMk/>
          <pc:sldMk cId="3137780262" sldId="274"/>
        </pc:sldMkLst>
        <pc:spChg chg="mod">
          <ac:chgData name="Rawal Abbasi" userId="204d2a36f0ecac39" providerId="LiveId" clId="{39106231-CB09-4D1A-82E9-A696ADCD67BC}" dt="2023-10-21T16:43:09.096" v="11" actId="12"/>
          <ac:spMkLst>
            <pc:docMk/>
            <pc:sldMk cId="3137780262" sldId="274"/>
            <ac:spMk id="3" creationId="{946FB58A-FEA5-47E1-9338-74FD7ADBB6D4}"/>
          </ac:spMkLst>
        </pc:spChg>
      </pc:sldChg>
      <pc:sldChg chg="modSp del mod">
        <pc:chgData name="Rawal Abbasi" userId="204d2a36f0ecac39" providerId="LiveId" clId="{39106231-CB09-4D1A-82E9-A696ADCD67BC}" dt="2023-11-16T05:41:19.431" v="65" actId="47"/>
        <pc:sldMkLst>
          <pc:docMk/>
          <pc:sldMk cId="2000082700" sldId="275"/>
        </pc:sldMkLst>
        <pc:spChg chg="mod">
          <ac:chgData name="Rawal Abbasi" userId="204d2a36f0ecac39" providerId="LiveId" clId="{39106231-CB09-4D1A-82E9-A696ADCD67BC}" dt="2023-10-21T16:43:22.542" v="12" actId="12"/>
          <ac:spMkLst>
            <pc:docMk/>
            <pc:sldMk cId="2000082700" sldId="275"/>
            <ac:spMk id="3" creationId="{7D9C0F82-3526-4833-A398-F4A3315D7110}"/>
          </ac:spMkLst>
        </pc:spChg>
      </pc:sldChg>
      <pc:sldChg chg="add">
        <pc:chgData name="Rawal Abbasi" userId="204d2a36f0ecac39" providerId="LiveId" clId="{39106231-CB09-4D1A-82E9-A696ADCD67BC}" dt="2023-11-02T16:45:53.135" v="24"/>
        <pc:sldMkLst>
          <pc:docMk/>
          <pc:sldMk cId="3349151374" sldId="276"/>
        </pc:sldMkLst>
      </pc:sldChg>
      <pc:sldChg chg="del">
        <pc:chgData name="Rawal Abbasi" userId="204d2a36f0ecac39" providerId="LiveId" clId="{39106231-CB09-4D1A-82E9-A696ADCD67BC}" dt="2023-11-02T16:45:40.293" v="23" actId="2696"/>
        <pc:sldMkLst>
          <pc:docMk/>
          <pc:sldMk cId="4163785546" sldId="276"/>
        </pc:sldMkLst>
      </pc:sldChg>
      <pc:sldChg chg="modSp mod">
        <pc:chgData name="Rawal Abbasi" userId="204d2a36f0ecac39" providerId="LiveId" clId="{39106231-CB09-4D1A-82E9-A696ADCD67BC}" dt="2023-10-21T15:33:31.738" v="2" actId="12"/>
        <pc:sldMkLst>
          <pc:docMk/>
          <pc:sldMk cId="2365927086" sldId="277"/>
        </pc:sldMkLst>
        <pc:spChg chg="mod">
          <ac:chgData name="Rawal Abbasi" userId="204d2a36f0ecac39" providerId="LiveId" clId="{39106231-CB09-4D1A-82E9-A696ADCD67BC}" dt="2023-10-21T15:33:31.738" v="2" actId="12"/>
          <ac:spMkLst>
            <pc:docMk/>
            <pc:sldMk cId="2365927086" sldId="277"/>
            <ac:spMk id="3" creationId="{CFE493CD-4F64-45BA-83FC-3F9DF0ADB9B7}"/>
          </ac:spMkLst>
        </pc:spChg>
      </pc:sldChg>
      <pc:sldChg chg="modSp mod">
        <pc:chgData name="Rawal Abbasi" userId="204d2a36f0ecac39" providerId="LiveId" clId="{39106231-CB09-4D1A-82E9-A696ADCD67BC}" dt="2023-10-21T15:33:17.006" v="1" actId="12"/>
        <pc:sldMkLst>
          <pc:docMk/>
          <pc:sldMk cId="1044259742" sldId="278"/>
        </pc:sldMkLst>
        <pc:spChg chg="mod">
          <ac:chgData name="Rawal Abbasi" userId="204d2a36f0ecac39" providerId="LiveId" clId="{39106231-CB09-4D1A-82E9-A696ADCD67BC}" dt="2023-10-21T15:33:17.006" v="1" actId="12"/>
          <ac:spMkLst>
            <pc:docMk/>
            <pc:sldMk cId="1044259742" sldId="278"/>
            <ac:spMk id="3" creationId="{F7682932-D84F-4B5E-94E0-6366AC6E3752}"/>
          </ac:spMkLst>
        </pc:spChg>
      </pc:sldChg>
      <pc:sldChg chg="modSp mod">
        <pc:chgData name="Rawal Abbasi" userId="204d2a36f0ecac39" providerId="LiveId" clId="{39106231-CB09-4D1A-82E9-A696ADCD67BC}" dt="2023-10-21T16:07:07.843" v="4" actId="12"/>
        <pc:sldMkLst>
          <pc:docMk/>
          <pc:sldMk cId="1231831905" sldId="280"/>
        </pc:sldMkLst>
        <pc:spChg chg="mod">
          <ac:chgData name="Rawal Abbasi" userId="204d2a36f0ecac39" providerId="LiveId" clId="{39106231-CB09-4D1A-82E9-A696ADCD67BC}" dt="2023-10-21T16:07:07.843" v="4" actId="12"/>
          <ac:spMkLst>
            <pc:docMk/>
            <pc:sldMk cId="1231831905" sldId="280"/>
            <ac:spMk id="3" creationId="{00000000-0000-0000-0000-000000000000}"/>
          </ac:spMkLst>
        </pc:spChg>
      </pc:sldChg>
      <pc:sldChg chg="modSp del mod">
        <pc:chgData name="Rawal Abbasi" userId="204d2a36f0ecac39" providerId="LiveId" clId="{39106231-CB09-4D1A-82E9-A696ADCD67BC}" dt="2023-11-02T17:41:19.449" v="45" actId="2696"/>
        <pc:sldMkLst>
          <pc:docMk/>
          <pc:sldMk cId="779457772" sldId="281"/>
        </pc:sldMkLst>
        <pc:spChg chg="mod">
          <ac:chgData name="Rawal Abbasi" userId="204d2a36f0ecac39" providerId="LiveId" clId="{39106231-CB09-4D1A-82E9-A696ADCD67BC}" dt="2023-11-02T17:32:09.627" v="44" actId="20577"/>
          <ac:spMkLst>
            <pc:docMk/>
            <pc:sldMk cId="779457772" sldId="281"/>
            <ac:spMk id="3" creationId="{00000000-0000-0000-0000-000000000000}"/>
          </ac:spMkLst>
        </pc:spChg>
      </pc:sldChg>
      <pc:sldChg chg="add">
        <pc:chgData name="Rawal Abbasi" userId="204d2a36f0ecac39" providerId="LiveId" clId="{39106231-CB09-4D1A-82E9-A696ADCD67BC}" dt="2023-11-02T17:41:49.789" v="46"/>
        <pc:sldMkLst>
          <pc:docMk/>
          <pc:sldMk cId="1088828908" sldId="281"/>
        </pc:sldMkLst>
      </pc:sldChg>
      <pc:sldChg chg="del">
        <pc:chgData name="Rawal Abbasi" userId="204d2a36f0ecac39" providerId="LiveId" clId="{39106231-CB09-4D1A-82E9-A696ADCD67BC}" dt="2023-11-02T17:41:19.449" v="45" actId="2696"/>
        <pc:sldMkLst>
          <pc:docMk/>
          <pc:sldMk cId="2399075739" sldId="282"/>
        </pc:sldMkLst>
      </pc:sldChg>
      <pc:sldChg chg="add">
        <pc:chgData name="Rawal Abbasi" userId="204d2a36f0ecac39" providerId="LiveId" clId="{39106231-CB09-4D1A-82E9-A696ADCD67BC}" dt="2023-11-02T17:41:49.789" v="46"/>
        <pc:sldMkLst>
          <pc:docMk/>
          <pc:sldMk cId="2808654470" sldId="282"/>
        </pc:sldMkLst>
      </pc:sldChg>
      <pc:sldChg chg="modSp mod">
        <pc:chgData name="Rawal Abbasi" userId="204d2a36f0ecac39" providerId="LiveId" clId="{39106231-CB09-4D1A-82E9-A696ADCD67BC}" dt="2023-10-21T16:39:13.154" v="8" actId="12"/>
        <pc:sldMkLst>
          <pc:docMk/>
          <pc:sldMk cId="975477644" sldId="283"/>
        </pc:sldMkLst>
        <pc:spChg chg="mod">
          <ac:chgData name="Rawal Abbasi" userId="204d2a36f0ecac39" providerId="LiveId" clId="{39106231-CB09-4D1A-82E9-A696ADCD67BC}" dt="2023-10-21T16:39:13.154" v="8" actId="12"/>
          <ac:spMkLst>
            <pc:docMk/>
            <pc:sldMk cId="975477644" sldId="283"/>
            <ac:spMk id="3" creationId="{00000000-0000-0000-0000-000000000000}"/>
          </ac:spMkLst>
        </pc:spChg>
      </pc:sldChg>
      <pc:sldChg chg="modSp mod">
        <pc:chgData name="Rawal Abbasi" userId="204d2a36f0ecac39" providerId="LiveId" clId="{39106231-CB09-4D1A-82E9-A696ADCD67BC}" dt="2023-10-21T16:39:27.589" v="9" actId="12"/>
        <pc:sldMkLst>
          <pc:docMk/>
          <pc:sldMk cId="289134413" sldId="284"/>
        </pc:sldMkLst>
        <pc:spChg chg="mod">
          <ac:chgData name="Rawal Abbasi" userId="204d2a36f0ecac39" providerId="LiveId" clId="{39106231-CB09-4D1A-82E9-A696ADCD67BC}" dt="2023-10-21T16:39:27.589" v="9" actId="12"/>
          <ac:spMkLst>
            <pc:docMk/>
            <pc:sldMk cId="289134413" sldId="284"/>
            <ac:spMk id="3" creationId="{00000000-0000-0000-0000-000000000000}"/>
          </ac:spMkLst>
        </pc:spChg>
      </pc:sldChg>
      <pc:sldChg chg="modSp mod">
        <pc:chgData name="Rawal Abbasi" userId="204d2a36f0ecac39" providerId="LiveId" clId="{39106231-CB09-4D1A-82E9-A696ADCD67BC}" dt="2023-10-21T16:39:50.158" v="10" actId="12"/>
        <pc:sldMkLst>
          <pc:docMk/>
          <pc:sldMk cId="532399897" sldId="285"/>
        </pc:sldMkLst>
        <pc:spChg chg="mod">
          <ac:chgData name="Rawal Abbasi" userId="204d2a36f0ecac39" providerId="LiveId" clId="{39106231-CB09-4D1A-82E9-A696ADCD67BC}" dt="2023-10-21T16:39:50.158" v="10" actId="12"/>
          <ac:spMkLst>
            <pc:docMk/>
            <pc:sldMk cId="532399897" sldId="285"/>
            <ac:spMk id="3" creationId="{00000000-0000-0000-0000-000000000000}"/>
          </ac:spMkLst>
        </pc:spChg>
      </pc:sldChg>
      <pc:sldChg chg="addSp delSp modSp mod">
        <pc:chgData name="Rawal Abbasi" userId="204d2a36f0ecac39" providerId="LiveId" clId="{39106231-CB09-4D1A-82E9-A696ADCD67BC}" dt="2023-11-02T17:43:42.608" v="57" actId="1036"/>
        <pc:sldMkLst>
          <pc:docMk/>
          <pc:sldMk cId="1507040867" sldId="286"/>
        </pc:sldMkLst>
        <pc:spChg chg="del mod">
          <ac:chgData name="Rawal Abbasi" userId="204d2a36f0ecac39" providerId="LiveId" clId="{39106231-CB09-4D1A-82E9-A696ADCD67BC}" dt="2023-11-02T17:43:40.607" v="56" actId="22"/>
          <ac:spMkLst>
            <pc:docMk/>
            <pc:sldMk cId="1507040867" sldId="286"/>
            <ac:spMk id="3" creationId="{00000000-0000-0000-0000-000000000000}"/>
          </ac:spMkLst>
        </pc:spChg>
        <pc:picChg chg="del">
          <ac:chgData name="Rawal Abbasi" userId="204d2a36f0ecac39" providerId="LiveId" clId="{39106231-CB09-4D1A-82E9-A696ADCD67BC}" dt="2023-11-02T17:43:14.522" v="52" actId="478"/>
          <ac:picMkLst>
            <pc:docMk/>
            <pc:sldMk cId="1507040867" sldId="286"/>
            <ac:picMk id="4" creationId="{00000000-0000-0000-0000-000000000000}"/>
          </ac:picMkLst>
        </pc:picChg>
        <pc:picChg chg="add del">
          <ac:chgData name="Rawal Abbasi" userId="204d2a36f0ecac39" providerId="LiveId" clId="{39106231-CB09-4D1A-82E9-A696ADCD67BC}" dt="2023-11-02T17:43:16.699" v="54" actId="22"/>
          <ac:picMkLst>
            <pc:docMk/>
            <pc:sldMk cId="1507040867" sldId="286"/>
            <ac:picMk id="6" creationId="{899816B0-25DA-863B-0300-3ED0B07364E6}"/>
          </ac:picMkLst>
        </pc:picChg>
        <pc:picChg chg="add mod ord">
          <ac:chgData name="Rawal Abbasi" userId="204d2a36f0ecac39" providerId="LiveId" clId="{39106231-CB09-4D1A-82E9-A696ADCD67BC}" dt="2023-11-02T17:43:42.608" v="57" actId="1036"/>
          <ac:picMkLst>
            <pc:docMk/>
            <pc:sldMk cId="1507040867" sldId="286"/>
            <ac:picMk id="8" creationId="{8BC603F2-74C1-2079-39AD-2B86EC62BEB7}"/>
          </ac:picMkLst>
        </pc:picChg>
      </pc:sldChg>
      <pc:sldChg chg="modSp add mod">
        <pc:chgData name="Rawal Abbasi" userId="204d2a36f0ecac39" providerId="LiveId" clId="{39106231-CB09-4D1A-82E9-A696ADCD67BC}" dt="2023-11-15T17:07:53.197" v="61" actId="20577"/>
        <pc:sldMkLst>
          <pc:docMk/>
          <pc:sldMk cId="840412843" sldId="290"/>
        </pc:sldMkLst>
        <pc:spChg chg="mod">
          <ac:chgData name="Rawal Abbasi" userId="204d2a36f0ecac39" providerId="LiveId" clId="{39106231-CB09-4D1A-82E9-A696ADCD67BC}" dt="2023-11-15T17:07:53.197" v="61" actId="20577"/>
          <ac:spMkLst>
            <pc:docMk/>
            <pc:sldMk cId="840412843" sldId="290"/>
            <ac:spMk id="3" creationId="{00000000-0000-0000-0000-000000000000}"/>
          </ac:spMkLst>
        </pc:spChg>
      </pc:sldChg>
      <pc:sldChg chg="del">
        <pc:chgData name="Rawal Abbasi" userId="204d2a36f0ecac39" providerId="LiveId" clId="{39106231-CB09-4D1A-82E9-A696ADCD67BC}" dt="2023-11-02T17:41:19.449" v="45" actId="2696"/>
        <pc:sldMkLst>
          <pc:docMk/>
          <pc:sldMk cId="1838855234" sldId="290"/>
        </pc:sldMkLst>
      </pc:sldChg>
      <pc:sldChg chg="modSp mod">
        <pc:chgData name="Rawal Abbasi" userId="204d2a36f0ecac39" providerId="LiveId" clId="{39106231-CB09-4D1A-82E9-A696ADCD67BC}" dt="2023-11-15T17:20:22.466" v="63" actId="12"/>
        <pc:sldMkLst>
          <pc:docMk/>
          <pc:sldMk cId="1861121264" sldId="293"/>
        </pc:sldMkLst>
        <pc:spChg chg="mod">
          <ac:chgData name="Rawal Abbasi" userId="204d2a36f0ecac39" providerId="LiveId" clId="{39106231-CB09-4D1A-82E9-A696ADCD67BC}" dt="2023-11-15T17:20:22.466" v="63" actId="12"/>
          <ac:spMkLst>
            <pc:docMk/>
            <pc:sldMk cId="1861121264" sldId="293"/>
            <ac:spMk id="3" creationId="{00000000-0000-0000-0000-000000000000}"/>
          </ac:spMkLst>
        </pc:spChg>
      </pc:sldChg>
      <pc:sldChg chg="modSp mod">
        <pc:chgData name="Rawal Abbasi" userId="204d2a36f0ecac39" providerId="LiveId" clId="{39106231-CB09-4D1A-82E9-A696ADCD67BC}" dt="2023-11-16T05:47:46.193" v="73" actId="20577"/>
        <pc:sldMkLst>
          <pc:docMk/>
          <pc:sldMk cId="2886117219" sldId="298"/>
        </pc:sldMkLst>
        <pc:spChg chg="mod">
          <ac:chgData name="Rawal Abbasi" userId="204d2a36f0ecac39" providerId="LiveId" clId="{39106231-CB09-4D1A-82E9-A696ADCD67BC}" dt="2023-11-16T05:47:46.193" v="73" actId="20577"/>
          <ac:spMkLst>
            <pc:docMk/>
            <pc:sldMk cId="2886117219" sldId="298"/>
            <ac:spMk id="3" creationId="{00000000-0000-0000-0000-000000000000}"/>
          </ac:spMkLst>
        </pc:spChg>
      </pc:sldChg>
      <pc:sldChg chg="modSp mod">
        <pc:chgData name="Rawal Abbasi" userId="204d2a36f0ecac39" providerId="LiveId" clId="{39106231-CB09-4D1A-82E9-A696ADCD67BC}" dt="2023-11-16T05:54:08.772" v="138" actId="12"/>
        <pc:sldMkLst>
          <pc:docMk/>
          <pc:sldMk cId="2059577075" sldId="302"/>
        </pc:sldMkLst>
        <pc:spChg chg="mod">
          <ac:chgData name="Rawal Abbasi" userId="204d2a36f0ecac39" providerId="LiveId" clId="{39106231-CB09-4D1A-82E9-A696ADCD67BC}" dt="2023-11-16T05:54:08.772" v="138" actId="12"/>
          <ac:spMkLst>
            <pc:docMk/>
            <pc:sldMk cId="2059577075" sldId="302"/>
            <ac:spMk id="3" creationId="{2280A62C-02D1-425D-BD73-651641E4E692}"/>
          </ac:spMkLst>
        </pc:spChg>
      </pc:sldChg>
      <pc:sldChg chg="modSp mod">
        <pc:chgData name="Rawal Abbasi" userId="204d2a36f0ecac39" providerId="LiveId" clId="{39106231-CB09-4D1A-82E9-A696ADCD67BC}" dt="2023-11-16T05:54:19.194" v="139" actId="12"/>
        <pc:sldMkLst>
          <pc:docMk/>
          <pc:sldMk cId="2063399945" sldId="303"/>
        </pc:sldMkLst>
        <pc:spChg chg="mod">
          <ac:chgData name="Rawal Abbasi" userId="204d2a36f0ecac39" providerId="LiveId" clId="{39106231-CB09-4D1A-82E9-A696ADCD67BC}" dt="2023-11-16T05:54:19.194" v="139" actId="12"/>
          <ac:spMkLst>
            <pc:docMk/>
            <pc:sldMk cId="2063399945" sldId="303"/>
            <ac:spMk id="3" creationId="{4CFEB3E9-0D46-45ED-AEED-BFA0878692C5}"/>
          </ac:spMkLst>
        </pc:spChg>
      </pc:sldChg>
      <pc:sldChg chg="modSp mod">
        <pc:chgData name="Rawal Abbasi" userId="204d2a36f0ecac39" providerId="LiveId" clId="{39106231-CB09-4D1A-82E9-A696ADCD67BC}" dt="2023-11-16T08:37:35.515" v="141" actId="5793"/>
        <pc:sldMkLst>
          <pc:docMk/>
          <pc:sldMk cId="1355068897" sldId="306"/>
        </pc:sldMkLst>
        <pc:spChg chg="mod">
          <ac:chgData name="Rawal Abbasi" userId="204d2a36f0ecac39" providerId="LiveId" clId="{39106231-CB09-4D1A-82E9-A696ADCD67BC}" dt="2023-11-16T08:37:35.515" v="141" actId="5793"/>
          <ac:spMkLst>
            <pc:docMk/>
            <pc:sldMk cId="1355068897" sldId="306"/>
            <ac:spMk id="3" creationId="{6948D482-069E-4CCC-B61F-A4ACFACBBAF8}"/>
          </ac:spMkLst>
        </pc:spChg>
      </pc:sldChg>
      <pc:sldChg chg="modSp mod">
        <pc:chgData name="Rawal Abbasi" userId="204d2a36f0ecac39" providerId="LiveId" clId="{39106231-CB09-4D1A-82E9-A696ADCD67BC}" dt="2023-11-16T08:55:40.445" v="142" actId="12"/>
        <pc:sldMkLst>
          <pc:docMk/>
          <pc:sldMk cId="3433615165" sldId="308"/>
        </pc:sldMkLst>
        <pc:spChg chg="mod">
          <ac:chgData name="Rawal Abbasi" userId="204d2a36f0ecac39" providerId="LiveId" clId="{39106231-CB09-4D1A-82E9-A696ADCD67BC}" dt="2023-11-16T08:55:40.445" v="142" actId="12"/>
          <ac:spMkLst>
            <pc:docMk/>
            <pc:sldMk cId="3433615165" sldId="308"/>
            <ac:spMk id="3" creationId="{D4C4CAA1-354D-4A01-88BA-140868AF634F}"/>
          </ac:spMkLst>
        </pc:spChg>
      </pc:sldChg>
      <pc:sldChg chg="modSp mod">
        <pc:chgData name="Rawal Abbasi" userId="204d2a36f0ecac39" providerId="LiveId" clId="{39106231-CB09-4D1A-82E9-A696ADCD67BC}" dt="2023-11-16T08:56:18.272" v="143" actId="12"/>
        <pc:sldMkLst>
          <pc:docMk/>
          <pc:sldMk cId="2775132376" sldId="309"/>
        </pc:sldMkLst>
        <pc:spChg chg="mod">
          <ac:chgData name="Rawal Abbasi" userId="204d2a36f0ecac39" providerId="LiveId" clId="{39106231-CB09-4D1A-82E9-A696ADCD67BC}" dt="2023-11-16T08:56:18.272" v="143" actId="12"/>
          <ac:spMkLst>
            <pc:docMk/>
            <pc:sldMk cId="2775132376" sldId="309"/>
            <ac:spMk id="3" creationId="{F386EFB3-0E90-4FD1-8F5C-075A94223D12}"/>
          </ac:spMkLst>
        </pc:spChg>
      </pc:sldChg>
      <pc:sldChg chg="modSp mod">
        <pc:chgData name="Rawal Abbasi" userId="204d2a36f0ecac39" providerId="LiveId" clId="{39106231-CB09-4D1A-82E9-A696ADCD67BC}" dt="2023-10-21T16:08:09.590" v="6" actId="12"/>
        <pc:sldMkLst>
          <pc:docMk/>
          <pc:sldMk cId="1148889372" sldId="310"/>
        </pc:sldMkLst>
        <pc:spChg chg="mod">
          <ac:chgData name="Rawal Abbasi" userId="204d2a36f0ecac39" providerId="LiveId" clId="{39106231-CB09-4D1A-82E9-A696ADCD67BC}" dt="2023-10-21T16:08:09.590" v="6" actId="12"/>
          <ac:spMkLst>
            <pc:docMk/>
            <pc:sldMk cId="1148889372" sldId="310"/>
            <ac:spMk id="3" creationId="{1E02D9BD-368E-4B6F-88CF-242DAE2F79D0}"/>
          </ac:spMkLst>
        </pc:spChg>
      </pc:sldChg>
      <pc:sldChg chg="add">
        <pc:chgData name="Rawal Abbasi" userId="204d2a36f0ecac39" providerId="LiveId" clId="{39106231-CB09-4D1A-82E9-A696ADCD67BC}" dt="2023-11-02T17:41:49.789" v="46"/>
        <pc:sldMkLst>
          <pc:docMk/>
          <pc:sldMk cId="8438900" sldId="312"/>
        </pc:sldMkLst>
      </pc:sldChg>
      <pc:sldChg chg="del">
        <pc:chgData name="Rawal Abbasi" userId="204d2a36f0ecac39" providerId="LiveId" clId="{39106231-CB09-4D1A-82E9-A696ADCD67BC}" dt="2023-11-02T17:41:19.449" v="45" actId="2696"/>
        <pc:sldMkLst>
          <pc:docMk/>
          <pc:sldMk cId="3979596181" sldId="312"/>
        </pc:sldMkLst>
      </pc:sldChg>
      <pc:sldChg chg="modSp mod">
        <pc:chgData name="Rawal Abbasi" userId="204d2a36f0ecac39" providerId="LiveId" clId="{39106231-CB09-4D1A-82E9-A696ADCD67BC}" dt="2023-11-02T17:47:31.433" v="58" actId="12"/>
        <pc:sldMkLst>
          <pc:docMk/>
          <pc:sldMk cId="616958254" sldId="315"/>
        </pc:sldMkLst>
        <pc:spChg chg="mod">
          <ac:chgData name="Rawal Abbasi" userId="204d2a36f0ecac39" providerId="LiveId" clId="{39106231-CB09-4D1A-82E9-A696ADCD67BC}" dt="2023-11-02T17:47:31.433" v="58" actId="12"/>
          <ac:spMkLst>
            <pc:docMk/>
            <pc:sldMk cId="616958254" sldId="315"/>
            <ac:spMk id="3" creationId="{00000000-0000-0000-0000-000000000000}"/>
          </ac:spMkLst>
        </pc:spChg>
      </pc:sldChg>
      <pc:sldChg chg="del">
        <pc:chgData name="Rawal Abbasi" userId="204d2a36f0ecac39" providerId="LiveId" clId="{39106231-CB09-4D1A-82E9-A696ADCD67BC}" dt="2023-11-16T08:56:59.298" v="144" actId="47"/>
        <pc:sldMkLst>
          <pc:docMk/>
          <pc:sldMk cId="3985780427" sldId="318"/>
        </pc:sldMkLst>
      </pc:sldChg>
      <pc:sldChg chg="modSp new mod">
        <pc:chgData name="Rawal Abbasi" userId="204d2a36f0ecac39" providerId="LiveId" clId="{39106231-CB09-4D1A-82E9-A696ADCD67BC}" dt="2023-11-02T16:18:21.415" v="22" actId="20577"/>
        <pc:sldMkLst>
          <pc:docMk/>
          <pc:sldMk cId="4141669796" sldId="319"/>
        </pc:sldMkLst>
        <pc:spChg chg="mod">
          <ac:chgData name="Rawal Abbasi" userId="204d2a36f0ecac39" providerId="LiveId" clId="{39106231-CB09-4D1A-82E9-A696ADCD67BC}" dt="2023-11-02T16:18:21.415" v="22" actId="20577"/>
          <ac:spMkLst>
            <pc:docMk/>
            <pc:sldMk cId="4141669796" sldId="319"/>
            <ac:spMk id="2" creationId="{16F37C38-90D0-A1A3-7264-BBCD0D604598}"/>
          </ac:spMkLst>
        </pc:spChg>
        <pc:spChg chg="mod">
          <ac:chgData name="Rawal Abbasi" userId="204d2a36f0ecac39" providerId="LiveId" clId="{39106231-CB09-4D1A-82E9-A696ADCD67BC}" dt="2023-11-02T16:18:17.622" v="16" actId="27636"/>
          <ac:spMkLst>
            <pc:docMk/>
            <pc:sldMk cId="4141669796" sldId="319"/>
            <ac:spMk id="3" creationId="{FD62CF9E-FB03-9A48-8649-D3D827611823}"/>
          </ac:spMkLst>
        </pc:spChg>
      </pc:sldChg>
      <pc:sldChg chg="modSp new mod">
        <pc:chgData name="Rawal Abbasi" userId="204d2a36f0ecac39" providerId="LiveId" clId="{39106231-CB09-4D1A-82E9-A696ADCD67BC}" dt="2023-11-16T09:01:44.054" v="157"/>
        <pc:sldMkLst>
          <pc:docMk/>
          <pc:sldMk cId="1368686224" sldId="320"/>
        </pc:sldMkLst>
        <pc:spChg chg="mod">
          <ac:chgData name="Rawal Abbasi" userId="204d2a36f0ecac39" providerId="LiveId" clId="{39106231-CB09-4D1A-82E9-A696ADCD67BC}" dt="2023-11-16T09:01:44.054" v="157"/>
          <ac:spMkLst>
            <pc:docMk/>
            <pc:sldMk cId="1368686224" sldId="320"/>
            <ac:spMk id="2" creationId="{F578BE50-86B7-3637-7B46-EC705319FCB6}"/>
          </ac:spMkLst>
        </pc:spChg>
        <pc:spChg chg="mod">
          <ac:chgData name="Rawal Abbasi" userId="204d2a36f0ecac39" providerId="LiveId" clId="{39106231-CB09-4D1A-82E9-A696ADCD67BC}" dt="2023-11-16T09:01:26.089" v="156" actId="12"/>
          <ac:spMkLst>
            <pc:docMk/>
            <pc:sldMk cId="1368686224" sldId="320"/>
            <ac:spMk id="3" creationId="{5FDC9737-CE34-E246-B3DD-92D6687A0149}"/>
          </ac:spMkLst>
        </pc:spChg>
      </pc:sldChg>
      <pc:sldChg chg="modSp new del mod">
        <pc:chgData name="Rawal Abbasi" userId="204d2a36f0ecac39" providerId="LiveId" clId="{39106231-CB09-4D1A-82E9-A696ADCD67BC}" dt="2023-11-16T08:57:39.503" v="145" actId="47"/>
        <pc:sldMkLst>
          <pc:docMk/>
          <pc:sldMk cId="3724791123" sldId="320"/>
        </pc:sldMkLst>
        <pc:spChg chg="mod">
          <ac:chgData name="Rawal Abbasi" userId="204d2a36f0ecac39" providerId="LiveId" clId="{39106231-CB09-4D1A-82E9-A696ADCD67BC}" dt="2023-11-16T05:49:35.440" v="137" actId="20577"/>
          <ac:spMkLst>
            <pc:docMk/>
            <pc:sldMk cId="3724791123" sldId="320"/>
            <ac:spMk id="3" creationId="{64C9646E-0296-E4BF-67E4-3F72C7B67ACA}"/>
          </ac:spMkLst>
        </pc:spChg>
      </pc:sldChg>
      <pc:sldChg chg="modSp new mod">
        <pc:chgData name="Rawal Abbasi" userId="204d2a36f0ecac39" providerId="LiveId" clId="{39106231-CB09-4D1A-82E9-A696ADCD67BC}" dt="2023-11-16T09:04:10.104" v="160" actId="27636"/>
        <pc:sldMkLst>
          <pc:docMk/>
          <pc:sldMk cId="4283511269" sldId="321"/>
        </pc:sldMkLst>
        <pc:spChg chg="mod">
          <ac:chgData name="Rawal Abbasi" userId="204d2a36f0ecac39" providerId="LiveId" clId="{39106231-CB09-4D1A-82E9-A696ADCD67BC}" dt="2023-11-16T09:01:47.080" v="158"/>
          <ac:spMkLst>
            <pc:docMk/>
            <pc:sldMk cId="4283511269" sldId="321"/>
            <ac:spMk id="2" creationId="{02221A52-EF4B-A8C5-D14F-9D38E33D6955}"/>
          </ac:spMkLst>
        </pc:spChg>
        <pc:spChg chg="mod">
          <ac:chgData name="Rawal Abbasi" userId="204d2a36f0ecac39" providerId="LiveId" clId="{39106231-CB09-4D1A-82E9-A696ADCD67BC}" dt="2023-11-16T09:04:10.104" v="160" actId="27636"/>
          <ac:spMkLst>
            <pc:docMk/>
            <pc:sldMk cId="4283511269" sldId="321"/>
            <ac:spMk id="3" creationId="{F49F7C2A-81A0-BE73-28A1-935CA409FB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009B8-5793-4A61-B124-8F54C512200E}"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9F1DC-869A-4A2F-9B55-51904DBB6E64}" type="slidenum">
              <a:rPr lang="en-US" smtClean="0"/>
              <a:t>‹#›</a:t>
            </a:fld>
            <a:endParaRPr lang="en-US"/>
          </a:p>
        </p:txBody>
      </p:sp>
    </p:spTree>
    <p:extLst>
      <p:ext uri="{BB962C8B-B14F-4D97-AF65-F5344CB8AC3E}">
        <p14:creationId xmlns:p14="http://schemas.microsoft.com/office/powerpoint/2010/main" val="120682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233019a301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233019a301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233019a301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2233019a301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233019a301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233019a301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233019a301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2233019a301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233019a301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2233019a301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33019a301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233019a301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D668-CB3D-427E-B404-71616C639D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DACD4D-BD31-4BEC-BEE6-4E153AB14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35401-A83A-4116-B0EB-3F53D135D8D7}"/>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756028E9-FD18-46A0-9168-11B6B6668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663DB-8259-4081-9E09-4A7E8954E718}"/>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5047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7257-3CF2-452F-8C57-38EB7A569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768CA-EFFE-484C-BF09-3EEF770AE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9C777-1AFB-45DD-B8FE-F0467A8B18E5}"/>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FBA6D70D-8CA3-4DE9-8A90-132764312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AA889-17E4-4D28-B448-822CA0CE7726}"/>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41300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A5960-7AE3-430F-82F6-177C1F91E4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F9D4E2-6A1E-4731-AC9D-0E0E9580C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DB9E-7ED4-434C-9968-956D40F47651}"/>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490B9491-306D-4737-AA05-4AA2F29D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07EA5-DAC5-49F3-93C6-BFBD76591733}"/>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313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899C-C36B-489B-BDE2-7E0931C87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767E2-E336-4423-904E-0E8CA1D232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21EA9-02D1-4647-ADB7-5B92F9E545A6}"/>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6816FAFF-FF0D-42B8-BFB7-F5B781DCB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FF56D-EF88-4FFA-B46A-3B19C329047A}"/>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411003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00B-31FF-439C-9221-83975E952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083F8A-F56C-4DBE-81B1-41F42FC1C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AD702-93B0-4A71-94FA-86D8FA331337}"/>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D7BEE525-9FD8-43DD-BD6B-24FE08564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66CB5-FC70-455B-86AE-00EDD4F5ABD5}"/>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41643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67D0-7340-4E3C-B89A-32A1A58A6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E4404-0ABF-466C-9D04-A15B585D1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DD887-9BA5-44CA-9538-853E439ED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5FC87-5355-442C-B713-3D4BB1679508}"/>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6186FFDC-2FE4-4DDC-85D2-4D9C25AF2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8D73C-0AEF-4533-B72B-C2307A11DEC2}"/>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225615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FCFA-00DA-4D45-9550-A0208C219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9E14C-4F13-4A36-93DF-8BC352484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50C0E-3967-4AAE-92B7-E6C4CDBCA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7B9C6-58ED-4929-B973-50F9967E5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603D0-D979-4D35-9D7D-1B157E6BA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66187-711D-478A-9E67-49FAE894F765}"/>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8" name="Footer Placeholder 7">
            <a:extLst>
              <a:ext uri="{FF2B5EF4-FFF2-40B4-BE49-F238E27FC236}">
                <a16:creationId xmlns:a16="http://schemas.microsoft.com/office/drawing/2014/main" id="{5F958EDC-E75A-4A83-AD3B-6FC1D9739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72998-342D-4C51-BCCE-F6FA52F5CD01}"/>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42443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03B3-C9D6-44DB-8C4F-331480C52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844F5-0E0E-4B14-935C-FA3CDB78E431}"/>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4" name="Footer Placeholder 3">
            <a:extLst>
              <a:ext uri="{FF2B5EF4-FFF2-40B4-BE49-F238E27FC236}">
                <a16:creationId xmlns:a16="http://schemas.microsoft.com/office/drawing/2014/main" id="{9F4EBB20-0F07-4F85-9B4A-F13FF1AAF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B53A8-EA7C-4228-B3AD-9F00F9D4631D}"/>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307865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47278-9115-4179-95FB-BD569D719479}"/>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3" name="Footer Placeholder 2">
            <a:extLst>
              <a:ext uri="{FF2B5EF4-FFF2-40B4-BE49-F238E27FC236}">
                <a16:creationId xmlns:a16="http://schemas.microsoft.com/office/drawing/2014/main" id="{E20BFA17-6521-4C4E-AB0B-3D1BC048F9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B2F201-A581-46B1-882F-084CF51AE573}"/>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64351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63BD-3D55-4A66-874D-015FADFBC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898B2-61A7-4EB5-A1EF-4A9950810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F4745E-82EA-4D64-AB33-4CBA67573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87D71-6779-4733-BED1-B640A3BB49DE}"/>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986FE2C1-99BE-48F8-BE70-69988F305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87782-5038-4F34-B918-7111DC6EAFB6}"/>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37986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DC42-BB0D-4CE9-82E9-735B5B70E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6985F-D4E9-495F-BCC0-4CFB8AB78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E67AAA-C110-4B2D-A3A3-FF635347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21937-5B83-486C-B6A2-EBD82165964A}"/>
              </a:ext>
            </a:extLst>
          </p:cNvPr>
          <p:cNvSpPr>
            <a:spLocks noGrp="1"/>
          </p:cNvSpPr>
          <p:nvPr>
            <p:ph type="dt" sz="half" idx="10"/>
          </p:nvPr>
        </p:nvSpPr>
        <p:spPr/>
        <p:txBody>
          <a:bodyPr/>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B37AE3A3-E2E8-475A-9D70-2634D3B6A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7475D-2093-4E9B-B4D8-E78D647DB558}"/>
              </a:ext>
            </a:extLst>
          </p:cNvPr>
          <p:cNvSpPr>
            <a:spLocks noGrp="1"/>
          </p:cNvSpPr>
          <p:nvPr>
            <p:ph type="sldNum" sz="quarter" idx="12"/>
          </p:nvPr>
        </p:nvSpPr>
        <p:spPr/>
        <p:txBody>
          <a:bodyPr/>
          <a:lstStyle/>
          <a:p>
            <a:fld id="{F5854FCB-A8BE-417B-A420-1F7F314B9278}" type="slidenum">
              <a:rPr lang="en-US" smtClean="0"/>
              <a:t>‹#›</a:t>
            </a:fld>
            <a:endParaRPr lang="en-US"/>
          </a:p>
        </p:txBody>
      </p:sp>
    </p:spTree>
    <p:extLst>
      <p:ext uri="{BB962C8B-B14F-4D97-AF65-F5344CB8AC3E}">
        <p14:creationId xmlns:p14="http://schemas.microsoft.com/office/powerpoint/2010/main" val="102154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19307-D124-4666-B122-C49F7A89F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A52EF6-6503-4E9B-B69C-2D3DE6F3E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D4656-7645-4913-B8AA-20094A1EC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A67152AA-9604-41E6-B7A2-A83449ABC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E3915-20D2-4BB8-9434-F2BDF0994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54FCB-A8BE-417B-A420-1F7F314B9278}" type="slidenum">
              <a:rPr lang="en-US" smtClean="0"/>
              <a:t>‹#›</a:t>
            </a:fld>
            <a:endParaRPr lang="en-US"/>
          </a:p>
        </p:txBody>
      </p:sp>
    </p:spTree>
    <p:extLst>
      <p:ext uri="{BB962C8B-B14F-4D97-AF65-F5344CB8AC3E}">
        <p14:creationId xmlns:p14="http://schemas.microsoft.com/office/powerpoint/2010/main" val="2792890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3288-C963-4E32-BB7B-7834BBD213D9}"/>
              </a:ext>
            </a:extLst>
          </p:cNvPr>
          <p:cNvSpPr>
            <a:spLocks noGrp="1"/>
          </p:cNvSpPr>
          <p:nvPr>
            <p:ph type="ctrTitle"/>
          </p:nvPr>
        </p:nvSpPr>
        <p:spPr/>
        <p:txBody>
          <a:bodyPr/>
          <a:lstStyle/>
          <a:p>
            <a:r>
              <a:rPr lang="en-US" b="1" dirty="0"/>
              <a:t>Object Oriented Programming</a:t>
            </a:r>
          </a:p>
        </p:txBody>
      </p:sp>
      <p:sp>
        <p:nvSpPr>
          <p:cNvPr id="3" name="Subtitle 2">
            <a:extLst>
              <a:ext uri="{FF2B5EF4-FFF2-40B4-BE49-F238E27FC236}">
                <a16:creationId xmlns:a16="http://schemas.microsoft.com/office/drawing/2014/main" id="{1A54314A-2223-4A27-A9CA-DCDC00B0F6AE}"/>
              </a:ext>
            </a:extLst>
          </p:cNvPr>
          <p:cNvSpPr>
            <a:spLocks noGrp="1"/>
          </p:cNvSpPr>
          <p:nvPr>
            <p:ph type="subTitle" idx="1"/>
          </p:nvPr>
        </p:nvSpPr>
        <p:spPr/>
        <p:txBody>
          <a:bodyPr/>
          <a:lstStyle/>
          <a:p>
            <a:r>
              <a:rPr lang="en-US" b="1" dirty="0"/>
              <a:t>Week 9</a:t>
            </a:r>
          </a:p>
        </p:txBody>
      </p:sp>
    </p:spTree>
    <p:extLst>
      <p:ext uri="{BB962C8B-B14F-4D97-AF65-F5344CB8AC3E}">
        <p14:creationId xmlns:p14="http://schemas.microsoft.com/office/powerpoint/2010/main" val="17727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300"/>
            </a:pPr>
            <a:r>
              <a:rPr lang="en">
                <a:latin typeface="Times New Roman"/>
                <a:ea typeface="Times New Roman"/>
                <a:cs typeface="Times New Roman"/>
                <a:sym typeface="Times New Roman"/>
              </a:rPr>
              <a:t>Working of friend Class-example</a:t>
            </a:r>
            <a:endParaRPr>
              <a:latin typeface="Times New Roman"/>
              <a:ea typeface="Times New Roman"/>
              <a:cs typeface="Times New Roman"/>
              <a:sym typeface="Times New Roman"/>
            </a:endParaRPr>
          </a:p>
        </p:txBody>
      </p:sp>
      <p:sp>
        <p:nvSpPr>
          <p:cNvPr id="346" name="Google Shape;346;p51"/>
          <p:cNvSpPr/>
          <p:nvPr/>
        </p:nvSpPr>
        <p:spPr>
          <a:xfrm>
            <a:off x="1154097" y="2014193"/>
            <a:ext cx="3031600" cy="33560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867">
                <a:solidFill>
                  <a:schemeClr val="lt1"/>
                </a:solidFill>
                <a:latin typeface="Times New Roman"/>
                <a:ea typeface="Times New Roman"/>
                <a:cs typeface="Times New Roman"/>
                <a:sym typeface="Times New Roman"/>
              </a:rPr>
              <a:t>#include &lt;iostream&gt;</a:t>
            </a:r>
            <a:endParaRPr sz="1467"/>
          </a:p>
          <a:p>
            <a:r>
              <a:rPr lang="en" sz="1867">
                <a:solidFill>
                  <a:schemeClr val="lt1"/>
                </a:solidFill>
                <a:latin typeface="Times New Roman"/>
                <a:ea typeface="Times New Roman"/>
                <a:cs typeface="Times New Roman"/>
                <a:sym typeface="Times New Roman"/>
              </a:rPr>
              <a:t>using namespace std;</a:t>
            </a:r>
            <a:endParaRPr sz="1467"/>
          </a:p>
          <a:p>
            <a:r>
              <a:rPr lang="en" sz="1867">
                <a:solidFill>
                  <a:schemeClr val="lt1"/>
                </a:solidFill>
                <a:latin typeface="Times New Roman"/>
                <a:ea typeface="Times New Roman"/>
                <a:cs typeface="Times New Roman"/>
                <a:sym typeface="Times New Roman"/>
              </a:rPr>
              <a:t>class XYZ {</a:t>
            </a:r>
            <a:endParaRPr sz="1467"/>
          </a:p>
          <a:p>
            <a:r>
              <a:rPr lang="en" sz="1867">
                <a:solidFill>
                  <a:schemeClr val="lt1"/>
                </a:solidFill>
                <a:latin typeface="Times New Roman"/>
                <a:ea typeface="Times New Roman"/>
                <a:cs typeface="Times New Roman"/>
                <a:sym typeface="Times New Roman"/>
              </a:rPr>
              <a:t>private:</a:t>
            </a:r>
            <a:endParaRPr sz="1467"/>
          </a:p>
          <a:p>
            <a:r>
              <a:rPr lang="en" sz="1867">
                <a:solidFill>
                  <a:schemeClr val="lt1"/>
                </a:solidFill>
                <a:latin typeface="Times New Roman"/>
                <a:ea typeface="Times New Roman"/>
                <a:cs typeface="Times New Roman"/>
                <a:sym typeface="Times New Roman"/>
              </a:rPr>
              <a:t>   char ch='A';</a:t>
            </a:r>
            <a:endParaRPr sz="1467"/>
          </a:p>
          <a:p>
            <a:r>
              <a:rPr lang="en" sz="1867">
                <a:solidFill>
                  <a:schemeClr val="lt1"/>
                </a:solidFill>
                <a:latin typeface="Times New Roman"/>
                <a:ea typeface="Times New Roman"/>
                <a:cs typeface="Times New Roman"/>
                <a:sym typeface="Times New Roman"/>
              </a:rPr>
              <a:t>   int num = 11;</a:t>
            </a:r>
            <a:endParaRPr sz="1467"/>
          </a:p>
          <a:p>
            <a:r>
              <a:rPr lang="en" sz="1867">
                <a:solidFill>
                  <a:schemeClr val="lt1"/>
                </a:solidFill>
                <a:latin typeface="Times New Roman"/>
                <a:ea typeface="Times New Roman"/>
                <a:cs typeface="Times New Roman"/>
                <a:sym typeface="Times New Roman"/>
              </a:rPr>
              <a:t>public:</a:t>
            </a:r>
            <a:endParaRPr sz="1467"/>
          </a:p>
          <a:p>
            <a:r>
              <a:rPr lang="en" sz="1867">
                <a:solidFill>
                  <a:schemeClr val="lt1"/>
                </a:solidFill>
                <a:latin typeface="Times New Roman"/>
                <a:ea typeface="Times New Roman"/>
                <a:cs typeface="Times New Roman"/>
                <a:sym typeface="Times New Roman"/>
              </a:rPr>
              <a:t>friend class ABC;</a:t>
            </a:r>
            <a:endParaRPr sz="1467"/>
          </a:p>
          <a:p>
            <a:r>
              <a:rPr lang="en" sz="1867">
                <a:solidFill>
                  <a:schemeClr val="lt1"/>
                </a:solidFill>
                <a:latin typeface="Times New Roman"/>
                <a:ea typeface="Times New Roman"/>
                <a:cs typeface="Times New Roman"/>
                <a:sym typeface="Times New Roman"/>
              </a:rPr>
              <a:t>};</a:t>
            </a:r>
            <a:endParaRPr sz="1467"/>
          </a:p>
        </p:txBody>
      </p:sp>
      <p:sp>
        <p:nvSpPr>
          <p:cNvPr id="347" name="Google Shape;347;p51"/>
          <p:cNvSpPr/>
          <p:nvPr/>
        </p:nvSpPr>
        <p:spPr>
          <a:xfrm>
            <a:off x="4418120" y="2009755"/>
            <a:ext cx="3356000" cy="27220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600">
                <a:solidFill>
                  <a:schemeClr val="lt1"/>
                </a:solidFill>
                <a:latin typeface="Times New Roman"/>
                <a:ea typeface="Times New Roman"/>
                <a:cs typeface="Times New Roman"/>
                <a:sym typeface="Times New Roman"/>
              </a:rPr>
              <a:t>class ABC {</a:t>
            </a:r>
            <a:endParaRPr sz="1467"/>
          </a:p>
          <a:p>
            <a:r>
              <a:rPr lang="en" sz="1600">
                <a:solidFill>
                  <a:schemeClr val="lt1"/>
                </a:solidFill>
                <a:latin typeface="Times New Roman"/>
                <a:ea typeface="Times New Roman"/>
                <a:cs typeface="Times New Roman"/>
                <a:sym typeface="Times New Roman"/>
              </a:rPr>
              <a:t>public:</a:t>
            </a:r>
            <a:endParaRPr sz="1467"/>
          </a:p>
          <a:p>
            <a:r>
              <a:rPr lang="en" sz="1600">
                <a:solidFill>
                  <a:schemeClr val="lt1"/>
                </a:solidFill>
                <a:latin typeface="Times New Roman"/>
                <a:ea typeface="Times New Roman"/>
                <a:cs typeface="Times New Roman"/>
                <a:sym typeface="Times New Roman"/>
              </a:rPr>
              <a:t>   void disp(XYZ obj){</a:t>
            </a:r>
            <a:endParaRPr sz="1467"/>
          </a:p>
          <a:p>
            <a:r>
              <a:rPr lang="en" sz="1600">
                <a:solidFill>
                  <a:schemeClr val="lt1"/>
                </a:solidFill>
                <a:latin typeface="Times New Roman"/>
                <a:ea typeface="Times New Roman"/>
                <a:cs typeface="Times New Roman"/>
                <a:sym typeface="Times New Roman"/>
              </a:rPr>
              <a:t>      cout&lt;&lt;obj.ch&lt;&lt;endl;</a:t>
            </a:r>
            <a:endParaRPr sz="1467"/>
          </a:p>
          <a:p>
            <a:r>
              <a:rPr lang="en" sz="1600">
                <a:solidFill>
                  <a:schemeClr val="lt1"/>
                </a:solidFill>
                <a:latin typeface="Times New Roman"/>
                <a:ea typeface="Times New Roman"/>
                <a:cs typeface="Times New Roman"/>
                <a:sym typeface="Times New Roman"/>
              </a:rPr>
              <a:t>      cout&lt;&lt;obj.num&lt;&lt;endl;</a:t>
            </a:r>
            <a:endParaRPr sz="1467"/>
          </a:p>
          <a:p>
            <a:r>
              <a:rPr lang="en" sz="1600">
                <a:solidFill>
                  <a:schemeClr val="lt1"/>
                </a:solidFill>
                <a:latin typeface="Times New Roman"/>
                <a:ea typeface="Times New Roman"/>
                <a:cs typeface="Times New Roman"/>
                <a:sym typeface="Times New Roman"/>
              </a:rPr>
              <a:t>   }</a:t>
            </a:r>
            <a:endParaRPr sz="1467"/>
          </a:p>
          <a:p>
            <a:r>
              <a:rPr lang="en" sz="1600">
                <a:solidFill>
                  <a:schemeClr val="lt1"/>
                </a:solidFill>
                <a:latin typeface="Times New Roman"/>
                <a:ea typeface="Times New Roman"/>
                <a:cs typeface="Times New Roman"/>
                <a:sym typeface="Times New Roman"/>
              </a:rPr>
              <a:t>};</a:t>
            </a:r>
            <a:endParaRPr sz="1467"/>
          </a:p>
        </p:txBody>
      </p:sp>
      <p:sp>
        <p:nvSpPr>
          <p:cNvPr id="348" name="Google Shape;348;p51"/>
          <p:cNvSpPr/>
          <p:nvPr/>
        </p:nvSpPr>
        <p:spPr>
          <a:xfrm>
            <a:off x="8077201" y="1996439"/>
            <a:ext cx="2582000" cy="15432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600">
                <a:solidFill>
                  <a:schemeClr val="lt1"/>
                </a:solidFill>
                <a:latin typeface="Times New Roman"/>
                <a:ea typeface="Times New Roman"/>
                <a:cs typeface="Times New Roman"/>
                <a:sym typeface="Times New Roman"/>
              </a:rPr>
              <a:t>int main() {</a:t>
            </a:r>
            <a:endParaRPr sz="1467"/>
          </a:p>
          <a:p>
            <a:r>
              <a:rPr lang="en" sz="1600">
                <a:solidFill>
                  <a:schemeClr val="lt1"/>
                </a:solidFill>
                <a:latin typeface="Times New Roman"/>
                <a:ea typeface="Times New Roman"/>
                <a:cs typeface="Times New Roman"/>
                <a:sym typeface="Times New Roman"/>
              </a:rPr>
              <a:t>   ABC obj;</a:t>
            </a:r>
            <a:endParaRPr sz="1467"/>
          </a:p>
          <a:p>
            <a:r>
              <a:rPr lang="en" sz="1600">
                <a:solidFill>
                  <a:schemeClr val="lt1"/>
                </a:solidFill>
                <a:latin typeface="Times New Roman"/>
                <a:ea typeface="Times New Roman"/>
                <a:cs typeface="Times New Roman"/>
                <a:sym typeface="Times New Roman"/>
              </a:rPr>
              <a:t>   XYZ obj2;</a:t>
            </a:r>
            <a:endParaRPr sz="1467"/>
          </a:p>
          <a:p>
            <a:r>
              <a:rPr lang="en" sz="1600">
                <a:solidFill>
                  <a:schemeClr val="lt1"/>
                </a:solidFill>
                <a:latin typeface="Times New Roman"/>
                <a:ea typeface="Times New Roman"/>
                <a:cs typeface="Times New Roman"/>
                <a:sym typeface="Times New Roman"/>
              </a:rPr>
              <a:t>   obj.disp(obj2);</a:t>
            </a:r>
            <a:endParaRPr sz="1467"/>
          </a:p>
          <a:p>
            <a:r>
              <a:rPr lang="en" sz="1600">
                <a:solidFill>
                  <a:schemeClr val="lt1"/>
                </a:solidFill>
                <a:latin typeface="Times New Roman"/>
                <a:ea typeface="Times New Roman"/>
                <a:cs typeface="Times New Roman"/>
                <a:sym typeface="Times New Roman"/>
              </a:rPr>
              <a:t>   return 0;</a:t>
            </a:r>
            <a:endParaRPr sz="1467"/>
          </a:p>
          <a:p>
            <a:r>
              <a:rPr lang="en" sz="1600">
                <a:solidFill>
                  <a:schemeClr val="lt1"/>
                </a:solidFill>
                <a:latin typeface="Times New Roman"/>
                <a:ea typeface="Times New Roman"/>
                <a:cs typeface="Times New Roman"/>
                <a:sym typeface="Times New Roman"/>
              </a:rPr>
              <a:t>}</a:t>
            </a:r>
            <a:endParaRPr sz="146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01B6-A0CF-4607-8037-8BE9F591395D}"/>
              </a:ext>
            </a:extLst>
          </p:cNvPr>
          <p:cNvSpPr>
            <a:spLocks noGrp="1"/>
          </p:cNvSpPr>
          <p:nvPr>
            <p:ph type="title"/>
          </p:nvPr>
        </p:nvSpPr>
        <p:spPr/>
        <p:txBody>
          <a:bodyPr>
            <a:normAutofit/>
          </a:bodyPr>
          <a:lstStyle/>
          <a:p>
            <a:pPr algn="ctr"/>
            <a:r>
              <a:rPr lang="en-US" sz="2800" b="1" dirty="0">
                <a:solidFill>
                  <a:srgbClr val="000000"/>
                </a:solidFill>
                <a:effectLst/>
                <a:latin typeface="Calibri" panose="020F0502020204030204" pitchFamily="34" charset="0"/>
                <a:ea typeface="Calibri" panose="020F0502020204030204" pitchFamily="34" charset="0"/>
              </a:rPr>
              <a:t>Are friend functions against the concept of Object Oriented Programming? </a:t>
            </a:r>
            <a:endParaRPr lang="en-US" sz="6000" dirty="0"/>
          </a:p>
        </p:txBody>
      </p:sp>
      <p:sp>
        <p:nvSpPr>
          <p:cNvPr id="3" name="Content Placeholder 2">
            <a:extLst>
              <a:ext uri="{FF2B5EF4-FFF2-40B4-BE49-F238E27FC236}">
                <a16:creationId xmlns:a16="http://schemas.microsoft.com/office/drawing/2014/main" id="{F5916F36-32BD-4182-B99D-7BA4133054A3}"/>
              </a:ext>
            </a:extLst>
          </p:cNvPr>
          <p:cNvSpPr>
            <a:spLocks noGrp="1"/>
          </p:cNvSpPr>
          <p:nvPr>
            <p:ph idx="1"/>
          </p:nvPr>
        </p:nvSpPr>
        <p:spPr/>
        <p:txBody>
          <a:bodyPr/>
          <a:lstStyle/>
          <a:p>
            <a:pPr marL="0" marR="0">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rPr>
              <a:t>One of the important concepts of OOP is data hiding, i.e.,</a:t>
            </a:r>
          </a:p>
          <a:p>
            <a:pPr marL="0" marR="0">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rPr>
              <a:t> a </a:t>
            </a:r>
            <a:r>
              <a:rPr lang="en-US" sz="2400" u="none" strike="noStrike" dirty="0">
                <a:effectLst/>
                <a:latin typeface="Arial" panose="020B0604020202020204" pitchFamily="34" charset="0"/>
                <a:ea typeface="Times New Roman" panose="02020603050405020304" pitchFamily="18" charset="0"/>
              </a:rPr>
              <a:t>nonmember function</a:t>
            </a:r>
            <a:r>
              <a:rPr lang="en-US" sz="2400" dirty="0">
                <a:effectLst/>
                <a:latin typeface="Arial" panose="020B0604020202020204" pitchFamily="34" charset="0"/>
                <a:ea typeface="Times New Roman" panose="02020603050405020304" pitchFamily="18" charset="0"/>
              </a:rPr>
              <a:t> </a:t>
            </a:r>
            <a:r>
              <a:rPr lang="en-US" sz="2400" dirty="0">
                <a:solidFill>
                  <a:srgbClr val="000000"/>
                </a:solidFill>
                <a:effectLst/>
                <a:latin typeface="Arial" panose="020B0604020202020204" pitchFamily="34" charset="0"/>
                <a:ea typeface="Times New Roman" panose="02020603050405020304" pitchFamily="18" charset="0"/>
              </a:rPr>
              <a:t>cannot access an object's private or protected data.</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1200"/>
              </a:spcAft>
            </a:pPr>
            <a:r>
              <a:rPr lang="en-US" sz="2400" dirty="0">
                <a:solidFill>
                  <a:srgbClr val="000000"/>
                </a:solidFill>
                <a:effectLst/>
                <a:latin typeface="Arial" panose="020B0604020202020204" pitchFamily="34" charset="0"/>
                <a:ea typeface="Times New Roman" panose="02020603050405020304" pitchFamily="18" charset="0"/>
              </a:rPr>
              <a:t>But, sometimes this restriction may force programmer to write long and complex codes. So, there is mechanism built in C++ programming to access private or protected data from non-member </a:t>
            </a:r>
            <a:r>
              <a:rPr lang="en-US" sz="2400" dirty="0" err="1">
                <a:solidFill>
                  <a:srgbClr val="000000"/>
                </a:solidFill>
                <a:effectLst/>
                <a:latin typeface="Arial" panose="020B0604020202020204" pitchFamily="34" charset="0"/>
                <a:ea typeface="Times New Roman" panose="02020603050405020304" pitchFamily="18" charset="0"/>
              </a:rPr>
              <a:t>functions.This</a:t>
            </a:r>
            <a:r>
              <a:rPr lang="en-US" sz="2400" dirty="0">
                <a:solidFill>
                  <a:srgbClr val="000000"/>
                </a:solidFill>
                <a:effectLst/>
                <a:latin typeface="Arial" panose="020B0604020202020204" pitchFamily="34" charset="0"/>
                <a:ea typeface="Times New Roman" panose="02020603050405020304" pitchFamily="18" charset="0"/>
              </a:rPr>
              <a:t> is done using a friend function or/and a friend class.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solidFill>
                  <a:srgbClr val="000000"/>
                </a:solidFill>
                <a:effectLst/>
                <a:latin typeface="Arial" panose="020B0604020202020204" pitchFamily="34" charset="0"/>
                <a:ea typeface="Calibri" panose="020F0502020204030204" pitchFamily="34" charset="0"/>
              </a:rPr>
              <a:t>It can be said that friend functions are against the principle of object oriented programming because they violate the principle of encapsulation which clearly says that each object methods and functions should be encapsulated in it. But there we are making our private member accessible to other outside functions. </a:t>
            </a: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79031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5CA3-251D-4901-8B02-1F5B38BFD136}"/>
              </a:ext>
            </a:extLst>
          </p:cNvPr>
          <p:cNvSpPr>
            <a:spLocks noGrp="1"/>
          </p:cNvSpPr>
          <p:nvPr>
            <p:ph type="title"/>
          </p:nvPr>
        </p:nvSpPr>
        <p:spPr/>
        <p:txBody>
          <a:bodyPr>
            <a:normAutofit/>
          </a:bodyPr>
          <a:lstStyle/>
          <a:p>
            <a:pPr algn="ctr"/>
            <a:r>
              <a:rPr lang="en-US" sz="2400" b="1" dirty="0">
                <a:effectLst/>
                <a:latin typeface="Calibri" panose="020F0502020204030204" pitchFamily="34" charset="0"/>
                <a:ea typeface="Calibri" panose="020F0502020204030204" pitchFamily="34" charset="0"/>
                <a:cs typeface="Times New Roman" panose="02020603050405020304" pitchFamily="18" charset="0"/>
              </a:rPr>
              <a:t>Consider the following class</a:t>
            </a:r>
            <a:endParaRPr lang="en-US" sz="5400" dirty="0"/>
          </a:p>
        </p:txBody>
      </p:sp>
      <p:sp>
        <p:nvSpPr>
          <p:cNvPr id="3" name="Content Placeholder 2">
            <a:extLst>
              <a:ext uri="{FF2B5EF4-FFF2-40B4-BE49-F238E27FC236}">
                <a16:creationId xmlns:a16="http://schemas.microsoft.com/office/drawing/2014/main" id="{5BEE2EAA-AADF-41C2-8ED0-F3A90D88B5F7}"/>
              </a:ext>
            </a:extLst>
          </p:cNvPr>
          <p:cNvSpPr>
            <a:spLocks noGrp="1"/>
          </p:cNvSpPr>
          <p:nvPr>
            <p:ph idx="1"/>
          </p:nvPr>
        </p:nvSpPr>
        <p:spPr/>
        <p:txBody>
          <a:bodyPr/>
          <a:lstStyle/>
          <a:p>
            <a:pPr marL="0" marR="0" indent="0">
              <a:spcBef>
                <a:spcPts val="0"/>
              </a:spcBef>
              <a:spcAft>
                <a:spcPts val="0"/>
              </a:spcAft>
              <a:buNone/>
            </a:pPr>
            <a:r>
              <a:rPr lang="en-US" sz="2400" b="1" dirty="0">
                <a:solidFill>
                  <a:srgbClr val="000000"/>
                </a:solidFill>
                <a:effectLst/>
                <a:latin typeface="Calibri" panose="020F0502020204030204" pitchFamily="34" charset="0"/>
                <a:ea typeface="Calibri" panose="020F0502020204030204" pitchFamily="34" charset="0"/>
              </a:rPr>
              <a:t>class X {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b="1" dirty="0">
                <a:solidFill>
                  <a:srgbClr val="000000"/>
                </a:solidFill>
                <a:effectLst/>
                <a:latin typeface="Calibri" panose="020F0502020204030204" pitchFamily="34" charset="0"/>
                <a:ea typeface="Calibri" panose="020F0502020204030204" pitchFamily="34" charset="0"/>
              </a:rPr>
              <a:t>private: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b="1" dirty="0">
                <a:solidFill>
                  <a:srgbClr val="000000"/>
                </a:solidFill>
                <a:effectLst/>
                <a:latin typeface="Calibri" panose="020F0502020204030204" pitchFamily="34" charset="0"/>
                <a:ea typeface="Calibri" panose="020F0502020204030204" pitchFamily="34" charset="0"/>
              </a:rPr>
              <a:t>int a, b;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b="1" dirty="0">
                <a:solidFill>
                  <a:srgbClr val="000000"/>
                </a:solidFill>
                <a:effectLst/>
                <a:latin typeface="Calibri" panose="020F0502020204030204" pitchFamily="34" charset="0"/>
                <a:ea typeface="Calibri" panose="020F0502020204030204" pitchFamily="34" charset="0"/>
              </a:rPr>
              <a:t>public: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b="1" dirty="0">
                <a:solidFill>
                  <a:srgbClr val="000000"/>
                </a:solidFill>
                <a:effectLst/>
                <a:latin typeface="Calibri" panose="020F0502020204030204" pitchFamily="34" charset="0"/>
                <a:ea typeface="Calibri" panose="020F0502020204030204" pitchFamily="34" charset="0"/>
              </a:rPr>
              <a:t>void </a:t>
            </a:r>
            <a:r>
              <a:rPr lang="en-US" sz="2400" b="1" dirty="0" err="1">
                <a:solidFill>
                  <a:srgbClr val="000000"/>
                </a:solidFill>
                <a:effectLst/>
                <a:latin typeface="Calibri" panose="020F0502020204030204" pitchFamily="34" charset="0"/>
                <a:ea typeface="Calibri" panose="020F0502020204030204" pitchFamily="34" charset="0"/>
              </a:rPr>
              <a:t>MemberFunction</a:t>
            </a:r>
            <a:r>
              <a:rPr lang="en-US" sz="2400" b="1" dirty="0">
                <a:solidFill>
                  <a:srgbClr val="000000"/>
                </a:solidFill>
                <a:effectLst/>
                <a:latin typeface="Calibri" panose="020F0502020204030204" pitchFamily="34" charset="0"/>
                <a:ea typeface="Calibri" panose="020F0502020204030204" pitchFamily="34" charset="0"/>
              </a:rPr>
              <a:t> (); } </a:t>
            </a:r>
          </a:p>
          <a:p>
            <a:pPr marL="0" indent="0" algn="just">
              <a:spcBef>
                <a:spcPts val="0"/>
              </a:spcBef>
              <a:buNone/>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Suppose we have a global function DoSomething that need to access the private members of class X, when we will try to access them compiler will generate error as outside world cannot access private members of a class except its member functions. </a:t>
            </a:r>
          </a:p>
          <a:p>
            <a:pPr marL="0" marR="0">
              <a:spcBef>
                <a:spcPts val="0"/>
              </a:spcBef>
              <a:spcAft>
                <a:spcPts val="0"/>
              </a:spcAft>
            </a:pP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85976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FD4E-AC8D-4312-887E-6221E3C40E74}"/>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CFE493CD-4F64-45BA-83FC-3F9DF0ADB9B7}"/>
              </a:ext>
            </a:extLst>
          </p:cNvPr>
          <p:cNvSpPr>
            <a:spLocks noGrp="1"/>
          </p:cNvSpPr>
          <p:nvPr>
            <p:ph idx="1"/>
          </p:nvPr>
        </p:nvSpPr>
        <p:spPr/>
        <p:txBody>
          <a:bodyPr/>
          <a:lstStyle/>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err="1">
                <a:solidFill>
                  <a:srgbClr val="000000"/>
                </a:solidFill>
                <a:effectLst/>
                <a:latin typeface="Arial" panose="020B0604020202020204" pitchFamily="34" charset="0"/>
                <a:ea typeface="Calibri" panose="020F0502020204030204" pitchFamily="34" charset="0"/>
              </a:rPr>
              <a:t>obj.a</a:t>
            </a:r>
            <a:r>
              <a:rPr lang="en-US" b="1" dirty="0">
                <a:solidFill>
                  <a:srgbClr val="000000"/>
                </a:solidFill>
                <a:effectLst/>
                <a:latin typeface="Arial" panose="020B0604020202020204" pitchFamily="34" charset="0"/>
                <a:ea typeface="Calibri" panose="020F0502020204030204" pitchFamily="34" charset="0"/>
              </a:rPr>
              <a:t> = 3; //Error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err="1">
                <a:solidFill>
                  <a:srgbClr val="000000"/>
                </a:solidFill>
                <a:effectLst/>
                <a:latin typeface="Arial" panose="020B0604020202020204" pitchFamily="34" charset="0"/>
                <a:ea typeface="Calibri" panose="020F0502020204030204" pitchFamily="34" charset="0"/>
              </a:rPr>
              <a:t>obj.b</a:t>
            </a:r>
            <a:r>
              <a:rPr lang="en-US" b="1" dirty="0">
                <a:solidFill>
                  <a:srgbClr val="000000"/>
                </a:solidFill>
                <a:effectLst/>
                <a:latin typeface="Arial" panose="020B0604020202020204" pitchFamily="34" charset="0"/>
                <a:ea typeface="Calibri" panose="020F0502020204030204" pitchFamily="34" charset="0"/>
              </a:rPr>
              <a:t> = 4; //Error } </a:t>
            </a:r>
            <a:endParaRPr lang="en-US" dirty="0">
              <a:solidFill>
                <a:srgbClr val="000000"/>
              </a:solidFill>
              <a:effectLst/>
              <a:latin typeface="Calibri" panose="020F0502020204030204" pitchFamily="34" charset="0"/>
              <a:ea typeface="Calibri" panose="020F0502020204030204" pitchFamily="34" charset="0"/>
            </a:endParaRPr>
          </a:p>
          <a:p>
            <a:r>
              <a:rPr lang="en-US" sz="2400" dirty="0">
                <a:effectLst/>
                <a:latin typeface="Arial" panose="020B0604020202020204" pitchFamily="34" charset="0"/>
                <a:ea typeface="Calibri" panose="020F0502020204030204" pitchFamily="34" charset="0"/>
              </a:rPr>
              <a:t>In order to access the member variables of the class, we must make function friend of that class</a:t>
            </a:r>
            <a:endParaRPr lang="en-US" sz="3600" dirty="0"/>
          </a:p>
        </p:txBody>
      </p:sp>
    </p:spTree>
    <p:extLst>
      <p:ext uri="{BB962C8B-B14F-4D97-AF65-F5344CB8AC3E}">
        <p14:creationId xmlns:p14="http://schemas.microsoft.com/office/powerpoint/2010/main" val="236592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769-112D-474E-BABA-B5ED33D29871}"/>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F7682932-D84F-4B5E-94E0-6366AC6E3752}"/>
              </a:ext>
            </a:extLst>
          </p:cNvPr>
          <p:cNvSpPr>
            <a:spLocks noGrp="1"/>
          </p:cNvSpPr>
          <p:nvPr>
            <p:ph idx="1"/>
          </p:nvPr>
        </p:nvSpPr>
        <p:spPr/>
        <p:txBody>
          <a:bodyPr/>
          <a:lstStyle/>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class X {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private: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int a, b; </a:t>
            </a:r>
          </a:p>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public: </a:t>
            </a:r>
            <a:endParaRPr lang="en-US" dirty="0">
              <a:solidFill>
                <a:srgbClr val="000000"/>
              </a:solidFill>
              <a:effectLst/>
              <a:latin typeface="Calibri" panose="020F0502020204030204" pitchFamily="34" charset="0"/>
              <a:ea typeface="Calibri" panose="020F0502020204030204" pitchFamily="34" charset="0"/>
            </a:endParaRPr>
          </a:p>
          <a:p>
            <a:pPr marL="0" indent="0">
              <a:spcBef>
                <a:spcPts val="0"/>
              </a:spcBef>
              <a:buNone/>
            </a:pPr>
            <a:r>
              <a:rPr lang="en-US" b="1" dirty="0">
                <a:solidFill>
                  <a:srgbClr val="000000"/>
                </a:solidFill>
                <a:effectLst/>
                <a:latin typeface="Arial" panose="020B0604020202020204" pitchFamily="34" charset="0"/>
                <a:ea typeface="Calibri" panose="020F0502020204030204" pitchFamily="34" charset="0"/>
              </a:rPr>
              <a:t>friend 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dirty="0">
                <a:solidFill>
                  <a:srgbClr val="000000"/>
                </a:solidFill>
                <a:effectLst/>
                <a:latin typeface="Arial" panose="020B0604020202020204" pitchFamily="34" charset="0"/>
                <a:ea typeface="Calibri" panose="020F0502020204030204" pitchFamily="34" charset="0"/>
              </a:rPr>
              <a:t>Now the function DoSomething can access data members of </a:t>
            </a:r>
            <a:r>
              <a:rPr lang="en-US" b="1" dirty="0">
                <a:solidFill>
                  <a:srgbClr val="000000"/>
                </a:solidFill>
                <a:effectLst/>
                <a:latin typeface="Arial" panose="020B0604020202020204" pitchFamily="34" charset="0"/>
                <a:ea typeface="Calibri" panose="020F0502020204030204" pitchFamily="34" charset="0"/>
              </a:rPr>
              <a:t>class X </a:t>
            </a:r>
          </a:p>
          <a:p>
            <a:pPr marL="0" marR="0" indent="0">
              <a:spcBef>
                <a:spcPts val="0"/>
              </a:spcBef>
              <a:spcAft>
                <a:spcPts val="0"/>
              </a:spcAft>
              <a:buNone/>
            </a:pPr>
            <a:r>
              <a:rPr lang="en-US" b="1" dirty="0">
                <a:solidFill>
                  <a:srgbClr val="000000"/>
                </a:solidFill>
                <a:effectLst/>
                <a:latin typeface="Arial" panose="020B0604020202020204" pitchFamily="34" charset="0"/>
                <a:ea typeface="Calibri" panose="020F0502020204030204" pitchFamily="34" charset="0"/>
              </a:rPr>
              <a:t>void DoSomething(X obj) {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err="1">
                <a:solidFill>
                  <a:srgbClr val="000000"/>
                </a:solidFill>
                <a:effectLst/>
                <a:latin typeface="Arial" panose="020B0604020202020204" pitchFamily="34" charset="0"/>
                <a:ea typeface="Calibri" panose="020F0502020204030204" pitchFamily="34" charset="0"/>
              </a:rPr>
              <a:t>obj.a</a:t>
            </a:r>
            <a:r>
              <a:rPr lang="en-US" b="1" dirty="0">
                <a:solidFill>
                  <a:srgbClr val="000000"/>
                </a:solidFill>
                <a:effectLst/>
                <a:latin typeface="Arial" panose="020B0604020202020204" pitchFamily="34" charset="0"/>
                <a:ea typeface="Calibri" panose="020F0502020204030204" pitchFamily="34" charset="0"/>
              </a:rPr>
              <a:t> = 3; </a:t>
            </a:r>
            <a:endParaRPr lang="en-US" dirty="0">
              <a:solidFill>
                <a:srgbClr val="000000"/>
              </a:solidFill>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b="1" dirty="0" err="1">
                <a:solidFill>
                  <a:srgbClr val="000000"/>
                </a:solidFill>
                <a:effectLst/>
                <a:latin typeface="Arial" panose="020B0604020202020204" pitchFamily="34" charset="0"/>
                <a:ea typeface="Calibri" panose="020F0502020204030204" pitchFamily="34" charset="0"/>
              </a:rPr>
              <a:t>obj.b</a:t>
            </a:r>
            <a:r>
              <a:rPr lang="en-US" b="1" dirty="0">
                <a:solidFill>
                  <a:srgbClr val="000000"/>
                </a:solidFill>
                <a:effectLst/>
                <a:latin typeface="Arial" panose="020B0604020202020204" pitchFamily="34" charset="0"/>
                <a:ea typeface="Calibri" panose="020F0502020204030204" pitchFamily="34" charset="0"/>
              </a:rPr>
              <a:t> = 4; } </a:t>
            </a:r>
            <a:endParaRPr lang="en-US"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04425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1037-5411-4C2A-A92B-35DB4455360C}"/>
              </a:ext>
            </a:extLst>
          </p:cNvPr>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a:extLst>
              <a:ext uri="{FF2B5EF4-FFF2-40B4-BE49-F238E27FC236}">
                <a16:creationId xmlns:a16="http://schemas.microsoft.com/office/drawing/2014/main" id="{50D8AC08-66E7-4C84-ABC5-910523E50537}"/>
              </a:ext>
            </a:extLst>
          </p:cNvPr>
          <p:cNvSpPr>
            <a:spLocks noGrp="1"/>
          </p:cNvSpPr>
          <p:nvPr>
            <p:ph idx="1"/>
          </p:nvPr>
        </p:nvSpPr>
        <p:spPr/>
        <p:txBody>
          <a:bodyPr/>
          <a:lstStyle/>
          <a:p>
            <a:r>
              <a:rPr lang="en-US" dirty="0"/>
              <a:t>Prototypes of friend functions appear in the class definition. But friend functions are NOT member functions. </a:t>
            </a:r>
          </a:p>
          <a:p>
            <a:endParaRPr lang="en-US" dirty="0"/>
          </a:p>
          <a:p>
            <a:pPr marL="0" indent="0">
              <a:buNone/>
            </a:pPr>
            <a:endParaRPr lang="en-US" dirty="0"/>
          </a:p>
          <a:p>
            <a:r>
              <a:rPr lang="en-US" dirty="0"/>
              <a:t>Friend functions can be placed anywhere in the class without any effect Access specifiers don’t affect friend functions or Classes. </a:t>
            </a:r>
          </a:p>
          <a:p>
            <a:endParaRPr lang="en-US" dirty="0"/>
          </a:p>
        </p:txBody>
      </p:sp>
    </p:spTree>
    <p:extLst>
      <p:ext uri="{BB962C8B-B14F-4D97-AF65-F5344CB8AC3E}">
        <p14:creationId xmlns:p14="http://schemas.microsoft.com/office/powerpoint/2010/main" val="383215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Arial" panose="020B0604020202020204" pitchFamily="34" charset="0"/>
                <a:ea typeface="Calibri" panose="020F0502020204030204" pitchFamily="34" charset="0"/>
              </a:rPr>
              <a:t>Friend Functions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class X{ </a:t>
            </a:r>
            <a:endParaRPr lang="en-US" dirty="0"/>
          </a:p>
          <a:p>
            <a:pPr marL="0" indent="0">
              <a:buNone/>
            </a:pPr>
            <a:r>
              <a:rPr lang="en-US" b="1" dirty="0"/>
              <a:t>... </a:t>
            </a:r>
            <a:endParaRPr lang="en-US" dirty="0"/>
          </a:p>
          <a:p>
            <a:pPr marL="0" indent="0">
              <a:buNone/>
            </a:pPr>
            <a:r>
              <a:rPr lang="en-US" b="1" dirty="0"/>
              <a:t>private: </a:t>
            </a:r>
            <a:endParaRPr lang="en-US" dirty="0"/>
          </a:p>
          <a:p>
            <a:pPr marL="0" indent="0">
              <a:buNone/>
            </a:pPr>
            <a:r>
              <a:rPr lang="en-US" b="1" dirty="0"/>
              <a:t>friend void DoSomething(X); public: friend void </a:t>
            </a:r>
            <a:r>
              <a:rPr lang="en-US" b="1" dirty="0" err="1"/>
              <a:t>DoAnything</a:t>
            </a:r>
            <a:r>
              <a:rPr lang="en-US" b="1" dirty="0"/>
              <a:t>(X); </a:t>
            </a:r>
            <a:endParaRPr lang="en-US" dirty="0"/>
          </a:p>
          <a:p>
            <a:pPr marL="0" indent="0">
              <a:buNone/>
            </a:pPr>
            <a:r>
              <a:rPr lang="en-US" b="1" dirty="0"/>
              <a:t>... </a:t>
            </a:r>
            <a:endParaRPr lang="en-US" dirty="0"/>
          </a:p>
          <a:p>
            <a:pPr marL="0" indent="0">
              <a:buNone/>
            </a:pPr>
            <a:r>
              <a:rPr lang="en-US" b="1" dirty="0"/>
              <a:t>} ; </a:t>
            </a:r>
            <a:endParaRPr lang="en-US" dirty="0"/>
          </a:p>
          <a:p>
            <a:pPr marL="0" indent="0">
              <a:buNone/>
            </a:pPr>
            <a:r>
              <a:rPr lang="en-US" dirty="0"/>
              <a:t>While the definition of the friend function is: </a:t>
            </a:r>
          </a:p>
          <a:p>
            <a:pPr marL="0" indent="0">
              <a:buNone/>
            </a:pPr>
            <a:r>
              <a:rPr lang="en-US" b="1" dirty="0"/>
              <a:t>void DoSomething(X </a:t>
            </a:r>
            <a:r>
              <a:rPr lang="en-US" b="1" dirty="0" err="1"/>
              <a:t>obj</a:t>
            </a:r>
            <a:r>
              <a:rPr lang="en-US" b="1" dirty="0"/>
              <a:t>) </a:t>
            </a:r>
            <a:endParaRPr lang="en-US" dirty="0"/>
          </a:p>
          <a:p>
            <a:pPr marL="0" indent="0">
              <a:buNone/>
            </a:pPr>
            <a:r>
              <a:rPr lang="en-US" b="1" dirty="0"/>
              <a:t>{ </a:t>
            </a:r>
            <a:r>
              <a:rPr lang="en-US" b="1" dirty="0" err="1"/>
              <a:t>obj.a</a:t>
            </a:r>
            <a:r>
              <a:rPr lang="en-US" b="1" dirty="0"/>
              <a:t> = 3; // No Error </a:t>
            </a:r>
            <a:r>
              <a:rPr lang="en-US" b="1" dirty="0" err="1"/>
              <a:t>obj.b</a:t>
            </a:r>
            <a:r>
              <a:rPr lang="en-US" b="1" dirty="0"/>
              <a:t> = 4; // No Error </a:t>
            </a:r>
            <a:endParaRPr lang="en-US" dirty="0"/>
          </a:p>
          <a:p>
            <a:pPr marL="0" indent="0">
              <a:buNone/>
            </a:pPr>
            <a:r>
              <a:rPr lang="en-US" b="1" dirty="0"/>
              <a:t>… </a:t>
            </a:r>
            <a:endParaRPr lang="en-US" dirty="0"/>
          </a:p>
          <a:p>
            <a:pPr marL="0" indent="0">
              <a:buNone/>
            </a:pPr>
            <a:r>
              <a:rPr lang="en-US" b="1" dirty="0"/>
              <a:t>} </a:t>
            </a:r>
            <a:endParaRPr lang="en-US" dirty="0"/>
          </a:p>
          <a:p>
            <a:pPr marL="0" indent="0">
              <a:buNone/>
            </a:pPr>
            <a:r>
              <a:rPr lang="en-US" b="1" dirty="0"/>
              <a:t>friend </a:t>
            </a:r>
            <a:r>
              <a:rPr lang="en-US" dirty="0"/>
              <a:t>keyword is not given in definition. </a:t>
            </a:r>
          </a:p>
        </p:txBody>
      </p:sp>
    </p:spTree>
    <p:extLst>
      <p:ext uri="{BB962C8B-B14F-4D97-AF65-F5344CB8AC3E}">
        <p14:creationId xmlns:p14="http://schemas.microsoft.com/office/powerpoint/2010/main" val="123183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4DB4-C4B7-4FEA-B53D-CDD0DC6CDFEB}"/>
              </a:ext>
            </a:extLst>
          </p:cNvPr>
          <p:cNvSpPr>
            <a:spLocks noGrp="1"/>
          </p:cNvSpPr>
          <p:nvPr>
            <p:ph type="title"/>
          </p:nvPr>
        </p:nvSpPr>
        <p:spPr/>
        <p:txBody>
          <a:bodyPr/>
          <a:lstStyle/>
          <a:p>
            <a:r>
              <a:rPr lang="en-US" b="1" dirty="0"/>
              <a:t>global friend function</a:t>
            </a:r>
          </a:p>
        </p:txBody>
      </p:sp>
      <p:sp>
        <p:nvSpPr>
          <p:cNvPr id="3" name="Content Placeholder 2">
            <a:extLst>
              <a:ext uri="{FF2B5EF4-FFF2-40B4-BE49-F238E27FC236}">
                <a16:creationId xmlns:a16="http://schemas.microsoft.com/office/drawing/2014/main" id="{8D06D02A-8684-4072-8309-D4C44F530365}"/>
              </a:ext>
            </a:extLst>
          </p:cNvPr>
          <p:cNvSpPr>
            <a:spLocks noGrp="1"/>
          </p:cNvSpPr>
          <p:nvPr>
            <p:ph idx="1"/>
          </p:nvPr>
        </p:nvSpPr>
        <p:spPr/>
        <p:txBody>
          <a:bodyPr>
            <a:normAutofit fontScale="8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 class Box {</a:t>
            </a:r>
          </a:p>
          <a:p>
            <a:pPr marL="0" indent="0">
              <a:buNone/>
            </a:pPr>
            <a:r>
              <a:rPr lang="en-US" dirty="0"/>
              <a:t>   double width;</a:t>
            </a:r>
          </a:p>
          <a:p>
            <a:pPr marL="0" indent="0">
              <a:buNone/>
            </a:pPr>
            <a:r>
              <a:rPr lang="en-US" dirty="0"/>
              <a:t>   public:</a:t>
            </a:r>
          </a:p>
          <a:p>
            <a:pPr marL="0" indent="0">
              <a:buNone/>
            </a:pPr>
            <a:r>
              <a:rPr lang="en-US" dirty="0"/>
              <a:t>      friend void </a:t>
            </a:r>
            <a:r>
              <a:rPr lang="en-US" dirty="0" err="1"/>
              <a:t>printWidth</a:t>
            </a:r>
            <a:r>
              <a:rPr lang="en-US" dirty="0"/>
              <a:t>( Box </a:t>
            </a:r>
            <a:r>
              <a:rPr lang="en-US" dirty="0" err="1"/>
              <a:t>box</a:t>
            </a:r>
            <a:r>
              <a:rPr lang="en-US" dirty="0"/>
              <a:t> );</a:t>
            </a:r>
          </a:p>
          <a:p>
            <a:pPr marL="0" indent="0">
              <a:buNone/>
            </a:pPr>
            <a:r>
              <a:rPr lang="en-US" dirty="0"/>
              <a:t>      void </a:t>
            </a:r>
            <a:r>
              <a:rPr lang="en-US" dirty="0" err="1"/>
              <a:t>setWidth</a:t>
            </a:r>
            <a:r>
              <a:rPr lang="en-US" dirty="0"/>
              <a:t>( double </a:t>
            </a:r>
            <a:r>
              <a:rPr lang="en-US" dirty="0" err="1"/>
              <a:t>wid</a:t>
            </a:r>
            <a:r>
              <a:rPr lang="en-US" dirty="0"/>
              <a:t> );};</a:t>
            </a:r>
          </a:p>
          <a:p>
            <a:pPr marL="0" indent="0">
              <a:buNone/>
            </a:pPr>
            <a:r>
              <a:rPr lang="en-US" dirty="0"/>
              <a:t>void Box::</a:t>
            </a:r>
            <a:r>
              <a:rPr lang="en-US" dirty="0" err="1"/>
              <a:t>setWidth</a:t>
            </a:r>
            <a:r>
              <a:rPr lang="en-US" dirty="0"/>
              <a:t>( double </a:t>
            </a:r>
            <a:r>
              <a:rPr lang="en-US" dirty="0" err="1"/>
              <a:t>wid</a:t>
            </a:r>
            <a:r>
              <a:rPr lang="en-US" dirty="0"/>
              <a:t> ) {</a:t>
            </a:r>
          </a:p>
          <a:p>
            <a:pPr marL="0" indent="0">
              <a:buNone/>
            </a:pPr>
            <a:r>
              <a:rPr lang="en-US" dirty="0"/>
              <a:t>   width = </a:t>
            </a:r>
            <a:r>
              <a:rPr lang="en-US" dirty="0" err="1"/>
              <a:t>wid</a:t>
            </a:r>
            <a:r>
              <a:rPr lang="en-US" dirty="0"/>
              <a:t>;}</a:t>
            </a:r>
          </a:p>
          <a:p>
            <a:pPr marL="0" indent="0">
              <a:buNone/>
            </a:pPr>
            <a:r>
              <a:rPr lang="en-US" dirty="0"/>
              <a:t>void </a:t>
            </a:r>
            <a:r>
              <a:rPr lang="en-US" dirty="0" err="1"/>
              <a:t>printWidth</a:t>
            </a:r>
            <a:r>
              <a:rPr lang="en-US" dirty="0"/>
              <a:t>( Box </a:t>
            </a:r>
            <a:r>
              <a:rPr lang="en-US" dirty="0" err="1"/>
              <a:t>box</a:t>
            </a:r>
            <a:r>
              <a:rPr lang="en-US" dirty="0"/>
              <a:t> ) {</a:t>
            </a:r>
          </a:p>
          <a:p>
            <a:pPr marL="0" indent="0">
              <a:buNone/>
            </a:pPr>
            <a:r>
              <a:rPr lang="en-US" dirty="0"/>
              <a:t>   </a:t>
            </a:r>
            <a:r>
              <a:rPr lang="en-US" dirty="0" err="1"/>
              <a:t>cout</a:t>
            </a:r>
            <a:r>
              <a:rPr lang="en-US" dirty="0"/>
              <a:t> &lt;&lt; "Width of box : " &lt;&lt; </a:t>
            </a:r>
            <a:r>
              <a:rPr lang="en-US" dirty="0" err="1"/>
              <a:t>box.width</a:t>
            </a:r>
            <a:r>
              <a:rPr lang="en-US" dirty="0"/>
              <a:t> &lt;&lt;</a:t>
            </a:r>
            <a:r>
              <a:rPr lang="en-US" dirty="0" err="1"/>
              <a:t>endl</a:t>
            </a:r>
            <a:r>
              <a:rPr lang="en-US" dirty="0"/>
              <a:t>;}</a:t>
            </a:r>
          </a:p>
        </p:txBody>
      </p:sp>
    </p:spTree>
    <p:extLst>
      <p:ext uri="{BB962C8B-B14F-4D97-AF65-F5344CB8AC3E}">
        <p14:creationId xmlns:p14="http://schemas.microsoft.com/office/powerpoint/2010/main" val="1256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0C2D-5AB2-4A26-BBE8-90052C7638AC}"/>
              </a:ext>
            </a:extLst>
          </p:cNvPr>
          <p:cNvSpPr>
            <a:spLocks noGrp="1"/>
          </p:cNvSpPr>
          <p:nvPr>
            <p:ph type="title"/>
          </p:nvPr>
        </p:nvSpPr>
        <p:spPr/>
        <p:txBody>
          <a:bodyPr/>
          <a:lstStyle/>
          <a:p>
            <a:r>
              <a:rPr lang="en-US" b="1" dirty="0"/>
              <a:t>global friend function</a:t>
            </a:r>
            <a:endParaRPr lang="en-US" dirty="0"/>
          </a:p>
        </p:txBody>
      </p:sp>
      <p:sp>
        <p:nvSpPr>
          <p:cNvPr id="3" name="Content Placeholder 2">
            <a:extLst>
              <a:ext uri="{FF2B5EF4-FFF2-40B4-BE49-F238E27FC236}">
                <a16:creationId xmlns:a16="http://schemas.microsoft.com/office/drawing/2014/main" id="{1E02D9BD-368E-4B6F-88CF-242DAE2F79D0}"/>
              </a:ext>
            </a:extLst>
          </p:cNvPr>
          <p:cNvSpPr>
            <a:spLocks noGrp="1"/>
          </p:cNvSpPr>
          <p:nvPr>
            <p:ph idx="1"/>
          </p:nvPr>
        </p:nvSpPr>
        <p:spPr/>
        <p:txBody>
          <a:bodyPr/>
          <a:lstStyle/>
          <a:p>
            <a:pPr marL="0" indent="0">
              <a:buNone/>
            </a:pPr>
            <a:r>
              <a:rPr lang="en-US" dirty="0"/>
              <a:t>int main() {</a:t>
            </a:r>
          </a:p>
          <a:p>
            <a:pPr marL="0" indent="0">
              <a:buNone/>
            </a:pPr>
            <a:r>
              <a:rPr lang="en-US" dirty="0"/>
              <a:t>   Box </a:t>
            </a:r>
            <a:r>
              <a:rPr lang="en-US" dirty="0" err="1"/>
              <a:t>box</a:t>
            </a:r>
            <a:r>
              <a:rPr lang="en-US" dirty="0"/>
              <a:t>;</a:t>
            </a:r>
          </a:p>
          <a:p>
            <a:pPr marL="0" indent="0">
              <a:buNone/>
            </a:pPr>
            <a:r>
              <a:rPr lang="en-US" dirty="0"/>
              <a:t>   </a:t>
            </a:r>
            <a:r>
              <a:rPr lang="en-US" dirty="0" err="1"/>
              <a:t>box.setWidth</a:t>
            </a:r>
            <a:r>
              <a:rPr lang="en-US" dirty="0"/>
              <a:t>(10.0);</a:t>
            </a:r>
          </a:p>
          <a:p>
            <a:pPr marL="0" indent="0">
              <a:buNone/>
            </a:pPr>
            <a:r>
              <a:rPr lang="en-US" dirty="0"/>
              <a:t>   </a:t>
            </a:r>
            <a:r>
              <a:rPr lang="en-US" dirty="0" err="1"/>
              <a:t>printWidth</a:t>
            </a:r>
            <a:r>
              <a:rPr lang="en-US" dirty="0"/>
              <a:t>( box );</a:t>
            </a:r>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114888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4191-0E6A-4FF9-A98C-423B777593EB}"/>
              </a:ext>
            </a:extLst>
          </p:cNvPr>
          <p:cNvSpPr>
            <a:spLocks noGrp="1"/>
          </p:cNvSpPr>
          <p:nvPr>
            <p:ph type="title"/>
          </p:nvPr>
        </p:nvSpPr>
        <p:spPr/>
        <p:txBody>
          <a:bodyPr/>
          <a:lstStyle/>
          <a:p>
            <a:r>
              <a:rPr lang="en-US" b="1" dirty="0"/>
              <a:t>global friend function</a:t>
            </a:r>
            <a:endParaRPr lang="en-US" dirty="0"/>
          </a:p>
        </p:txBody>
      </p:sp>
      <p:pic>
        <p:nvPicPr>
          <p:cNvPr id="7" name="Content Placeholder 6">
            <a:extLst>
              <a:ext uri="{FF2B5EF4-FFF2-40B4-BE49-F238E27FC236}">
                <a16:creationId xmlns:a16="http://schemas.microsoft.com/office/drawing/2014/main" id="{14398A58-9994-7D88-23F0-43C8DE25F7B1}"/>
              </a:ext>
            </a:extLst>
          </p:cNvPr>
          <p:cNvPicPr>
            <a:picLocks noGrp="1" noChangeAspect="1"/>
          </p:cNvPicPr>
          <p:nvPr>
            <p:ph idx="1"/>
          </p:nvPr>
        </p:nvPicPr>
        <p:blipFill>
          <a:blip r:embed="rId2"/>
          <a:stretch>
            <a:fillRect/>
          </a:stretch>
        </p:blipFill>
        <p:spPr>
          <a:xfrm>
            <a:off x="3402096" y="2835333"/>
            <a:ext cx="5387807" cy="2331922"/>
          </a:xfrm>
        </p:spPr>
      </p:pic>
    </p:spTree>
    <p:extLst>
      <p:ext uri="{BB962C8B-B14F-4D97-AF65-F5344CB8AC3E}">
        <p14:creationId xmlns:p14="http://schemas.microsoft.com/office/powerpoint/2010/main" val="90391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ea typeface="Calibri" panose="020F0502020204030204" pitchFamily="34" charset="0"/>
              </a:rPr>
              <a:t>Friend Functions</a:t>
            </a:r>
            <a:endParaRPr lang="en-US" dirty="0"/>
          </a:p>
        </p:txBody>
      </p:sp>
      <p:sp>
        <p:nvSpPr>
          <p:cNvPr id="3" name="Content Placeholder 2"/>
          <p:cNvSpPr>
            <a:spLocks noGrp="1"/>
          </p:cNvSpPr>
          <p:nvPr>
            <p:ph idx="1"/>
          </p:nvPr>
        </p:nvSpPr>
        <p:spPr/>
        <p:txBody>
          <a:bodyPr/>
          <a:lstStyle/>
          <a:p>
            <a:r>
              <a:rPr lang="en-US" dirty="0"/>
              <a:t>A </a:t>
            </a:r>
            <a:r>
              <a:rPr lang="en-US" b="1" dirty="0"/>
              <a:t>friend function </a:t>
            </a:r>
            <a:r>
              <a:rPr lang="en-US" dirty="0"/>
              <a:t>of a class is defined outside that class’s scope, yet has the right to access the non-public (and public) members of the class.</a:t>
            </a:r>
            <a:r>
              <a:rPr lang="en-US" b="1" dirty="0"/>
              <a:t> friend function can be</a:t>
            </a:r>
            <a:r>
              <a:rPr lang="en-US" dirty="0"/>
              <a:t> </a:t>
            </a:r>
          </a:p>
          <a:p>
            <a:r>
              <a:rPr lang="en-US" dirty="0"/>
              <a:t>Standalone functions, </a:t>
            </a:r>
          </a:p>
          <a:p>
            <a:r>
              <a:rPr lang="en-US" dirty="0"/>
              <a:t>entire classes or</a:t>
            </a:r>
          </a:p>
          <a:p>
            <a:r>
              <a:rPr lang="en-US" dirty="0"/>
              <a:t>member functions of other classes may be declared to be friends of another class.</a:t>
            </a:r>
          </a:p>
        </p:txBody>
      </p:sp>
    </p:spTree>
    <p:extLst>
      <p:ext uri="{BB962C8B-B14F-4D97-AF65-F5344CB8AC3E}">
        <p14:creationId xmlns:p14="http://schemas.microsoft.com/office/powerpoint/2010/main" val="390474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Addition of members of two different classes using friend Function (Multiple friends)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B;</a:t>
            </a:r>
          </a:p>
          <a:p>
            <a:pPr marL="0" indent="0">
              <a:buNone/>
            </a:pPr>
            <a:r>
              <a:rPr lang="en-US" dirty="0"/>
              <a:t>class A {</a:t>
            </a:r>
          </a:p>
          <a:p>
            <a:pPr marL="0" indent="0">
              <a:buNone/>
            </a:pPr>
            <a:r>
              <a:rPr lang="en-US" dirty="0"/>
              <a:t>    private:</a:t>
            </a:r>
          </a:p>
          <a:p>
            <a:pPr marL="0" indent="0">
              <a:buNone/>
            </a:pPr>
            <a:r>
              <a:rPr lang="en-US" dirty="0"/>
              <a:t>      </a:t>
            </a:r>
            <a:r>
              <a:rPr lang="en-US" dirty="0" err="1"/>
              <a:t>int</a:t>
            </a:r>
            <a:r>
              <a:rPr lang="en-US" dirty="0"/>
              <a:t> </a:t>
            </a:r>
            <a:r>
              <a:rPr lang="en-US" dirty="0" err="1"/>
              <a:t>numA</a:t>
            </a:r>
            <a:r>
              <a:rPr lang="en-US" dirty="0"/>
              <a:t>;</a:t>
            </a:r>
          </a:p>
          <a:p>
            <a:pPr marL="0" indent="0">
              <a:buNone/>
            </a:pPr>
            <a:r>
              <a:rPr lang="en-US" dirty="0"/>
              <a:t>    public:</a:t>
            </a:r>
          </a:p>
          <a:p>
            <a:pPr marL="0" indent="0">
              <a:buNone/>
            </a:pPr>
            <a:r>
              <a:rPr lang="en-US" dirty="0"/>
              <a:t>      A(): </a:t>
            </a:r>
            <a:r>
              <a:rPr lang="en-US" dirty="0" err="1"/>
              <a:t>numA</a:t>
            </a:r>
            <a:r>
              <a:rPr lang="en-US" dirty="0"/>
              <a:t>(12) { }</a:t>
            </a:r>
          </a:p>
          <a:p>
            <a:pPr marL="0" indent="0">
              <a:buNone/>
            </a:pPr>
            <a:r>
              <a:rPr lang="en-US" dirty="0"/>
              <a:t>      friend </a:t>
            </a:r>
            <a:r>
              <a:rPr lang="en-US" dirty="0" err="1"/>
              <a:t>int</a:t>
            </a:r>
            <a:r>
              <a:rPr lang="en-US" dirty="0"/>
              <a:t> add(A, B);};</a:t>
            </a:r>
          </a:p>
        </p:txBody>
      </p:sp>
    </p:spTree>
    <p:extLst>
      <p:ext uri="{BB962C8B-B14F-4D97-AF65-F5344CB8AC3E}">
        <p14:creationId xmlns:p14="http://schemas.microsoft.com/office/powerpoint/2010/main" val="97547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sp>
        <p:nvSpPr>
          <p:cNvPr id="3" name="Content Placeholder 2"/>
          <p:cNvSpPr>
            <a:spLocks noGrp="1"/>
          </p:cNvSpPr>
          <p:nvPr>
            <p:ph idx="1"/>
          </p:nvPr>
        </p:nvSpPr>
        <p:spPr/>
        <p:txBody>
          <a:bodyPr/>
          <a:lstStyle/>
          <a:p>
            <a:pPr marL="0" indent="0">
              <a:buNone/>
            </a:pPr>
            <a:r>
              <a:rPr lang="en-US" dirty="0"/>
              <a:t>class B {</a:t>
            </a:r>
          </a:p>
          <a:p>
            <a:pPr marL="0" indent="0">
              <a:buNone/>
            </a:pPr>
            <a:r>
              <a:rPr lang="en-US" dirty="0"/>
              <a:t>    private:</a:t>
            </a:r>
          </a:p>
          <a:p>
            <a:pPr marL="0" indent="0">
              <a:buNone/>
            </a:pPr>
            <a:r>
              <a:rPr lang="en-US" dirty="0"/>
              <a:t>    	</a:t>
            </a:r>
            <a:r>
              <a:rPr lang="en-US" dirty="0" err="1"/>
              <a:t>int</a:t>
            </a:r>
            <a:r>
              <a:rPr lang="en-US" dirty="0"/>
              <a:t> </a:t>
            </a:r>
            <a:r>
              <a:rPr lang="en-US" dirty="0" err="1"/>
              <a:t>numB</a:t>
            </a:r>
            <a:r>
              <a:rPr lang="en-US" dirty="0"/>
              <a:t>;</a:t>
            </a:r>
          </a:p>
          <a:p>
            <a:pPr marL="0" indent="0">
              <a:buNone/>
            </a:pPr>
            <a:r>
              <a:rPr lang="en-US" dirty="0"/>
              <a:t>    public:</a:t>
            </a:r>
          </a:p>
          <a:p>
            <a:pPr marL="0" indent="0">
              <a:buNone/>
            </a:pPr>
            <a:r>
              <a:rPr lang="en-US" dirty="0"/>
              <a:t>       B(): </a:t>
            </a:r>
            <a:r>
              <a:rPr lang="en-US" dirty="0" err="1"/>
              <a:t>numB</a:t>
            </a:r>
            <a:r>
              <a:rPr lang="en-US" dirty="0"/>
              <a:t>(1) { }</a:t>
            </a:r>
          </a:p>
          <a:p>
            <a:pPr marL="0" indent="0">
              <a:buNone/>
            </a:pPr>
            <a:r>
              <a:rPr lang="en-US" dirty="0"/>
              <a:t>       friend </a:t>
            </a:r>
            <a:r>
              <a:rPr lang="en-US" dirty="0" err="1"/>
              <a:t>int</a:t>
            </a:r>
            <a:r>
              <a:rPr lang="en-US" dirty="0"/>
              <a:t> add(A , B);};</a:t>
            </a:r>
          </a:p>
          <a:p>
            <a:pPr marL="0" indent="0">
              <a:buNone/>
            </a:pPr>
            <a:r>
              <a:rPr lang="en-US" dirty="0" err="1"/>
              <a:t>int</a:t>
            </a:r>
            <a:r>
              <a:rPr lang="en-US" dirty="0"/>
              <a:t> add(A </a:t>
            </a:r>
            <a:r>
              <a:rPr lang="en-US" dirty="0" err="1"/>
              <a:t>objectA</a:t>
            </a:r>
            <a:r>
              <a:rPr lang="en-US" dirty="0"/>
              <a:t>, B </a:t>
            </a:r>
            <a:r>
              <a:rPr lang="en-US" dirty="0" err="1"/>
              <a:t>objectB</a:t>
            </a:r>
            <a:r>
              <a:rPr lang="en-US" dirty="0"/>
              <a:t>){</a:t>
            </a:r>
          </a:p>
          <a:p>
            <a:pPr marL="0" indent="0">
              <a:buNone/>
            </a:pPr>
            <a:r>
              <a:rPr lang="en-US" dirty="0"/>
              <a:t>   return (</a:t>
            </a:r>
            <a:r>
              <a:rPr lang="en-US" dirty="0" err="1"/>
              <a:t>objectA.numA</a:t>
            </a:r>
            <a:r>
              <a:rPr lang="en-US" dirty="0"/>
              <a:t> + </a:t>
            </a:r>
            <a:r>
              <a:rPr lang="en-US" dirty="0" err="1"/>
              <a:t>objectB.numB</a:t>
            </a:r>
            <a:r>
              <a:rPr lang="en-US" dirty="0"/>
              <a:t>);}</a:t>
            </a:r>
          </a:p>
          <a:p>
            <a:endParaRPr lang="en-US" dirty="0"/>
          </a:p>
        </p:txBody>
      </p:sp>
    </p:spTree>
    <p:extLst>
      <p:ext uri="{BB962C8B-B14F-4D97-AF65-F5344CB8AC3E}">
        <p14:creationId xmlns:p14="http://schemas.microsoft.com/office/powerpoint/2010/main" val="28913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main()</a:t>
            </a:r>
          </a:p>
          <a:p>
            <a:pPr marL="0" indent="0">
              <a:buNone/>
            </a:pPr>
            <a:r>
              <a:rPr lang="en-US" dirty="0"/>
              <a:t>{</a:t>
            </a:r>
          </a:p>
          <a:p>
            <a:pPr marL="0" indent="0">
              <a:buNone/>
            </a:pPr>
            <a:r>
              <a:rPr lang="en-US" dirty="0"/>
              <a:t>    A </a:t>
            </a:r>
            <a:r>
              <a:rPr lang="en-US" dirty="0" err="1"/>
              <a:t>objectA</a:t>
            </a:r>
            <a:r>
              <a:rPr lang="en-US" dirty="0"/>
              <a:t>;</a:t>
            </a:r>
          </a:p>
          <a:p>
            <a:pPr marL="0" indent="0">
              <a:buNone/>
            </a:pPr>
            <a:r>
              <a:rPr lang="en-US" dirty="0"/>
              <a:t>    B </a:t>
            </a:r>
            <a:r>
              <a:rPr lang="en-US" dirty="0" err="1"/>
              <a:t>objectB</a:t>
            </a:r>
            <a:r>
              <a:rPr lang="en-US" dirty="0"/>
              <a:t>;</a:t>
            </a:r>
          </a:p>
          <a:p>
            <a:pPr marL="0" indent="0">
              <a:buNone/>
            </a:pPr>
            <a:r>
              <a:rPr lang="en-US" dirty="0"/>
              <a:t>    </a:t>
            </a:r>
            <a:r>
              <a:rPr lang="en-US" dirty="0" err="1"/>
              <a:t>cout</a:t>
            </a:r>
            <a:r>
              <a:rPr lang="en-US" dirty="0"/>
              <a:t>&lt;&lt;"Sum: "&lt;&lt; add(</a:t>
            </a:r>
            <a:r>
              <a:rPr lang="en-US" dirty="0" err="1"/>
              <a:t>objectA</a:t>
            </a:r>
            <a:r>
              <a:rPr lang="en-US" dirty="0"/>
              <a:t>, </a:t>
            </a:r>
            <a:r>
              <a:rPr lang="en-US" dirty="0" err="1"/>
              <a:t>objectB</a:t>
            </a:r>
            <a:r>
              <a:rPr lang="en-US" dirty="0"/>
              <a: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53239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friends</a:t>
            </a:r>
            <a:endParaRPr lang="en-US" dirty="0"/>
          </a:p>
        </p:txBody>
      </p:sp>
      <p:pic>
        <p:nvPicPr>
          <p:cNvPr id="8" name="Content Placeholder 7">
            <a:extLst>
              <a:ext uri="{FF2B5EF4-FFF2-40B4-BE49-F238E27FC236}">
                <a16:creationId xmlns:a16="http://schemas.microsoft.com/office/drawing/2014/main" id="{8BC603F2-74C1-2079-39AD-2B86EC62BEB7}"/>
              </a:ext>
            </a:extLst>
          </p:cNvPr>
          <p:cNvPicPr>
            <a:picLocks noGrp="1" noChangeAspect="1"/>
          </p:cNvPicPr>
          <p:nvPr>
            <p:ph idx="1"/>
          </p:nvPr>
        </p:nvPicPr>
        <p:blipFill>
          <a:blip r:embed="rId2"/>
          <a:stretch>
            <a:fillRect/>
          </a:stretch>
        </p:blipFill>
        <p:spPr>
          <a:xfrm>
            <a:off x="3211580" y="2645663"/>
            <a:ext cx="5768840" cy="2728196"/>
          </a:xfrm>
        </p:spPr>
      </p:pic>
    </p:spTree>
    <p:extLst>
      <p:ext uri="{BB962C8B-B14F-4D97-AF65-F5344CB8AC3E}">
        <p14:creationId xmlns:p14="http://schemas.microsoft.com/office/powerpoint/2010/main" val="150704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A friend class can access private and protected members of other class in which it is declared as friend. It is sometimes useful to allow a particular class to access private members of other class.</a:t>
            </a:r>
          </a:p>
          <a:p>
            <a:pPr marL="0" indent="0">
              <a:buNone/>
            </a:pPr>
            <a:endParaRPr lang="en-US" dirty="0"/>
          </a:p>
          <a:p>
            <a:pPr marL="0" indent="0">
              <a:buNone/>
            </a:pPr>
            <a:r>
              <a:rPr lang="en-US" dirty="0"/>
              <a:t>To declare all member functions of class </a:t>
            </a:r>
            <a:r>
              <a:rPr lang="en-US" dirty="0" err="1"/>
              <a:t>ClassTwo</a:t>
            </a:r>
            <a:r>
              <a:rPr lang="en-US" dirty="0"/>
              <a:t> as friends of class </a:t>
            </a:r>
            <a:r>
              <a:rPr lang="en-US" dirty="0" err="1"/>
              <a:t>ClassOne</a:t>
            </a:r>
            <a:r>
              <a:rPr lang="en-US" dirty="0"/>
              <a:t>, place a declaration of the form</a:t>
            </a:r>
          </a:p>
          <a:p>
            <a:pPr marL="0" indent="0">
              <a:buNone/>
            </a:pPr>
            <a:r>
              <a:rPr lang="en-US" dirty="0"/>
              <a:t>                                friend class </a:t>
            </a:r>
            <a:r>
              <a:rPr lang="en-US" dirty="0" err="1"/>
              <a:t>ClassTwo</a:t>
            </a:r>
            <a:r>
              <a:rPr lang="en-US" dirty="0"/>
              <a:t>;</a:t>
            </a:r>
          </a:p>
          <a:p>
            <a:pPr marL="0" indent="0">
              <a:buNone/>
            </a:pPr>
            <a:r>
              <a:rPr lang="en-US" dirty="0"/>
              <a:t>in the definition of class </a:t>
            </a:r>
            <a:r>
              <a:rPr lang="en-US" dirty="0" err="1"/>
              <a:t>ClassOne</a:t>
            </a:r>
            <a:r>
              <a:rPr lang="en-US" dirty="0"/>
              <a:t>.</a:t>
            </a:r>
          </a:p>
        </p:txBody>
      </p:sp>
    </p:spTree>
    <p:extLst>
      <p:ext uri="{BB962C8B-B14F-4D97-AF65-F5344CB8AC3E}">
        <p14:creationId xmlns:p14="http://schemas.microsoft.com/office/powerpoint/2010/main" val="1116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Syntax</a:t>
            </a:r>
          </a:p>
        </p:txBody>
      </p:sp>
      <p:sp>
        <p:nvSpPr>
          <p:cNvPr id="3" name="Content Placeholder 2"/>
          <p:cNvSpPr>
            <a:spLocks noGrp="1"/>
          </p:cNvSpPr>
          <p:nvPr>
            <p:ph idx="1"/>
          </p:nvPr>
        </p:nvSpPr>
        <p:spPr/>
        <p:txBody>
          <a:bodyPr>
            <a:normAutofit fontScale="77500" lnSpcReduction="20000"/>
          </a:bodyPr>
          <a:lstStyle/>
          <a:p>
            <a:r>
              <a:rPr lang="en-US" dirty="0"/>
              <a:t>... .. ...</a:t>
            </a:r>
          </a:p>
          <a:p>
            <a:pPr marL="0" indent="0">
              <a:buNone/>
            </a:pPr>
            <a:r>
              <a:rPr lang="en-US" dirty="0"/>
              <a:t>class B;</a:t>
            </a:r>
          </a:p>
          <a:p>
            <a:pPr marL="0" indent="0">
              <a:buNone/>
            </a:pPr>
            <a:r>
              <a:rPr lang="en-US" dirty="0"/>
              <a:t>class A</a:t>
            </a:r>
          </a:p>
          <a:p>
            <a:pPr marL="0" indent="0">
              <a:buNone/>
            </a:pPr>
            <a:r>
              <a:rPr lang="en-US" dirty="0"/>
              <a:t>{</a:t>
            </a:r>
          </a:p>
          <a:p>
            <a:pPr marL="0" indent="0">
              <a:buNone/>
            </a:pPr>
            <a:r>
              <a:rPr lang="en-US" dirty="0"/>
              <a:t>   // class B is a friend class of class A</a:t>
            </a:r>
          </a:p>
          <a:p>
            <a:pPr marL="0" indent="0">
              <a:buNone/>
            </a:pPr>
            <a:r>
              <a:rPr lang="en-US" dirty="0"/>
              <a:t>   friend class B;</a:t>
            </a:r>
          </a:p>
          <a:p>
            <a:pPr marL="0" indent="0">
              <a:buNone/>
            </a:pPr>
            <a:r>
              <a:rPr lang="en-US" dirty="0"/>
              <a:t>   ... .. ...</a:t>
            </a:r>
          </a:p>
          <a:p>
            <a:pPr marL="0" indent="0">
              <a:buNone/>
            </a:pPr>
            <a:r>
              <a:rPr lang="en-US" dirty="0"/>
              <a:t>}</a:t>
            </a:r>
          </a:p>
          <a:p>
            <a:pPr marL="0" indent="0">
              <a:buNone/>
            </a:pPr>
            <a:r>
              <a:rPr lang="en-US" dirty="0"/>
              <a:t>class B</a:t>
            </a:r>
          </a:p>
          <a:p>
            <a:pPr marL="0" indent="0">
              <a:buNone/>
            </a:pPr>
            <a:r>
              <a:rPr lang="en-US" dirty="0"/>
              <a:t>{</a:t>
            </a:r>
          </a:p>
          <a:p>
            <a:pPr marL="0" indent="0">
              <a:buNone/>
            </a:pPr>
            <a:r>
              <a:rPr lang="en-US" dirty="0"/>
              <a:t>   ... .. ...</a:t>
            </a:r>
          </a:p>
          <a:p>
            <a:pPr marL="0" indent="0">
              <a:buNone/>
            </a:pPr>
            <a:r>
              <a:rPr lang="en-US" dirty="0"/>
              <a:t>}</a:t>
            </a:r>
          </a:p>
          <a:p>
            <a:endParaRPr lang="en-US" dirty="0"/>
          </a:p>
        </p:txBody>
      </p:sp>
    </p:spTree>
    <p:extLst>
      <p:ext uri="{BB962C8B-B14F-4D97-AF65-F5344CB8AC3E}">
        <p14:creationId xmlns:p14="http://schemas.microsoft.com/office/powerpoint/2010/main" val="61695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sp>
        <p:nvSpPr>
          <p:cNvPr id="4" name="Rectangle 1"/>
          <p:cNvSpPr>
            <a:spLocks noGrp="1" noChangeArrowheads="1"/>
          </p:cNvSpPr>
          <p:nvPr>
            <p:ph idx="1"/>
          </p:nvPr>
        </p:nvSpPr>
        <p:spPr bwMode="auto">
          <a:xfrm>
            <a:off x="838200" y="2093083"/>
            <a:ext cx="1105623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When a class is made a friend class, all the member functions of that class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becomes friend functions.</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program, all member functions of class B will be friend functions of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 A.</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Thus, any member function of class B can access the private and protected </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of class A.</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But, member functions of class A cannot access the data of class B.</a:t>
            </a:r>
          </a:p>
          <a:p>
            <a:pPr marL="0" marR="0" lvl="0" indent="0" algn="l" defTabSz="914400" rtl="0" eaLnBrk="0" fontAlgn="base" latinLnBrk="0" hangingPunct="0">
              <a:lnSpc>
                <a:spcPct val="100000"/>
              </a:lnSpc>
              <a:spcBef>
                <a:spcPct val="0"/>
              </a:spcBef>
              <a:spcAft>
                <a:spcPct val="0"/>
              </a:spcAft>
              <a:buClrTx/>
              <a:buSzTx/>
              <a:buFontTx/>
              <a:buNone/>
              <a:tabLst>
                <a:tab pos="5810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5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Friend Classes: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086678" y="1550504"/>
            <a:ext cx="8662159" cy="4942371"/>
          </a:xfrm>
          <a:prstGeom prst="rect">
            <a:avLst/>
          </a:prstGeom>
        </p:spPr>
      </p:pic>
    </p:spTree>
    <p:extLst>
      <p:ext uri="{BB962C8B-B14F-4D97-AF65-F5344CB8AC3E}">
        <p14:creationId xmlns:p14="http://schemas.microsoft.com/office/powerpoint/2010/main" val="2089530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sp>
        <p:nvSpPr>
          <p:cNvPr id="3" name="Content Placeholder 2"/>
          <p:cNvSpPr>
            <a:spLocks noGrp="1"/>
          </p:cNvSpPr>
          <p:nvPr>
            <p:ph idx="1"/>
          </p:nvPr>
        </p:nvSpPr>
        <p:spPr/>
        <p:txBody>
          <a:bodyPr>
            <a:normAutofit/>
          </a:bodyPr>
          <a:lstStyle/>
          <a:p>
            <a:endParaRPr lang="en-US" sz="3600" dirty="0"/>
          </a:p>
          <a:p>
            <a:pPr marL="0" indent="0">
              <a:buNone/>
            </a:pPr>
            <a:endParaRPr lang="en-US" sz="3600" dirty="0"/>
          </a:p>
          <a:p>
            <a:pPr marL="0" indent="0">
              <a:buNone/>
            </a:pPr>
            <a:r>
              <a:rPr lang="en-US" sz="3600" dirty="0"/>
              <a:t>Member functions of other classes may be declared to be friends of another class</a:t>
            </a:r>
          </a:p>
        </p:txBody>
      </p:sp>
    </p:spTree>
    <p:extLst>
      <p:ext uri="{BB962C8B-B14F-4D97-AF65-F5344CB8AC3E}">
        <p14:creationId xmlns:p14="http://schemas.microsoft.com/office/powerpoint/2010/main" val="84041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pPr marL="0" indent="0">
              <a:buNone/>
            </a:pPr>
            <a:r>
              <a:rPr lang="en-US" dirty="0"/>
              <a:t>class A {</a:t>
            </a:r>
          </a:p>
          <a:p>
            <a:pPr marL="0" indent="0">
              <a:buNone/>
            </a:pPr>
            <a:r>
              <a:rPr lang="en-US" dirty="0"/>
              <a:t>public:</a:t>
            </a:r>
          </a:p>
          <a:p>
            <a:pPr marL="0" indent="0">
              <a:buNone/>
            </a:pPr>
            <a:r>
              <a:rPr lang="en-US" dirty="0"/>
              <a:t>void </a:t>
            </a:r>
            <a:r>
              <a:rPr lang="en-US" dirty="0" err="1"/>
              <a:t>showB</a:t>
            </a:r>
            <a:r>
              <a:rPr lang="en-US" dirty="0"/>
              <a:t>(B);};</a:t>
            </a:r>
          </a:p>
          <a:p>
            <a:pPr marL="0" indent="0">
              <a:buNone/>
            </a:pPr>
            <a:r>
              <a:rPr lang="en-US" dirty="0"/>
              <a:t>class B {</a:t>
            </a:r>
          </a:p>
          <a:p>
            <a:pPr marL="0" indent="0">
              <a:buNone/>
            </a:pPr>
            <a:r>
              <a:rPr lang="en-US" dirty="0"/>
              <a:t>int b;</a:t>
            </a:r>
          </a:p>
          <a:p>
            <a:pPr marL="0" indent="0">
              <a:buNone/>
            </a:pPr>
            <a:r>
              <a:rPr lang="en-US" dirty="0"/>
              <a:t>public:</a:t>
            </a:r>
          </a:p>
          <a:p>
            <a:pPr marL="0" indent="0">
              <a:buNone/>
            </a:pPr>
            <a:r>
              <a:rPr lang="en-US" dirty="0"/>
              <a:t>B() { b = 0; }</a:t>
            </a:r>
          </a:p>
          <a:p>
            <a:pPr marL="0" indent="0">
              <a:buNone/>
            </a:pPr>
            <a:r>
              <a:rPr lang="en-US" dirty="0"/>
              <a:t>friend void A::showB(B x);}; // Friend function</a:t>
            </a:r>
          </a:p>
          <a:p>
            <a:pPr marL="0" indent="0">
              <a:buNone/>
            </a:pPr>
            <a:r>
              <a:rPr lang="en-US" dirty="0"/>
              <a:t>void A::showB(B x){</a:t>
            </a:r>
          </a:p>
          <a:p>
            <a:pPr marL="0" indent="0">
              <a:buNone/>
            </a:pPr>
            <a:r>
              <a:rPr lang="en-US" dirty="0" err="1"/>
              <a:t>cout</a:t>
            </a:r>
            <a:r>
              <a:rPr lang="en-US" dirty="0"/>
              <a:t> &lt;&lt; "B::b = " &lt;&lt; </a:t>
            </a:r>
            <a:r>
              <a:rPr lang="en-US" dirty="0" err="1"/>
              <a:t>x.b</a:t>
            </a:r>
            <a:r>
              <a:rPr lang="en-US" dirty="0"/>
              <a:t>;}</a:t>
            </a:r>
          </a:p>
        </p:txBody>
      </p:sp>
    </p:spTree>
    <p:extLst>
      <p:ext uri="{BB962C8B-B14F-4D97-AF65-F5344CB8AC3E}">
        <p14:creationId xmlns:p14="http://schemas.microsoft.com/office/powerpoint/2010/main" val="108882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5026-B17D-441F-B4C6-49A1D3C975F6}"/>
              </a:ext>
            </a:extLst>
          </p:cNvPr>
          <p:cNvSpPr>
            <a:spLocks noGrp="1"/>
          </p:cNvSpPr>
          <p:nvPr>
            <p:ph type="title"/>
          </p:nvPr>
        </p:nvSpPr>
        <p:spPr/>
        <p:txBody>
          <a:bodyPr>
            <a:normAutofit/>
          </a:bodyPr>
          <a:lstStyle/>
          <a:p>
            <a:pPr algn="ctr"/>
            <a:r>
              <a:rPr lang="en-US" b="1" dirty="0">
                <a:effectLst/>
                <a:latin typeface="Arial" panose="020B0604020202020204" pitchFamily="34" charset="0"/>
                <a:ea typeface="Calibri" panose="020F0502020204030204" pitchFamily="34" charset="0"/>
              </a:rPr>
              <a:t>Friend Functions</a:t>
            </a:r>
            <a:endParaRPr lang="en-US" sz="8800" dirty="0"/>
          </a:p>
        </p:txBody>
      </p:sp>
      <p:sp>
        <p:nvSpPr>
          <p:cNvPr id="3" name="Content Placeholder 2">
            <a:extLst>
              <a:ext uri="{FF2B5EF4-FFF2-40B4-BE49-F238E27FC236}">
                <a16:creationId xmlns:a16="http://schemas.microsoft.com/office/drawing/2014/main" id="{5F6790DD-2098-486E-B4AF-E33DF926501C}"/>
              </a:ext>
            </a:extLst>
          </p:cNvPr>
          <p:cNvSpPr>
            <a:spLocks noGrp="1"/>
          </p:cNvSpPr>
          <p:nvPr>
            <p:ph idx="1"/>
          </p:nvPr>
        </p:nvSpPr>
        <p:spPr/>
        <p:txBody>
          <a:bodyPr/>
          <a:lstStyle/>
          <a:p>
            <a:pPr marL="0" marR="0">
              <a:spcBef>
                <a:spcPts val="0"/>
              </a:spcBef>
              <a:spcAft>
                <a:spcPts val="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functions which are not member functions of the class yet they can access all private members of the class are called friend functions. </a:t>
            </a:r>
          </a:p>
          <a:p>
            <a:pPr marL="0" marR="0" indent="0">
              <a:spcBef>
                <a:spcPts val="0"/>
              </a:spcBef>
              <a:spcAft>
                <a:spcPts val="0"/>
              </a:spcAft>
              <a:buNone/>
            </a:pP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function is defined as a friend function then, the private and protected data of a class can be accessed using the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complier knows a given function is a friend function by the use of the keyword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friend</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166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DFF1-4B87-42EF-A178-19672297A524}"/>
              </a:ext>
            </a:extLst>
          </p:cNvPr>
          <p:cNvSpPr>
            <a:spLocks noGrp="1"/>
          </p:cNvSpPr>
          <p:nvPr>
            <p:ph type="title"/>
          </p:nvPr>
        </p:nvSpPr>
        <p:spPr/>
        <p:txBody>
          <a:bodyPr/>
          <a:lstStyle/>
          <a:p>
            <a:r>
              <a:rPr lang="en-US" b="1" dirty="0"/>
              <a:t>friend function of another class</a:t>
            </a:r>
            <a:r>
              <a:rPr lang="en-US" dirty="0"/>
              <a:t> </a:t>
            </a:r>
          </a:p>
        </p:txBody>
      </p:sp>
      <p:sp>
        <p:nvSpPr>
          <p:cNvPr id="3" name="Content Placeholder 2">
            <a:extLst>
              <a:ext uri="{FF2B5EF4-FFF2-40B4-BE49-F238E27FC236}">
                <a16:creationId xmlns:a16="http://schemas.microsoft.com/office/drawing/2014/main" id="{CF0AA94D-E86B-4C4E-B045-71603C656672}"/>
              </a:ext>
            </a:extLst>
          </p:cNvPr>
          <p:cNvSpPr>
            <a:spLocks noGrp="1"/>
          </p:cNvSpPr>
          <p:nvPr>
            <p:ph idx="1"/>
          </p:nvPr>
        </p:nvSpPr>
        <p:spPr/>
        <p:txBody>
          <a:bodyPr/>
          <a:lstStyle/>
          <a:p>
            <a:r>
              <a:rPr lang="en-US" dirty="0"/>
              <a:t>int main(){</a:t>
            </a:r>
          </a:p>
          <a:p>
            <a:r>
              <a:rPr lang="en-US" dirty="0"/>
              <a:t>	A </a:t>
            </a:r>
            <a:r>
              <a:rPr lang="en-US" dirty="0" err="1"/>
              <a:t>a</a:t>
            </a:r>
            <a:r>
              <a:rPr lang="en-US" dirty="0"/>
              <a:t>;</a:t>
            </a:r>
          </a:p>
          <a:p>
            <a:r>
              <a:rPr lang="en-US" dirty="0"/>
              <a:t>	B x;</a:t>
            </a:r>
          </a:p>
          <a:p>
            <a:r>
              <a:rPr lang="en-US" dirty="0"/>
              <a:t>	</a:t>
            </a:r>
            <a:r>
              <a:rPr lang="en-US" dirty="0" err="1"/>
              <a:t>a.showB</a:t>
            </a:r>
            <a:r>
              <a:rPr lang="en-US" dirty="0"/>
              <a:t>(x);</a:t>
            </a:r>
          </a:p>
          <a:p>
            <a:r>
              <a:rPr lang="en-US" dirty="0"/>
              <a:t>	return 0;}</a:t>
            </a:r>
          </a:p>
          <a:p>
            <a:endParaRPr lang="en-US" dirty="0"/>
          </a:p>
        </p:txBody>
      </p:sp>
    </p:spTree>
    <p:extLst>
      <p:ext uri="{BB962C8B-B14F-4D97-AF65-F5344CB8AC3E}">
        <p14:creationId xmlns:p14="http://schemas.microsoft.com/office/powerpoint/2010/main" val="8438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 of another class</a:t>
            </a:r>
            <a:r>
              <a:rPr lang="en-US" dirty="0"/>
              <a:t> </a:t>
            </a:r>
          </a:p>
        </p:txBody>
      </p:sp>
      <p:pic>
        <p:nvPicPr>
          <p:cNvPr id="4" name="Content Placeholder 3"/>
          <p:cNvPicPr>
            <a:picLocks noGrp="1" noChangeAspect="1"/>
          </p:cNvPicPr>
          <p:nvPr>
            <p:ph idx="1"/>
          </p:nvPr>
        </p:nvPicPr>
        <p:blipFill>
          <a:blip r:embed="rId2"/>
          <a:stretch>
            <a:fillRect/>
          </a:stretch>
        </p:blipFill>
        <p:spPr>
          <a:xfrm>
            <a:off x="2298357" y="3101181"/>
            <a:ext cx="6159843" cy="2731208"/>
          </a:xfrm>
          <a:prstGeom prst="rect">
            <a:avLst/>
          </a:prstGeom>
        </p:spPr>
      </p:pic>
    </p:spTree>
    <p:extLst>
      <p:ext uri="{BB962C8B-B14F-4D97-AF65-F5344CB8AC3E}">
        <p14:creationId xmlns:p14="http://schemas.microsoft.com/office/powerpoint/2010/main" val="280865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0624-3064-4633-9138-A32F95920EC2}"/>
              </a:ext>
            </a:extLst>
          </p:cNvPr>
          <p:cNvSpPr>
            <a:spLocks noGrp="1"/>
          </p:cNvSpPr>
          <p:nvPr>
            <p:ph type="title"/>
          </p:nvPr>
        </p:nvSpPr>
        <p:spPr/>
        <p:txBody>
          <a:bodyPr/>
          <a:lstStyle/>
          <a:p>
            <a:pPr algn="ctr"/>
            <a:r>
              <a:rPr lang="en-US" sz="4400" b="1" dirty="0">
                <a:solidFill>
                  <a:srgbClr val="000000"/>
                </a:solidFill>
                <a:effectLst/>
                <a:latin typeface="Calibri" panose="020F0502020204030204" pitchFamily="34" charset="0"/>
                <a:ea typeface="Calibri" panose="020F0502020204030204" pitchFamily="34" charset="0"/>
              </a:rPr>
              <a:t>Why they are needed? </a:t>
            </a:r>
            <a:endParaRPr lang="en-US" dirty="0"/>
          </a:p>
        </p:txBody>
      </p:sp>
      <p:sp>
        <p:nvSpPr>
          <p:cNvPr id="3" name="Content Placeholder 2">
            <a:extLst>
              <a:ext uri="{FF2B5EF4-FFF2-40B4-BE49-F238E27FC236}">
                <a16:creationId xmlns:a16="http://schemas.microsoft.com/office/drawing/2014/main" id="{9A68D29E-C766-4611-8895-8A29D0004BA4}"/>
              </a:ext>
            </a:extLst>
          </p:cNvPr>
          <p:cNvSpPr>
            <a:spLocks noGrp="1"/>
          </p:cNvSpPr>
          <p:nvPr>
            <p:ph idx="1"/>
          </p:nvPr>
        </p:nvSpPr>
        <p:spPr/>
        <p:txBody>
          <a:bodyPr/>
          <a:lstStyle/>
          <a:p>
            <a:r>
              <a:rPr lang="en-US" sz="3200" dirty="0">
                <a:solidFill>
                  <a:srgbClr val="000000"/>
                </a:solidFill>
                <a:effectLst/>
                <a:latin typeface="Arial" panose="020B0604020202020204" pitchFamily="34" charset="0"/>
                <a:ea typeface="Calibri" panose="020F0502020204030204" pitchFamily="34" charset="0"/>
              </a:rPr>
              <a:t>They are needed in situations where we have written code for some function in one class and it need to be used by other classes as well for example, suppose we wrote the code to compute a complex mathematical formula in one class but later it was required by other classes as well, in that case we will make that function friend of all other classes. </a:t>
            </a:r>
            <a:endParaRPr lang="en-US" sz="32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4915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A8F-B6E3-4B6D-BF69-F1F655ACEED5}"/>
              </a:ext>
            </a:extLst>
          </p:cNvPr>
          <p:cNvSpPr>
            <a:spLocks noGrp="1"/>
          </p:cNvSpPr>
          <p:nvPr>
            <p:ph type="title"/>
          </p:nvPr>
        </p:nvSpPr>
        <p:spPr>
          <a:xfrm>
            <a:off x="838200" y="241558"/>
            <a:ext cx="10515600" cy="1325563"/>
          </a:xfrm>
        </p:spPr>
        <p:txBody>
          <a:bodyPr/>
          <a:lstStyle/>
          <a:p>
            <a:r>
              <a:rPr lang="en-US" b="0" i="0" dirty="0">
                <a:solidFill>
                  <a:srgbClr val="171717"/>
                </a:solidFill>
                <a:effectLst/>
                <a:latin typeface="Times New Roman" panose="02020603050405020304" pitchFamily="18" charset="0"/>
                <a:cs typeface="Times New Roman" panose="02020603050405020304" pitchFamily="18" charset="0"/>
              </a:rPr>
              <a:t>Friendship is not </a:t>
            </a:r>
            <a:r>
              <a:rPr lang="en-US" b="1" i="0" dirty="0">
                <a:solidFill>
                  <a:srgbClr val="171717"/>
                </a:solidFill>
                <a:effectLst/>
                <a:latin typeface="Times New Roman" panose="02020603050405020304" pitchFamily="18" charset="0"/>
                <a:cs typeface="Times New Roman" panose="02020603050405020304" pitchFamily="18" charset="0"/>
              </a:rPr>
              <a:t>mutual/</a:t>
            </a:r>
            <a:r>
              <a:rPr lang="en-US" b="1" dirty="0"/>
              <a:t>symmetric</a:t>
            </a:r>
          </a:p>
        </p:txBody>
      </p:sp>
      <p:sp>
        <p:nvSpPr>
          <p:cNvPr id="4" name="Rectangle 1">
            <a:extLst>
              <a:ext uri="{FF2B5EF4-FFF2-40B4-BE49-F238E27FC236}">
                <a16:creationId xmlns:a16="http://schemas.microsoft.com/office/drawing/2014/main" id="{520C9593-68B1-4850-9D4A-82001A1833F3}"/>
              </a:ext>
            </a:extLst>
          </p:cNvPr>
          <p:cNvSpPr>
            <a:spLocks noGrp="1" noChangeArrowheads="1"/>
          </p:cNvSpPr>
          <p:nvPr>
            <p:ph idx="1"/>
          </p:nvPr>
        </p:nvSpPr>
        <p:spPr bwMode="auto">
          <a:xfrm>
            <a:off x="838200" y="1497702"/>
            <a:ext cx="11076296"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Friendship is granted, not taken—i.e.,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class B to be a friend of class A, class A must explicitly declare that class B is its friend.</a:t>
            </a:r>
          </a:p>
          <a:p>
            <a:pPr marL="0" indent="0">
              <a:buNone/>
            </a:pPr>
            <a:endParaRPr lang="en-US"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b="0" i="0" dirty="0">
                <a:solidFill>
                  <a:srgbClr val="171717"/>
                </a:solidFill>
                <a:effectLst/>
                <a:latin typeface="Times New Roman" panose="02020603050405020304" pitchFamily="18" charset="0"/>
                <a:cs typeface="Times New Roman" panose="02020603050405020304" pitchFamily="18" charset="0"/>
              </a:rPr>
              <a:t>Friendship is not mutual unless explicitly specified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In the above example, member functions of </a:t>
            </a:r>
            <a:r>
              <a:rPr kumimoji="0" lang="en-US" altLang="en-US" sz="2400" b="0" i="0" u="none" strike="noStrike" cap="none" normalizeH="0" baseline="0" dirty="0" err="1">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YourClass</a:t>
            </a:r>
            <a:r>
              <a:rPr kumimoji="0" lang="en-US" altLang="en-US" b="0" i="0" u="none" strike="noStrike" cap="none" normalizeH="0" baseline="0" dirty="0">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 cannot access the private members of </a:t>
            </a:r>
            <a:r>
              <a:rPr kumimoji="0" lang="en-US" altLang="en-US" sz="2400" b="0" i="0" u="none" strike="noStrike" cap="none" normalizeH="0" baseline="0" dirty="0" err="1">
                <a:ln>
                  <a:noFill/>
                </a:ln>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YourOtherClass</a:t>
            </a:r>
            <a:r>
              <a:rPr kumimoji="0" lang="en-US" altLang="en-US" sz="1800" b="0" i="0" u="none" strike="noStrike" cap="none" normalizeH="0" baseline="0" dirty="0">
                <a:ln>
                  <a:noFill/>
                </a:ln>
                <a:solidFill>
                  <a:srgbClr val="171717"/>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381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1EC-DA8C-4818-B845-150E7CE41346}"/>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Friendship is not transitive</a:t>
            </a:r>
            <a:endParaRPr lang="en-US" dirty="0"/>
          </a:p>
        </p:txBody>
      </p:sp>
      <p:sp>
        <p:nvSpPr>
          <p:cNvPr id="4" name="Rectangle 1">
            <a:extLst>
              <a:ext uri="{FF2B5EF4-FFF2-40B4-BE49-F238E27FC236}">
                <a16:creationId xmlns:a16="http://schemas.microsoft.com/office/drawing/2014/main" id="{A066A290-8BBA-4763-A452-E72E15B42862}"/>
              </a:ext>
            </a:extLst>
          </p:cNvPr>
          <p:cNvSpPr>
            <a:spLocks noGrp="1" noChangeArrowheads="1"/>
          </p:cNvSpPr>
          <p:nvPr>
            <p:ph idx="1"/>
          </p:nvPr>
        </p:nvSpPr>
        <p:spPr bwMode="auto">
          <a:xfrm>
            <a:off x="697395" y="1690688"/>
            <a:ext cx="1079720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171717"/>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class A is a friend of class B, and class B is a friend of class C, you cannot infer that class A is a friend of class C</a:t>
            </a:r>
            <a:endParaRPr lang="en-US" altLang="en-US" dirty="0">
              <a:solidFill>
                <a:srgbClr val="17171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Friendship is not transitive, so classes that are friends of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YourOtherClass</a:t>
            </a: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cannot access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YourClass's</a:t>
            </a:r>
            <a:r>
              <a:rPr kumimoji="0" lang="en-US" altLang="en-US"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private members.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9842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81E5-85BB-4F83-B18B-38AFE82E17B1}"/>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Friendship is not inherited</a:t>
            </a:r>
            <a:endParaRPr lang="en-US" dirty="0"/>
          </a:p>
        </p:txBody>
      </p:sp>
      <p:sp>
        <p:nvSpPr>
          <p:cNvPr id="3" name="Content Placeholder 2">
            <a:extLst>
              <a:ext uri="{FF2B5EF4-FFF2-40B4-BE49-F238E27FC236}">
                <a16:creationId xmlns:a16="http://schemas.microsoft.com/office/drawing/2014/main" id="{D7FD4BA3-8410-49F3-866E-8BFEBF18FEEB}"/>
              </a:ext>
            </a:extLst>
          </p:cNvPr>
          <p:cNvSpPr>
            <a:spLocks noGrp="1"/>
          </p:cNvSpPr>
          <p:nvPr>
            <p:ph idx="1"/>
          </p:nvPr>
        </p:nvSpPr>
        <p:spPr/>
        <p:txBody>
          <a:bodyPr/>
          <a:lstStyle/>
          <a:p>
            <a:r>
              <a:rPr lang="en-US" b="0" i="0" dirty="0">
                <a:solidFill>
                  <a:srgbClr val="40424E"/>
                </a:solidFill>
                <a:effectLst/>
                <a:latin typeface="urw-din"/>
              </a:rPr>
              <a:t>In C++, friendship is not inherited. If a base class has a friend function, then the function doesn’t become a friend of the derived class(</a:t>
            </a:r>
            <a:r>
              <a:rPr lang="en-US" b="0" i="0">
                <a:solidFill>
                  <a:srgbClr val="40424E"/>
                </a:solidFill>
                <a:effectLst/>
                <a:latin typeface="urw-din"/>
              </a:rPr>
              <a:t>es).</a:t>
            </a:r>
          </a:p>
          <a:p>
            <a:endParaRPr lang="en-US" dirty="0"/>
          </a:p>
        </p:txBody>
      </p:sp>
      <p:sp>
        <p:nvSpPr>
          <p:cNvPr id="4" name="Rectangle 1">
            <a:extLst>
              <a:ext uri="{FF2B5EF4-FFF2-40B4-BE49-F238E27FC236}">
                <a16:creationId xmlns:a16="http://schemas.microsoft.com/office/drawing/2014/main" id="{83ED19C0-BFEC-42CB-9B33-CFF13EDEA4EB}"/>
              </a:ext>
            </a:extLst>
          </p:cNvPr>
          <p:cNvSpPr>
            <a:spLocks noChangeArrowheads="1"/>
          </p:cNvSpPr>
          <p:nvPr/>
        </p:nvSpPr>
        <p:spPr bwMode="auto">
          <a:xfrm>
            <a:off x="994272" y="3312687"/>
            <a:ext cx="1051560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Friendship</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is not inherited, meaning that classes derived from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YourOtherClass</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cannot access </a:t>
            </a:r>
            <a:r>
              <a:rPr kumimoji="0" lang="en-US" altLang="en-US" b="1"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YourClass</a:t>
            </a:r>
            <a:r>
              <a:rPr kumimoji="0" lang="en-US" altLang="en-US" sz="2400" b="0"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private members.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16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D82F-DB89-4B39-AA06-FEA4B3B2F650}"/>
              </a:ext>
            </a:extLst>
          </p:cNvPr>
          <p:cNvSpPr>
            <a:spLocks noGrp="1"/>
          </p:cNvSpPr>
          <p:nvPr>
            <p:ph type="title"/>
          </p:nvPr>
        </p:nvSpPr>
        <p:spPr/>
        <p:txBody>
          <a:bodyPr/>
          <a:lstStyle/>
          <a:p>
            <a:r>
              <a:rPr lang="en-US" dirty="0"/>
              <a:t>Implications of friendship</a:t>
            </a:r>
          </a:p>
        </p:txBody>
      </p:sp>
      <p:pic>
        <p:nvPicPr>
          <p:cNvPr id="5" name="Content Placeholder 4">
            <a:extLst>
              <a:ext uri="{FF2B5EF4-FFF2-40B4-BE49-F238E27FC236}">
                <a16:creationId xmlns:a16="http://schemas.microsoft.com/office/drawing/2014/main" id="{8EC5D2F9-BA3B-48BE-907A-36F577C49F31}"/>
              </a:ext>
            </a:extLst>
          </p:cNvPr>
          <p:cNvPicPr>
            <a:picLocks noGrp="1" noChangeAspect="1"/>
          </p:cNvPicPr>
          <p:nvPr>
            <p:ph idx="1"/>
          </p:nvPr>
        </p:nvPicPr>
        <p:blipFill>
          <a:blip r:embed="rId2"/>
          <a:stretch>
            <a:fillRect/>
          </a:stretch>
        </p:blipFill>
        <p:spPr>
          <a:xfrm>
            <a:off x="1590262" y="2213113"/>
            <a:ext cx="8017564" cy="3829877"/>
          </a:xfrm>
        </p:spPr>
      </p:pic>
    </p:spTree>
    <p:extLst>
      <p:ext uri="{BB962C8B-B14F-4D97-AF65-F5344CB8AC3E}">
        <p14:creationId xmlns:p14="http://schemas.microsoft.com/office/powerpoint/2010/main" val="4132804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sp>
        <p:nvSpPr>
          <p:cNvPr id="3" name="Content Placeholder 2"/>
          <p:cNvSpPr>
            <a:spLocks noGrp="1"/>
          </p:cNvSpPr>
          <p:nvPr>
            <p:ph idx="1"/>
          </p:nvPr>
        </p:nvSpPr>
        <p:spPr/>
        <p:txBody>
          <a:bodyPr/>
          <a:lstStyle/>
          <a:p>
            <a:r>
              <a:rPr lang="en-US" dirty="0"/>
              <a:t>It’s possible to specify overloaded functions as friends of a class. </a:t>
            </a:r>
          </a:p>
          <a:p>
            <a:pPr marL="0" indent="0">
              <a:buNone/>
            </a:pPr>
            <a:endParaRPr lang="en-US" dirty="0"/>
          </a:p>
          <a:p>
            <a:r>
              <a:rPr lang="en-US" dirty="0"/>
              <a:t>Each function intended to be a friend must be explicitly declared in the class definition as a friend of the class.</a:t>
            </a:r>
          </a:p>
        </p:txBody>
      </p:sp>
    </p:spTree>
    <p:extLst>
      <p:ext uri="{BB962C8B-B14F-4D97-AF65-F5344CB8AC3E}">
        <p14:creationId xmlns:p14="http://schemas.microsoft.com/office/powerpoint/2010/main" val="2580756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Distance {</a:t>
            </a:r>
          </a:p>
          <a:p>
            <a:pPr marL="0" indent="0">
              <a:buNone/>
            </a:pPr>
            <a:r>
              <a:rPr lang="en-US" dirty="0"/>
              <a:t>        </a:t>
            </a:r>
            <a:r>
              <a:rPr lang="en-US" dirty="0" err="1"/>
              <a:t>int</a:t>
            </a:r>
            <a:r>
              <a:rPr lang="en-US" dirty="0"/>
              <a:t> meter;</a:t>
            </a:r>
          </a:p>
          <a:p>
            <a:pPr marL="0" indent="0">
              <a:buNone/>
            </a:pPr>
            <a:r>
              <a:rPr lang="en-US" dirty="0"/>
              <a:t>        friend </a:t>
            </a:r>
            <a:r>
              <a:rPr lang="en-US" dirty="0" err="1"/>
              <a:t>int</a:t>
            </a:r>
            <a:r>
              <a:rPr lang="en-US" dirty="0"/>
              <a:t> </a:t>
            </a:r>
            <a:r>
              <a:rPr lang="en-US" dirty="0" err="1"/>
              <a:t>addFive</a:t>
            </a:r>
            <a:r>
              <a:rPr lang="en-US" dirty="0"/>
              <a:t>(Distance);</a:t>
            </a:r>
          </a:p>
          <a:p>
            <a:pPr marL="0" indent="0">
              <a:buNone/>
            </a:pPr>
            <a:r>
              <a:rPr lang="en-US" dirty="0"/>
              <a:t>        friend </a:t>
            </a:r>
            <a:r>
              <a:rPr lang="en-US" dirty="0" err="1"/>
              <a:t>int</a:t>
            </a:r>
            <a:r>
              <a:rPr lang="en-US" dirty="0"/>
              <a:t> </a:t>
            </a:r>
            <a:r>
              <a:rPr lang="en-US" dirty="0" err="1"/>
              <a:t>addFive</a:t>
            </a:r>
            <a:r>
              <a:rPr lang="en-US" dirty="0"/>
              <a:t>(Distance , </a:t>
            </a:r>
            <a:r>
              <a:rPr lang="en-US" dirty="0" err="1"/>
              <a:t>int</a:t>
            </a:r>
            <a:r>
              <a:rPr lang="en-US" dirty="0"/>
              <a:t>);</a:t>
            </a:r>
          </a:p>
          <a:p>
            <a:pPr marL="0" indent="0">
              <a:buNone/>
            </a:pPr>
            <a:r>
              <a:rPr lang="en-US" dirty="0"/>
              <a:t>public:</a:t>
            </a:r>
          </a:p>
          <a:p>
            <a:pPr marL="0" indent="0">
              <a:buNone/>
            </a:pPr>
            <a:r>
              <a:rPr lang="en-US" dirty="0"/>
              <a:t>        Distance() : meter(0) {}};</a:t>
            </a:r>
          </a:p>
          <a:p>
            <a:pPr marL="0" indent="0">
              <a:buNone/>
            </a:pPr>
            <a:r>
              <a:rPr lang="en-US" dirty="0" err="1"/>
              <a:t>int</a:t>
            </a:r>
            <a:r>
              <a:rPr lang="en-US" dirty="0"/>
              <a:t> </a:t>
            </a:r>
            <a:r>
              <a:rPr lang="en-US" dirty="0" err="1"/>
              <a:t>addFive</a:t>
            </a:r>
            <a:r>
              <a:rPr lang="en-US" dirty="0"/>
              <a:t>(Distance d) {</a:t>
            </a:r>
          </a:p>
          <a:p>
            <a:pPr marL="0" indent="0">
              <a:buNone/>
            </a:pPr>
            <a:r>
              <a:rPr lang="en-US" dirty="0"/>
              <a:t>    </a:t>
            </a:r>
            <a:r>
              <a:rPr lang="en-US" dirty="0" err="1"/>
              <a:t>d.meter</a:t>
            </a:r>
            <a:r>
              <a:rPr lang="en-US" dirty="0"/>
              <a:t> += 5;</a:t>
            </a:r>
          </a:p>
          <a:p>
            <a:pPr marL="0" indent="0">
              <a:buNone/>
            </a:pPr>
            <a:r>
              <a:rPr lang="en-US" dirty="0"/>
              <a:t>    return </a:t>
            </a:r>
            <a:r>
              <a:rPr lang="en-US" dirty="0" err="1"/>
              <a:t>d.meter</a:t>
            </a:r>
            <a:r>
              <a:rPr lang="en-US" dirty="0"/>
              <a:t>;}</a:t>
            </a:r>
          </a:p>
          <a:p>
            <a:pPr marL="0" indent="0">
              <a:buNone/>
            </a:pPr>
            <a:r>
              <a:rPr lang="en-US" dirty="0" err="1"/>
              <a:t>int</a:t>
            </a:r>
            <a:r>
              <a:rPr lang="en-US" dirty="0"/>
              <a:t> </a:t>
            </a:r>
            <a:r>
              <a:rPr lang="en-US" dirty="0" err="1"/>
              <a:t>addFive</a:t>
            </a:r>
            <a:r>
              <a:rPr lang="en-US" dirty="0"/>
              <a:t>(Distance d , </a:t>
            </a:r>
            <a:r>
              <a:rPr lang="en-US" dirty="0" err="1"/>
              <a:t>int</a:t>
            </a:r>
            <a:r>
              <a:rPr lang="en-US" dirty="0"/>
              <a:t> </a:t>
            </a:r>
            <a:r>
              <a:rPr lang="en-US" dirty="0" err="1"/>
              <a:t>i</a:t>
            </a:r>
            <a:r>
              <a:rPr lang="en-US" dirty="0"/>
              <a:t>) {</a:t>
            </a:r>
          </a:p>
          <a:p>
            <a:pPr marL="0" indent="0">
              <a:buNone/>
            </a:pPr>
            <a:r>
              <a:rPr lang="en-US" dirty="0"/>
              <a:t>    </a:t>
            </a:r>
            <a:r>
              <a:rPr lang="en-US" dirty="0" err="1"/>
              <a:t>d.meter</a:t>
            </a:r>
            <a:r>
              <a:rPr lang="en-US" dirty="0"/>
              <a:t> += </a:t>
            </a:r>
            <a:r>
              <a:rPr lang="en-US" dirty="0" err="1"/>
              <a:t>i</a:t>
            </a:r>
            <a:r>
              <a:rPr lang="en-US" dirty="0"/>
              <a:t>;</a:t>
            </a:r>
          </a:p>
          <a:p>
            <a:pPr marL="0" indent="0">
              <a:buNone/>
            </a:pPr>
            <a:r>
              <a:rPr lang="en-US" dirty="0"/>
              <a:t>    return </a:t>
            </a:r>
            <a:r>
              <a:rPr lang="en-US" dirty="0" err="1"/>
              <a:t>d.meter</a:t>
            </a:r>
            <a:r>
              <a:rPr lang="en-US" dirty="0"/>
              <a:t>;}</a:t>
            </a:r>
          </a:p>
        </p:txBody>
      </p:sp>
    </p:spTree>
    <p:extLst>
      <p:ext uri="{BB962C8B-B14F-4D97-AF65-F5344CB8AC3E}">
        <p14:creationId xmlns:p14="http://schemas.microsoft.com/office/powerpoint/2010/main" val="1861121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4B79-A1C7-49C5-8500-40EF10981753}"/>
              </a:ext>
            </a:extLst>
          </p:cNvPr>
          <p:cNvSpPr>
            <a:spLocks noGrp="1"/>
          </p:cNvSpPr>
          <p:nvPr>
            <p:ph type="title"/>
          </p:nvPr>
        </p:nvSpPr>
        <p:spPr/>
        <p:txBody>
          <a:bodyPr/>
          <a:lstStyle/>
          <a:p>
            <a:r>
              <a:rPr lang="en-US" b="1" i="1" dirty="0"/>
              <a:t>Overloaded friend Functions</a:t>
            </a:r>
            <a:endParaRPr lang="en-US" dirty="0"/>
          </a:p>
        </p:txBody>
      </p:sp>
      <p:sp>
        <p:nvSpPr>
          <p:cNvPr id="3" name="Content Placeholder 2">
            <a:extLst>
              <a:ext uri="{FF2B5EF4-FFF2-40B4-BE49-F238E27FC236}">
                <a16:creationId xmlns:a16="http://schemas.microsoft.com/office/drawing/2014/main" id="{EF697AEC-CBF1-4055-A7EF-C0F16F664435}"/>
              </a:ext>
            </a:extLst>
          </p:cNvPr>
          <p:cNvSpPr>
            <a:spLocks noGrp="1"/>
          </p:cNvSpPr>
          <p:nvPr>
            <p:ph idx="1"/>
          </p:nvPr>
        </p:nvSpPr>
        <p:spPr/>
        <p:txBody>
          <a:bodyPr/>
          <a:lstStyle/>
          <a:p>
            <a:r>
              <a:rPr lang="en-US" dirty="0"/>
              <a:t>int main() {</a:t>
            </a:r>
          </a:p>
          <a:p>
            <a:r>
              <a:rPr lang="en-US" dirty="0"/>
              <a:t>    Distance D;</a:t>
            </a:r>
          </a:p>
          <a:p>
            <a:r>
              <a:rPr lang="en-US" dirty="0"/>
              <a:t>    </a:t>
            </a:r>
            <a:r>
              <a:rPr lang="en-US" dirty="0" err="1"/>
              <a:t>cout</a:t>
            </a:r>
            <a:r>
              <a:rPr lang="en-US" dirty="0"/>
              <a:t> &lt;&lt; "Distance: " &lt;&lt; </a:t>
            </a:r>
            <a:r>
              <a:rPr lang="en-US" dirty="0" err="1"/>
              <a:t>addFive</a:t>
            </a:r>
            <a:r>
              <a:rPr lang="en-US" dirty="0"/>
              <a:t>(D) &lt;&lt;</a:t>
            </a:r>
            <a:r>
              <a:rPr lang="en-US" dirty="0" err="1"/>
              <a:t>endl</a:t>
            </a:r>
            <a:r>
              <a:rPr lang="en-US" dirty="0"/>
              <a:t>;;</a:t>
            </a:r>
          </a:p>
          <a:p>
            <a:r>
              <a:rPr lang="en-US" dirty="0"/>
              <a:t>    </a:t>
            </a:r>
            <a:r>
              <a:rPr lang="en-US" dirty="0" err="1"/>
              <a:t>cout</a:t>
            </a:r>
            <a:r>
              <a:rPr lang="en-US" dirty="0"/>
              <a:t> &lt;&lt; "Distance overloaded: " &lt;&lt; </a:t>
            </a:r>
            <a:r>
              <a:rPr lang="en-US" dirty="0" err="1"/>
              <a:t>addFive</a:t>
            </a:r>
            <a:r>
              <a:rPr lang="en-US" dirty="0"/>
              <a:t>(D,6);</a:t>
            </a:r>
          </a:p>
          <a:p>
            <a:r>
              <a:rPr lang="en-US" dirty="0"/>
              <a:t>    return 0;}</a:t>
            </a:r>
          </a:p>
          <a:p>
            <a:endParaRPr lang="en-US" dirty="0"/>
          </a:p>
        </p:txBody>
      </p:sp>
    </p:spTree>
    <p:extLst>
      <p:ext uri="{BB962C8B-B14F-4D97-AF65-F5344CB8AC3E}">
        <p14:creationId xmlns:p14="http://schemas.microsoft.com/office/powerpoint/2010/main" val="378731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498B-823D-943A-86CF-2089AE3188C5}"/>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CD25299-B414-3ED8-D57B-1328A3135A60}"/>
              </a:ext>
            </a:extLst>
          </p:cNvPr>
          <p:cNvSpPr>
            <a:spLocks noGrp="1"/>
          </p:cNvSpPr>
          <p:nvPr>
            <p:ph idx="1"/>
          </p:nvPr>
        </p:nvSpPr>
        <p:spPr/>
        <p:txBody>
          <a:bodyPr>
            <a:normAutofit fontScale="62500" lnSpcReduction="20000"/>
          </a:bodyPr>
          <a:lstStyle/>
          <a:p>
            <a:pPr marL="0" indent="0">
              <a:buNone/>
            </a:pPr>
            <a:r>
              <a:rPr lang="en-US" dirty="0"/>
              <a:t>Create a function </a:t>
            </a:r>
            <a:r>
              <a:rPr lang="en-US" dirty="0" err="1"/>
              <a:t>AssignCourse</a:t>
            </a:r>
            <a:r>
              <a:rPr lang="en-US" dirty="0"/>
              <a:t> that takes all courses and</a:t>
            </a:r>
          </a:p>
          <a:p>
            <a:pPr marL="0" indent="0">
              <a:buNone/>
            </a:pPr>
            <a:r>
              <a:rPr lang="en-US" dirty="0"/>
              <a:t>assigns one course per call to the current faculty object based on the following criteria:</a:t>
            </a:r>
          </a:p>
          <a:p>
            <a:pPr marL="0" indent="0">
              <a:buNone/>
            </a:pPr>
            <a:r>
              <a:rPr lang="en-US" dirty="0"/>
              <a:t>a. If the calling object is from “Computer Science” department, then assign the available</a:t>
            </a:r>
          </a:p>
          <a:p>
            <a:pPr marL="0" indent="0">
              <a:buNone/>
            </a:pPr>
            <a:r>
              <a:rPr lang="en-US" dirty="0"/>
              <a:t>course with course code starting with “C”.</a:t>
            </a:r>
          </a:p>
          <a:p>
            <a:pPr marL="0" indent="0">
              <a:buNone/>
            </a:pPr>
            <a:r>
              <a:rPr lang="en-US" dirty="0"/>
              <a:t>b. If the calling object is from “Management Science” department, then assign the</a:t>
            </a:r>
          </a:p>
          <a:p>
            <a:pPr marL="0" indent="0">
              <a:buNone/>
            </a:pPr>
            <a:r>
              <a:rPr lang="en-US" dirty="0"/>
              <a:t>available course with course code starting with “M”.</a:t>
            </a:r>
          </a:p>
          <a:p>
            <a:pPr marL="0" indent="0">
              <a:buNone/>
            </a:pPr>
            <a:r>
              <a:rPr lang="en-US" dirty="0"/>
              <a:t>c. If the calling object is from “Electrical Engineering” department, then assign the</a:t>
            </a:r>
          </a:p>
          <a:p>
            <a:pPr marL="0" indent="0">
              <a:buNone/>
            </a:pPr>
            <a:r>
              <a:rPr lang="en-US" dirty="0"/>
              <a:t>available course with course code starting with “E”.</a:t>
            </a:r>
          </a:p>
          <a:p>
            <a:pPr marL="0" indent="0">
              <a:buNone/>
            </a:pPr>
            <a:r>
              <a:rPr lang="en-US" dirty="0"/>
              <a:t>d. While assigning courses to the faculty, do invoke a warning message if the total</a:t>
            </a:r>
          </a:p>
          <a:p>
            <a:pPr marL="0" indent="0">
              <a:buNone/>
            </a:pPr>
            <a:r>
              <a:rPr lang="en-US" dirty="0"/>
              <a:t>assigned credit hours exceed maximum 12 credit hours.</a:t>
            </a:r>
          </a:p>
          <a:p>
            <a:pPr marL="0" indent="0">
              <a:buNone/>
            </a:pPr>
            <a:r>
              <a:rPr lang="en-US" dirty="0"/>
              <a:t>Also create the Salary function calculates and prints the salary on the following criteria: If the</a:t>
            </a:r>
          </a:p>
          <a:p>
            <a:pPr marL="0" indent="0">
              <a:buNone/>
            </a:pPr>
            <a:r>
              <a:rPr lang="en-US" dirty="0"/>
              <a:t>faculty’s working hours are equal to 36 display the current salary. If the faculty’s working hours</a:t>
            </a:r>
          </a:p>
          <a:p>
            <a:pPr marL="0" indent="0">
              <a:buNone/>
            </a:pPr>
            <a:r>
              <a:rPr lang="en-US" dirty="0"/>
              <a:t>are more than 36 then add 1000 Rs for each extra hour and display the updated salary.</a:t>
            </a:r>
          </a:p>
        </p:txBody>
      </p:sp>
    </p:spTree>
    <p:extLst>
      <p:ext uri="{BB962C8B-B14F-4D97-AF65-F5344CB8AC3E}">
        <p14:creationId xmlns:p14="http://schemas.microsoft.com/office/powerpoint/2010/main" val="4255318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Overloaded friend Functions</a:t>
            </a:r>
            <a:endParaRPr lang="en-US" dirty="0"/>
          </a:p>
        </p:txBody>
      </p:sp>
      <p:pic>
        <p:nvPicPr>
          <p:cNvPr id="4" name="Content Placeholder 3"/>
          <p:cNvPicPr>
            <a:picLocks noGrp="1" noChangeAspect="1"/>
          </p:cNvPicPr>
          <p:nvPr>
            <p:ph idx="1"/>
          </p:nvPr>
        </p:nvPicPr>
        <p:blipFill>
          <a:blip r:embed="rId2"/>
          <a:stretch>
            <a:fillRect/>
          </a:stretch>
        </p:blipFill>
        <p:spPr>
          <a:xfrm>
            <a:off x="2561968" y="1690688"/>
            <a:ext cx="6499654" cy="3515626"/>
          </a:xfrm>
          <a:prstGeom prst="rect">
            <a:avLst/>
          </a:prstGeom>
        </p:spPr>
      </p:pic>
    </p:spTree>
    <p:extLst>
      <p:ext uri="{BB962C8B-B14F-4D97-AF65-F5344CB8AC3E}">
        <p14:creationId xmlns:p14="http://schemas.microsoft.com/office/powerpoint/2010/main" val="1187415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Operator Functions as Class Members vs. Global</a:t>
            </a:r>
            <a:br>
              <a:rPr lang="en-US" b="1" dirty="0"/>
            </a:br>
            <a:r>
              <a:rPr lang="en-US" b="1" dirty="0"/>
              <a:t>Functions</a:t>
            </a:r>
            <a:endParaRPr lang="en-US" dirty="0"/>
          </a:p>
        </p:txBody>
      </p:sp>
      <p:sp>
        <p:nvSpPr>
          <p:cNvPr id="3" name="Content Placeholder 2"/>
          <p:cNvSpPr>
            <a:spLocks noGrp="1"/>
          </p:cNvSpPr>
          <p:nvPr>
            <p:ph idx="1"/>
          </p:nvPr>
        </p:nvSpPr>
        <p:spPr/>
        <p:txBody>
          <a:bodyPr/>
          <a:lstStyle/>
          <a:p>
            <a:r>
              <a:rPr lang="en-US" dirty="0"/>
              <a:t>Operator functions can be member functions(already discussed) </a:t>
            </a:r>
          </a:p>
          <a:p>
            <a:r>
              <a:rPr lang="en-US" dirty="0"/>
              <a:t>or global functions (non-member function)</a:t>
            </a:r>
          </a:p>
          <a:p>
            <a:pPr marL="0" indent="0">
              <a:buNone/>
            </a:pPr>
            <a:endParaRPr lang="en-US" dirty="0"/>
          </a:p>
          <a:p>
            <a:r>
              <a:rPr lang="en-US" dirty="0"/>
              <a:t>global functions are often made friends for performance reasons. </a:t>
            </a:r>
          </a:p>
          <a:p>
            <a:pPr algn="ctr"/>
            <a:r>
              <a:rPr lang="en-US" dirty="0"/>
              <a:t>performance reasons?</a:t>
            </a:r>
          </a:p>
        </p:txBody>
      </p:sp>
    </p:spTree>
    <p:extLst>
      <p:ext uri="{BB962C8B-B14F-4D97-AF65-F5344CB8AC3E}">
        <p14:creationId xmlns:p14="http://schemas.microsoft.com/office/powerpoint/2010/main" val="18566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performance reasons</a:t>
            </a:r>
          </a:p>
        </p:txBody>
      </p:sp>
      <p:sp>
        <p:nvSpPr>
          <p:cNvPr id="3" name="Content Placeholder 2"/>
          <p:cNvSpPr>
            <a:spLocks noGrp="1"/>
          </p:cNvSpPr>
          <p:nvPr>
            <p:ph idx="1"/>
          </p:nvPr>
        </p:nvSpPr>
        <p:spPr/>
        <p:txBody>
          <a:bodyPr/>
          <a:lstStyle/>
          <a:p>
            <a:r>
              <a:rPr lang="en-US" i="1" dirty="0"/>
              <a:t>It’s possible to overload an operator as a global, non-friend function, but such a function requiring access to a class’s private or protected data would need to use </a:t>
            </a:r>
            <a:r>
              <a:rPr lang="en-US" dirty="0"/>
              <a:t>set </a:t>
            </a:r>
            <a:r>
              <a:rPr lang="en-US" i="1" dirty="0"/>
              <a:t>or </a:t>
            </a:r>
            <a:r>
              <a:rPr lang="en-US" dirty="0"/>
              <a:t>get </a:t>
            </a:r>
            <a:r>
              <a:rPr lang="en-US" i="1" dirty="0"/>
              <a:t>functions provided in that class’s public interface. The overhead of calling these functions could cause poor performance, so these functions can be </a:t>
            </a:r>
            <a:r>
              <a:rPr lang="en-US" i="1" dirty="0" err="1"/>
              <a:t>inlined</a:t>
            </a:r>
            <a:r>
              <a:rPr lang="en-US" i="1" dirty="0"/>
              <a:t> to improve performance.</a:t>
            </a:r>
            <a:endParaRPr lang="en-US" dirty="0"/>
          </a:p>
        </p:txBody>
      </p:sp>
    </p:spTree>
    <p:extLst>
      <p:ext uri="{BB962C8B-B14F-4D97-AF65-F5344CB8AC3E}">
        <p14:creationId xmlns:p14="http://schemas.microsoft.com/office/powerpoint/2010/main" val="393607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latin typeface="Arial" panose="020B0604020202020204" pitchFamily="34" charset="0"/>
                <a:ea typeface="Times New Roman" panose="02020603050405020304" pitchFamily="18" charset="0"/>
              </a:rPr>
              <a:t>some criteria/rules to define the operator function:</a:t>
            </a:r>
            <a:endParaRPr lang="en-US" sz="6600" b="1" dirty="0"/>
          </a:p>
        </p:txBody>
      </p:sp>
      <p:sp>
        <p:nvSpPr>
          <p:cNvPr id="3" name="Content Placeholder 2"/>
          <p:cNvSpPr>
            <a:spLocks noGrp="1"/>
          </p:cNvSpPr>
          <p:nvPr>
            <p:ph idx="1"/>
          </p:nvPr>
        </p:nvSpPr>
        <p:spPr/>
        <p:txBody>
          <a:bodyPr/>
          <a:lstStyle/>
          <a:p>
            <a:r>
              <a:rPr lang="en-US" dirty="0"/>
              <a:t>Operator overloading function can be applied on a member function if the left operand is an object of that class, but if the Left operand is different, then the Operator overloading function must be defined as a non-member function.</a:t>
            </a:r>
          </a:p>
          <a:p>
            <a:endParaRPr lang="en-US" dirty="0"/>
          </a:p>
        </p:txBody>
      </p:sp>
    </p:spTree>
    <p:extLst>
      <p:ext uri="{BB962C8B-B14F-4D97-AF65-F5344CB8AC3E}">
        <p14:creationId xmlns:p14="http://schemas.microsoft.com/office/powerpoint/2010/main" val="378020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rPr>
              <a:t>some criteria/rules to define the operator function:</a:t>
            </a:r>
            <a:endParaRPr lang="en-US" dirty="0"/>
          </a:p>
        </p:txBody>
      </p:sp>
      <p:sp>
        <p:nvSpPr>
          <p:cNvPr id="3" name="Content Placeholder 2"/>
          <p:cNvSpPr>
            <a:spLocks noGrp="1"/>
          </p:cNvSpPr>
          <p:nvPr>
            <p:ph idx="1"/>
          </p:nvPr>
        </p:nvSpPr>
        <p:spPr/>
        <p:txBody>
          <a:bodyPr/>
          <a:lstStyle/>
          <a:p>
            <a:r>
              <a:rPr lang="en-US" dirty="0"/>
              <a:t>Member functions use this pointer implicitly to obtain one of their class object arguments (the left operand for binary operators).</a:t>
            </a:r>
          </a:p>
          <a:p>
            <a:r>
              <a:rPr lang="en-US" dirty="0"/>
              <a:t>Arguments for both operands of a binary operator must be explicitly listed in a global function call</a:t>
            </a:r>
          </a:p>
        </p:txBody>
      </p:sp>
    </p:spTree>
    <p:extLst>
      <p:ext uri="{BB962C8B-B14F-4D97-AF65-F5344CB8AC3E}">
        <p14:creationId xmlns:p14="http://schemas.microsoft.com/office/powerpoint/2010/main" val="2886117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rPr>
              <a:t>some criteria/rules to define the operator function:</a:t>
            </a:r>
            <a:endParaRPr lang="en-US" dirty="0"/>
          </a:p>
        </p:txBody>
      </p:sp>
      <p:sp>
        <p:nvSpPr>
          <p:cNvPr id="3" name="Content Placeholder 2"/>
          <p:cNvSpPr>
            <a:spLocks noGrp="1"/>
          </p:cNvSpPr>
          <p:nvPr>
            <p:ph idx="1"/>
          </p:nvPr>
        </p:nvSpPr>
        <p:spPr/>
        <p:txBody>
          <a:bodyPr/>
          <a:lstStyle/>
          <a:p>
            <a:pPr lvl="0" fontAlgn="base"/>
            <a:r>
              <a:rPr lang="en-US" dirty="0"/>
              <a:t>In case of a non-static function, the binary operator should have only one argument and unary should not have an argument.</a:t>
            </a:r>
          </a:p>
          <a:p>
            <a:pPr marL="0" lvl="0" indent="0" fontAlgn="base">
              <a:buNone/>
            </a:pPr>
            <a:endParaRPr lang="en-US" dirty="0"/>
          </a:p>
          <a:p>
            <a:pPr lvl="0" fontAlgn="base"/>
            <a:r>
              <a:rPr lang="en-US" dirty="0"/>
              <a:t>In the case of a friend function, the binary operator should have only two argument and unary should have only one argument.</a:t>
            </a:r>
          </a:p>
          <a:p>
            <a:endParaRPr lang="en-US" dirty="0"/>
          </a:p>
        </p:txBody>
      </p:sp>
    </p:spTree>
    <p:extLst>
      <p:ext uri="{BB962C8B-B14F-4D97-AF65-F5344CB8AC3E}">
        <p14:creationId xmlns:p14="http://schemas.microsoft.com/office/powerpoint/2010/main" val="1654996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DAB0-C069-4B6D-9B5F-BD6BCBFBDB5B}"/>
              </a:ext>
            </a:extLst>
          </p:cNvPr>
          <p:cNvSpPr>
            <a:spLocks noGrp="1"/>
          </p:cNvSpPr>
          <p:nvPr>
            <p:ph type="title"/>
          </p:nvPr>
        </p:nvSpPr>
        <p:spPr/>
        <p:txBody>
          <a:bodyPr>
            <a:normAutofit/>
          </a:bodyPr>
          <a:lstStyle/>
          <a:p>
            <a:pPr algn="ctr"/>
            <a:r>
              <a:rPr lang="en-US" sz="2800" b="1" dirty="0">
                <a:solidFill>
                  <a:srgbClr val="000000"/>
                </a:solidFill>
                <a:effectLst/>
                <a:latin typeface="Open Sans" panose="020B0606030504020204" pitchFamily="34" charset="0"/>
                <a:ea typeface="Times New Roman" panose="02020603050405020304" pitchFamily="18" charset="0"/>
              </a:rPr>
              <a:t>Operator Overloading using a Friend function</a:t>
            </a:r>
            <a:endParaRPr lang="en-US" sz="6000" dirty="0"/>
          </a:p>
        </p:txBody>
      </p:sp>
      <p:sp>
        <p:nvSpPr>
          <p:cNvPr id="3" name="Content Placeholder 2">
            <a:extLst>
              <a:ext uri="{FF2B5EF4-FFF2-40B4-BE49-F238E27FC236}">
                <a16:creationId xmlns:a16="http://schemas.microsoft.com/office/drawing/2014/main" id="{7630F979-C174-47C2-93E4-E279C2A34C51}"/>
              </a:ext>
            </a:extLst>
          </p:cNvPr>
          <p:cNvSpPr>
            <a:spLocks noGrp="1"/>
          </p:cNvSpPr>
          <p:nvPr>
            <p:ph idx="1"/>
          </p:nvPr>
        </p:nvSpPr>
        <p:spPr/>
        <p:txBody>
          <a:bodyPr>
            <a:normAutofit/>
          </a:bodyPr>
          <a:lstStyle/>
          <a:p>
            <a:pPr algn="just"/>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approach, the operator overloading function must precede with friend keyword, and declare a function class scope. Keeping in mind, friend operator function takes two parameters in a binary operator, varies one parameter in a unary operator. All the working and implementation would same as binary operator function except this function will be implemented outside of the class scope.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09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7CD0-FBD8-4E40-B1F4-FE7BE89CFD87}"/>
              </a:ext>
            </a:extLst>
          </p:cNvPr>
          <p:cNvSpPr>
            <a:spLocks noGrp="1"/>
          </p:cNvSpPr>
          <p:nvPr>
            <p:ph type="title"/>
          </p:nvPr>
        </p:nvSpPr>
        <p:spPr/>
        <p:txBody>
          <a:bodyPr/>
          <a:lstStyle/>
          <a:p>
            <a:pPr algn="ctr"/>
            <a:r>
              <a:rPr lang="en-US" sz="4400" b="1" dirty="0">
                <a:solidFill>
                  <a:srgbClr val="000000"/>
                </a:solidFill>
                <a:effectLst/>
                <a:latin typeface="Open Sans" panose="020B0606030504020204" pitchFamily="34" charset="0"/>
                <a:ea typeface="Times New Roman" panose="02020603050405020304" pitchFamily="18" charset="0"/>
              </a:rPr>
              <a:t>Operator Overloading using a Friend function</a:t>
            </a:r>
            <a:endParaRPr lang="en-US" dirty="0"/>
          </a:p>
        </p:txBody>
      </p:sp>
      <p:sp>
        <p:nvSpPr>
          <p:cNvPr id="3" name="Content Placeholder 2">
            <a:extLst>
              <a:ext uri="{FF2B5EF4-FFF2-40B4-BE49-F238E27FC236}">
                <a16:creationId xmlns:a16="http://schemas.microsoft.com/office/drawing/2014/main" id="{6948D482-069E-4CCC-B61F-A4ACFACBBAF8}"/>
              </a:ext>
            </a:extLst>
          </p:cNvPr>
          <p:cNvSpPr>
            <a:spLocks noGrp="1"/>
          </p:cNvSpPr>
          <p:nvPr>
            <p:ph idx="1"/>
          </p:nvPr>
        </p:nvSpPr>
        <p:spPr/>
        <p:txBody>
          <a:bodyPr>
            <a:norm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case of a non-static function, the binary operator should have only one argument and unary should not have an argument.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 a friend function, the binary operator should have only two argument and unary should have only one argument.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068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8C37-6E6F-4503-9FCC-B5995D4AC83E}"/>
              </a:ext>
            </a:extLst>
          </p:cNvPr>
          <p:cNvSpPr>
            <a:spLocks noGrp="1"/>
          </p:cNvSpPr>
          <p:nvPr>
            <p:ph type="title"/>
          </p:nvPr>
        </p:nvSpPr>
        <p:spPr/>
        <p:txBody>
          <a:bodyPr/>
          <a:lstStyle/>
          <a:p>
            <a:r>
              <a:rPr lang="en-US" b="1" dirty="0"/>
              <a:t>Syntax for binary operator overloading using friend function</a:t>
            </a:r>
          </a:p>
        </p:txBody>
      </p:sp>
      <p:sp>
        <p:nvSpPr>
          <p:cNvPr id="3" name="Content Placeholder 2">
            <a:extLst>
              <a:ext uri="{FF2B5EF4-FFF2-40B4-BE49-F238E27FC236}">
                <a16:creationId xmlns:a16="http://schemas.microsoft.com/office/drawing/2014/main" id="{3642F7C0-60EA-43D3-ABE1-BA9BC2111E13}"/>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friend return-type operator operator-symbol (Variable 1, Varibale2)</a:t>
            </a:r>
            <a:br>
              <a:rPr lang="en-US" dirty="0"/>
            </a:br>
            <a:r>
              <a:rPr lang="en-US" b="0" i="0" dirty="0">
                <a:solidFill>
                  <a:srgbClr val="000000"/>
                </a:solidFill>
                <a:effectLst/>
                <a:latin typeface="Verdana" panose="020B0604030504040204" pitchFamily="34" charset="0"/>
              </a:rPr>
              <a:t>{</a:t>
            </a:r>
            <a:br>
              <a:rPr lang="en-US" dirty="0"/>
            </a:br>
            <a:r>
              <a:rPr lang="en-US" b="0" i="0" dirty="0">
                <a:solidFill>
                  <a:srgbClr val="000000"/>
                </a:solidFill>
                <a:effectLst/>
                <a:latin typeface="Verdana" panose="020B0604030504040204" pitchFamily="34" charset="0"/>
              </a:rPr>
              <a:t>     //Statements;</a:t>
            </a:r>
            <a:br>
              <a:rPr lang="en-US" dirty="0"/>
            </a:br>
            <a:r>
              <a:rPr lang="en-US" b="0" i="0" dirty="0">
                <a:solidFill>
                  <a:srgbClr val="000000"/>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70902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54A8-22D5-4AA6-8A38-F5E921120603}"/>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2280A62C-02D1-425D-BD73-651641E4E692}"/>
              </a:ext>
            </a:extLst>
          </p:cNvPr>
          <p:cNvSpPr>
            <a:spLocks noGrp="1"/>
          </p:cNvSpPr>
          <p:nvPr>
            <p:ph idx="1"/>
          </p:nvPr>
        </p:nvSpPr>
        <p:spPr/>
        <p:txBody>
          <a:bodyPr>
            <a:normAutofit fontScale="92500" lnSpcReduction="20000"/>
          </a:bodyPr>
          <a:lstStyle/>
          <a:p>
            <a:pPr marL="0" indent="0">
              <a:buNone/>
            </a:pPr>
            <a:r>
              <a:rPr lang="en-US" dirty="0"/>
              <a:t>class Distance { </a:t>
            </a:r>
          </a:p>
          <a:p>
            <a:pPr marL="0" indent="0">
              <a:buNone/>
            </a:pPr>
            <a:r>
              <a:rPr lang="en-US" dirty="0"/>
              <a:t>public: </a:t>
            </a:r>
          </a:p>
          <a:p>
            <a:pPr marL="0" indent="0">
              <a:buNone/>
            </a:pPr>
            <a:r>
              <a:rPr lang="en-US" dirty="0"/>
              <a:t>  int feet, inch; </a:t>
            </a:r>
          </a:p>
          <a:p>
            <a:pPr marL="0" indent="0">
              <a:buNone/>
            </a:pPr>
            <a:r>
              <a:rPr lang="en-US" dirty="0"/>
              <a:t>    Distance()  { </a:t>
            </a:r>
          </a:p>
          <a:p>
            <a:pPr marL="0" indent="0">
              <a:buNone/>
            </a:pPr>
            <a:r>
              <a:rPr lang="en-US" dirty="0"/>
              <a:t>        this-&gt;feet = 0; </a:t>
            </a:r>
          </a:p>
          <a:p>
            <a:pPr marL="0" indent="0">
              <a:buNone/>
            </a:pPr>
            <a:r>
              <a:rPr lang="en-US" dirty="0"/>
              <a:t>        this-&gt;inch = 0;  }  </a:t>
            </a:r>
          </a:p>
          <a:p>
            <a:pPr marL="0" indent="0">
              <a:buNone/>
            </a:pPr>
            <a:r>
              <a:rPr lang="en-US" dirty="0"/>
              <a:t>    Distance(int f, int </a:t>
            </a:r>
            <a:r>
              <a:rPr lang="en-US" dirty="0" err="1"/>
              <a:t>i</a:t>
            </a:r>
            <a:r>
              <a:rPr lang="en-US" dirty="0"/>
              <a:t>)   { </a:t>
            </a:r>
          </a:p>
          <a:p>
            <a:pPr marL="0" indent="0">
              <a:buNone/>
            </a:pPr>
            <a:r>
              <a:rPr lang="en-US" dirty="0"/>
              <a:t>        this-&gt;feet = f; </a:t>
            </a:r>
          </a:p>
          <a:p>
            <a:pPr marL="0" indent="0">
              <a:buNone/>
            </a:pPr>
            <a:r>
              <a:rPr lang="en-US" dirty="0"/>
              <a:t>        this-&gt;inch = </a:t>
            </a:r>
            <a:r>
              <a:rPr lang="en-US" dirty="0" err="1"/>
              <a:t>i</a:t>
            </a:r>
            <a:r>
              <a:rPr lang="en-US" dirty="0"/>
              <a:t>;  } </a:t>
            </a:r>
          </a:p>
          <a:p>
            <a:pPr marL="0" indent="0">
              <a:buNone/>
            </a:pPr>
            <a:r>
              <a:rPr lang="en-US" dirty="0"/>
              <a:t>    friend Distance operator+(Distance, Distance);  }; </a:t>
            </a:r>
          </a:p>
        </p:txBody>
      </p:sp>
    </p:spTree>
    <p:extLst>
      <p:ext uri="{BB962C8B-B14F-4D97-AF65-F5344CB8AC3E}">
        <p14:creationId xmlns:p14="http://schemas.microsoft.com/office/powerpoint/2010/main" val="205957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600"/>
            </a:pPr>
            <a:r>
              <a:rPr lang="en"/>
              <a:t>Friend Function</a:t>
            </a:r>
            <a:endParaRPr/>
          </a:p>
        </p:txBody>
      </p:sp>
      <p:sp>
        <p:nvSpPr>
          <p:cNvPr id="311" name="Google Shape;311;p46"/>
          <p:cNvSpPr txBox="1">
            <a:spLocks noGrp="1"/>
          </p:cNvSpPr>
          <p:nvPr>
            <p:ph type="body" idx="1"/>
          </p:nvPr>
        </p:nvSpPr>
        <p:spPr>
          <a:xfrm>
            <a:off x="1066800" y="2103120"/>
            <a:ext cx="9612800" cy="1909600"/>
          </a:xfrm>
          <a:prstGeom prst="rect">
            <a:avLst/>
          </a:prstGeom>
          <a:noFill/>
          <a:ln>
            <a:noFill/>
          </a:ln>
        </p:spPr>
        <p:txBody>
          <a:bodyPr spcFirstLastPara="1" vert="horz" wrap="square" lIns="91433" tIns="45700" rIns="91433" bIns="45700" rtlCol="0" anchor="t" anchorCtr="0">
            <a:noAutofit/>
          </a:bodyPr>
          <a:lstStyle/>
          <a:p>
            <a:pPr marL="186262" indent="-186262">
              <a:lnSpc>
                <a:spcPct val="100000"/>
              </a:lnSpc>
              <a:spcBef>
                <a:spcPts val="0"/>
              </a:spcBef>
              <a:buSzPts val="1800"/>
              <a:buChar char="◦"/>
            </a:pPr>
            <a:r>
              <a:rPr lang="en" sz="2400">
                <a:latin typeface="Times New Roman"/>
                <a:ea typeface="Times New Roman"/>
                <a:cs typeface="Times New Roman"/>
                <a:sym typeface="Times New Roman"/>
              </a:rPr>
              <a:t>Data hiding is a fundamental concept of object-oriented programming. It restricts the access of private members from outside of the class.</a:t>
            </a:r>
            <a:endParaRPr/>
          </a:p>
          <a:p>
            <a:pPr marL="186262" indent="-186262">
              <a:lnSpc>
                <a:spcPct val="100000"/>
              </a:lnSpc>
              <a:spcBef>
                <a:spcPts val="933"/>
              </a:spcBef>
              <a:buSzPts val="1800"/>
              <a:buChar char="◦"/>
            </a:pPr>
            <a:r>
              <a:rPr lang="en" sz="2400">
                <a:latin typeface="Times New Roman"/>
                <a:ea typeface="Times New Roman"/>
                <a:cs typeface="Times New Roman"/>
                <a:sym typeface="Times New Roman"/>
              </a:rPr>
              <a:t>Similarly, protected members can only be accessed by derived classes and are inaccessible from outside. For example,</a:t>
            </a:r>
            <a:endParaRPr/>
          </a:p>
          <a:p>
            <a:pPr marL="186262" indent="-33866">
              <a:lnSpc>
                <a:spcPct val="100000"/>
              </a:lnSpc>
              <a:spcBef>
                <a:spcPts val="933"/>
              </a:spcBef>
              <a:buSzPts val="1800"/>
              <a:buNone/>
            </a:pPr>
            <a:endParaRPr sz="2400">
              <a:latin typeface="Times New Roman"/>
              <a:ea typeface="Times New Roman"/>
              <a:cs typeface="Times New Roman"/>
              <a:sym typeface="Times New Roman"/>
            </a:endParaRPr>
          </a:p>
        </p:txBody>
      </p:sp>
      <p:pic>
        <p:nvPicPr>
          <p:cNvPr id="312" name="Google Shape;312;p46"/>
          <p:cNvPicPr preferRelativeResize="0"/>
          <p:nvPr/>
        </p:nvPicPr>
        <p:blipFill rotWithShape="1">
          <a:blip r:embed="rId3">
            <a:alphaModFix/>
          </a:blip>
          <a:srcRect/>
          <a:stretch/>
        </p:blipFill>
        <p:spPr>
          <a:xfrm>
            <a:off x="3653439" y="3938772"/>
            <a:ext cx="4476751" cy="2371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A8A8-B8A6-413C-AB7F-ACAA4BDA6309}"/>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4CFEB3E9-0D46-45ED-AEED-BFA0878692C5}"/>
              </a:ext>
            </a:extLst>
          </p:cNvPr>
          <p:cNvSpPr>
            <a:spLocks noGrp="1"/>
          </p:cNvSpPr>
          <p:nvPr>
            <p:ph idx="1"/>
          </p:nvPr>
        </p:nvSpPr>
        <p:spPr/>
        <p:txBody>
          <a:bodyPr>
            <a:normAutofit fontScale="77500" lnSpcReduction="20000"/>
          </a:bodyPr>
          <a:lstStyle/>
          <a:p>
            <a:pPr marL="0" indent="0">
              <a:buNone/>
            </a:pPr>
            <a:r>
              <a:rPr lang="en-US" dirty="0"/>
              <a:t>Distance operator+(Distance d1, Distance d2)  { </a:t>
            </a:r>
          </a:p>
          <a:p>
            <a:pPr marL="0" indent="0">
              <a:buNone/>
            </a:pPr>
            <a:r>
              <a:rPr lang="en-US" dirty="0"/>
              <a:t>    Distance d3;  </a:t>
            </a:r>
          </a:p>
          <a:p>
            <a:pPr marL="0" indent="0">
              <a:buNone/>
            </a:pPr>
            <a:r>
              <a:rPr lang="en-US" dirty="0"/>
              <a:t>    d3.feet = d1.feet + d2.feet; </a:t>
            </a:r>
          </a:p>
          <a:p>
            <a:pPr marL="0" indent="0">
              <a:buNone/>
            </a:pPr>
            <a:r>
              <a:rPr lang="en-US" dirty="0"/>
              <a:t>    d3.inch = d1.inch + d2.inch;  </a:t>
            </a:r>
          </a:p>
          <a:p>
            <a:pPr marL="0" indent="0">
              <a:buNone/>
            </a:pPr>
            <a:r>
              <a:rPr lang="en-US" dirty="0"/>
              <a:t>    return d3; } </a:t>
            </a:r>
          </a:p>
          <a:p>
            <a:pPr marL="0" indent="0">
              <a:buNone/>
            </a:pPr>
            <a:r>
              <a:rPr lang="en-US" dirty="0"/>
              <a:t>int main() { </a:t>
            </a:r>
          </a:p>
          <a:p>
            <a:pPr marL="0" indent="0">
              <a:buNone/>
            </a:pPr>
            <a:r>
              <a:rPr lang="en-US" dirty="0"/>
              <a:t>    Distance d1(8, 9); </a:t>
            </a:r>
          </a:p>
          <a:p>
            <a:pPr marL="0" indent="0">
              <a:buNone/>
            </a:pPr>
            <a:r>
              <a:rPr lang="en-US" dirty="0"/>
              <a:t>    Distance d2(10, 2); </a:t>
            </a:r>
          </a:p>
          <a:p>
            <a:pPr marL="0" indent="0">
              <a:buNone/>
            </a:pPr>
            <a:r>
              <a:rPr lang="en-US" dirty="0"/>
              <a:t>    Distance d3;  </a:t>
            </a:r>
          </a:p>
          <a:p>
            <a:pPr marL="0" indent="0">
              <a:buNone/>
            </a:pPr>
            <a:r>
              <a:rPr lang="en-US" dirty="0"/>
              <a:t>    d3 = d1 + d2; </a:t>
            </a:r>
          </a:p>
          <a:p>
            <a:pPr marL="0" indent="0">
              <a:buNone/>
            </a:pPr>
            <a:r>
              <a:rPr lang="en-US" dirty="0"/>
              <a:t>    </a:t>
            </a:r>
            <a:r>
              <a:rPr lang="en-US" dirty="0" err="1"/>
              <a:t>cout</a:t>
            </a:r>
            <a:r>
              <a:rPr lang="en-US" dirty="0"/>
              <a:t> &lt;&lt; "\</a:t>
            </a:r>
            <a:r>
              <a:rPr lang="en-US" dirty="0" err="1"/>
              <a:t>nTotal</a:t>
            </a:r>
            <a:r>
              <a:rPr lang="en-US" dirty="0"/>
              <a:t> Feet &amp; Inches: " &lt;&lt; d3.feet &lt;&lt; "'" &lt;&lt; d3.inch; </a:t>
            </a:r>
          </a:p>
          <a:p>
            <a:pPr marL="0" indent="0">
              <a:buNone/>
            </a:pPr>
            <a:r>
              <a:rPr lang="en-US" dirty="0"/>
              <a:t>    return 0; }</a:t>
            </a:r>
          </a:p>
        </p:txBody>
      </p:sp>
    </p:spTree>
    <p:extLst>
      <p:ext uri="{BB962C8B-B14F-4D97-AF65-F5344CB8AC3E}">
        <p14:creationId xmlns:p14="http://schemas.microsoft.com/office/powerpoint/2010/main" val="2063399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B1C4-21B5-4093-8A00-C398487C500A}"/>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pic>
        <p:nvPicPr>
          <p:cNvPr id="5" name="Content Placeholder 4">
            <a:extLst>
              <a:ext uri="{FF2B5EF4-FFF2-40B4-BE49-F238E27FC236}">
                <a16:creationId xmlns:a16="http://schemas.microsoft.com/office/drawing/2014/main" id="{99E88CD1-E3A5-4831-949B-370118D923E7}"/>
              </a:ext>
            </a:extLst>
          </p:cNvPr>
          <p:cNvPicPr>
            <a:picLocks noGrp="1" noChangeAspect="1"/>
          </p:cNvPicPr>
          <p:nvPr>
            <p:ph idx="1"/>
          </p:nvPr>
        </p:nvPicPr>
        <p:blipFill>
          <a:blip r:embed="rId2"/>
          <a:stretch>
            <a:fillRect/>
          </a:stretch>
        </p:blipFill>
        <p:spPr>
          <a:xfrm>
            <a:off x="1643270" y="2107096"/>
            <a:ext cx="7540487" cy="4028661"/>
          </a:xfrm>
        </p:spPr>
      </p:pic>
    </p:spTree>
    <p:extLst>
      <p:ext uri="{BB962C8B-B14F-4D97-AF65-F5344CB8AC3E}">
        <p14:creationId xmlns:p14="http://schemas.microsoft.com/office/powerpoint/2010/main" val="2623443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B85C-9327-44D9-8E18-CEE2FEFAC708}"/>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903EA1EA-D456-49B0-8144-A35630D6D691}"/>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Another way of calling binary operator overloading with friend function is to call like a non member function as follows,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E373979-1D4C-41D4-BD15-0864C950A401}"/>
              </a:ext>
            </a:extLst>
          </p:cNvPr>
          <p:cNvPicPr>
            <a:picLocks noChangeAspect="1"/>
          </p:cNvPicPr>
          <p:nvPr/>
        </p:nvPicPr>
        <p:blipFill>
          <a:blip r:embed="rId2"/>
          <a:stretch>
            <a:fillRect/>
          </a:stretch>
        </p:blipFill>
        <p:spPr>
          <a:xfrm>
            <a:off x="3034749" y="3429000"/>
            <a:ext cx="4969564" cy="1143000"/>
          </a:xfrm>
          <a:prstGeom prst="rect">
            <a:avLst/>
          </a:prstGeom>
        </p:spPr>
      </p:pic>
    </p:spTree>
    <p:extLst>
      <p:ext uri="{BB962C8B-B14F-4D97-AF65-F5344CB8AC3E}">
        <p14:creationId xmlns:p14="http://schemas.microsoft.com/office/powerpoint/2010/main" val="161606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858-7309-421C-AB13-2DA7D5CFA03C}"/>
              </a:ext>
            </a:extLst>
          </p:cNvPr>
          <p:cNvSpPr>
            <a:spLocks noGrp="1"/>
          </p:cNvSpPr>
          <p:nvPr>
            <p:ph type="title"/>
          </p:nvPr>
        </p:nvSpPr>
        <p:spPr/>
        <p:txBody>
          <a:bodyPr>
            <a:normAutofit fontScale="90000"/>
          </a:bodyPr>
          <a:lstStyle/>
          <a:p>
            <a:r>
              <a:rPr lang="en-US" b="0" i="0" dirty="0">
                <a:solidFill>
                  <a:srgbClr val="000000"/>
                </a:solidFill>
                <a:effectLst/>
                <a:latin typeface="Verdana" panose="020B0604030504040204" pitchFamily="34" charset="0"/>
              </a:rPr>
              <a:t>Unary operator overloading using Friend function</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D4C4CAA1-354D-4A01-88BA-140868AF634F}"/>
              </a:ext>
            </a:extLst>
          </p:cNvPr>
          <p:cNvSpPr>
            <a:spLocks noGrp="1"/>
          </p:cNvSpPr>
          <p:nvPr>
            <p:ph idx="1"/>
          </p:nvPr>
        </p:nvSpPr>
        <p:spPr/>
        <p:txBody>
          <a:bodyPr>
            <a:normAutofit fontScale="85000" lnSpcReduction="20000"/>
          </a:bodyPr>
          <a:lstStyle/>
          <a:p>
            <a:pPr marL="0" indent="0">
              <a:buNone/>
            </a:pPr>
            <a:r>
              <a:rPr lang="en-US" dirty="0"/>
              <a:t>class </a:t>
            </a:r>
            <a:r>
              <a:rPr lang="en-US" dirty="0" err="1"/>
              <a:t>UnaryFriend</a:t>
            </a:r>
            <a:r>
              <a:rPr lang="en-US" dirty="0"/>
              <a:t>{</a:t>
            </a:r>
          </a:p>
          <a:p>
            <a:pPr marL="0" indent="0">
              <a:buNone/>
            </a:pPr>
            <a:r>
              <a:rPr lang="en-US" dirty="0"/>
              <a:t>     int a=10;</a:t>
            </a:r>
          </a:p>
          <a:p>
            <a:pPr marL="0" indent="0">
              <a:buNone/>
            </a:pPr>
            <a:r>
              <a:rPr lang="en-US" dirty="0"/>
              <a:t>     int b=20;</a:t>
            </a:r>
          </a:p>
          <a:p>
            <a:pPr marL="0" indent="0">
              <a:buNone/>
            </a:pPr>
            <a:r>
              <a:rPr lang="en-US" dirty="0"/>
              <a:t>     public:</a:t>
            </a:r>
          </a:p>
          <a:p>
            <a:pPr marL="0" indent="0">
              <a:buNone/>
            </a:pPr>
            <a:r>
              <a:rPr lang="en-US" dirty="0"/>
              <a:t>         void </a:t>
            </a:r>
            <a:r>
              <a:rPr lang="en-US" dirty="0" err="1"/>
              <a:t>getvalues</a:t>
            </a:r>
            <a:r>
              <a:rPr lang="en-US" dirty="0"/>
              <a:t>(){</a:t>
            </a:r>
          </a:p>
          <a:p>
            <a:pPr marL="0" indent="0">
              <a:buNone/>
            </a:pPr>
            <a:r>
              <a:rPr lang="en-US" dirty="0"/>
              <a:t>              </a:t>
            </a:r>
            <a:r>
              <a:rPr lang="en-US" dirty="0" err="1"/>
              <a:t>cout</a:t>
            </a:r>
            <a:r>
              <a:rPr lang="en-US" dirty="0"/>
              <a:t>&lt;&lt;"Values of A and B\n";</a:t>
            </a:r>
          </a:p>
          <a:p>
            <a:pPr marL="0" indent="0">
              <a:buNone/>
            </a:pPr>
            <a:r>
              <a:rPr lang="en-US" dirty="0"/>
              <a:t>              </a:t>
            </a:r>
            <a:r>
              <a:rPr lang="en-US" dirty="0" err="1"/>
              <a:t>cout</a:t>
            </a:r>
            <a:r>
              <a:rPr lang="en-US" dirty="0"/>
              <a:t>&lt;&lt;a&lt;&lt;"\n"&lt;&lt;b&lt;&lt;"\n"&lt;&lt;</a:t>
            </a:r>
            <a:r>
              <a:rPr lang="en-US" dirty="0" err="1"/>
              <a:t>endl</a:t>
            </a:r>
            <a:r>
              <a:rPr lang="en-US" dirty="0"/>
              <a:t>;}</a:t>
            </a:r>
          </a:p>
          <a:p>
            <a:pPr marL="0" indent="0">
              <a:buNone/>
            </a:pPr>
            <a:r>
              <a:rPr lang="en-US" dirty="0"/>
              <a:t>         void friend operator-(</a:t>
            </a:r>
            <a:r>
              <a:rPr lang="en-US" dirty="0" err="1"/>
              <a:t>UnaryFriend</a:t>
            </a:r>
            <a:r>
              <a:rPr lang="en-US" dirty="0"/>
              <a:t> &amp;x); };</a:t>
            </a:r>
          </a:p>
          <a:p>
            <a:pPr marL="0" indent="0">
              <a:buNone/>
            </a:pPr>
            <a:r>
              <a:rPr lang="en-US" dirty="0"/>
              <a:t>void operator-(</a:t>
            </a:r>
            <a:r>
              <a:rPr lang="en-US" dirty="0" err="1"/>
              <a:t>UnaryFriend</a:t>
            </a:r>
            <a:r>
              <a:rPr lang="en-US" dirty="0"/>
              <a:t> &amp;x){</a:t>
            </a:r>
          </a:p>
          <a:p>
            <a:pPr marL="0" indent="0">
              <a:buNone/>
            </a:pPr>
            <a:r>
              <a:rPr lang="en-US" dirty="0"/>
              <a:t>     </a:t>
            </a:r>
            <a:r>
              <a:rPr lang="en-US" dirty="0" err="1"/>
              <a:t>x.a</a:t>
            </a:r>
            <a:r>
              <a:rPr lang="en-US" dirty="0"/>
              <a:t> = -</a:t>
            </a:r>
            <a:r>
              <a:rPr lang="en-US" dirty="0" err="1"/>
              <a:t>x.a</a:t>
            </a:r>
            <a:r>
              <a:rPr lang="en-US" dirty="0"/>
              <a:t>;     //Object name must be used as it is a friend function</a:t>
            </a:r>
          </a:p>
          <a:p>
            <a:pPr marL="0" indent="0">
              <a:buNone/>
            </a:pPr>
            <a:r>
              <a:rPr lang="en-US" dirty="0"/>
              <a:t>     </a:t>
            </a:r>
            <a:r>
              <a:rPr lang="en-US" dirty="0" err="1"/>
              <a:t>x.b</a:t>
            </a:r>
            <a:r>
              <a:rPr lang="en-US" dirty="0"/>
              <a:t> = -</a:t>
            </a:r>
            <a:r>
              <a:rPr lang="en-US" dirty="0" err="1"/>
              <a:t>x.b</a:t>
            </a:r>
            <a:r>
              <a:rPr lang="en-US" dirty="0"/>
              <a:t>;}</a:t>
            </a:r>
          </a:p>
          <a:p>
            <a:endParaRPr lang="en-US" dirty="0"/>
          </a:p>
        </p:txBody>
      </p:sp>
    </p:spTree>
    <p:extLst>
      <p:ext uri="{BB962C8B-B14F-4D97-AF65-F5344CB8AC3E}">
        <p14:creationId xmlns:p14="http://schemas.microsoft.com/office/powerpoint/2010/main" val="3433615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D88-816F-438E-9E66-4A2B333F4D69}"/>
              </a:ext>
            </a:extLst>
          </p:cNvPr>
          <p:cNvSpPr>
            <a:spLocks noGrp="1"/>
          </p:cNvSpPr>
          <p:nvPr>
            <p:ph type="title"/>
          </p:nvPr>
        </p:nvSpPr>
        <p:spPr/>
        <p:txBody>
          <a:bodyPr>
            <a:normAutofit fontScale="90000"/>
          </a:bodyPr>
          <a:lstStyle/>
          <a:p>
            <a:r>
              <a:rPr lang="en-US" b="0" i="0" dirty="0">
                <a:solidFill>
                  <a:srgbClr val="000000"/>
                </a:solidFill>
                <a:effectLst/>
                <a:latin typeface="Verdana" panose="020B0604030504040204" pitchFamily="34" charset="0"/>
              </a:rPr>
              <a:t>Unary operator overloading using Friend function</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F386EFB3-0E90-4FD1-8F5C-075A94223D12}"/>
              </a:ext>
            </a:extLst>
          </p:cNvPr>
          <p:cNvSpPr>
            <a:spLocks noGrp="1"/>
          </p:cNvSpPr>
          <p:nvPr>
            <p:ph idx="1"/>
          </p:nvPr>
        </p:nvSpPr>
        <p:spPr/>
        <p:txBody>
          <a:bodyPr/>
          <a:lstStyle/>
          <a:p>
            <a:pPr marL="0" indent="0">
              <a:buNone/>
            </a:pPr>
            <a:r>
              <a:rPr lang="en-US" dirty="0"/>
              <a:t>int main(){</a:t>
            </a:r>
          </a:p>
          <a:p>
            <a:pPr marL="0" indent="0">
              <a:buNone/>
            </a:pPr>
            <a:r>
              <a:rPr lang="en-US" dirty="0"/>
              <a:t>     </a:t>
            </a:r>
            <a:r>
              <a:rPr lang="en-US" dirty="0" err="1"/>
              <a:t>UnaryFriend</a:t>
            </a:r>
            <a:r>
              <a:rPr lang="en-US" dirty="0"/>
              <a:t> x1;</a:t>
            </a:r>
          </a:p>
          <a:p>
            <a:pPr marL="0" indent="0">
              <a:buNone/>
            </a:pPr>
            <a:r>
              <a:rPr lang="en-US" dirty="0"/>
              <a:t>     </a:t>
            </a:r>
            <a:r>
              <a:rPr lang="en-US" dirty="0" err="1"/>
              <a:t>cout</a:t>
            </a:r>
            <a:r>
              <a:rPr lang="en-US" dirty="0"/>
              <a:t>&lt;&lt;"Before Overloading\n";</a:t>
            </a:r>
          </a:p>
          <a:p>
            <a:pPr marL="0" indent="0">
              <a:buNone/>
            </a:pPr>
            <a:r>
              <a:rPr lang="en-US" dirty="0"/>
              <a:t>     x1.getvalues();</a:t>
            </a:r>
          </a:p>
          <a:p>
            <a:pPr marL="0" indent="0">
              <a:buNone/>
            </a:pPr>
            <a:r>
              <a:rPr lang="en-US" dirty="0"/>
              <a:t>     </a:t>
            </a:r>
            <a:r>
              <a:rPr lang="en-US" dirty="0" err="1"/>
              <a:t>cout</a:t>
            </a:r>
            <a:r>
              <a:rPr lang="en-US" dirty="0"/>
              <a:t>&lt;&lt;"After Overloading \n";</a:t>
            </a:r>
          </a:p>
          <a:p>
            <a:pPr marL="0" indent="0">
              <a:buNone/>
            </a:pPr>
            <a:r>
              <a:rPr lang="en-US" dirty="0"/>
              <a:t>     -x1;// operator-(x1);</a:t>
            </a:r>
          </a:p>
          <a:p>
            <a:pPr marL="0" indent="0">
              <a:buNone/>
            </a:pPr>
            <a:r>
              <a:rPr lang="en-US" dirty="0"/>
              <a:t>      x1.getvalues();</a:t>
            </a:r>
          </a:p>
          <a:p>
            <a:pPr marL="0" indent="0">
              <a:buNone/>
            </a:pPr>
            <a:r>
              <a:rPr lang="en-US" dirty="0"/>
              <a:t>      return 0;}</a:t>
            </a:r>
          </a:p>
        </p:txBody>
      </p:sp>
    </p:spTree>
    <p:extLst>
      <p:ext uri="{BB962C8B-B14F-4D97-AF65-F5344CB8AC3E}">
        <p14:creationId xmlns:p14="http://schemas.microsoft.com/office/powerpoint/2010/main" val="2775132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BE50-86B7-3637-7B46-EC705319FCB6}"/>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5FDC9737-CE34-E246-B3DD-92D6687A0149}"/>
              </a:ext>
            </a:extLst>
          </p:cNvPr>
          <p:cNvSpPr>
            <a:spLocks noGrp="1"/>
          </p:cNvSpPr>
          <p:nvPr>
            <p:ph idx="1"/>
          </p:nvPr>
        </p:nvSpPr>
        <p:spPr/>
        <p:txBody>
          <a:bodyPr>
            <a:normAutofit fontScale="47500" lnSpcReduction="20000"/>
          </a:bodyPr>
          <a:lstStyle/>
          <a:p>
            <a:pPr marL="0" indent="0">
              <a:buNone/>
            </a:pPr>
            <a:r>
              <a:rPr lang="en-US" dirty="0"/>
              <a:t>#include&lt;iostream&gt;</a:t>
            </a:r>
          </a:p>
          <a:p>
            <a:pPr marL="0" indent="0">
              <a:buNone/>
            </a:pPr>
            <a:r>
              <a:rPr lang="en-US" dirty="0"/>
              <a:t>using namespace std;</a:t>
            </a:r>
          </a:p>
          <a:p>
            <a:pPr marL="0" indent="0">
              <a:buNone/>
            </a:pPr>
            <a:r>
              <a:rPr lang="en-US" dirty="0"/>
              <a:t>class Distance {</a:t>
            </a:r>
          </a:p>
          <a:p>
            <a:pPr marL="0" indent="0">
              <a:buNone/>
            </a:pPr>
            <a:r>
              <a:rPr lang="en-US" dirty="0"/>
              <a:t>public:</a:t>
            </a:r>
          </a:p>
          <a:p>
            <a:pPr marL="0" indent="0">
              <a:buNone/>
            </a:pPr>
            <a:r>
              <a:rPr lang="en-US" dirty="0"/>
              <a:t>  int feet, inch;</a:t>
            </a:r>
          </a:p>
          <a:p>
            <a:pPr marL="0" indent="0">
              <a:buNone/>
            </a:pPr>
            <a:r>
              <a:rPr lang="en-US" dirty="0"/>
              <a:t>    Distance()  {</a:t>
            </a:r>
          </a:p>
          <a:p>
            <a:pPr marL="0" indent="0">
              <a:buNone/>
            </a:pPr>
            <a:r>
              <a:rPr lang="en-US" dirty="0"/>
              <a:t>        this-&gt;feet = 0;</a:t>
            </a:r>
          </a:p>
          <a:p>
            <a:pPr marL="0" indent="0">
              <a:buNone/>
            </a:pPr>
            <a:r>
              <a:rPr lang="en-US" dirty="0"/>
              <a:t>        this-&gt;inch = 0;  }  </a:t>
            </a:r>
          </a:p>
          <a:p>
            <a:pPr marL="0" indent="0">
              <a:buNone/>
            </a:pPr>
            <a:r>
              <a:rPr lang="en-US" dirty="0"/>
              <a:t>    Distance(int f, int </a:t>
            </a:r>
            <a:r>
              <a:rPr lang="en-US" dirty="0" err="1"/>
              <a:t>i</a:t>
            </a:r>
            <a:r>
              <a:rPr lang="en-US" dirty="0"/>
              <a:t>)   {</a:t>
            </a:r>
          </a:p>
          <a:p>
            <a:pPr marL="0" indent="0">
              <a:buNone/>
            </a:pPr>
            <a:r>
              <a:rPr lang="en-US" dirty="0"/>
              <a:t>        this-&gt;feet = f;</a:t>
            </a:r>
          </a:p>
          <a:p>
            <a:pPr marL="0" indent="0">
              <a:buNone/>
            </a:pPr>
            <a:r>
              <a:rPr lang="en-US" dirty="0"/>
              <a:t>        this-&gt;inch = </a:t>
            </a:r>
            <a:r>
              <a:rPr lang="en-US" dirty="0" err="1"/>
              <a:t>i</a:t>
            </a:r>
            <a:r>
              <a:rPr lang="en-US" dirty="0"/>
              <a:t>;  }</a:t>
            </a:r>
          </a:p>
          <a:p>
            <a:pPr marL="0" indent="0">
              <a:buNone/>
            </a:pPr>
            <a:r>
              <a:rPr lang="en-US" dirty="0"/>
              <a:t>       Distance operator+(Distance d1)  {</a:t>
            </a:r>
          </a:p>
          <a:p>
            <a:pPr marL="0" indent="0">
              <a:buNone/>
            </a:pPr>
            <a:r>
              <a:rPr lang="en-US" dirty="0"/>
              <a:t>    Distance d3;  </a:t>
            </a:r>
          </a:p>
          <a:p>
            <a:pPr marL="0" indent="0">
              <a:buNone/>
            </a:pPr>
            <a:r>
              <a:rPr lang="en-US" dirty="0"/>
              <a:t>    d3.feet = feet + d1.feet;</a:t>
            </a:r>
          </a:p>
          <a:p>
            <a:pPr marL="0" indent="0">
              <a:buNone/>
            </a:pPr>
            <a:r>
              <a:rPr lang="en-US" dirty="0"/>
              <a:t>    d3.inch = inch + d1.inch;  </a:t>
            </a:r>
          </a:p>
          <a:p>
            <a:pPr marL="0" indent="0">
              <a:buNone/>
            </a:pPr>
            <a:r>
              <a:rPr lang="en-US" dirty="0"/>
              <a:t>    return d3; }  </a:t>
            </a:r>
          </a:p>
          <a:p>
            <a:endParaRPr lang="en-US" dirty="0"/>
          </a:p>
        </p:txBody>
      </p:sp>
    </p:spTree>
    <p:extLst>
      <p:ext uri="{BB962C8B-B14F-4D97-AF65-F5344CB8AC3E}">
        <p14:creationId xmlns:p14="http://schemas.microsoft.com/office/powerpoint/2010/main" val="136868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1A52-EF4B-A8C5-D14F-9D38E33D6955}"/>
              </a:ext>
            </a:extLst>
          </p:cNvPr>
          <p:cNvSpPr>
            <a:spLocks noGrp="1"/>
          </p:cNvSpPr>
          <p:nvPr>
            <p:ph type="title"/>
          </p:nvPr>
        </p:nvSpPr>
        <p:spPr/>
        <p:txBody>
          <a:bodyPr/>
          <a:lstStyle/>
          <a:p>
            <a:r>
              <a:rPr lang="en-US" sz="4400" b="1" dirty="0">
                <a:solidFill>
                  <a:srgbClr val="000000"/>
                </a:solidFill>
                <a:effectLst/>
                <a:latin typeface="Open Sans" panose="020B0606030504020204" pitchFamily="34" charset="0"/>
                <a:ea typeface="Times New Roman" panose="02020603050405020304" pitchFamily="18" charset="0"/>
              </a:rPr>
              <a:t>Overloading Binary Operator using a Friend function</a:t>
            </a:r>
            <a:endParaRPr lang="en-US" dirty="0"/>
          </a:p>
        </p:txBody>
      </p:sp>
      <p:sp>
        <p:nvSpPr>
          <p:cNvPr id="3" name="Content Placeholder 2">
            <a:extLst>
              <a:ext uri="{FF2B5EF4-FFF2-40B4-BE49-F238E27FC236}">
                <a16:creationId xmlns:a16="http://schemas.microsoft.com/office/drawing/2014/main" id="{F49F7C2A-81A0-BE73-28A1-935CA409FBEA}"/>
              </a:ext>
            </a:extLst>
          </p:cNvPr>
          <p:cNvSpPr>
            <a:spLocks noGrp="1"/>
          </p:cNvSpPr>
          <p:nvPr>
            <p:ph idx="1"/>
          </p:nvPr>
        </p:nvSpPr>
        <p:spPr/>
        <p:txBody>
          <a:bodyPr>
            <a:normAutofit fontScale="47500" lnSpcReduction="20000"/>
          </a:bodyPr>
          <a:lstStyle/>
          <a:p>
            <a:pPr marL="0" indent="0">
              <a:buNone/>
            </a:pPr>
            <a:r>
              <a:rPr lang="en-US" dirty="0"/>
              <a:t> friend Distance operator+(Distance, Distance);  };</a:t>
            </a:r>
          </a:p>
          <a:p>
            <a:pPr marL="0" indent="0">
              <a:buNone/>
            </a:pPr>
            <a:r>
              <a:rPr lang="en-US" dirty="0"/>
              <a:t>Distance operator+(Distance d1, Distance d2)  {</a:t>
            </a:r>
          </a:p>
          <a:p>
            <a:pPr marL="0" indent="0">
              <a:buNone/>
            </a:pPr>
            <a:r>
              <a:rPr lang="en-US" dirty="0"/>
              <a:t>    Distance d3;  </a:t>
            </a:r>
          </a:p>
          <a:p>
            <a:pPr marL="0" indent="0">
              <a:buNone/>
            </a:pPr>
            <a:r>
              <a:rPr lang="en-US" dirty="0"/>
              <a:t>    d3.feet = d1.feet + d2.feet;</a:t>
            </a:r>
          </a:p>
          <a:p>
            <a:pPr marL="0" indent="0">
              <a:buNone/>
            </a:pPr>
            <a:r>
              <a:rPr lang="en-US" dirty="0"/>
              <a:t>    d3.inch = d1.inch + d2.inch;  </a:t>
            </a:r>
          </a:p>
          <a:p>
            <a:pPr marL="0" indent="0">
              <a:buNone/>
            </a:pPr>
            <a:r>
              <a:rPr lang="en-US" dirty="0"/>
              <a:t>    return d3; }</a:t>
            </a:r>
          </a:p>
          <a:p>
            <a:pPr marL="0" indent="0">
              <a:buNone/>
            </a:pPr>
            <a:r>
              <a:rPr lang="en-US" dirty="0"/>
              <a:t>   </a:t>
            </a:r>
          </a:p>
          <a:p>
            <a:pPr marL="0" indent="0">
              <a:buNone/>
            </a:pPr>
            <a:r>
              <a:rPr lang="en-US" dirty="0"/>
              <a:t>int main() {</a:t>
            </a:r>
          </a:p>
          <a:p>
            <a:pPr marL="0" indent="0">
              <a:buNone/>
            </a:pPr>
            <a:r>
              <a:rPr lang="en-US" dirty="0"/>
              <a:t>    Distance d1(8, 9);</a:t>
            </a:r>
          </a:p>
          <a:p>
            <a:pPr marL="0" indent="0">
              <a:buNone/>
            </a:pPr>
            <a:r>
              <a:rPr lang="en-US" dirty="0"/>
              <a:t>    Distance d2(10, 2);</a:t>
            </a:r>
          </a:p>
          <a:p>
            <a:pPr marL="0" indent="0">
              <a:buNone/>
            </a:pPr>
            <a:r>
              <a:rPr lang="en-US" dirty="0"/>
              <a:t>    Distance d3; </a:t>
            </a:r>
          </a:p>
          <a:p>
            <a:pPr marL="0" indent="0">
              <a:buNone/>
            </a:pPr>
            <a:r>
              <a:rPr lang="en-US" dirty="0"/>
              <a:t>	d3=d1+d2; </a:t>
            </a:r>
          </a:p>
          <a:p>
            <a:pPr marL="0" indent="0">
              <a:buNone/>
            </a:pPr>
            <a:r>
              <a:rPr lang="en-US" dirty="0"/>
              <a:t>    //d3=operator+(d1,d2);</a:t>
            </a:r>
          </a:p>
          <a:p>
            <a:pPr marL="0" indent="0">
              <a:buNone/>
            </a:pPr>
            <a:r>
              <a:rPr lang="en-US" dirty="0"/>
              <a:t>    //d3=d1.operator+(d2);</a:t>
            </a:r>
          </a:p>
          <a:p>
            <a:pPr marL="0" indent="0">
              <a:buNone/>
            </a:pPr>
            <a:r>
              <a:rPr lang="en-US" dirty="0"/>
              <a:t>    </a:t>
            </a:r>
            <a:r>
              <a:rPr lang="en-US" dirty="0" err="1"/>
              <a:t>cout</a:t>
            </a:r>
            <a:r>
              <a:rPr lang="en-US" dirty="0"/>
              <a:t> &lt;&lt; "\</a:t>
            </a:r>
            <a:r>
              <a:rPr lang="en-US" dirty="0" err="1"/>
              <a:t>nTotal</a:t>
            </a:r>
            <a:r>
              <a:rPr lang="en-US" dirty="0"/>
              <a:t> Feet &amp; Inches: " &lt;&lt; d3.feet &lt;&lt; "'" &lt;&lt; d3.inch;</a:t>
            </a:r>
          </a:p>
          <a:p>
            <a:pPr marL="0" indent="0">
              <a:buNone/>
            </a:pPr>
            <a:r>
              <a:rPr lang="en-US" dirty="0"/>
              <a:t>    return 0; }</a:t>
            </a:r>
          </a:p>
        </p:txBody>
      </p:sp>
    </p:spTree>
    <p:extLst>
      <p:ext uri="{BB962C8B-B14F-4D97-AF65-F5344CB8AC3E}">
        <p14:creationId xmlns:p14="http://schemas.microsoft.com/office/powerpoint/2010/main" val="4283511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D54-C60F-4338-A0FB-2EFE34113FD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9292350C-5317-447C-9B83-B9371AEE9F9B}"/>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Calculate Area of Triangle the one class is acute angle(less than 90 degree) and another one is obtuse angle (greater than 90 degree) both class wants to access only one function which is “Area of Triangle” which is independent of all classes.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07185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7C38-90D0-A1A3-7264-BBCD0D604598}"/>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FD62CF9E-FB03-9A48-8649-D3D827611823}"/>
              </a:ext>
            </a:extLst>
          </p:cNvPr>
          <p:cNvSpPr>
            <a:spLocks noGrp="1"/>
          </p:cNvSpPr>
          <p:nvPr>
            <p:ph idx="1"/>
          </p:nvPr>
        </p:nvSpPr>
        <p:spPr/>
        <p:txBody>
          <a:bodyPr>
            <a:normAutofit fontScale="62500" lnSpcReduction="20000"/>
          </a:bodyPr>
          <a:lstStyle/>
          <a:p>
            <a:pPr marL="0" indent="0">
              <a:buNone/>
            </a:pPr>
            <a:r>
              <a:rPr lang="en-US" dirty="0"/>
              <a:t>Create a function </a:t>
            </a:r>
            <a:r>
              <a:rPr lang="en-US" dirty="0" err="1"/>
              <a:t>AssignCourse</a:t>
            </a:r>
            <a:r>
              <a:rPr lang="en-US" dirty="0"/>
              <a:t> that takes all courses and</a:t>
            </a:r>
          </a:p>
          <a:p>
            <a:pPr marL="0" indent="0">
              <a:buNone/>
            </a:pPr>
            <a:r>
              <a:rPr lang="en-US" dirty="0"/>
              <a:t>assigns one course per call to the current faculty object based on the following criteria:</a:t>
            </a:r>
          </a:p>
          <a:p>
            <a:pPr marL="0" indent="0">
              <a:buNone/>
            </a:pPr>
            <a:r>
              <a:rPr lang="en-US" dirty="0"/>
              <a:t>a. If the calling object is from “Computer Science” department, then assign the available</a:t>
            </a:r>
          </a:p>
          <a:p>
            <a:pPr marL="0" indent="0">
              <a:buNone/>
            </a:pPr>
            <a:r>
              <a:rPr lang="en-US" dirty="0"/>
              <a:t>course with course code starting with “C”.</a:t>
            </a:r>
          </a:p>
          <a:p>
            <a:pPr marL="0" indent="0">
              <a:buNone/>
            </a:pPr>
            <a:r>
              <a:rPr lang="en-US" dirty="0"/>
              <a:t>b. If the calling object is from “Management Science” department, then assign the</a:t>
            </a:r>
          </a:p>
          <a:p>
            <a:pPr marL="0" indent="0">
              <a:buNone/>
            </a:pPr>
            <a:r>
              <a:rPr lang="en-US" dirty="0"/>
              <a:t>available course with course code starting with “M”.</a:t>
            </a:r>
          </a:p>
          <a:p>
            <a:pPr marL="0" indent="0">
              <a:buNone/>
            </a:pPr>
            <a:r>
              <a:rPr lang="en-US" dirty="0"/>
              <a:t>c. If the calling object is from “Electrical Engineering” department, then assign the</a:t>
            </a:r>
          </a:p>
          <a:p>
            <a:pPr marL="0" indent="0">
              <a:buNone/>
            </a:pPr>
            <a:r>
              <a:rPr lang="en-US" dirty="0"/>
              <a:t>available course with course code starting with “E”.</a:t>
            </a:r>
          </a:p>
          <a:p>
            <a:pPr marL="0" indent="0">
              <a:buNone/>
            </a:pPr>
            <a:r>
              <a:rPr lang="en-US" dirty="0"/>
              <a:t>d. While assigning courses to the faculty, do invoke a warning message if the total</a:t>
            </a:r>
          </a:p>
          <a:p>
            <a:pPr marL="0" indent="0">
              <a:buNone/>
            </a:pPr>
            <a:r>
              <a:rPr lang="en-US" dirty="0"/>
              <a:t>assigned credit hours exceed maximum 12 credit hours.</a:t>
            </a:r>
          </a:p>
          <a:p>
            <a:pPr marL="0" indent="0">
              <a:buNone/>
            </a:pPr>
            <a:r>
              <a:rPr lang="en-US" dirty="0"/>
              <a:t>Also create the Salary function calculates and prints the salary on the following criteria: If the</a:t>
            </a:r>
          </a:p>
          <a:p>
            <a:pPr marL="0" indent="0">
              <a:buNone/>
            </a:pPr>
            <a:r>
              <a:rPr lang="en-US" dirty="0"/>
              <a:t>faculty’s working hours are equal to 36 display the current salary. If the faculty’s working hours</a:t>
            </a:r>
          </a:p>
          <a:p>
            <a:pPr marL="0" indent="0">
              <a:buNone/>
            </a:pPr>
            <a:r>
              <a:rPr lang="en-US" dirty="0"/>
              <a:t>are more than 36 then add 1000 Rs for each extra hour and display the updated salary.</a:t>
            </a:r>
          </a:p>
        </p:txBody>
      </p:sp>
    </p:spTree>
    <p:extLst>
      <p:ext uri="{BB962C8B-B14F-4D97-AF65-F5344CB8AC3E}">
        <p14:creationId xmlns:p14="http://schemas.microsoft.com/office/powerpoint/2010/main" val="414166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600"/>
            </a:pPr>
            <a:r>
              <a:rPr lang="en"/>
              <a:t>Friend Function</a:t>
            </a:r>
            <a:endParaRPr/>
          </a:p>
        </p:txBody>
      </p:sp>
      <p:sp>
        <p:nvSpPr>
          <p:cNvPr id="318" name="Google Shape;318;p47"/>
          <p:cNvSpPr txBox="1">
            <a:spLocks noGrp="1"/>
          </p:cNvSpPr>
          <p:nvPr>
            <p:ph type="body" idx="1"/>
          </p:nvPr>
        </p:nvSpPr>
        <p:spPr>
          <a:xfrm>
            <a:off x="1066800" y="2103120"/>
            <a:ext cx="10058400" cy="3932000"/>
          </a:xfrm>
          <a:prstGeom prst="rect">
            <a:avLst/>
          </a:prstGeom>
          <a:noFill/>
          <a:ln>
            <a:noFill/>
          </a:ln>
        </p:spPr>
        <p:txBody>
          <a:bodyPr spcFirstLastPara="1" vert="horz" wrap="square" lIns="91433" tIns="45700" rIns="91433" bIns="45700" rtlCol="0" anchor="t" anchorCtr="0">
            <a:noAutofit/>
          </a:bodyPr>
          <a:lstStyle/>
          <a:p>
            <a:pPr marL="186262" indent="-186262">
              <a:lnSpc>
                <a:spcPct val="100000"/>
              </a:lnSpc>
              <a:spcBef>
                <a:spcPts val="0"/>
              </a:spcBef>
              <a:buSzPts val="1800"/>
              <a:buChar char="◦"/>
            </a:pPr>
            <a:r>
              <a:rPr lang="en" sz="2400">
                <a:latin typeface="Times New Roman"/>
                <a:ea typeface="Times New Roman"/>
                <a:cs typeface="Times New Roman"/>
                <a:sym typeface="Times New Roman"/>
              </a:rPr>
              <a:t>There is a feature in C++ called </a:t>
            </a:r>
            <a:r>
              <a:rPr lang="en" sz="2400" b="1">
                <a:latin typeface="Times New Roman"/>
                <a:ea typeface="Times New Roman"/>
                <a:cs typeface="Times New Roman"/>
                <a:sym typeface="Times New Roman"/>
              </a:rPr>
              <a:t>friend functions</a:t>
            </a:r>
            <a:r>
              <a:rPr lang="en" sz="2400">
                <a:latin typeface="Times New Roman"/>
                <a:ea typeface="Times New Roman"/>
                <a:cs typeface="Times New Roman"/>
                <a:sym typeface="Times New Roman"/>
              </a:rPr>
              <a:t> that break this rule and allow us to access member functions from outside the class.</a:t>
            </a:r>
            <a:endParaRPr/>
          </a:p>
          <a:p>
            <a:pPr marL="186262" indent="-186262">
              <a:lnSpc>
                <a:spcPct val="100000"/>
              </a:lnSpc>
              <a:spcBef>
                <a:spcPts val="933"/>
              </a:spcBef>
              <a:buSzPts val="1800"/>
              <a:buChar char="◦"/>
            </a:pPr>
            <a:r>
              <a:rPr lang="en" sz="2400">
                <a:latin typeface="Times New Roman"/>
                <a:ea typeface="Times New Roman"/>
                <a:cs typeface="Times New Roman"/>
                <a:sym typeface="Times New Roman"/>
              </a:rPr>
              <a:t>A friend function can access the private and protected data of a class. We declare a friend function using the friend keyword inside the body of the class.</a:t>
            </a:r>
            <a:endParaRPr sz="2400">
              <a:latin typeface="Times New Roman"/>
              <a:ea typeface="Times New Roman"/>
              <a:cs typeface="Times New Roman"/>
              <a:sym typeface="Times New Roman"/>
            </a:endParaRPr>
          </a:p>
          <a:p>
            <a:pPr marL="186262" indent="-33866">
              <a:lnSpc>
                <a:spcPct val="100000"/>
              </a:lnSpc>
              <a:spcBef>
                <a:spcPts val="933"/>
              </a:spcBef>
              <a:buSzPts val="1800"/>
              <a:buNone/>
            </a:pPr>
            <a:endParaRPr sz="2400">
              <a:latin typeface="Times New Roman"/>
              <a:ea typeface="Times New Roman"/>
              <a:cs typeface="Times New Roman"/>
              <a:sym typeface="Times New Roman"/>
            </a:endParaRPr>
          </a:p>
        </p:txBody>
      </p:sp>
      <p:pic>
        <p:nvPicPr>
          <p:cNvPr id="319" name="Google Shape;319;p47"/>
          <p:cNvPicPr preferRelativeResize="0"/>
          <p:nvPr/>
        </p:nvPicPr>
        <p:blipFill rotWithShape="1">
          <a:blip r:embed="rId3">
            <a:alphaModFix/>
          </a:blip>
          <a:srcRect/>
          <a:stretch/>
        </p:blipFill>
        <p:spPr>
          <a:xfrm>
            <a:off x="3089337" y="4203438"/>
            <a:ext cx="5335080" cy="14516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300"/>
            </a:pPr>
            <a:r>
              <a:rPr lang="en">
                <a:latin typeface="Times New Roman"/>
                <a:ea typeface="Times New Roman"/>
                <a:cs typeface="Times New Roman"/>
                <a:sym typeface="Times New Roman"/>
              </a:rPr>
              <a:t>Working of friend Function-example</a:t>
            </a:r>
            <a:endParaRPr>
              <a:latin typeface="Times New Roman"/>
              <a:ea typeface="Times New Roman"/>
              <a:cs typeface="Times New Roman"/>
              <a:sym typeface="Times New Roman"/>
            </a:endParaRPr>
          </a:p>
        </p:txBody>
      </p:sp>
      <p:sp>
        <p:nvSpPr>
          <p:cNvPr id="325" name="Google Shape;325;p48"/>
          <p:cNvSpPr/>
          <p:nvPr/>
        </p:nvSpPr>
        <p:spPr>
          <a:xfrm>
            <a:off x="1154097" y="2014193"/>
            <a:ext cx="3338000" cy="42892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600">
                <a:solidFill>
                  <a:schemeClr val="lt1"/>
                </a:solidFill>
                <a:latin typeface="Times New Roman"/>
                <a:ea typeface="Times New Roman"/>
                <a:cs typeface="Times New Roman"/>
                <a:sym typeface="Times New Roman"/>
              </a:rPr>
              <a:t>#include &lt;iostream&gt;</a:t>
            </a:r>
            <a:endParaRPr sz="1467"/>
          </a:p>
          <a:p>
            <a:r>
              <a:rPr lang="en" sz="1600">
                <a:solidFill>
                  <a:schemeClr val="lt1"/>
                </a:solidFill>
                <a:latin typeface="Times New Roman"/>
                <a:ea typeface="Times New Roman"/>
                <a:cs typeface="Times New Roman"/>
                <a:sym typeface="Times New Roman"/>
              </a:rPr>
              <a:t>using namespace std;</a:t>
            </a:r>
            <a:endParaRPr sz="1467"/>
          </a:p>
          <a:p>
            <a:endParaRPr sz="1600">
              <a:solidFill>
                <a:schemeClr val="lt1"/>
              </a:solidFill>
              <a:latin typeface="Times New Roman"/>
              <a:ea typeface="Times New Roman"/>
              <a:cs typeface="Times New Roman"/>
              <a:sym typeface="Times New Roman"/>
            </a:endParaRPr>
          </a:p>
          <a:p>
            <a:r>
              <a:rPr lang="en" sz="1600">
                <a:solidFill>
                  <a:schemeClr val="lt1"/>
                </a:solidFill>
                <a:latin typeface="Times New Roman"/>
                <a:ea typeface="Times New Roman"/>
                <a:cs typeface="Times New Roman"/>
                <a:sym typeface="Times New Roman"/>
              </a:rPr>
              <a:t>class Distance {</a:t>
            </a:r>
            <a:endParaRPr sz="1467"/>
          </a:p>
          <a:p>
            <a:r>
              <a:rPr lang="en" sz="1600">
                <a:solidFill>
                  <a:schemeClr val="lt1"/>
                </a:solidFill>
                <a:latin typeface="Times New Roman"/>
                <a:ea typeface="Times New Roman"/>
                <a:cs typeface="Times New Roman"/>
                <a:sym typeface="Times New Roman"/>
              </a:rPr>
              <a:t>    private:</a:t>
            </a:r>
            <a:endParaRPr sz="1467"/>
          </a:p>
          <a:p>
            <a:r>
              <a:rPr lang="en" sz="1600">
                <a:solidFill>
                  <a:schemeClr val="lt1"/>
                </a:solidFill>
                <a:latin typeface="Times New Roman"/>
                <a:ea typeface="Times New Roman"/>
                <a:cs typeface="Times New Roman"/>
                <a:sym typeface="Times New Roman"/>
              </a:rPr>
              <a:t>        int meter;</a:t>
            </a:r>
            <a:endParaRPr sz="1467"/>
          </a:p>
          <a:p>
            <a:r>
              <a:rPr lang="en" sz="1600">
                <a:solidFill>
                  <a:schemeClr val="lt1"/>
                </a:solidFill>
                <a:latin typeface="Times New Roman"/>
                <a:ea typeface="Times New Roman"/>
                <a:cs typeface="Times New Roman"/>
                <a:sym typeface="Times New Roman"/>
              </a:rPr>
              <a:t>        </a:t>
            </a:r>
            <a:endParaRPr sz="1467"/>
          </a:p>
          <a:p>
            <a:r>
              <a:rPr lang="en" sz="1600">
                <a:solidFill>
                  <a:schemeClr val="lt1"/>
                </a:solidFill>
                <a:latin typeface="Times New Roman"/>
                <a:ea typeface="Times New Roman"/>
                <a:cs typeface="Times New Roman"/>
                <a:sym typeface="Times New Roman"/>
              </a:rPr>
              <a:t>        // friend function</a:t>
            </a:r>
            <a:endParaRPr sz="1467"/>
          </a:p>
          <a:p>
            <a:r>
              <a:rPr lang="en" sz="1600">
                <a:solidFill>
                  <a:schemeClr val="lt1"/>
                </a:solidFill>
                <a:latin typeface="Times New Roman"/>
                <a:ea typeface="Times New Roman"/>
                <a:cs typeface="Times New Roman"/>
                <a:sym typeface="Times New Roman"/>
              </a:rPr>
              <a:t>        friend int addFive(Distance);</a:t>
            </a:r>
            <a:endParaRPr sz="1467"/>
          </a:p>
          <a:p>
            <a:endParaRPr sz="1600">
              <a:solidFill>
                <a:schemeClr val="lt1"/>
              </a:solidFill>
              <a:latin typeface="Times New Roman"/>
              <a:ea typeface="Times New Roman"/>
              <a:cs typeface="Times New Roman"/>
              <a:sym typeface="Times New Roman"/>
            </a:endParaRPr>
          </a:p>
          <a:p>
            <a:r>
              <a:rPr lang="en" sz="1600">
                <a:solidFill>
                  <a:schemeClr val="lt1"/>
                </a:solidFill>
                <a:latin typeface="Times New Roman"/>
                <a:ea typeface="Times New Roman"/>
                <a:cs typeface="Times New Roman"/>
                <a:sym typeface="Times New Roman"/>
              </a:rPr>
              <a:t>    public:</a:t>
            </a:r>
            <a:endParaRPr sz="1467"/>
          </a:p>
          <a:p>
            <a:r>
              <a:rPr lang="en" sz="1600">
                <a:solidFill>
                  <a:schemeClr val="lt1"/>
                </a:solidFill>
                <a:latin typeface="Times New Roman"/>
                <a:ea typeface="Times New Roman"/>
                <a:cs typeface="Times New Roman"/>
                <a:sym typeface="Times New Roman"/>
              </a:rPr>
              <a:t>        Distance() : meter(0) {}</a:t>
            </a:r>
            <a:endParaRPr sz="1467"/>
          </a:p>
          <a:p>
            <a:r>
              <a:rPr lang="en" sz="1600">
                <a:solidFill>
                  <a:schemeClr val="lt1"/>
                </a:solidFill>
                <a:latin typeface="Times New Roman"/>
                <a:ea typeface="Times New Roman"/>
                <a:cs typeface="Times New Roman"/>
                <a:sym typeface="Times New Roman"/>
              </a:rPr>
              <a:t>        </a:t>
            </a:r>
            <a:endParaRPr sz="1467"/>
          </a:p>
          <a:p>
            <a:r>
              <a:rPr lang="en" sz="1600">
                <a:solidFill>
                  <a:schemeClr val="lt1"/>
                </a:solidFill>
                <a:latin typeface="Times New Roman"/>
                <a:ea typeface="Times New Roman"/>
                <a:cs typeface="Times New Roman"/>
                <a:sym typeface="Times New Roman"/>
              </a:rPr>
              <a:t>};</a:t>
            </a:r>
            <a:endParaRPr sz="1467"/>
          </a:p>
        </p:txBody>
      </p:sp>
      <p:sp>
        <p:nvSpPr>
          <p:cNvPr id="326" name="Google Shape;326;p48"/>
          <p:cNvSpPr/>
          <p:nvPr/>
        </p:nvSpPr>
        <p:spPr>
          <a:xfrm>
            <a:off x="4651900" y="2005316"/>
            <a:ext cx="3356000" cy="33644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600">
                <a:solidFill>
                  <a:schemeClr val="lt1"/>
                </a:solidFill>
                <a:latin typeface="Times New Roman"/>
                <a:ea typeface="Times New Roman"/>
                <a:cs typeface="Times New Roman"/>
                <a:sym typeface="Times New Roman"/>
              </a:rPr>
              <a:t>// friend function definition</a:t>
            </a:r>
            <a:endParaRPr sz="1467"/>
          </a:p>
          <a:p>
            <a:r>
              <a:rPr lang="en" sz="1600">
                <a:solidFill>
                  <a:schemeClr val="lt1"/>
                </a:solidFill>
                <a:latin typeface="Times New Roman"/>
                <a:ea typeface="Times New Roman"/>
                <a:cs typeface="Times New Roman"/>
                <a:sym typeface="Times New Roman"/>
              </a:rPr>
              <a:t>int addFive(Distance d) {</a:t>
            </a:r>
            <a:endParaRPr sz="1467"/>
          </a:p>
          <a:p>
            <a:endParaRPr sz="1600">
              <a:solidFill>
                <a:schemeClr val="lt1"/>
              </a:solidFill>
              <a:latin typeface="Times New Roman"/>
              <a:ea typeface="Times New Roman"/>
              <a:cs typeface="Times New Roman"/>
              <a:sym typeface="Times New Roman"/>
            </a:endParaRPr>
          </a:p>
          <a:p>
            <a:r>
              <a:rPr lang="en" sz="1600">
                <a:solidFill>
                  <a:schemeClr val="lt1"/>
                </a:solidFill>
                <a:latin typeface="Times New Roman"/>
                <a:ea typeface="Times New Roman"/>
                <a:cs typeface="Times New Roman"/>
                <a:sym typeface="Times New Roman"/>
              </a:rPr>
              <a:t>    //accessing private members from the friend function</a:t>
            </a:r>
            <a:endParaRPr sz="1467"/>
          </a:p>
          <a:p>
            <a:r>
              <a:rPr lang="en" sz="1600">
                <a:solidFill>
                  <a:schemeClr val="lt1"/>
                </a:solidFill>
                <a:latin typeface="Times New Roman"/>
                <a:ea typeface="Times New Roman"/>
                <a:cs typeface="Times New Roman"/>
                <a:sym typeface="Times New Roman"/>
              </a:rPr>
              <a:t>    d.meter += 5;</a:t>
            </a:r>
            <a:endParaRPr sz="1467"/>
          </a:p>
          <a:p>
            <a:r>
              <a:rPr lang="en" sz="1600">
                <a:solidFill>
                  <a:schemeClr val="lt1"/>
                </a:solidFill>
                <a:latin typeface="Times New Roman"/>
                <a:ea typeface="Times New Roman"/>
                <a:cs typeface="Times New Roman"/>
                <a:sym typeface="Times New Roman"/>
              </a:rPr>
              <a:t>    return d.meter;</a:t>
            </a:r>
            <a:endParaRPr sz="1467"/>
          </a:p>
          <a:p>
            <a:r>
              <a:rPr lang="en" sz="1600">
                <a:solidFill>
                  <a:schemeClr val="lt1"/>
                </a:solidFill>
                <a:latin typeface="Times New Roman"/>
                <a:ea typeface="Times New Roman"/>
                <a:cs typeface="Times New Roman"/>
                <a:sym typeface="Times New Roman"/>
              </a:rPr>
              <a:t>}</a:t>
            </a:r>
            <a:endParaRPr sz="1600">
              <a:solidFill>
                <a:schemeClr val="lt1"/>
              </a:solidFill>
              <a:latin typeface="Times New Roman"/>
              <a:ea typeface="Times New Roman"/>
              <a:cs typeface="Times New Roman"/>
              <a:sym typeface="Times New Roman"/>
            </a:endParaRPr>
          </a:p>
        </p:txBody>
      </p:sp>
      <p:sp>
        <p:nvSpPr>
          <p:cNvPr id="327" name="Google Shape;327;p48"/>
          <p:cNvSpPr/>
          <p:nvPr/>
        </p:nvSpPr>
        <p:spPr>
          <a:xfrm>
            <a:off x="8077201" y="1996439"/>
            <a:ext cx="2582000" cy="1543200"/>
          </a:xfrm>
          <a:prstGeom prst="rect">
            <a:avLst/>
          </a:prstGeom>
          <a:gradFill>
            <a:gsLst>
              <a:gs pos="0">
                <a:srgbClr val="61A39F"/>
              </a:gs>
              <a:gs pos="50000">
                <a:srgbClr val="5FA39F"/>
              </a:gs>
              <a:gs pos="100000">
                <a:srgbClr val="5EA29E"/>
              </a:gs>
            </a:gsLst>
            <a:lin ang="5400012"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50"/>
              </a:srgbClr>
            </a:outerShdw>
          </a:effectLst>
        </p:spPr>
        <p:txBody>
          <a:bodyPr spcFirstLastPara="1" wrap="square" lIns="91433" tIns="45700" rIns="91433" bIns="45700" anchor="ctr" anchorCtr="0">
            <a:noAutofit/>
          </a:bodyPr>
          <a:lstStyle/>
          <a:p>
            <a:r>
              <a:rPr lang="en" sz="1600">
                <a:solidFill>
                  <a:schemeClr val="lt1"/>
                </a:solidFill>
                <a:latin typeface="Times New Roman"/>
                <a:ea typeface="Times New Roman"/>
                <a:cs typeface="Times New Roman"/>
                <a:sym typeface="Times New Roman"/>
              </a:rPr>
              <a:t>int main() {</a:t>
            </a:r>
            <a:endParaRPr sz="1467"/>
          </a:p>
          <a:p>
            <a:r>
              <a:rPr lang="en" sz="1600">
                <a:solidFill>
                  <a:schemeClr val="lt1"/>
                </a:solidFill>
                <a:latin typeface="Times New Roman"/>
                <a:ea typeface="Times New Roman"/>
                <a:cs typeface="Times New Roman"/>
                <a:sym typeface="Times New Roman"/>
              </a:rPr>
              <a:t>    Distance D;</a:t>
            </a:r>
            <a:endParaRPr sz="1467"/>
          </a:p>
          <a:p>
            <a:r>
              <a:rPr lang="en" sz="1600">
                <a:solidFill>
                  <a:schemeClr val="lt1"/>
                </a:solidFill>
                <a:latin typeface="Times New Roman"/>
                <a:ea typeface="Times New Roman"/>
                <a:cs typeface="Times New Roman"/>
                <a:sym typeface="Times New Roman"/>
              </a:rPr>
              <a:t>    cout &lt;&lt; "Distance: " &lt;&lt; addFive(D);</a:t>
            </a:r>
            <a:endParaRPr sz="1467"/>
          </a:p>
          <a:p>
            <a:r>
              <a:rPr lang="en" sz="1600">
                <a:solidFill>
                  <a:schemeClr val="lt1"/>
                </a:solidFill>
                <a:latin typeface="Times New Roman"/>
                <a:ea typeface="Times New Roman"/>
                <a:cs typeface="Times New Roman"/>
                <a:sym typeface="Times New Roman"/>
              </a:rPr>
              <a:t>    return 0;</a:t>
            </a:r>
            <a:endParaRPr sz="1467"/>
          </a:p>
          <a:p>
            <a:r>
              <a:rPr lang="en" sz="1600">
                <a:solidFill>
                  <a:schemeClr val="lt1"/>
                </a:solidFill>
                <a:latin typeface="Times New Roman"/>
                <a:ea typeface="Times New Roman"/>
                <a:cs typeface="Times New Roman"/>
                <a:sym typeface="Times New Roman"/>
              </a:rPr>
              <a:t>}</a:t>
            </a:r>
            <a:endParaRPr sz="14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600"/>
            </a:pPr>
            <a:r>
              <a:rPr lang="en"/>
              <a:t>Friend Function cont’d</a:t>
            </a:r>
            <a:endParaRPr/>
          </a:p>
        </p:txBody>
      </p:sp>
      <p:sp>
        <p:nvSpPr>
          <p:cNvPr id="333" name="Google Shape;333;p49"/>
          <p:cNvSpPr txBox="1">
            <a:spLocks noGrp="1"/>
          </p:cNvSpPr>
          <p:nvPr>
            <p:ph type="body" idx="1"/>
          </p:nvPr>
        </p:nvSpPr>
        <p:spPr>
          <a:xfrm>
            <a:off x="1066800" y="2103120"/>
            <a:ext cx="10058400" cy="3932000"/>
          </a:xfrm>
          <a:prstGeom prst="rect">
            <a:avLst/>
          </a:prstGeom>
          <a:noFill/>
          <a:ln>
            <a:noFill/>
          </a:ln>
        </p:spPr>
        <p:txBody>
          <a:bodyPr spcFirstLastPara="1" vert="horz" wrap="square" lIns="91433" tIns="45700" rIns="91433" bIns="45700" rtlCol="0" anchor="t" anchorCtr="0">
            <a:noAutofit/>
          </a:bodyPr>
          <a:lstStyle/>
          <a:p>
            <a:pPr marL="186262" indent="-186262">
              <a:lnSpc>
                <a:spcPct val="100000"/>
              </a:lnSpc>
              <a:spcBef>
                <a:spcPts val="0"/>
              </a:spcBef>
              <a:buSzPts val="1400"/>
              <a:buFont typeface="Noto Sans Symbols"/>
              <a:buChar char="▪"/>
            </a:pPr>
            <a:r>
              <a:rPr lang="en">
                <a:latin typeface="Times New Roman"/>
                <a:ea typeface="Times New Roman"/>
                <a:cs typeface="Times New Roman"/>
                <a:sym typeface="Times New Roman"/>
              </a:rPr>
              <a:t>Friend function must be declared with </a:t>
            </a:r>
            <a:r>
              <a:rPr lang="en" b="1">
                <a:latin typeface="Times New Roman"/>
                <a:ea typeface="Times New Roman"/>
                <a:cs typeface="Times New Roman"/>
                <a:sym typeface="Times New Roman"/>
              </a:rPr>
              <a:t>friend</a:t>
            </a:r>
            <a:r>
              <a:rPr lang="en">
                <a:latin typeface="Times New Roman"/>
                <a:ea typeface="Times New Roman"/>
                <a:cs typeface="Times New Roman"/>
                <a:sym typeface="Times New Roman"/>
              </a:rPr>
              <a:t> keyword.</a:t>
            </a:r>
            <a:endParaRPr/>
          </a:p>
          <a:p>
            <a:pPr marL="186262" indent="-186262">
              <a:lnSpc>
                <a:spcPct val="100000"/>
              </a:lnSpc>
              <a:spcBef>
                <a:spcPts val="933"/>
              </a:spcBef>
              <a:buSzPts val="1400"/>
              <a:buFont typeface="Noto Sans Symbols"/>
              <a:buChar char="▪"/>
            </a:pPr>
            <a:r>
              <a:rPr lang="en">
                <a:latin typeface="Times New Roman"/>
                <a:ea typeface="Times New Roman"/>
                <a:cs typeface="Times New Roman"/>
                <a:sym typeface="Times New Roman"/>
              </a:rPr>
              <a:t>Friend function must be declare in all the classes from which we need to access private or protected members.</a:t>
            </a:r>
            <a:endParaRPr/>
          </a:p>
          <a:p>
            <a:pPr marL="186262" indent="-186262">
              <a:lnSpc>
                <a:spcPct val="100000"/>
              </a:lnSpc>
              <a:spcBef>
                <a:spcPts val="933"/>
              </a:spcBef>
              <a:buSzPts val="1400"/>
              <a:buFont typeface="Noto Sans Symbols"/>
              <a:buChar char="▪"/>
            </a:pPr>
            <a:r>
              <a:rPr lang="en">
                <a:latin typeface="Times New Roman"/>
                <a:ea typeface="Times New Roman"/>
                <a:cs typeface="Times New Roman"/>
                <a:sym typeface="Times New Roman"/>
              </a:rPr>
              <a:t>Friend function will be defined outside the class without specifying the class name.</a:t>
            </a:r>
            <a:endParaRPr/>
          </a:p>
          <a:p>
            <a:pPr marL="186262" indent="-186262">
              <a:lnSpc>
                <a:spcPct val="100000"/>
              </a:lnSpc>
              <a:spcBef>
                <a:spcPts val="933"/>
              </a:spcBef>
              <a:buSzPts val="1400"/>
              <a:buFont typeface="Noto Sans Symbols"/>
              <a:buChar char="▪"/>
            </a:pPr>
            <a:r>
              <a:rPr lang="en">
                <a:latin typeface="Times New Roman"/>
                <a:ea typeface="Times New Roman"/>
                <a:cs typeface="Times New Roman"/>
                <a:sym typeface="Times New Roman"/>
              </a:rPr>
              <a:t>Friend function will be invoked like normal function, without any object.</a:t>
            </a:r>
            <a:endParaRPr/>
          </a:p>
          <a:p>
            <a:pPr marL="186262" indent="-67732">
              <a:lnSpc>
                <a:spcPct val="100000"/>
              </a:lnSpc>
              <a:spcBef>
                <a:spcPts val="933"/>
              </a:spcBef>
              <a:buSzPts val="1400"/>
              <a:buNone/>
            </a:pP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1066800" y="642593"/>
            <a:ext cx="10058400" cy="1371600"/>
          </a:xfrm>
          <a:prstGeom prst="rect">
            <a:avLst/>
          </a:prstGeom>
          <a:noFill/>
          <a:ln>
            <a:noFill/>
          </a:ln>
        </p:spPr>
        <p:txBody>
          <a:bodyPr spcFirstLastPara="1" vert="horz" wrap="square" lIns="91433" tIns="45700" rIns="91433" bIns="45700" rtlCol="0" anchor="ctr" anchorCtr="0">
            <a:noAutofit/>
          </a:bodyPr>
          <a:lstStyle/>
          <a:p>
            <a:pPr>
              <a:spcBef>
                <a:spcPts val="0"/>
              </a:spcBef>
              <a:buClr>
                <a:srgbClr val="262626"/>
              </a:buClr>
              <a:buSzPts val="3600"/>
            </a:pPr>
            <a:r>
              <a:rPr lang="en"/>
              <a:t>Function Class </a:t>
            </a:r>
            <a:endParaRPr/>
          </a:p>
        </p:txBody>
      </p:sp>
      <p:sp>
        <p:nvSpPr>
          <p:cNvPr id="339" name="Google Shape;339;p50"/>
          <p:cNvSpPr txBox="1">
            <a:spLocks noGrp="1"/>
          </p:cNvSpPr>
          <p:nvPr>
            <p:ph type="body" idx="1"/>
          </p:nvPr>
        </p:nvSpPr>
        <p:spPr>
          <a:xfrm>
            <a:off x="1066800" y="2103120"/>
            <a:ext cx="10058400" cy="3932000"/>
          </a:xfrm>
          <a:prstGeom prst="rect">
            <a:avLst/>
          </a:prstGeom>
          <a:noFill/>
          <a:ln>
            <a:noFill/>
          </a:ln>
        </p:spPr>
        <p:txBody>
          <a:bodyPr spcFirstLastPara="1" vert="horz" wrap="square" lIns="91433" tIns="45700" rIns="91433" bIns="45700" rtlCol="0" anchor="t" anchorCtr="0">
            <a:noAutofit/>
          </a:bodyPr>
          <a:lstStyle/>
          <a:p>
            <a:pPr marL="186262" indent="-186262">
              <a:lnSpc>
                <a:spcPct val="100000"/>
              </a:lnSpc>
              <a:spcBef>
                <a:spcPts val="0"/>
              </a:spcBef>
              <a:buSzPts val="1400"/>
              <a:buChar char="◦"/>
            </a:pPr>
            <a:r>
              <a:rPr lang="en">
                <a:latin typeface="Times New Roman"/>
                <a:ea typeface="Times New Roman"/>
                <a:cs typeface="Times New Roman"/>
                <a:sym typeface="Times New Roman"/>
              </a:rPr>
              <a:t>A </a:t>
            </a:r>
            <a:r>
              <a:rPr lang="en" b="1">
                <a:latin typeface="Times New Roman"/>
                <a:ea typeface="Times New Roman"/>
                <a:cs typeface="Times New Roman"/>
                <a:sym typeface="Times New Roman"/>
              </a:rPr>
              <a:t>friend class</a:t>
            </a:r>
            <a:r>
              <a:rPr lang="en">
                <a:latin typeface="Times New Roman"/>
                <a:ea typeface="Times New Roman"/>
                <a:cs typeface="Times New Roman"/>
                <a:sym typeface="Times New Roman"/>
              </a:rPr>
              <a:t> is a class that can access the private and protected members of a class in which it is declared as </a:t>
            </a:r>
            <a:r>
              <a:rPr lang="en" b="1">
                <a:latin typeface="Times New Roman"/>
                <a:ea typeface="Times New Roman"/>
                <a:cs typeface="Times New Roman"/>
                <a:sym typeface="Times New Roman"/>
              </a:rPr>
              <a:t>friend</a:t>
            </a:r>
            <a:r>
              <a:rPr lang="en">
                <a:latin typeface="Times New Roman"/>
                <a:ea typeface="Times New Roman"/>
                <a:cs typeface="Times New Roman"/>
                <a:sym typeface="Times New Roman"/>
              </a:rPr>
              <a:t>. This is needed when we want to allow a particular class to access the private and protected members of a class.</a:t>
            </a:r>
            <a:endParaRPr/>
          </a:p>
          <a:p>
            <a:pPr marL="0" indent="0">
              <a:lnSpc>
                <a:spcPct val="100000"/>
              </a:lnSpc>
              <a:spcBef>
                <a:spcPts val="933"/>
              </a:spcBef>
              <a:buSzPts val="1400"/>
              <a:buNone/>
            </a:pPr>
            <a:endParaRPr>
              <a:latin typeface="Times New Roman"/>
              <a:ea typeface="Times New Roman"/>
              <a:cs typeface="Times New Roman"/>
              <a:sym typeface="Times New Roman"/>
            </a:endParaRPr>
          </a:p>
          <a:p>
            <a:pPr marL="186262" indent="-186262">
              <a:lnSpc>
                <a:spcPct val="100000"/>
              </a:lnSpc>
              <a:spcBef>
                <a:spcPts val="933"/>
              </a:spcBef>
              <a:buSzPts val="1400"/>
              <a:buChar char="◦"/>
            </a:pPr>
            <a:r>
              <a:rPr lang="en">
                <a:latin typeface="Times New Roman"/>
                <a:ea typeface="Times New Roman"/>
                <a:cs typeface="Times New Roman"/>
                <a:sym typeface="Times New Roman"/>
              </a:rPr>
              <a:t>For example: we have two classes XYZ and ABC. The XYZ class has two private data members ch and num, this class declares ABC as friend class. This means that ABC can access the private members of XYZ,</a:t>
            </a:r>
            <a:endParaRPr/>
          </a:p>
          <a:p>
            <a:pPr marL="186262" indent="-67732">
              <a:lnSpc>
                <a:spcPct val="100000"/>
              </a:lnSpc>
              <a:spcBef>
                <a:spcPts val="933"/>
              </a:spcBef>
              <a:buSzPts val="1400"/>
              <a:buNone/>
            </a:pPr>
            <a:endParaRPr>
              <a:latin typeface="Times New Roman"/>
              <a:ea typeface="Times New Roman"/>
              <a:cs typeface="Times New Roman"/>
              <a:sym typeface="Times New Roman"/>
            </a:endParaRPr>
          </a:p>
        </p:txBody>
      </p:sp>
      <p:sp>
        <p:nvSpPr>
          <p:cNvPr id="340" name="Google Shape;340;p50"/>
          <p:cNvSpPr/>
          <p:nvPr/>
        </p:nvSpPr>
        <p:spPr>
          <a:xfrm>
            <a:off x="4927228" y="6035120"/>
            <a:ext cx="3678400" cy="461600"/>
          </a:xfrm>
          <a:prstGeom prst="rect">
            <a:avLst/>
          </a:prstGeom>
          <a:solidFill>
            <a:srgbClr val="EEEEEE"/>
          </a:solidFill>
          <a:ln>
            <a:noFill/>
          </a:ln>
        </p:spPr>
        <p:txBody>
          <a:bodyPr spcFirstLastPara="1" wrap="square" lIns="91433" tIns="45700" rIns="91433" bIns="45700" anchor="ctr" anchorCtr="0">
            <a:noAutofit/>
          </a:bodyPr>
          <a:lstStyle/>
          <a:p>
            <a:pPr>
              <a:buClr>
                <a:srgbClr val="00008B"/>
              </a:buClr>
              <a:buSzPts val="1800"/>
            </a:pPr>
            <a:r>
              <a:rPr lang="en" sz="2400" dirty="0">
                <a:solidFill>
                  <a:srgbClr val="00008B"/>
                </a:solidFill>
                <a:latin typeface="Consolas"/>
                <a:ea typeface="Consolas"/>
                <a:cs typeface="Consolas"/>
                <a:sym typeface="Consolas"/>
              </a:rPr>
              <a:t>friend</a:t>
            </a:r>
            <a:r>
              <a:rPr lang="en" sz="2400" dirty="0">
                <a:solidFill>
                  <a:srgbClr val="000000"/>
                </a:solidFill>
                <a:latin typeface="Consolas"/>
                <a:ea typeface="Consolas"/>
                <a:cs typeface="Consolas"/>
                <a:sym typeface="Consolas"/>
              </a:rPr>
              <a:t> </a:t>
            </a:r>
            <a:r>
              <a:rPr lang="en" sz="2400" dirty="0">
                <a:solidFill>
                  <a:srgbClr val="00008B"/>
                </a:solidFill>
                <a:latin typeface="Consolas"/>
                <a:ea typeface="Consolas"/>
                <a:cs typeface="Consolas"/>
                <a:sym typeface="Consolas"/>
              </a:rPr>
              <a:t>class</a:t>
            </a:r>
            <a:r>
              <a:rPr lang="en" sz="2400" dirty="0">
                <a:solidFill>
                  <a:srgbClr val="000000"/>
                </a:solidFill>
                <a:latin typeface="Consolas"/>
                <a:ea typeface="Consolas"/>
                <a:cs typeface="Consolas"/>
                <a:sym typeface="Consolas"/>
              </a:rPr>
              <a:t> ABC;</a:t>
            </a:r>
            <a:r>
              <a:rPr lang="en" sz="2000" dirty="0">
                <a:solidFill>
                  <a:schemeClr val="dk1"/>
                </a:solidFill>
                <a:latin typeface="Century Gothic"/>
                <a:ea typeface="Century Gothic"/>
                <a:cs typeface="Century Gothic"/>
                <a:sym typeface="Century Gothic"/>
              </a:rPr>
              <a:t> </a:t>
            </a:r>
            <a:endParaRPr sz="5467"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2646</TotalTime>
  <Words>3424</Words>
  <Application>Microsoft Office PowerPoint</Application>
  <PresentationFormat>Widescreen</PresentationFormat>
  <Paragraphs>406</Paragraphs>
  <Slides>58</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Aptos</vt:lpstr>
      <vt:lpstr>Arial</vt:lpstr>
      <vt:lpstr>Calibri</vt:lpstr>
      <vt:lpstr>Calibri Light</vt:lpstr>
      <vt:lpstr>Century Gothic</vt:lpstr>
      <vt:lpstr>Consolas</vt:lpstr>
      <vt:lpstr>Noto Sans Symbols</vt:lpstr>
      <vt:lpstr>Open Sans</vt:lpstr>
      <vt:lpstr>Segoe UI</vt:lpstr>
      <vt:lpstr>Symbol</vt:lpstr>
      <vt:lpstr>Times New Roman</vt:lpstr>
      <vt:lpstr>urw-din</vt:lpstr>
      <vt:lpstr>Verdana</vt:lpstr>
      <vt:lpstr>Office Theme</vt:lpstr>
      <vt:lpstr>Object Oriented Programming</vt:lpstr>
      <vt:lpstr>Friend Functions</vt:lpstr>
      <vt:lpstr>Friend Functions</vt:lpstr>
      <vt:lpstr>Example </vt:lpstr>
      <vt:lpstr>Friend Function</vt:lpstr>
      <vt:lpstr>Friend Function</vt:lpstr>
      <vt:lpstr>Working of friend Function-example</vt:lpstr>
      <vt:lpstr>Friend Function cont’d</vt:lpstr>
      <vt:lpstr>Function Class </vt:lpstr>
      <vt:lpstr>Working of friend Class-example</vt:lpstr>
      <vt:lpstr>Are friend functions against the concept of Object Oriented Programming? </vt:lpstr>
      <vt:lpstr>Consider the following class</vt:lpstr>
      <vt:lpstr>Friend Functions</vt:lpstr>
      <vt:lpstr>Friend Functions</vt:lpstr>
      <vt:lpstr>Friend Functions</vt:lpstr>
      <vt:lpstr>Friend Functions</vt:lpstr>
      <vt:lpstr>global friend function</vt:lpstr>
      <vt:lpstr>global friend function</vt:lpstr>
      <vt:lpstr>global friend function</vt:lpstr>
      <vt:lpstr>Addition of members of two different classes using friend Function (Multiple friends) </vt:lpstr>
      <vt:lpstr>Multiple friends</vt:lpstr>
      <vt:lpstr>Multiple friends</vt:lpstr>
      <vt:lpstr>Multiple friends</vt:lpstr>
      <vt:lpstr>Friend Classes:  </vt:lpstr>
      <vt:lpstr>Syntax</vt:lpstr>
      <vt:lpstr>Friend Classes:  </vt:lpstr>
      <vt:lpstr>Friend Classes:  </vt:lpstr>
      <vt:lpstr>friend function of another class </vt:lpstr>
      <vt:lpstr>friend function of another class </vt:lpstr>
      <vt:lpstr>friend function of another class </vt:lpstr>
      <vt:lpstr>friend function of another class </vt:lpstr>
      <vt:lpstr>Why they are needed? </vt:lpstr>
      <vt:lpstr>Friendship is not mutual/symmetric</vt:lpstr>
      <vt:lpstr>Friendship is not transitive</vt:lpstr>
      <vt:lpstr>Friendship is not inherited</vt:lpstr>
      <vt:lpstr>Implications of friendship</vt:lpstr>
      <vt:lpstr>Overloaded friend Functions</vt:lpstr>
      <vt:lpstr>Overloaded friend Functions</vt:lpstr>
      <vt:lpstr>Overloaded friend Functions</vt:lpstr>
      <vt:lpstr>Overloaded friend Functions</vt:lpstr>
      <vt:lpstr>Operator Functions as Class Members vs. Global Functions</vt:lpstr>
      <vt:lpstr>performance reasons</vt:lpstr>
      <vt:lpstr>some criteria/rules to define the operator function:</vt:lpstr>
      <vt:lpstr>some criteria/rules to define the operator function:</vt:lpstr>
      <vt:lpstr>some criteria/rules to define the operator function:</vt:lpstr>
      <vt:lpstr>Operator Overloading using a Friend function</vt:lpstr>
      <vt:lpstr>Operator Overloading using a Friend function</vt:lpstr>
      <vt:lpstr>Syntax for binary operator overloading using friend function</vt:lpstr>
      <vt:lpstr>Overloading Binary Operator using a Friend function</vt:lpstr>
      <vt:lpstr>Overloading Binary Operator using a Friend function</vt:lpstr>
      <vt:lpstr>Overloading Binary Operator using a Friend function</vt:lpstr>
      <vt:lpstr>Overloading Binary Operator using a Friend function</vt:lpstr>
      <vt:lpstr>Unary operator overloading using Friend function </vt:lpstr>
      <vt:lpstr>Unary operator overloading using Friend function </vt:lpstr>
      <vt:lpstr>Overloading Binary Operator using a Friend function</vt:lpstr>
      <vt:lpstr>Overloading Binary Operator using a Friend function</vt:lpstr>
      <vt:lpstr>Task</vt:lpstr>
      <vt:lpstr>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Munawar</dc:creator>
  <cp:lastModifiedBy>Rawal Abbasi</cp:lastModifiedBy>
  <cp:revision>27</cp:revision>
  <dcterms:created xsi:type="dcterms:W3CDTF">2021-04-08T10:07:28Z</dcterms:created>
  <dcterms:modified xsi:type="dcterms:W3CDTF">2024-03-25T16:43:48Z</dcterms:modified>
</cp:coreProperties>
</file>