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96" r:id="rId3"/>
    <p:sldId id="297" r:id="rId4"/>
    <p:sldId id="298" r:id="rId5"/>
    <p:sldId id="268" r:id="rId6"/>
    <p:sldId id="258" r:id="rId7"/>
    <p:sldId id="259" r:id="rId8"/>
    <p:sldId id="269" r:id="rId9"/>
    <p:sldId id="272" r:id="rId10"/>
    <p:sldId id="271" r:id="rId11"/>
    <p:sldId id="273" r:id="rId12"/>
    <p:sldId id="274" r:id="rId13"/>
    <p:sldId id="295" r:id="rId14"/>
    <p:sldId id="283" r:id="rId15"/>
    <p:sldId id="275" r:id="rId16"/>
    <p:sldId id="276" r:id="rId17"/>
    <p:sldId id="277" r:id="rId18"/>
    <p:sldId id="281" r:id="rId19"/>
    <p:sldId id="278" r:id="rId20"/>
    <p:sldId id="279" r:id="rId21"/>
    <p:sldId id="282" r:id="rId22"/>
    <p:sldId id="322" r:id="rId23"/>
    <p:sldId id="321" r:id="rId24"/>
    <p:sldId id="265" r:id="rId25"/>
    <p:sldId id="284" r:id="rId26"/>
    <p:sldId id="285" r:id="rId27"/>
    <p:sldId id="266" r:id="rId28"/>
    <p:sldId id="286" r:id="rId29"/>
    <p:sldId id="287" r:id="rId30"/>
    <p:sldId id="288" r:id="rId31"/>
    <p:sldId id="289" r:id="rId32"/>
    <p:sldId id="290" r:id="rId33"/>
    <p:sldId id="291" r:id="rId34"/>
    <p:sldId id="260" r:id="rId35"/>
    <p:sldId id="293" r:id="rId36"/>
    <p:sldId id="294" r:id="rId37"/>
    <p:sldId id="267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673" autoAdjust="0"/>
  </p:normalViewPr>
  <p:slideViewPr>
    <p:cSldViewPr>
      <p:cViewPr varScale="1">
        <p:scale>
          <a:sx n="74" d="100"/>
          <a:sy n="74" d="100"/>
        </p:scale>
        <p:origin x="171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wal Abbasi" userId="204d2a36f0ecac39" providerId="LiveId" clId="{A877E95D-13CB-4A08-9D95-CF3531DD76CA}"/>
    <pc:docChg chg="undo custSel addSld delSld modSld">
      <pc:chgData name="Rawal Abbasi" userId="204d2a36f0ecac39" providerId="LiveId" clId="{A877E95D-13CB-4A08-9D95-CF3531DD76CA}" dt="2023-10-25T07:04:34.430" v="76" actId="47"/>
      <pc:docMkLst>
        <pc:docMk/>
      </pc:docMkLst>
      <pc:sldChg chg="del">
        <pc:chgData name="Rawal Abbasi" userId="204d2a36f0ecac39" providerId="LiveId" clId="{A877E95D-13CB-4A08-9D95-CF3531DD76CA}" dt="2023-10-19T08:37:44.578" v="3" actId="47"/>
        <pc:sldMkLst>
          <pc:docMk/>
          <pc:sldMk cId="0" sldId="257"/>
        </pc:sldMkLst>
      </pc:sldChg>
      <pc:sldChg chg="modSp mod">
        <pc:chgData name="Rawal Abbasi" userId="204d2a36f0ecac39" providerId="LiveId" clId="{A877E95D-13CB-4A08-9D95-CF3531DD76CA}" dt="2023-10-25T06:20:16.292" v="42" actId="20577"/>
        <pc:sldMkLst>
          <pc:docMk/>
          <pc:sldMk cId="0" sldId="259"/>
        </pc:sldMkLst>
        <pc:spChg chg="mod">
          <ac:chgData name="Rawal Abbasi" userId="204d2a36f0ecac39" providerId="LiveId" clId="{A877E95D-13CB-4A08-9D95-CF3531DD76CA}" dt="2023-10-25T06:20:16.292" v="42" actId="20577"/>
          <ac:spMkLst>
            <pc:docMk/>
            <pc:sldMk cId="0" sldId="259"/>
            <ac:spMk id="3" creationId="{00000000-0000-0000-0000-000000000000}"/>
          </ac:spMkLst>
        </pc:spChg>
      </pc:sldChg>
      <pc:sldChg chg="modSp mod">
        <pc:chgData name="Rawal Abbasi" userId="204d2a36f0ecac39" providerId="LiveId" clId="{A877E95D-13CB-4A08-9D95-CF3531DD76CA}" dt="2023-10-19T08:40:20.236" v="5" actId="12"/>
        <pc:sldMkLst>
          <pc:docMk/>
          <pc:sldMk cId="2539370961" sldId="271"/>
        </pc:sldMkLst>
        <pc:spChg chg="mod">
          <ac:chgData name="Rawal Abbasi" userId="204d2a36f0ecac39" providerId="LiveId" clId="{A877E95D-13CB-4A08-9D95-CF3531DD76CA}" dt="2023-10-19T08:40:20.236" v="5" actId="12"/>
          <ac:spMkLst>
            <pc:docMk/>
            <pc:sldMk cId="2539370961" sldId="271"/>
            <ac:spMk id="3" creationId="{B5D62EF1-CD6C-4DBF-B76B-FDD83D505140}"/>
          </ac:spMkLst>
        </pc:spChg>
      </pc:sldChg>
      <pc:sldChg chg="modSp mod">
        <pc:chgData name="Rawal Abbasi" userId="204d2a36f0ecac39" providerId="LiveId" clId="{A877E95D-13CB-4A08-9D95-CF3531DD76CA}" dt="2023-10-19T08:40:14.110" v="4" actId="12"/>
        <pc:sldMkLst>
          <pc:docMk/>
          <pc:sldMk cId="4043663150" sldId="272"/>
        </pc:sldMkLst>
        <pc:spChg chg="mod">
          <ac:chgData name="Rawal Abbasi" userId="204d2a36f0ecac39" providerId="LiveId" clId="{A877E95D-13CB-4A08-9D95-CF3531DD76CA}" dt="2023-10-19T08:40:14.110" v="4" actId="12"/>
          <ac:spMkLst>
            <pc:docMk/>
            <pc:sldMk cId="4043663150" sldId="272"/>
            <ac:spMk id="3" creationId="{E59B3A4F-AA29-4188-B519-AAB1ACB7B489}"/>
          </ac:spMkLst>
        </pc:spChg>
      </pc:sldChg>
      <pc:sldChg chg="modSp mod">
        <pc:chgData name="Rawal Abbasi" userId="204d2a36f0ecac39" providerId="LiveId" clId="{A877E95D-13CB-4A08-9D95-CF3531DD76CA}" dt="2023-10-19T08:40:26.570" v="6" actId="5793"/>
        <pc:sldMkLst>
          <pc:docMk/>
          <pc:sldMk cId="1531185822" sldId="273"/>
        </pc:sldMkLst>
        <pc:spChg chg="mod">
          <ac:chgData name="Rawal Abbasi" userId="204d2a36f0ecac39" providerId="LiveId" clId="{A877E95D-13CB-4A08-9D95-CF3531DD76CA}" dt="2023-10-19T08:40:26.570" v="6" actId="5793"/>
          <ac:spMkLst>
            <pc:docMk/>
            <pc:sldMk cId="1531185822" sldId="273"/>
            <ac:spMk id="3" creationId="{66BCDECA-7EFA-47D1-B516-98971B87F6C0}"/>
          </ac:spMkLst>
        </pc:spChg>
      </pc:sldChg>
      <pc:sldChg chg="addSp delSp modSp mod">
        <pc:chgData name="Rawal Abbasi" userId="204d2a36f0ecac39" providerId="LiveId" clId="{A877E95D-13CB-4A08-9D95-CF3531DD76CA}" dt="2023-10-19T16:10:22.704" v="13" actId="1076"/>
        <pc:sldMkLst>
          <pc:docMk/>
          <pc:sldMk cId="1067464718" sldId="278"/>
        </pc:sldMkLst>
        <pc:spChg chg="add mod">
          <ac:chgData name="Rawal Abbasi" userId="204d2a36f0ecac39" providerId="LiveId" clId="{A877E95D-13CB-4A08-9D95-CF3531DD76CA}" dt="2023-10-19T16:10:09.240" v="9" actId="478"/>
          <ac:spMkLst>
            <pc:docMk/>
            <pc:sldMk cId="1067464718" sldId="278"/>
            <ac:spMk id="4" creationId="{8B40311D-118B-9EEC-CFFD-5D84623632A1}"/>
          </ac:spMkLst>
        </pc:spChg>
        <pc:picChg chg="del">
          <ac:chgData name="Rawal Abbasi" userId="204d2a36f0ecac39" providerId="LiveId" clId="{A877E95D-13CB-4A08-9D95-CF3531DD76CA}" dt="2023-10-19T16:10:09.240" v="9" actId="478"/>
          <ac:picMkLst>
            <pc:docMk/>
            <pc:sldMk cId="1067464718" sldId="278"/>
            <ac:picMk id="5" creationId="{E64A6C74-676E-4F11-B5D9-B24EEFDD7078}"/>
          </ac:picMkLst>
        </pc:picChg>
        <pc:picChg chg="add mod">
          <ac:chgData name="Rawal Abbasi" userId="204d2a36f0ecac39" providerId="LiveId" clId="{A877E95D-13CB-4A08-9D95-CF3531DD76CA}" dt="2023-10-19T16:10:22.704" v="13" actId="1076"/>
          <ac:picMkLst>
            <pc:docMk/>
            <pc:sldMk cId="1067464718" sldId="278"/>
            <ac:picMk id="7" creationId="{CAE6021E-DEFB-4CEF-E419-33AC460AA255}"/>
          </ac:picMkLst>
        </pc:picChg>
      </pc:sldChg>
      <pc:sldChg chg="modSp mod">
        <pc:chgData name="Rawal Abbasi" userId="204d2a36f0ecac39" providerId="LiveId" clId="{A877E95D-13CB-4A08-9D95-CF3531DD76CA}" dt="2023-10-19T09:44:03.546" v="7" actId="12"/>
        <pc:sldMkLst>
          <pc:docMk/>
          <pc:sldMk cId="3752166219" sldId="279"/>
        </pc:sldMkLst>
        <pc:spChg chg="mod">
          <ac:chgData name="Rawal Abbasi" userId="204d2a36f0ecac39" providerId="LiveId" clId="{A877E95D-13CB-4A08-9D95-CF3531DD76CA}" dt="2023-10-19T09:44:03.546" v="7" actId="12"/>
          <ac:spMkLst>
            <pc:docMk/>
            <pc:sldMk cId="3752166219" sldId="279"/>
            <ac:spMk id="3" creationId="{3EB39C3E-1C9C-42B7-B308-A10924E310DE}"/>
          </ac:spMkLst>
        </pc:spChg>
      </pc:sldChg>
      <pc:sldChg chg="del">
        <pc:chgData name="Rawal Abbasi" userId="204d2a36f0ecac39" providerId="LiveId" clId="{A877E95D-13CB-4A08-9D95-CF3531DD76CA}" dt="2023-10-19T16:08:39.279" v="8" actId="47"/>
        <pc:sldMkLst>
          <pc:docMk/>
          <pc:sldMk cId="3662945273" sldId="280"/>
        </pc:sldMkLst>
      </pc:sldChg>
      <pc:sldChg chg="modSp mod">
        <pc:chgData name="Rawal Abbasi" userId="204d2a36f0ecac39" providerId="LiveId" clId="{A877E95D-13CB-4A08-9D95-CF3531DD76CA}" dt="2023-10-17T08:35:51.634" v="0" actId="12"/>
        <pc:sldMkLst>
          <pc:docMk/>
          <pc:sldMk cId="1651486948" sldId="284"/>
        </pc:sldMkLst>
        <pc:spChg chg="mod">
          <ac:chgData name="Rawal Abbasi" userId="204d2a36f0ecac39" providerId="LiveId" clId="{A877E95D-13CB-4A08-9D95-CF3531DD76CA}" dt="2023-10-17T08:35:51.634" v="0" actId="12"/>
          <ac:spMkLst>
            <pc:docMk/>
            <pc:sldMk cId="1651486948" sldId="284"/>
            <ac:spMk id="3" creationId="{D70BF336-436C-4388-B9F9-EF2030133352}"/>
          </ac:spMkLst>
        </pc:spChg>
      </pc:sldChg>
      <pc:sldChg chg="modSp mod">
        <pc:chgData name="Rawal Abbasi" userId="204d2a36f0ecac39" providerId="LiveId" clId="{A877E95D-13CB-4A08-9D95-CF3531DD76CA}" dt="2023-10-19T16:14:31.523" v="39" actId="12"/>
        <pc:sldMkLst>
          <pc:docMk/>
          <pc:sldMk cId="3175649844" sldId="289"/>
        </pc:sldMkLst>
        <pc:spChg chg="mod">
          <ac:chgData name="Rawal Abbasi" userId="204d2a36f0ecac39" providerId="LiveId" clId="{A877E95D-13CB-4A08-9D95-CF3531DD76CA}" dt="2023-10-19T16:14:31.523" v="39" actId="12"/>
          <ac:spMkLst>
            <pc:docMk/>
            <pc:sldMk cId="3175649844" sldId="289"/>
            <ac:spMk id="3" creationId="{0773CD40-DCB0-48BD-9F04-A97FD5EBF2BB}"/>
          </ac:spMkLst>
        </pc:spChg>
      </pc:sldChg>
      <pc:sldChg chg="del">
        <pc:chgData name="Rawal Abbasi" userId="204d2a36f0ecac39" providerId="LiveId" clId="{A877E95D-13CB-4A08-9D95-CF3531DD76CA}" dt="2023-10-18T08:23:26.041" v="1" actId="47"/>
        <pc:sldMkLst>
          <pc:docMk/>
          <pc:sldMk cId="3184491210" sldId="299"/>
        </pc:sldMkLst>
      </pc:sldChg>
      <pc:sldChg chg="del">
        <pc:chgData name="Rawal Abbasi" userId="204d2a36f0ecac39" providerId="LiveId" clId="{A877E95D-13CB-4A08-9D95-CF3531DD76CA}" dt="2023-10-18T08:23:27.037" v="2" actId="47"/>
        <pc:sldMkLst>
          <pc:docMk/>
          <pc:sldMk cId="3859556551" sldId="300"/>
        </pc:sldMkLst>
      </pc:sldChg>
      <pc:sldChg chg="del">
        <pc:chgData name="Rawal Abbasi" userId="204d2a36f0ecac39" providerId="LiveId" clId="{A877E95D-13CB-4A08-9D95-CF3531DD76CA}" dt="2023-10-21T17:02:28.149" v="40" actId="47"/>
        <pc:sldMkLst>
          <pc:docMk/>
          <pc:sldMk cId="2033604947" sldId="302"/>
        </pc:sldMkLst>
      </pc:sldChg>
      <pc:sldChg chg="del">
        <pc:chgData name="Rawal Abbasi" userId="204d2a36f0ecac39" providerId="LiveId" clId="{A877E95D-13CB-4A08-9D95-CF3531DD76CA}" dt="2023-10-21T17:02:34.454" v="41" actId="47"/>
        <pc:sldMkLst>
          <pc:docMk/>
          <pc:sldMk cId="4143931106" sldId="303"/>
        </pc:sldMkLst>
      </pc:sldChg>
      <pc:sldChg chg="del">
        <pc:chgData name="Rawal Abbasi" userId="204d2a36f0ecac39" providerId="LiveId" clId="{A877E95D-13CB-4A08-9D95-CF3531DD76CA}" dt="2023-10-25T07:04:29.309" v="74" actId="47"/>
        <pc:sldMkLst>
          <pc:docMk/>
          <pc:sldMk cId="1884455198" sldId="308"/>
        </pc:sldMkLst>
      </pc:sldChg>
      <pc:sldChg chg="del">
        <pc:chgData name="Rawal Abbasi" userId="204d2a36f0ecac39" providerId="LiveId" clId="{A877E95D-13CB-4A08-9D95-CF3531DD76CA}" dt="2023-10-25T07:04:24.377" v="69" actId="47"/>
        <pc:sldMkLst>
          <pc:docMk/>
          <pc:sldMk cId="1566923183" sldId="310"/>
        </pc:sldMkLst>
      </pc:sldChg>
      <pc:sldChg chg="del">
        <pc:chgData name="Rawal Abbasi" userId="204d2a36f0ecac39" providerId="LiveId" clId="{A877E95D-13CB-4A08-9D95-CF3531DD76CA}" dt="2023-10-25T07:04:25.489" v="70" actId="47"/>
        <pc:sldMkLst>
          <pc:docMk/>
          <pc:sldMk cId="3603006672" sldId="312"/>
        </pc:sldMkLst>
      </pc:sldChg>
      <pc:sldChg chg="del">
        <pc:chgData name="Rawal Abbasi" userId="204d2a36f0ecac39" providerId="LiveId" clId="{A877E95D-13CB-4A08-9D95-CF3531DD76CA}" dt="2023-10-25T07:04:30.295" v="75" actId="47"/>
        <pc:sldMkLst>
          <pc:docMk/>
          <pc:sldMk cId="2523418061" sldId="313"/>
        </pc:sldMkLst>
      </pc:sldChg>
      <pc:sldChg chg="del">
        <pc:chgData name="Rawal Abbasi" userId="204d2a36f0ecac39" providerId="LiveId" clId="{A877E95D-13CB-4A08-9D95-CF3531DD76CA}" dt="2023-10-25T07:04:27.296" v="72" actId="47"/>
        <pc:sldMkLst>
          <pc:docMk/>
          <pc:sldMk cId="941944410" sldId="314"/>
        </pc:sldMkLst>
      </pc:sldChg>
      <pc:sldChg chg="del">
        <pc:chgData name="Rawal Abbasi" userId="204d2a36f0ecac39" providerId="LiveId" clId="{A877E95D-13CB-4A08-9D95-CF3531DD76CA}" dt="2023-10-25T07:04:26.370" v="71" actId="47"/>
        <pc:sldMkLst>
          <pc:docMk/>
          <pc:sldMk cId="1775173279" sldId="315"/>
        </pc:sldMkLst>
      </pc:sldChg>
      <pc:sldChg chg="del">
        <pc:chgData name="Rawal Abbasi" userId="204d2a36f0ecac39" providerId="LiveId" clId="{A877E95D-13CB-4A08-9D95-CF3531DD76CA}" dt="2023-10-25T07:04:28.200" v="73" actId="47"/>
        <pc:sldMkLst>
          <pc:docMk/>
          <pc:sldMk cId="2936517628" sldId="316"/>
        </pc:sldMkLst>
      </pc:sldChg>
      <pc:sldChg chg="del">
        <pc:chgData name="Rawal Abbasi" userId="204d2a36f0ecac39" providerId="LiveId" clId="{A877E95D-13CB-4A08-9D95-CF3531DD76CA}" dt="2023-10-25T07:03:51.406" v="67" actId="47"/>
        <pc:sldMkLst>
          <pc:docMk/>
          <pc:sldMk cId="3652857966" sldId="317"/>
        </pc:sldMkLst>
      </pc:sldChg>
      <pc:sldChg chg="del">
        <pc:chgData name="Rawal Abbasi" userId="204d2a36f0ecac39" providerId="LiveId" clId="{A877E95D-13CB-4A08-9D95-CF3531DD76CA}" dt="2023-10-25T07:03:47.509" v="66" actId="47"/>
        <pc:sldMkLst>
          <pc:docMk/>
          <pc:sldMk cId="66648723" sldId="318"/>
        </pc:sldMkLst>
      </pc:sldChg>
      <pc:sldChg chg="del">
        <pc:chgData name="Rawal Abbasi" userId="204d2a36f0ecac39" providerId="LiveId" clId="{A877E95D-13CB-4A08-9D95-CF3531DD76CA}" dt="2023-10-25T07:04:34.430" v="76" actId="47"/>
        <pc:sldMkLst>
          <pc:docMk/>
          <pc:sldMk cId="2186231522" sldId="319"/>
        </pc:sldMkLst>
      </pc:sldChg>
      <pc:sldChg chg="del">
        <pc:chgData name="Rawal Abbasi" userId="204d2a36f0ecac39" providerId="LiveId" clId="{A877E95D-13CB-4A08-9D95-CF3531DD76CA}" dt="2023-10-25T07:03:53.601" v="68" actId="47"/>
        <pc:sldMkLst>
          <pc:docMk/>
          <pc:sldMk cId="1766786458" sldId="320"/>
        </pc:sldMkLst>
      </pc:sldChg>
      <pc:sldChg chg="addSp delSp modSp new mod">
        <pc:chgData name="Rawal Abbasi" userId="204d2a36f0ecac39" providerId="LiveId" clId="{A877E95D-13CB-4A08-9D95-CF3531DD76CA}" dt="2023-10-19T16:13:35.956" v="38" actId="27636"/>
        <pc:sldMkLst>
          <pc:docMk/>
          <pc:sldMk cId="911853622" sldId="321"/>
        </pc:sldMkLst>
        <pc:spChg chg="add del mod">
          <ac:chgData name="Rawal Abbasi" userId="204d2a36f0ecac39" providerId="LiveId" clId="{A877E95D-13CB-4A08-9D95-CF3531DD76CA}" dt="2023-10-19T16:13:35.956" v="38" actId="27636"/>
          <ac:spMkLst>
            <pc:docMk/>
            <pc:sldMk cId="911853622" sldId="321"/>
            <ac:spMk id="3" creationId="{46F41DDF-AD5E-0ED6-A25D-B6B1BEC35A85}"/>
          </ac:spMkLst>
        </pc:spChg>
        <pc:spChg chg="add del mod">
          <ac:chgData name="Rawal Abbasi" userId="204d2a36f0ecac39" providerId="LiveId" clId="{A877E95D-13CB-4A08-9D95-CF3531DD76CA}" dt="2023-10-19T16:13:26.486" v="36"/>
          <ac:spMkLst>
            <pc:docMk/>
            <pc:sldMk cId="911853622" sldId="321"/>
            <ac:spMk id="6" creationId="{9ABE5734-D544-51A9-541E-21C05B46BFED}"/>
          </ac:spMkLst>
        </pc:spChg>
        <pc:picChg chg="add del mod ord">
          <ac:chgData name="Rawal Abbasi" userId="204d2a36f0ecac39" providerId="LiveId" clId="{A877E95D-13CB-4A08-9D95-CF3531DD76CA}" dt="2023-10-19T16:11:00.206" v="16" actId="22"/>
          <ac:picMkLst>
            <pc:docMk/>
            <pc:sldMk cId="911853622" sldId="321"/>
            <ac:picMk id="5" creationId="{9CC9CB47-0BE4-A1C6-3453-3827F69D3988}"/>
          </ac:picMkLst>
        </pc:picChg>
      </pc:sldChg>
      <pc:sldChg chg="addSp delSp modSp new mod">
        <pc:chgData name="Rawal Abbasi" userId="204d2a36f0ecac39" providerId="LiveId" clId="{A877E95D-13CB-4A08-9D95-CF3531DD76CA}" dt="2023-10-25T06:25:45.728" v="65" actId="20577"/>
        <pc:sldMkLst>
          <pc:docMk/>
          <pc:sldMk cId="3220567669" sldId="322"/>
        </pc:sldMkLst>
        <pc:spChg chg="mod">
          <ac:chgData name="Rawal Abbasi" userId="204d2a36f0ecac39" providerId="LiveId" clId="{A877E95D-13CB-4A08-9D95-CF3531DD76CA}" dt="2023-10-25T06:25:45.728" v="65" actId="20577"/>
          <ac:spMkLst>
            <pc:docMk/>
            <pc:sldMk cId="3220567669" sldId="322"/>
            <ac:spMk id="2" creationId="{FC863832-98CD-8C62-F470-05B82B985230}"/>
          </ac:spMkLst>
        </pc:spChg>
        <pc:spChg chg="add del mod">
          <ac:chgData name="Rawal Abbasi" userId="204d2a36f0ecac39" providerId="LiveId" clId="{A877E95D-13CB-4A08-9D95-CF3531DD76CA}" dt="2023-10-19T16:12:42.246" v="30" actId="27636"/>
          <ac:spMkLst>
            <pc:docMk/>
            <pc:sldMk cId="3220567669" sldId="322"/>
            <ac:spMk id="3" creationId="{7D009F4B-3120-94D3-5BD5-2FA22A96A53D}"/>
          </ac:spMkLst>
        </pc:spChg>
        <pc:spChg chg="mod">
          <ac:chgData name="Rawal Abbasi" userId="204d2a36f0ecac39" providerId="LiveId" clId="{A877E95D-13CB-4A08-9D95-CF3531DD76CA}" dt="2023-10-19T16:12:42.248" v="31" actId="27636"/>
          <ac:spMkLst>
            <pc:docMk/>
            <pc:sldMk cId="3220567669" sldId="322"/>
            <ac:spMk id="4" creationId="{96F248EB-D6E2-2041-0C8B-4E4FE7FBBF0F}"/>
          </ac:spMkLst>
        </pc:spChg>
        <pc:spChg chg="add del mod">
          <ac:chgData name="Rawal Abbasi" userId="204d2a36f0ecac39" providerId="LiveId" clId="{A877E95D-13CB-4A08-9D95-CF3531DD76CA}" dt="2023-10-19T16:11:28.052" v="20"/>
          <ac:spMkLst>
            <pc:docMk/>
            <pc:sldMk cId="3220567669" sldId="322"/>
            <ac:spMk id="5" creationId="{FF913A4E-4867-8E5A-3958-1323387F40D8}"/>
          </ac:spMkLst>
        </pc:spChg>
      </pc:sldChg>
    </pc:docChg>
  </pc:docChgLst>
  <pc:docChgLst>
    <pc:chgData name="Rawal Abbasi" userId="204d2a36f0ecac39" providerId="LiveId" clId="{6599F440-44D8-4D60-846E-216892F5F302}"/>
    <pc:docChg chg="custSel delSld modSld">
      <pc:chgData name="Rawal Abbasi" userId="204d2a36f0ecac39" providerId="LiveId" clId="{6599F440-44D8-4D60-846E-216892F5F302}" dt="2024-04-18T08:14:48.626" v="23" actId="20577"/>
      <pc:docMkLst>
        <pc:docMk/>
      </pc:docMkLst>
      <pc:sldChg chg="modSp mod">
        <pc:chgData name="Rawal Abbasi" userId="204d2a36f0ecac39" providerId="LiveId" clId="{6599F440-44D8-4D60-846E-216892F5F302}" dt="2024-04-18T08:14:48.626" v="23" actId="20577"/>
        <pc:sldMkLst>
          <pc:docMk/>
          <pc:sldMk cId="0" sldId="256"/>
        </pc:sldMkLst>
        <pc:spChg chg="mod">
          <ac:chgData name="Rawal Abbasi" userId="204d2a36f0ecac39" providerId="LiveId" clId="{6599F440-44D8-4D60-846E-216892F5F302}" dt="2024-04-18T08:14:48.626" v="23" actId="20577"/>
          <ac:spMkLst>
            <pc:docMk/>
            <pc:sldMk cId="0" sldId="256"/>
            <ac:spMk id="3" creationId="{00000000-0000-0000-0000-000000000000}"/>
          </ac:spMkLst>
        </pc:spChg>
      </pc:sldChg>
      <pc:sldChg chg="del">
        <pc:chgData name="Rawal Abbasi" userId="204d2a36f0ecac39" providerId="LiveId" clId="{6599F440-44D8-4D60-846E-216892F5F302}" dt="2024-04-17T04:24:34.056" v="0" actId="47"/>
        <pc:sldMkLst>
          <pc:docMk/>
          <pc:sldMk cId="2327385547" sldId="270"/>
        </pc:sldMkLst>
      </pc:sldChg>
      <pc:sldChg chg="modSp mod">
        <pc:chgData name="Rawal Abbasi" userId="204d2a36f0ecac39" providerId="LiveId" clId="{6599F440-44D8-4D60-846E-216892F5F302}" dt="2024-04-17T04:56:32.321" v="11" actId="20577"/>
        <pc:sldMkLst>
          <pc:docMk/>
          <pc:sldMk cId="1611386137" sldId="290"/>
        </pc:sldMkLst>
        <pc:spChg chg="mod">
          <ac:chgData name="Rawal Abbasi" userId="204d2a36f0ecac39" providerId="LiveId" clId="{6599F440-44D8-4D60-846E-216892F5F302}" dt="2024-04-17T04:56:32.321" v="11" actId="20577"/>
          <ac:spMkLst>
            <pc:docMk/>
            <pc:sldMk cId="1611386137" sldId="290"/>
            <ac:spMk id="3" creationId="{19638689-CA53-44D1-992C-EA2FA6352B4E}"/>
          </ac:spMkLst>
        </pc:spChg>
      </pc:sldChg>
      <pc:sldChg chg="addSp delSp modSp mod">
        <pc:chgData name="Rawal Abbasi" userId="204d2a36f0ecac39" providerId="LiveId" clId="{6599F440-44D8-4D60-846E-216892F5F302}" dt="2024-04-17T04:56:57.685" v="13" actId="22"/>
        <pc:sldMkLst>
          <pc:docMk/>
          <pc:sldMk cId="2161705293" sldId="291"/>
        </pc:sldMkLst>
        <pc:spChg chg="add del mod">
          <ac:chgData name="Rawal Abbasi" userId="204d2a36f0ecac39" providerId="LiveId" clId="{6599F440-44D8-4D60-846E-216892F5F302}" dt="2024-04-17T04:56:57.685" v="13" actId="22"/>
          <ac:spMkLst>
            <pc:docMk/>
            <pc:sldMk cId="2161705293" sldId="291"/>
            <ac:spMk id="4" creationId="{26747648-D0A8-F038-9833-E79CDB4611F2}"/>
          </ac:spMkLst>
        </pc:spChg>
        <pc:picChg chg="del">
          <ac:chgData name="Rawal Abbasi" userId="204d2a36f0ecac39" providerId="LiveId" clId="{6599F440-44D8-4D60-846E-216892F5F302}" dt="2024-04-17T04:56:18.617" v="4" actId="478"/>
          <ac:picMkLst>
            <pc:docMk/>
            <pc:sldMk cId="2161705293" sldId="291"/>
            <ac:picMk id="5" creationId="{5D2EBBD0-7AE7-41C4-B963-763C45E83CE2}"/>
          </ac:picMkLst>
        </pc:picChg>
        <pc:picChg chg="add mod ord">
          <ac:chgData name="Rawal Abbasi" userId="204d2a36f0ecac39" providerId="LiveId" clId="{6599F440-44D8-4D60-846E-216892F5F302}" dt="2024-04-17T04:56:57.685" v="13" actId="22"/>
          <ac:picMkLst>
            <pc:docMk/>
            <pc:sldMk cId="2161705293" sldId="291"/>
            <ac:picMk id="7" creationId="{634862FD-C716-7BA5-F113-A631CDF7A467}"/>
          </ac:picMkLst>
        </pc:picChg>
      </pc:sldChg>
      <pc:sldChg chg="addSp delSp modSp del mod">
        <pc:chgData name="Rawal Abbasi" userId="204d2a36f0ecac39" providerId="LiveId" clId="{6599F440-44D8-4D60-846E-216892F5F302}" dt="2024-04-17T04:47:46.949" v="2" actId="47"/>
        <pc:sldMkLst>
          <pc:docMk/>
          <pc:sldMk cId="2391009284" sldId="301"/>
        </pc:sldMkLst>
        <pc:spChg chg="add mod">
          <ac:chgData name="Rawal Abbasi" userId="204d2a36f0ecac39" providerId="LiveId" clId="{6599F440-44D8-4D60-846E-216892F5F302}" dt="2024-04-17T04:47:44.751" v="1" actId="478"/>
          <ac:spMkLst>
            <pc:docMk/>
            <pc:sldMk cId="2391009284" sldId="301"/>
            <ac:spMk id="4" creationId="{F6BF7747-1D35-BBDC-56EE-48A702D128D7}"/>
          </ac:spMkLst>
        </pc:spChg>
        <pc:picChg chg="del">
          <ac:chgData name="Rawal Abbasi" userId="204d2a36f0ecac39" providerId="LiveId" clId="{6599F440-44D8-4D60-846E-216892F5F302}" dt="2024-04-17T04:47:44.751" v="1" actId="478"/>
          <ac:picMkLst>
            <pc:docMk/>
            <pc:sldMk cId="2391009284" sldId="301"/>
            <ac:picMk id="5" creationId="{835D7064-7AAD-41B5-A3F7-8FB7F73AFBFF}"/>
          </ac:picMkLst>
        </pc:picChg>
      </pc:sldChg>
      <pc:sldChg chg="del">
        <pc:chgData name="Rawal Abbasi" userId="204d2a36f0ecac39" providerId="LiveId" clId="{6599F440-44D8-4D60-846E-216892F5F302}" dt="2024-04-17T04:57:13.550" v="14" actId="47"/>
        <pc:sldMkLst>
          <pc:docMk/>
          <pc:sldMk cId="1283948289" sldId="304"/>
        </pc:sldMkLst>
      </pc:sldChg>
      <pc:sldChg chg="del">
        <pc:chgData name="Rawal Abbasi" userId="204d2a36f0ecac39" providerId="LiveId" clId="{6599F440-44D8-4D60-846E-216892F5F302}" dt="2024-04-17T04:57:14.772" v="15" actId="47"/>
        <pc:sldMkLst>
          <pc:docMk/>
          <pc:sldMk cId="3449608733" sldId="305"/>
        </pc:sldMkLst>
      </pc:sldChg>
      <pc:sldChg chg="del">
        <pc:chgData name="Rawal Abbasi" userId="204d2a36f0ecac39" providerId="LiveId" clId="{6599F440-44D8-4D60-846E-216892F5F302}" dt="2024-04-17T04:57:16.752" v="17" actId="47"/>
        <pc:sldMkLst>
          <pc:docMk/>
          <pc:sldMk cId="1124543391" sldId="306"/>
        </pc:sldMkLst>
      </pc:sldChg>
      <pc:sldChg chg="del">
        <pc:chgData name="Rawal Abbasi" userId="204d2a36f0ecac39" providerId="LiveId" clId="{6599F440-44D8-4D60-846E-216892F5F302}" dt="2024-04-17T04:57:15.880" v="16" actId="47"/>
        <pc:sldMkLst>
          <pc:docMk/>
          <pc:sldMk cId="2117125176" sldId="307"/>
        </pc:sldMkLst>
      </pc:sldChg>
      <pc:sldChg chg="del">
        <pc:chgData name="Rawal Abbasi" userId="204d2a36f0ecac39" providerId="LiveId" clId="{6599F440-44D8-4D60-846E-216892F5F302}" dt="2024-04-17T04:57:17.706" v="18" actId="47"/>
        <pc:sldMkLst>
          <pc:docMk/>
          <pc:sldMk cId="4066686552" sldId="309"/>
        </pc:sldMkLst>
      </pc:sldChg>
      <pc:sldChg chg="del">
        <pc:chgData name="Rawal Abbasi" userId="204d2a36f0ecac39" providerId="LiveId" clId="{6599F440-44D8-4D60-846E-216892F5F302}" dt="2024-04-17T04:57:18.588" v="19" actId="47"/>
        <pc:sldMkLst>
          <pc:docMk/>
          <pc:sldMk cId="3208078594" sldId="31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A94621-75F8-428B-BD00-AA0EC7C320E0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A586CB-DCEC-4DE4-9847-32BB3730C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754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A586CB-DCEC-4DE4-9847-32BB3730CEB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936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F594-9A9C-4F46-894B-AB68024C69BF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DF92B-039F-4184-B07E-9838BCAC43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F594-9A9C-4F46-894B-AB68024C69BF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DF92B-039F-4184-B07E-9838BCAC43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F594-9A9C-4F46-894B-AB68024C69BF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DF92B-039F-4184-B07E-9838BCAC43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F594-9A9C-4F46-894B-AB68024C69BF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DF92B-039F-4184-B07E-9838BCAC43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F594-9A9C-4F46-894B-AB68024C69BF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DF92B-039F-4184-B07E-9838BCAC43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F594-9A9C-4F46-894B-AB68024C69BF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DF92B-039F-4184-B07E-9838BCAC43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F594-9A9C-4F46-894B-AB68024C69BF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DF92B-039F-4184-B07E-9838BCAC43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F594-9A9C-4F46-894B-AB68024C69BF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DF92B-039F-4184-B07E-9838BCAC43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F594-9A9C-4F46-894B-AB68024C69BF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DF92B-039F-4184-B07E-9838BCAC43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F594-9A9C-4F46-894B-AB68024C69BF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DF92B-039F-4184-B07E-9838BCAC43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F594-9A9C-4F46-894B-AB68024C69BF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DF92B-039F-4184-B07E-9838BCAC43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AF594-9A9C-4F46-894B-AB68024C69BF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DF92B-039F-4184-B07E-9838BCAC43D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800" b="1" dirty="0"/>
              <a:t>Object-oriented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b="1">
                <a:solidFill>
                  <a:srgbClr val="0070C0"/>
                </a:solidFill>
              </a:rPr>
              <a:t>Week 13 </a:t>
            </a:r>
            <a:r>
              <a:rPr lang="en-US" sz="4000" b="1" dirty="0">
                <a:solidFill>
                  <a:srgbClr val="0070C0"/>
                </a:solidFill>
              </a:rPr>
              <a:t>| </a:t>
            </a:r>
            <a:r>
              <a:rPr lang="en-US" sz="4000" b="1"/>
              <a:t>Lecture </a:t>
            </a:r>
            <a:endParaRPr lang="en-US" sz="40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44264-23FB-4EEE-BA70-998A766B1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62EF1-CD6C-4DBF-B76B-FDD83D505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#include &lt;iostream&gt;</a:t>
            </a:r>
          </a:p>
          <a:p>
            <a:pPr marL="0" indent="0">
              <a:buNone/>
            </a:pPr>
            <a:r>
              <a:rPr lang="en-US" dirty="0"/>
              <a:t>using namespace std;</a:t>
            </a:r>
          </a:p>
          <a:p>
            <a:pPr marL="0" indent="0">
              <a:buNone/>
            </a:pPr>
            <a:r>
              <a:rPr lang="en-US" dirty="0"/>
              <a:t> class Complex {</a:t>
            </a:r>
          </a:p>
          <a:p>
            <a:pPr marL="0" indent="0">
              <a:buNone/>
            </a:pPr>
            <a:r>
              <a:rPr lang="en-US" dirty="0"/>
              <a:t>   private:</a:t>
            </a:r>
          </a:p>
          <a:p>
            <a:pPr marL="0" indent="0">
              <a:buNone/>
            </a:pPr>
            <a:r>
              <a:rPr lang="en-US" dirty="0"/>
              <a:t>      int real;             </a:t>
            </a:r>
          </a:p>
          <a:p>
            <a:pPr marL="0" indent="0">
              <a:buNone/>
            </a:pPr>
            <a:r>
              <a:rPr lang="en-US" dirty="0"/>
              <a:t>      int image;           </a:t>
            </a:r>
          </a:p>
          <a:p>
            <a:pPr marL="0" indent="0">
              <a:buNone/>
            </a:pPr>
            <a:r>
              <a:rPr lang="en-US" dirty="0"/>
              <a:t>   public:</a:t>
            </a:r>
          </a:p>
          <a:p>
            <a:pPr marL="0" indent="0">
              <a:buNone/>
            </a:pPr>
            <a:r>
              <a:rPr lang="en-US" dirty="0"/>
              <a:t>Complex(){</a:t>
            </a:r>
          </a:p>
          <a:p>
            <a:pPr marL="0" indent="0">
              <a:buNone/>
            </a:pPr>
            <a:r>
              <a:rPr lang="en-US" dirty="0"/>
              <a:t>         real = 0;</a:t>
            </a:r>
          </a:p>
          <a:p>
            <a:pPr marL="0" indent="0">
              <a:buNone/>
            </a:pPr>
            <a:r>
              <a:rPr lang="en-US" dirty="0"/>
              <a:t>         image = 0; }</a:t>
            </a:r>
          </a:p>
          <a:p>
            <a:pPr marL="0" indent="0">
              <a:buNone/>
            </a:pPr>
            <a:r>
              <a:rPr lang="pt-BR" dirty="0"/>
              <a:t>Complex(int r, int i){</a:t>
            </a:r>
          </a:p>
          <a:p>
            <a:pPr marL="0" indent="0">
              <a:buNone/>
            </a:pPr>
            <a:r>
              <a:rPr lang="pt-BR" dirty="0"/>
              <a:t>         real = r;</a:t>
            </a:r>
          </a:p>
          <a:p>
            <a:pPr marL="0" indent="0">
              <a:buNone/>
            </a:pPr>
            <a:r>
              <a:rPr lang="pt-BR" dirty="0"/>
              <a:t>         image = i;}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370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C958E-377A-49FA-B176-902884782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CDECA-7EFA-47D1-B516-98971B87F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void </a:t>
            </a:r>
            <a:r>
              <a:rPr lang="en-US" dirty="0" err="1"/>
              <a:t>displayComplex</a:t>
            </a:r>
            <a:r>
              <a:rPr lang="en-US" dirty="0"/>
              <a:t>()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cout</a:t>
            </a:r>
            <a:r>
              <a:rPr lang="en-US" dirty="0"/>
              <a:t> &lt;&lt; "real: "&lt;&lt; real &lt;&lt; " Imaginary:" &lt;&lt;image &lt;&lt;</a:t>
            </a:r>
            <a:r>
              <a:rPr lang="en-US" dirty="0" err="1"/>
              <a:t>endl</a:t>
            </a:r>
            <a:r>
              <a:rPr lang="en-US" dirty="0"/>
              <a:t>;     }};</a:t>
            </a:r>
          </a:p>
          <a:p>
            <a:pPr marL="0" indent="0">
              <a:buNone/>
            </a:pPr>
            <a:r>
              <a:rPr lang="en-US" dirty="0"/>
              <a:t>int main() {</a:t>
            </a:r>
          </a:p>
          <a:p>
            <a:pPr marL="0" indent="0">
              <a:buNone/>
            </a:pPr>
            <a:r>
              <a:rPr lang="en-US" dirty="0"/>
              <a:t>	Complex c1(2,1);</a:t>
            </a:r>
          </a:p>
          <a:p>
            <a:pPr marL="0" indent="0">
              <a:buNone/>
            </a:pPr>
            <a:r>
              <a:rPr lang="en-US" dirty="0"/>
              <a:t>	Complex c2(3,1);</a:t>
            </a:r>
          </a:p>
          <a:p>
            <a:pPr marL="0" indent="0">
              <a:buNone/>
            </a:pPr>
            <a:r>
              <a:rPr lang="en-US" dirty="0"/>
              <a:t>	Complex c3;</a:t>
            </a:r>
          </a:p>
          <a:p>
            <a:pPr marL="0" indent="0">
              <a:buNone/>
            </a:pPr>
            <a:r>
              <a:rPr lang="en-US" dirty="0"/>
              <a:t>	c3=c1+c2;</a:t>
            </a:r>
          </a:p>
          <a:p>
            <a:pPr marL="0" indent="0">
              <a:buNone/>
            </a:pPr>
            <a:r>
              <a:rPr lang="en-US" dirty="0"/>
              <a:t>    return 0;}</a:t>
            </a:r>
          </a:p>
        </p:txBody>
      </p:sp>
    </p:spTree>
    <p:extLst>
      <p:ext uri="{BB962C8B-B14F-4D97-AF65-F5344CB8AC3E}">
        <p14:creationId xmlns:p14="http://schemas.microsoft.com/office/powerpoint/2010/main" val="1531185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09E8E-5DA9-4699-8E5D-9C49EECE8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1CA16-97AD-46F3-9E6B-759C3F7BE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[Error] no match for 'operator+' (operand types are 'Complex' and 'Complex')</a:t>
            </a:r>
          </a:p>
        </p:txBody>
      </p:sp>
    </p:spTree>
    <p:extLst>
      <p:ext uri="{BB962C8B-B14F-4D97-AF65-F5344CB8AC3E}">
        <p14:creationId xmlns:p14="http://schemas.microsoft.com/office/powerpoint/2010/main" val="8796096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criteria/rules to define the operator function: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case of a non-static function, the binary operator should have only one argument and unary should not have an argument.</a:t>
            </a:r>
          </a:p>
        </p:txBody>
      </p:sp>
    </p:spTree>
    <p:extLst>
      <p:ext uri="{BB962C8B-B14F-4D97-AF65-F5344CB8AC3E}">
        <p14:creationId xmlns:p14="http://schemas.microsoft.com/office/powerpoint/2010/main" val="3879509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569E2-C23F-469D-AFFD-AC4F00996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of Operator Overloading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A0F1A-D9E6-413B-B816-DF089A2DB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Return type operator op(argument list);</a:t>
            </a:r>
          </a:p>
          <a:p>
            <a:endParaRPr lang="en-US" dirty="0"/>
          </a:p>
          <a:p>
            <a:r>
              <a:rPr lang="en-US" dirty="0" err="1"/>
              <a:t>return_type</a:t>
            </a:r>
            <a:r>
              <a:rPr lang="en-US" dirty="0"/>
              <a:t> </a:t>
            </a:r>
            <a:r>
              <a:rPr lang="en-US" dirty="0" err="1"/>
              <a:t>class_name</a:t>
            </a:r>
            <a:r>
              <a:rPr lang="en-US" dirty="0"/>
              <a:t>  : : operator op(</a:t>
            </a:r>
            <a:r>
              <a:rPr lang="en-US" dirty="0" err="1"/>
              <a:t>argument_list</a:t>
            </a:r>
            <a:r>
              <a:rPr lang="en-US" dirty="0"/>
              <a:t>) </a:t>
            </a:r>
          </a:p>
          <a:p>
            <a:r>
              <a:rPr lang="en-US" dirty="0"/>
              <a:t>{ </a:t>
            </a:r>
          </a:p>
          <a:p>
            <a:r>
              <a:rPr lang="en-US" dirty="0"/>
              <a:t>// function body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309916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44264-23FB-4EEE-BA70-998A766B1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Operator Overloading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62EF1-CD6C-4DBF-B76B-FDD83D505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class Complex {</a:t>
            </a:r>
          </a:p>
          <a:p>
            <a:pPr marL="0" indent="0">
              <a:buNone/>
            </a:pPr>
            <a:r>
              <a:rPr lang="en-US" dirty="0"/>
              <a:t>   private:</a:t>
            </a:r>
          </a:p>
          <a:p>
            <a:pPr marL="0" indent="0">
              <a:buNone/>
            </a:pPr>
            <a:r>
              <a:rPr lang="en-US" dirty="0"/>
              <a:t>      int real;             </a:t>
            </a:r>
          </a:p>
          <a:p>
            <a:pPr marL="0" indent="0">
              <a:buNone/>
            </a:pPr>
            <a:r>
              <a:rPr lang="en-US" dirty="0"/>
              <a:t>      int image;           </a:t>
            </a:r>
          </a:p>
          <a:p>
            <a:pPr marL="0" indent="0">
              <a:buNone/>
            </a:pPr>
            <a:r>
              <a:rPr lang="en-US" dirty="0"/>
              <a:t>   public:</a:t>
            </a:r>
          </a:p>
          <a:p>
            <a:pPr marL="0" indent="0">
              <a:buNone/>
            </a:pPr>
            <a:r>
              <a:rPr lang="en-US" dirty="0"/>
              <a:t>Complex(){</a:t>
            </a:r>
          </a:p>
          <a:p>
            <a:pPr marL="0" indent="0">
              <a:buNone/>
            </a:pPr>
            <a:r>
              <a:rPr lang="en-US" dirty="0"/>
              <a:t>         real = 0;</a:t>
            </a:r>
          </a:p>
          <a:p>
            <a:pPr marL="0" indent="0">
              <a:buNone/>
            </a:pPr>
            <a:r>
              <a:rPr lang="en-US" dirty="0"/>
              <a:t>         image = 0; }</a:t>
            </a:r>
          </a:p>
          <a:p>
            <a:pPr marL="0" indent="0">
              <a:buNone/>
            </a:pPr>
            <a:r>
              <a:rPr lang="pt-BR" dirty="0"/>
              <a:t>Complex(int r, int i){</a:t>
            </a:r>
          </a:p>
          <a:p>
            <a:pPr marL="0" indent="0">
              <a:buNone/>
            </a:pPr>
            <a:r>
              <a:rPr lang="pt-BR" dirty="0"/>
              <a:t>         real = r;</a:t>
            </a:r>
          </a:p>
          <a:p>
            <a:pPr marL="0" indent="0">
              <a:buNone/>
            </a:pPr>
            <a:r>
              <a:rPr lang="pt-BR" dirty="0"/>
              <a:t>         image = i;}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495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C958E-377A-49FA-B176-902884782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Operator Overloading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CDECA-7EFA-47D1-B516-98971B87F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void </a:t>
            </a:r>
            <a:r>
              <a:rPr lang="en-US" dirty="0" err="1"/>
              <a:t>displayComplex</a:t>
            </a:r>
            <a:r>
              <a:rPr lang="en-US" dirty="0"/>
              <a:t>()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cout</a:t>
            </a:r>
            <a:r>
              <a:rPr lang="en-US" dirty="0"/>
              <a:t> &lt;&lt; "real: "&lt;&lt; real &lt;&lt; " Imaginary:" &lt;&lt;image &lt;&lt;</a:t>
            </a:r>
            <a:r>
              <a:rPr lang="en-US" dirty="0" err="1"/>
              <a:t>endl</a:t>
            </a:r>
            <a:r>
              <a:rPr lang="en-US" dirty="0"/>
              <a:t>;     }</a:t>
            </a:r>
          </a:p>
          <a:p>
            <a:pPr marL="0" indent="0">
              <a:buNone/>
            </a:pPr>
            <a:r>
              <a:rPr lang="en-US" dirty="0"/>
              <a:t>// overloaded  (+) operator</a:t>
            </a:r>
          </a:p>
          <a:p>
            <a:pPr marL="0" indent="0">
              <a:buNone/>
            </a:pPr>
            <a:r>
              <a:rPr lang="en-US" dirty="0"/>
              <a:t>      Complex operator+ (Complex c) {</a:t>
            </a:r>
          </a:p>
          <a:p>
            <a:pPr marL="0" indent="0">
              <a:buNone/>
            </a:pPr>
            <a:r>
              <a:rPr lang="en-US" dirty="0"/>
              <a:t>      	Complex temp;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temp.real</a:t>
            </a:r>
            <a:r>
              <a:rPr lang="en-US" dirty="0"/>
              <a:t>=</a:t>
            </a:r>
            <a:r>
              <a:rPr lang="en-US" dirty="0" err="1"/>
              <a:t>real+c.real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temp.image</a:t>
            </a:r>
            <a:r>
              <a:rPr lang="en-US" dirty="0"/>
              <a:t>=</a:t>
            </a:r>
            <a:r>
              <a:rPr lang="en-US" dirty="0" err="1"/>
              <a:t>image+c.image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 return temp;</a:t>
            </a:r>
          </a:p>
          <a:p>
            <a:pPr marL="0" indent="0">
              <a:buNone/>
            </a:pPr>
            <a:r>
              <a:rPr lang="en-US" dirty="0"/>
              <a:t>      }};</a:t>
            </a:r>
          </a:p>
        </p:txBody>
      </p:sp>
    </p:spTree>
    <p:extLst>
      <p:ext uri="{BB962C8B-B14F-4D97-AF65-F5344CB8AC3E}">
        <p14:creationId xmlns:p14="http://schemas.microsoft.com/office/powerpoint/2010/main" val="20542251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48A48-AC2D-4D31-9695-556DA39E0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Operator Overloading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18F50-272F-46A8-9E90-86CBF8296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int main() {</a:t>
            </a:r>
          </a:p>
          <a:p>
            <a:pPr marL="0" indent="0">
              <a:buNone/>
            </a:pPr>
            <a:r>
              <a:rPr lang="en-US" dirty="0"/>
              <a:t>	Complex c1(2,1);</a:t>
            </a:r>
          </a:p>
          <a:p>
            <a:pPr marL="0" indent="0">
              <a:buNone/>
            </a:pPr>
            <a:r>
              <a:rPr lang="en-US" dirty="0"/>
              <a:t>	Complex c2(3,1);</a:t>
            </a:r>
          </a:p>
          <a:p>
            <a:pPr marL="0" indent="0">
              <a:buNone/>
            </a:pPr>
            <a:r>
              <a:rPr lang="en-US" dirty="0"/>
              <a:t>	Complex c3;</a:t>
            </a:r>
          </a:p>
          <a:p>
            <a:pPr marL="0" indent="0">
              <a:buNone/>
            </a:pPr>
            <a:r>
              <a:rPr lang="en-US" dirty="0"/>
              <a:t>          c3 = c1.operator+ ( c2 );</a:t>
            </a:r>
          </a:p>
          <a:p>
            <a:pPr marL="0" indent="0">
              <a:buNone/>
            </a:pPr>
            <a:r>
              <a:rPr lang="en-US" dirty="0"/>
              <a:t>           //c3=c1+c2;</a:t>
            </a:r>
          </a:p>
          <a:p>
            <a:pPr marL="0" indent="0">
              <a:buNone/>
            </a:pPr>
            <a:r>
              <a:rPr lang="en-US" dirty="0"/>
              <a:t>          c3.displayComplex(); </a:t>
            </a:r>
          </a:p>
          <a:p>
            <a:pPr marL="0" indent="0">
              <a:buNone/>
            </a:pPr>
            <a:r>
              <a:rPr lang="en-US" dirty="0"/>
              <a:t>    return 0;}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0027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2286B-3685-4A42-B52F-CFA953BD8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4C1F2-537F-4007-9313-2936DED8F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c3=c1+c2; // statement 1</a:t>
            </a:r>
          </a:p>
          <a:p>
            <a:r>
              <a:rPr lang="en-US" dirty="0"/>
              <a:t>It is same like</a:t>
            </a:r>
          </a:p>
          <a:p>
            <a:r>
              <a:rPr lang="en-US" dirty="0"/>
              <a:t>c3=c1.add(c2); just for understanding</a:t>
            </a:r>
          </a:p>
          <a:p>
            <a:r>
              <a:rPr lang="en-US" dirty="0"/>
              <a:t>In statement 1, Left object c1 will invoke operator+() function and right object c2 is passing as an argument.</a:t>
            </a:r>
          </a:p>
          <a:p>
            <a:r>
              <a:rPr lang="en-US" dirty="0"/>
              <a:t>Another way of calling binary operator overloading function is to call like a normal member function as follows,</a:t>
            </a:r>
          </a:p>
          <a:p>
            <a:pPr marL="0" indent="0">
              <a:buNone/>
            </a:pPr>
            <a:r>
              <a:rPr lang="en-US" dirty="0"/>
              <a:t>c3 = c1.operator+ ( c2 );</a:t>
            </a:r>
          </a:p>
        </p:txBody>
      </p:sp>
    </p:spTree>
    <p:extLst>
      <p:ext uri="{BB962C8B-B14F-4D97-AF65-F5344CB8AC3E}">
        <p14:creationId xmlns:p14="http://schemas.microsoft.com/office/powerpoint/2010/main" val="41704728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00585-1642-4B37-9C6B-BD51B1315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40311D-118B-9EEC-CFFD-5D8462363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E6021E-DEFB-4CEF-E419-33AC460AA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600200"/>
            <a:ext cx="8534400" cy="4056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464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arguments in </a:t>
            </a:r>
            <a:r>
              <a:rPr lang="en-US" dirty="0" err="1"/>
              <a:t>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default argument is a value provided in a function declaration that is automatically assigned by the compiler if the caller of the function doesn’t provide a value for the argument with a default value.</a:t>
            </a:r>
          </a:p>
        </p:txBody>
      </p:sp>
    </p:spTree>
    <p:extLst>
      <p:ext uri="{BB962C8B-B14F-4D97-AF65-F5344CB8AC3E}">
        <p14:creationId xmlns:p14="http://schemas.microsoft.com/office/powerpoint/2010/main" val="3208066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6B0CB-1243-4EA5-B068-9F70F0835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39C3E-1C9C-42B7-B308-A10924E31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int main() {</a:t>
            </a:r>
          </a:p>
          <a:p>
            <a:pPr marL="0" indent="0">
              <a:buNone/>
            </a:pPr>
            <a:r>
              <a:rPr lang="en-US" dirty="0"/>
              <a:t>	Complex c1(2,1);</a:t>
            </a:r>
          </a:p>
          <a:p>
            <a:pPr marL="0" indent="0">
              <a:buNone/>
            </a:pPr>
            <a:r>
              <a:rPr lang="en-US" dirty="0"/>
              <a:t>	Complex c2(3,1);</a:t>
            </a:r>
          </a:p>
          <a:p>
            <a:pPr marL="0" indent="0">
              <a:buNone/>
            </a:pPr>
            <a:r>
              <a:rPr lang="en-US" dirty="0"/>
              <a:t>	Complex c3(1,1);</a:t>
            </a:r>
          </a:p>
          <a:p>
            <a:pPr marL="0" indent="0">
              <a:buNone/>
            </a:pPr>
            <a:r>
              <a:rPr lang="en-US" dirty="0"/>
              <a:t>	Complex c4;</a:t>
            </a:r>
          </a:p>
          <a:p>
            <a:pPr marL="0" indent="0">
              <a:buNone/>
            </a:pPr>
            <a:r>
              <a:rPr lang="en-US" dirty="0"/>
              <a:t>	c4=c1+c2+c3;</a:t>
            </a:r>
          </a:p>
          <a:p>
            <a:pPr marL="0" indent="0">
              <a:buNone/>
            </a:pPr>
            <a:r>
              <a:rPr lang="en-US" dirty="0"/>
              <a:t>	c4.displayComplex();</a:t>
            </a:r>
          </a:p>
          <a:p>
            <a:pPr marL="0" indent="0">
              <a:buNone/>
            </a:pPr>
            <a:r>
              <a:rPr lang="en-US" dirty="0"/>
              <a:t>    return 0;}</a:t>
            </a:r>
          </a:p>
        </p:txBody>
      </p:sp>
    </p:spTree>
    <p:extLst>
      <p:ext uri="{BB962C8B-B14F-4D97-AF65-F5344CB8AC3E}">
        <p14:creationId xmlns:p14="http://schemas.microsoft.com/office/powerpoint/2010/main" val="37521662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01907-4DF0-448D-9FF0-8CBE45271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BE4DA-7B0D-4D24-871D-AAC551245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c4=c1+c2+c3;</a:t>
            </a:r>
          </a:p>
          <a:p>
            <a:r>
              <a:rPr lang="en-US" dirty="0"/>
              <a:t>Firstly addition of c2+c3 happen then the result of c2+c3 added to c1 and stored in c4 here add function called two times</a:t>
            </a:r>
          </a:p>
        </p:txBody>
      </p:sp>
    </p:spTree>
    <p:extLst>
      <p:ext uri="{BB962C8B-B14F-4D97-AF65-F5344CB8AC3E}">
        <p14:creationId xmlns:p14="http://schemas.microsoft.com/office/powerpoint/2010/main" val="16545627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63832-98CD-8C62-F470-05B82B985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“-”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09F4B-3120-94D3-5BD5-2FA22A96A53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#include &lt;iostream&gt;</a:t>
            </a:r>
          </a:p>
          <a:p>
            <a:pPr marL="0" indent="0">
              <a:buNone/>
            </a:pPr>
            <a:r>
              <a:rPr lang="en-US" dirty="0"/>
              <a:t>using namespace std;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class Distance {</a:t>
            </a:r>
          </a:p>
          <a:p>
            <a:pPr marL="0" indent="0">
              <a:buNone/>
            </a:pPr>
            <a:r>
              <a:rPr lang="en-US" dirty="0"/>
              <a:t>   private:</a:t>
            </a:r>
          </a:p>
          <a:p>
            <a:pPr marL="0" indent="0">
              <a:buNone/>
            </a:pPr>
            <a:r>
              <a:rPr lang="en-US" dirty="0"/>
              <a:t>      int feet;             // 0 to infinite</a:t>
            </a:r>
          </a:p>
          <a:p>
            <a:pPr marL="0" indent="0">
              <a:buNone/>
            </a:pPr>
            <a:r>
              <a:rPr lang="en-US" dirty="0"/>
              <a:t>      int inches;           // 0 to 12</a:t>
            </a:r>
          </a:p>
          <a:p>
            <a:pPr marL="0" indent="0">
              <a:buNone/>
            </a:pPr>
            <a:r>
              <a:rPr lang="en-US" dirty="0"/>
              <a:t>      </a:t>
            </a:r>
          </a:p>
          <a:p>
            <a:pPr marL="0" indent="0">
              <a:buNone/>
            </a:pPr>
            <a:r>
              <a:rPr lang="en-US" dirty="0"/>
              <a:t>   public:</a:t>
            </a:r>
          </a:p>
          <a:p>
            <a:pPr marL="0" indent="0">
              <a:buNone/>
            </a:pPr>
            <a:r>
              <a:rPr lang="en-US" dirty="0"/>
              <a:t>      // required constructors</a:t>
            </a:r>
          </a:p>
          <a:p>
            <a:pPr marL="0" indent="0">
              <a:buNone/>
            </a:pPr>
            <a:r>
              <a:rPr lang="en-US" dirty="0"/>
              <a:t>      Distance() {</a:t>
            </a:r>
          </a:p>
          <a:p>
            <a:pPr marL="0" indent="0">
              <a:buNone/>
            </a:pPr>
            <a:r>
              <a:rPr lang="en-US" dirty="0"/>
              <a:t>         feet = 0;</a:t>
            </a:r>
          </a:p>
          <a:p>
            <a:pPr marL="0" indent="0">
              <a:buNone/>
            </a:pPr>
            <a:r>
              <a:rPr lang="en-US" dirty="0"/>
              <a:t>         inches = 0;</a:t>
            </a:r>
          </a:p>
          <a:p>
            <a:pPr marL="0" indent="0">
              <a:buNone/>
            </a:pPr>
            <a:r>
              <a:rPr lang="en-US" dirty="0"/>
              <a:t>      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F248EB-D6E2-2041-0C8B-4E4FE7FBBF0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 Distance(int f, int </a:t>
            </a:r>
            <a:r>
              <a:rPr lang="en-US" dirty="0" err="1"/>
              <a:t>i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       feet = f;</a:t>
            </a:r>
          </a:p>
          <a:p>
            <a:pPr marL="0" indent="0">
              <a:buNone/>
            </a:pPr>
            <a:r>
              <a:rPr lang="en-US" dirty="0"/>
              <a:t>         inches =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}</a:t>
            </a:r>
          </a:p>
          <a:p>
            <a:pPr marL="0" indent="0">
              <a:buNone/>
            </a:pPr>
            <a:r>
              <a:rPr lang="en-US" dirty="0"/>
              <a:t>      </a:t>
            </a:r>
          </a:p>
          <a:p>
            <a:pPr marL="0" indent="0">
              <a:buNone/>
            </a:pPr>
            <a:r>
              <a:rPr lang="en-US" dirty="0"/>
              <a:t>      // method to display distance</a:t>
            </a:r>
          </a:p>
          <a:p>
            <a:pPr marL="0" indent="0">
              <a:buNone/>
            </a:pPr>
            <a:r>
              <a:rPr lang="en-US" dirty="0"/>
              <a:t>      void </a:t>
            </a:r>
            <a:r>
              <a:rPr lang="en-US" dirty="0" err="1"/>
              <a:t>displayDistance</a:t>
            </a:r>
            <a:r>
              <a:rPr lang="en-US" dirty="0"/>
              <a:t>() {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cout</a:t>
            </a:r>
            <a:r>
              <a:rPr lang="en-US" dirty="0"/>
              <a:t> &lt;&lt; "F: " &lt;&lt; feet &lt;&lt; " I:" &lt;&lt; inches 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}</a:t>
            </a:r>
          </a:p>
          <a:p>
            <a:pPr marL="0" indent="0">
              <a:buNone/>
            </a:pPr>
            <a:r>
              <a:rPr lang="en-US" dirty="0"/>
              <a:t>      </a:t>
            </a:r>
          </a:p>
          <a:p>
            <a:pPr marL="0" indent="0">
              <a:buNone/>
            </a:pPr>
            <a:r>
              <a:rPr lang="en-US" dirty="0"/>
              <a:t>      // overloaded minus (-) operator</a:t>
            </a:r>
          </a:p>
          <a:p>
            <a:pPr marL="0" indent="0">
              <a:buNone/>
            </a:pPr>
            <a:r>
              <a:rPr lang="en-US" dirty="0"/>
              <a:t>      Distance operator- () {</a:t>
            </a:r>
          </a:p>
          <a:p>
            <a:pPr marL="0" indent="0">
              <a:buNone/>
            </a:pPr>
            <a:r>
              <a:rPr lang="en-US" dirty="0"/>
              <a:t>         feet = -feet;</a:t>
            </a:r>
          </a:p>
          <a:p>
            <a:pPr marL="0" indent="0">
              <a:buNone/>
            </a:pPr>
            <a:r>
              <a:rPr lang="en-US" dirty="0"/>
              <a:t>         inches = -inches;</a:t>
            </a:r>
          </a:p>
          <a:p>
            <a:pPr marL="0" indent="0">
              <a:buNone/>
            </a:pPr>
            <a:r>
              <a:rPr lang="en-US" dirty="0"/>
              <a:t>         return Distance(feet, inches);</a:t>
            </a:r>
          </a:p>
          <a:p>
            <a:pPr marL="0" indent="0">
              <a:buNone/>
            </a:pPr>
            <a:r>
              <a:rPr lang="en-US" dirty="0"/>
              <a:t>      }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2205676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E7C5A-AC28-7E59-77FF-A3E95B283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41DDF-AD5E-0ED6-A25D-B6B1BEC35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int main() {</a:t>
            </a:r>
          </a:p>
          <a:p>
            <a:pPr marL="0" indent="0">
              <a:buNone/>
            </a:pPr>
            <a:r>
              <a:rPr lang="en-US" dirty="0"/>
              <a:t>   Distance D1(11, 10), D2(-5, 11);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-D1;                     // apply negation</a:t>
            </a:r>
          </a:p>
          <a:p>
            <a:pPr marL="0" indent="0">
              <a:buNone/>
            </a:pPr>
            <a:r>
              <a:rPr lang="en-US" dirty="0"/>
              <a:t>   D1.displayDistance();    // display D1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-D2;                     // apply negation</a:t>
            </a:r>
          </a:p>
          <a:p>
            <a:pPr marL="0" indent="0">
              <a:buNone/>
            </a:pPr>
            <a:r>
              <a:rPr lang="en-US" dirty="0"/>
              <a:t>   D2.displayDistance();    // display D2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return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118536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For Prefix ++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/>
              <a:t> void operator ++ ( )</a:t>
            </a:r>
          </a:p>
          <a:p>
            <a:pPr>
              <a:buNone/>
            </a:pPr>
            <a:r>
              <a:rPr lang="en-US" b="1" dirty="0"/>
              <a:t> {</a:t>
            </a:r>
          </a:p>
          <a:p>
            <a:pPr>
              <a:buNone/>
            </a:pPr>
            <a:r>
              <a:rPr lang="en-US" b="1" dirty="0"/>
              <a:t>		++x;</a:t>
            </a:r>
          </a:p>
          <a:p>
            <a:pPr>
              <a:buNone/>
            </a:pPr>
            <a:r>
              <a:rPr lang="en-US" b="1" dirty="0"/>
              <a:t>		++y;</a:t>
            </a:r>
          </a:p>
          <a:p>
            <a:pPr>
              <a:buNone/>
            </a:pPr>
            <a:r>
              <a:rPr lang="en-US" b="1" dirty="0"/>
              <a:t> }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i="1" dirty="0"/>
              <a:t>	(Works the same way for prefix decrement operator)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087ED-B66B-4D6B-B530-3BC7DFA7B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For Prefix ++ operator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BF336-436C-4388-B9F9-EF2030133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4000" dirty="0"/>
              <a:t>class Prefix{</a:t>
            </a:r>
          </a:p>
          <a:p>
            <a:pPr marL="0" indent="0">
              <a:buNone/>
            </a:pPr>
            <a:r>
              <a:rPr lang="en-US" sz="4000" dirty="0"/>
              <a:t>       int </a:t>
            </a:r>
            <a:r>
              <a:rPr lang="en-US" sz="4000" dirty="0" err="1"/>
              <a:t>i</a:t>
            </a:r>
            <a:r>
              <a:rPr lang="en-US" sz="4000" dirty="0"/>
              <a:t>;</a:t>
            </a:r>
          </a:p>
          <a:p>
            <a:pPr marL="0" indent="0">
              <a:buNone/>
            </a:pPr>
            <a:r>
              <a:rPr lang="en-US" sz="4000" dirty="0"/>
              <a:t>    public:</a:t>
            </a:r>
          </a:p>
          <a:p>
            <a:pPr marL="0" indent="0">
              <a:buNone/>
            </a:pPr>
            <a:r>
              <a:rPr lang="en-US" sz="4000" dirty="0"/>
              <a:t>       Prefix(): </a:t>
            </a:r>
            <a:r>
              <a:rPr lang="en-US" sz="4000" dirty="0" err="1"/>
              <a:t>i</a:t>
            </a:r>
            <a:r>
              <a:rPr lang="en-US" sz="4000" dirty="0"/>
              <a:t>(0) {  }</a:t>
            </a:r>
          </a:p>
          <a:p>
            <a:pPr marL="0" indent="0">
              <a:buNone/>
            </a:pPr>
            <a:r>
              <a:rPr lang="en-US" sz="4000" dirty="0"/>
              <a:t>       void operator ++() </a:t>
            </a:r>
          </a:p>
          <a:p>
            <a:pPr marL="0" indent="0">
              <a:buNone/>
            </a:pPr>
            <a:r>
              <a:rPr lang="en-US" sz="4000" dirty="0"/>
              <a:t>          { ++</a:t>
            </a:r>
            <a:r>
              <a:rPr lang="en-US" sz="4000" dirty="0" err="1"/>
              <a:t>i</a:t>
            </a:r>
            <a:r>
              <a:rPr lang="en-US" sz="4000" dirty="0"/>
              <a:t>; }</a:t>
            </a:r>
          </a:p>
          <a:p>
            <a:pPr marL="0" indent="0">
              <a:buNone/>
            </a:pPr>
            <a:r>
              <a:rPr lang="en-US" sz="4000" dirty="0"/>
              <a:t>       void Display() </a:t>
            </a:r>
          </a:p>
          <a:p>
            <a:pPr marL="0" indent="0">
              <a:buNone/>
            </a:pPr>
            <a:r>
              <a:rPr lang="en-US" sz="4000" dirty="0"/>
              <a:t>          { </a:t>
            </a:r>
            <a:r>
              <a:rPr lang="en-US" sz="4000" dirty="0" err="1"/>
              <a:t>cout</a:t>
            </a:r>
            <a:r>
              <a:rPr lang="en-US" sz="4000" dirty="0"/>
              <a:t> &lt;&lt; "</a:t>
            </a:r>
            <a:r>
              <a:rPr lang="en-US" sz="4000" dirty="0" err="1"/>
              <a:t>i</a:t>
            </a:r>
            <a:r>
              <a:rPr lang="en-US" sz="4000" dirty="0"/>
              <a:t>=" &lt;&lt; </a:t>
            </a:r>
            <a:r>
              <a:rPr lang="en-US" sz="4000" dirty="0" err="1"/>
              <a:t>i</a:t>
            </a:r>
            <a:r>
              <a:rPr lang="en-US" sz="4000" dirty="0"/>
              <a:t> &lt;&lt; </a:t>
            </a:r>
            <a:r>
              <a:rPr lang="en-US" sz="4000" dirty="0" err="1"/>
              <a:t>endl</a:t>
            </a:r>
            <a:r>
              <a:rPr lang="en-US" sz="4000" dirty="0"/>
              <a:t>; }};</a:t>
            </a:r>
          </a:p>
          <a:p>
            <a:pPr marL="0" indent="0">
              <a:buNone/>
            </a:pPr>
            <a:r>
              <a:rPr lang="en-US" sz="4000" dirty="0"/>
              <a:t>int main(){</a:t>
            </a:r>
          </a:p>
          <a:p>
            <a:pPr marL="0" indent="0">
              <a:buNone/>
            </a:pPr>
            <a:r>
              <a:rPr lang="en-US" sz="4000" dirty="0"/>
              <a:t>    Prefix obj;</a:t>
            </a:r>
          </a:p>
          <a:p>
            <a:pPr marL="0" indent="0">
              <a:buNone/>
            </a:pPr>
            <a:r>
              <a:rPr lang="en-US" sz="4000" dirty="0"/>
              <a:t>    </a:t>
            </a:r>
            <a:r>
              <a:rPr lang="en-US" sz="4000" dirty="0" err="1"/>
              <a:t>obj.Display</a:t>
            </a:r>
            <a:r>
              <a:rPr lang="en-US" sz="4000" dirty="0"/>
              <a:t>();</a:t>
            </a:r>
          </a:p>
          <a:p>
            <a:pPr marL="0" indent="0">
              <a:buNone/>
            </a:pPr>
            <a:r>
              <a:rPr lang="en-US" sz="4000" dirty="0"/>
              <a:t>    ++obj; </a:t>
            </a:r>
          </a:p>
          <a:p>
            <a:pPr marL="0" indent="0">
              <a:buNone/>
            </a:pPr>
            <a:r>
              <a:rPr lang="en-US" sz="4000" dirty="0"/>
              <a:t>    //you can also write  </a:t>
            </a:r>
            <a:r>
              <a:rPr lang="en-US" sz="4000" dirty="0" err="1"/>
              <a:t>obj.operator</a:t>
            </a:r>
            <a:r>
              <a:rPr lang="en-US" sz="4000" dirty="0"/>
              <a:t> ++();</a:t>
            </a:r>
          </a:p>
          <a:p>
            <a:pPr marL="0" indent="0">
              <a:buNone/>
            </a:pPr>
            <a:r>
              <a:rPr lang="en-US" sz="4000" dirty="0"/>
              <a:t>    </a:t>
            </a:r>
            <a:r>
              <a:rPr lang="en-US" sz="4000" dirty="0" err="1"/>
              <a:t>obj.Display</a:t>
            </a:r>
            <a:r>
              <a:rPr lang="en-US" sz="4000" dirty="0"/>
              <a:t>();</a:t>
            </a:r>
          </a:p>
          <a:p>
            <a:pPr marL="0" indent="0">
              <a:buNone/>
            </a:pPr>
            <a:r>
              <a:rPr lang="en-US" sz="4000" dirty="0"/>
              <a:t>	 return 0;}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4869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02706-CE9F-4C25-8918-7D9B032F1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40424E"/>
                </a:solidFill>
                <a:latin typeface="urw-din"/>
              </a:rPr>
              <a:t>distinguish between post and prefix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C2818-66F8-4D9B-B5DA-FE657FCD6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The operator symbol for both </a:t>
            </a:r>
            <a:r>
              <a:rPr lang="en-US" b="1" i="0" dirty="0">
                <a:effectLst/>
                <a:latin typeface="urw-din"/>
              </a:rPr>
              <a:t>prefix(++</a:t>
            </a:r>
            <a:r>
              <a:rPr lang="en-US" b="1" i="0" dirty="0" err="1">
                <a:effectLst/>
                <a:latin typeface="urw-din"/>
              </a:rPr>
              <a:t>i</a:t>
            </a:r>
            <a:r>
              <a:rPr lang="en-US" b="1" i="0" dirty="0">
                <a:effectLst/>
                <a:latin typeface="urw-din"/>
              </a:rPr>
              <a:t>)</a:t>
            </a:r>
            <a:r>
              <a:rPr lang="en-US" b="0" i="0" dirty="0">
                <a:effectLst/>
                <a:latin typeface="urw-din"/>
              </a:rPr>
              <a:t> and </a:t>
            </a:r>
            <a:r>
              <a:rPr lang="en-US" b="1" i="0" dirty="0">
                <a:effectLst/>
                <a:latin typeface="urw-din"/>
              </a:rPr>
              <a:t>postfix(</a:t>
            </a:r>
            <a:r>
              <a:rPr lang="en-US" b="1" i="0" dirty="0" err="1">
                <a:effectLst/>
                <a:latin typeface="urw-din"/>
              </a:rPr>
              <a:t>i</a:t>
            </a:r>
            <a:r>
              <a:rPr lang="en-US" b="1" i="0" dirty="0">
                <a:effectLst/>
                <a:latin typeface="urw-din"/>
              </a:rPr>
              <a:t>++)</a:t>
            </a: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 are the same. Hence, we need two different function definitions to distinguish between them. This is achieved by passing a dummy int parameter in the postfix version.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6538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For Postfix ++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 Vector operator ++ ( int )</a:t>
            </a:r>
          </a:p>
          <a:p>
            <a:pPr>
              <a:buNone/>
            </a:pPr>
            <a:r>
              <a:rPr lang="en-US" b="1" dirty="0"/>
              <a:t> {</a:t>
            </a:r>
          </a:p>
          <a:p>
            <a:pPr>
              <a:buNone/>
            </a:pPr>
            <a:r>
              <a:rPr lang="en-US" b="1" dirty="0"/>
              <a:t>		Vector temp;</a:t>
            </a:r>
          </a:p>
          <a:p>
            <a:pPr>
              <a:buNone/>
            </a:pPr>
            <a:r>
              <a:rPr lang="en-US" b="1" dirty="0"/>
              <a:t>		temp.x = x++;</a:t>
            </a:r>
          </a:p>
          <a:p>
            <a:pPr>
              <a:buNone/>
            </a:pPr>
            <a:r>
              <a:rPr lang="en-US" b="1" dirty="0"/>
              <a:t>		temp.y = y++;</a:t>
            </a:r>
          </a:p>
          <a:p>
            <a:pPr>
              <a:buNone/>
            </a:pPr>
            <a:r>
              <a:rPr lang="en-US" b="1" dirty="0"/>
              <a:t>		return temp;</a:t>
            </a:r>
          </a:p>
          <a:p>
            <a:pPr>
              <a:buNone/>
            </a:pPr>
            <a:r>
              <a:rPr lang="en-US" b="1" dirty="0"/>
              <a:t> }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36EF9-477B-40D4-8A28-F7475BE4A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For Postfix ++ Operator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11C51-DB40-4511-864C-121EC4EB8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b="1" dirty="0"/>
              <a:t>#include&lt;iostream&gt;</a:t>
            </a:r>
          </a:p>
          <a:p>
            <a:pPr marL="0" indent="0">
              <a:buNone/>
            </a:pPr>
            <a:r>
              <a:rPr lang="en-US" sz="1600" b="1" dirty="0"/>
              <a:t>using namespace std;</a:t>
            </a:r>
          </a:p>
          <a:p>
            <a:pPr marL="0" indent="0">
              <a:buNone/>
            </a:pPr>
            <a:r>
              <a:rPr lang="en-US" sz="1600" b="1" dirty="0"/>
              <a:t>class Postfix{</a:t>
            </a:r>
          </a:p>
          <a:p>
            <a:pPr marL="0" indent="0">
              <a:buNone/>
            </a:pPr>
            <a:r>
              <a:rPr lang="en-US" sz="1600" b="1" dirty="0"/>
              <a:t>       int </a:t>
            </a:r>
            <a:r>
              <a:rPr lang="en-US" sz="1600" b="1" dirty="0" err="1"/>
              <a:t>i</a:t>
            </a:r>
            <a:r>
              <a:rPr lang="en-US" sz="1600" b="1" dirty="0"/>
              <a:t>;</a:t>
            </a:r>
          </a:p>
          <a:p>
            <a:pPr marL="0" indent="0">
              <a:buNone/>
            </a:pPr>
            <a:r>
              <a:rPr lang="en-US" sz="1600" b="1" dirty="0"/>
              <a:t>    public:</a:t>
            </a:r>
          </a:p>
          <a:p>
            <a:pPr marL="0" indent="0">
              <a:buNone/>
            </a:pPr>
            <a:r>
              <a:rPr lang="en-US" sz="1600" b="1" dirty="0"/>
              <a:t>       Postfix(): </a:t>
            </a:r>
            <a:r>
              <a:rPr lang="en-US" sz="1600" b="1" dirty="0" err="1"/>
              <a:t>i</a:t>
            </a:r>
            <a:r>
              <a:rPr lang="en-US" sz="1600" b="1" dirty="0"/>
              <a:t>(0) {  }</a:t>
            </a:r>
          </a:p>
          <a:p>
            <a:pPr marL="0" indent="0">
              <a:buNone/>
            </a:pPr>
            <a:r>
              <a:rPr lang="en-US" sz="1600" b="1" dirty="0"/>
              <a:t>       void operator ++(int) </a:t>
            </a:r>
          </a:p>
          <a:p>
            <a:pPr marL="0" indent="0">
              <a:buNone/>
            </a:pPr>
            <a:r>
              <a:rPr lang="en-US" sz="1600" b="1" dirty="0"/>
              <a:t>          { </a:t>
            </a:r>
            <a:r>
              <a:rPr lang="en-US" sz="1600" b="1" dirty="0" err="1"/>
              <a:t>i</a:t>
            </a:r>
            <a:r>
              <a:rPr lang="en-US" sz="1600" b="1" dirty="0"/>
              <a:t>++; }</a:t>
            </a:r>
          </a:p>
          <a:p>
            <a:pPr marL="0" indent="0">
              <a:buNone/>
            </a:pPr>
            <a:r>
              <a:rPr lang="en-US" sz="1600" b="1" dirty="0"/>
              <a:t>       void Display() </a:t>
            </a:r>
          </a:p>
          <a:p>
            <a:pPr marL="0" indent="0">
              <a:buNone/>
            </a:pPr>
            <a:r>
              <a:rPr lang="en-US" sz="1600" b="1" dirty="0"/>
              <a:t>          { </a:t>
            </a:r>
            <a:r>
              <a:rPr lang="en-US" sz="1600" b="1" dirty="0" err="1"/>
              <a:t>cout</a:t>
            </a:r>
            <a:r>
              <a:rPr lang="en-US" sz="1600" b="1" dirty="0"/>
              <a:t> &lt;&lt; "</a:t>
            </a:r>
            <a:r>
              <a:rPr lang="en-US" sz="1600" b="1" dirty="0" err="1"/>
              <a:t>i</a:t>
            </a:r>
            <a:r>
              <a:rPr lang="en-US" sz="1600" b="1" dirty="0"/>
              <a:t>=" &lt;&lt; </a:t>
            </a:r>
            <a:r>
              <a:rPr lang="en-US" sz="1600" b="1" dirty="0" err="1"/>
              <a:t>i</a:t>
            </a:r>
            <a:r>
              <a:rPr lang="en-US" sz="1600" b="1" dirty="0"/>
              <a:t> &lt;&lt; </a:t>
            </a:r>
            <a:r>
              <a:rPr lang="en-US" sz="1600" b="1" dirty="0" err="1"/>
              <a:t>endl</a:t>
            </a:r>
            <a:r>
              <a:rPr lang="en-US" sz="1600" b="1" dirty="0"/>
              <a:t>; }};</a:t>
            </a:r>
          </a:p>
          <a:p>
            <a:pPr marL="0" indent="0">
              <a:buNone/>
            </a:pPr>
            <a:r>
              <a:rPr lang="en-US" sz="1600" b="1" dirty="0"/>
              <a:t>int main(){</a:t>
            </a:r>
          </a:p>
          <a:p>
            <a:pPr marL="0" indent="0">
              <a:buNone/>
            </a:pPr>
            <a:r>
              <a:rPr lang="en-US" sz="1600" b="1" dirty="0"/>
              <a:t>    Postfix obj;</a:t>
            </a:r>
          </a:p>
          <a:p>
            <a:pPr marL="0" indent="0">
              <a:buNone/>
            </a:pPr>
            <a:r>
              <a:rPr lang="en-US" sz="1600" b="1" dirty="0"/>
              <a:t>    </a:t>
            </a:r>
            <a:r>
              <a:rPr lang="en-US" sz="1600" b="1" dirty="0" err="1"/>
              <a:t>obj.Display</a:t>
            </a:r>
            <a:r>
              <a:rPr lang="en-US" sz="1600" b="1" dirty="0"/>
              <a:t>(); </a:t>
            </a:r>
          </a:p>
          <a:p>
            <a:pPr marL="0" indent="0">
              <a:buNone/>
            </a:pPr>
            <a:r>
              <a:rPr lang="en-US" sz="1600" b="1" dirty="0"/>
              <a:t>	</a:t>
            </a:r>
            <a:r>
              <a:rPr lang="en-US" sz="1600" b="1" dirty="0" err="1"/>
              <a:t>obj.operator</a:t>
            </a:r>
            <a:r>
              <a:rPr lang="en-US" sz="1600" b="1" dirty="0"/>
              <a:t> ++(4);//for this syntax you must have to pass a dummy value</a:t>
            </a:r>
          </a:p>
          <a:p>
            <a:pPr marL="0" indent="0">
              <a:buNone/>
            </a:pPr>
            <a:r>
              <a:rPr lang="en-US" sz="1600" b="1" dirty="0"/>
              <a:t>	// you can also write obj++; </a:t>
            </a:r>
          </a:p>
          <a:p>
            <a:pPr marL="0" indent="0">
              <a:buNone/>
            </a:pPr>
            <a:r>
              <a:rPr lang="en-US" sz="1600" b="1" dirty="0"/>
              <a:t>    </a:t>
            </a:r>
            <a:r>
              <a:rPr lang="en-US" sz="1600" b="1" dirty="0" err="1"/>
              <a:t>obj.Display</a:t>
            </a:r>
            <a:r>
              <a:rPr lang="en-US" sz="1600" b="1" dirty="0"/>
              <a:t>();</a:t>
            </a:r>
          </a:p>
          <a:p>
            <a:pPr marL="0" indent="0">
              <a:buNone/>
            </a:pPr>
            <a:r>
              <a:rPr lang="en-US" sz="1600" b="1" dirty="0"/>
              <a:t>	 return 0;}</a:t>
            </a:r>
          </a:p>
        </p:txBody>
      </p:sp>
    </p:spTree>
    <p:extLst>
      <p:ext uri="{BB962C8B-B14F-4D97-AF65-F5344CB8AC3E}">
        <p14:creationId xmlns:p14="http://schemas.microsoft.com/office/powerpoint/2010/main" val="7362299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A7B39-6FD0-4D28-A9F3-5B13F41EB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between post and prefix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F1568-33F6-4C2F-9BD4-1CB0FDAD8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int</a:t>
            </a:r>
            <a:r>
              <a:rPr lang="en-US" dirty="0"/>
              <a:t> y=0;</a:t>
            </a:r>
          </a:p>
          <a:p>
            <a:r>
              <a:rPr lang="en-US" dirty="0"/>
              <a:t>y=x++;</a:t>
            </a:r>
          </a:p>
          <a:p>
            <a:r>
              <a:rPr lang="en-US" dirty="0" err="1"/>
              <a:t>cout</a:t>
            </a:r>
            <a:r>
              <a:rPr lang="en-US" dirty="0"/>
              <a:t> &lt;&lt;x;</a:t>
            </a:r>
          </a:p>
          <a:p>
            <a:r>
              <a:rPr lang="en-US" dirty="0" err="1"/>
              <a:t>cout</a:t>
            </a:r>
            <a:r>
              <a:rPr lang="en-US" dirty="0"/>
              <a:t>&lt;&lt;y;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140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Default arguments must be the rightmost (trailing) arguments in a function’s parameter list. default arguments are assigned from right to left</a:t>
            </a:r>
          </a:p>
          <a:p>
            <a:r>
              <a:rPr lang="en-US" dirty="0"/>
              <a:t>Once we provide a default value for a parameter, all subsequent parameters must also have default values. For example,</a:t>
            </a:r>
          </a:p>
        </p:txBody>
      </p:sp>
    </p:spTree>
    <p:extLst>
      <p:ext uri="{BB962C8B-B14F-4D97-AF65-F5344CB8AC3E}">
        <p14:creationId xmlns:p14="http://schemas.microsoft.com/office/powerpoint/2010/main" val="28953392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5D41C-E71C-43E0-A1F3-0AF210BEC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FA8F2-5E8A-4B97-9C67-6A05AEC96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X=1</a:t>
            </a:r>
          </a:p>
          <a:p>
            <a:r>
              <a:rPr lang="en-US" dirty="0"/>
              <a:t>Y=0</a:t>
            </a:r>
          </a:p>
          <a:p>
            <a:r>
              <a:rPr lang="en-US" dirty="0"/>
              <a:t>In postfix firstly substitute the value then increment happens</a:t>
            </a:r>
          </a:p>
        </p:txBody>
      </p:sp>
    </p:spTree>
    <p:extLst>
      <p:ext uri="{BB962C8B-B14F-4D97-AF65-F5344CB8AC3E}">
        <p14:creationId xmlns:p14="http://schemas.microsoft.com/office/powerpoint/2010/main" val="24515948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0231E-41BE-4EC4-9E0C-08C77FFEB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3CD40-DCB0-48BD-9F04-A97FD5EBF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class Check{</a:t>
            </a:r>
          </a:p>
          <a:p>
            <a:pPr marL="0" indent="0">
              <a:buNone/>
            </a:pPr>
            <a:r>
              <a:rPr lang="en-US" dirty="0"/>
              <a:t>    int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public:</a:t>
            </a:r>
          </a:p>
          <a:p>
            <a:pPr marL="0" indent="0">
              <a:buNone/>
            </a:pPr>
            <a:r>
              <a:rPr lang="en-US" dirty="0"/>
              <a:t>    Check(): </a:t>
            </a:r>
            <a:r>
              <a:rPr lang="en-US" dirty="0" err="1"/>
              <a:t>i</a:t>
            </a:r>
            <a:r>
              <a:rPr lang="en-US" dirty="0"/>
              <a:t>(0) {  }</a:t>
            </a:r>
          </a:p>
          <a:p>
            <a:pPr marL="0" indent="0">
              <a:buNone/>
            </a:pPr>
            <a:r>
              <a:rPr lang="en-US" dirty="0"/>
              <a:t>    Check operator ++ (int){</a:t>
            </a:r>
          </a:p>
          <a:p>
            <a:pPr marL="0" indent="0">
              <a:buNone/>
            </a:pPr>
            <a:r>
              <a:rPr lang="en-US" dirty="0"/>
              <a:t>        Check temp;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temp.i</a:t>
            </a:r>
            <a:r>
              <a:rPr lang="en-US" dirty="0"/>
              <a:t> = </a:t>
            </a:r>
            <a:r>
              <a:rPr lang="en-US" dirty="0" err="1"/>
              <a:t>i</a:t>
            </a:r>
            <a:r>
              <a:rPr lang="en-US" dirty="0"/>
              <a:t>++;</a:t>
            </a:r>
          </a:p>
          <a:p>
            <a:pPr marL="0" indent="0">
              <a:buNone/>
            </a:pPr>
            <a:r>
              <a:rPr lang="en-US" dirty="0"/>
              <a:t>        return temp;}</a:t>
            </a:r>
          </a:p>
          <a:p>
            <a:pPr marL="0" indent="0">
              <a:buNone/>
            </a:pPr>
            <a:r>
              <a:rPr lang="en-US" dirty="0"/>
              <a:t>void Display()</a:t>
            </a:r>
          </a:p>
          <a:p>
            <a:pPr marL="0" indent="0">
              <a:buNone/>
            </a:pPr>
            <a:r>
              <a:rPr lang="en-US" dirty="0"/>
              <a:t>    { </a:t>
            </a:r>
            <a:r>
              <a:rPr lang="en-US" dirty="0" err="1"/>
              <a:t>cout</a:t>
            </a:r>
            <a:r>
              <a:rPr lang="en-US" dirty="0"/>
              <a:t> &lt;&lt; "</a:t>
            </a:r>
            <a:r>
              <a:rPr lang="en-US" dirty="0" err="1"/>
              <a:t>i</a:t>
            </a:r>
            <a:r>
              <a:rPr lang="en-US" dirty="0"/>
              <a:t> = "&lt;&lt; </a:t>
            </a:r>
            <a:r>
              <a:rPr lang="en-US" dirty="0" err="1"/>
              <a:t>i</a:t>
            </a:r>
            <a:r>
              <a:rPr lang="en-US" dirty="0"/>
              <a:t> &lt;&lt;</a:t>
            </a:r>
            <a:r>
              <a:rPr lang="en-US" dirty="0" err="1"/>
              <a:t>endl</a:t>
            </a:r>
            <a:r>
              <a:rPr lang="en-US" dirty="0"/>
              <a:t>; }};</a:t>
            </a:r>
          </a:p>
        </p:txBody>
      </p:sp>
    </p:spTree>
    <p:extLst>
      <p:ext uri="{BB962C8B-B14F-4D97-AF65-F5344CB8AC3E}">
        <p14:creationId xmlns:p14="http://schemas.microsoft.com/office/powerpoint/2010/main" val="31756498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3168-F873-4536-A018-3764CF3C8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38689-CA53-44D1-992C-EA2FA6352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int main(){</a:t>
            </a:r>
          </a:p>
          <a:p>
            <a:pPr marL="0" indent="0">
              <a:buNone/>
            </a:pPr>
            <a:r>
              <a:rPr lang="en-US" dirty="0"/>
              <a:t>    Check obj, obj1;   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obj.Display</a:t>
            </a:r>
            <a:r>
              <a:rPr lang="en-US" dirty="0"/>
              <a:t>(); </a:t>
            </a:r>
          </a:p>
          <a:p>
            <a:pPr marL="0" indent="0">
              <a:buNone/>
            </a:pPr>
            <a:r>
              <a:rPr lang="en-US" dirty="0"/>
              <a:t>    obj1.Display();</a:t>
            </a:r>
          </a:p>
          <a:p>
            <a:pPr marL="0" indent="0">
              <a:buNone/>
            </a:pPr>
            <a:r>
              <a:rPr lang="en-US" dirty="0"/>
              <a:t>    obj++;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obj.Display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obj1.Display();</a:t>
            </a:r>
          </a:p>
          <a:p>
            <a:pPr marL="0" indent="0">
              <a:buNone/>
            </a:pPr>
            <a:r>
              <a:rPr lang="en-US" dirty="0"/>
              <a:t>    return 0;}</a:t>
            </a:r>
          </a:p>
        </p:txBody>
      </p:sp>
    </p:spTree>
    <p:extLst>
      <p:ext uri="{BB962C8B-B14F-4D97-AF65-F5344CB8AC3E}">
        <p14:creationId xmlns:p14="http://schemas.microsoft.com/office/powerpoint/2010/main" val="16113861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E8604-4A0B-4EF4-9B55-0E5E3F8B4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34862FD-C716-7BA5-F113-A631CDF7A4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47475"/>
            <a:ext cx="8229600" cy="4231413"/>
          </a:xfrm>
        </p:spPr>
      </p:pic>
    </p:spTree>
    <p:extLst>
      <p:ext uri="{BB962C8B-B14F-4D97-AF65-F5344CB8AC3E}">
        <p14:creationId xmlns:p14="http://schemas.microsoft.com/office/powerpoint/2010/main" val="21617052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/>
              <a:t>Restrictions on Operator Overloading</a:t>
            </a:r>
          </a:p>
        </p:txBody>
      </p:sp>
      <p:pic>
        <p:nvPicPr>
          <p:cNvPr id="4" name="Content Placeholder 3" descr="operatoroverloading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371600"/>
            <a:ext cx="7956006" cy="4343400"/>
          </a:xfr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For +=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 Vector&amp; operator += (const Vector &amp;ob)</a:t>
            </a:r>
          </a:p>
          <a:p>
            <a:pPr>
              <a:buNone/>
            </a:pPr>
            <a:r>
              <a:rPr lang="en-US" b="1" dirty="0"/>
              <a:t>{</a:t>
            </a:r>
            <a:br>
              <a:rPr lang="en-US" b="1" dirty="0"/>
            </a:br>
            <a:r>
              <a:rPr lang="en-US" b="1" dirty="0"/>
              <a:t>	x += ob.x;</a:t>
            </a:r>
          </a:p>
          <a:p>
            <a:pPr>
              <a:buNone/>
            </a:pPr>
            <a:r>
              <a:rPr lang="en-US" b="1" dirty="0"/>
              <a:t>		y += ob.y;</a:t>
            </a:r>
          </a:p>
          <a:p>
            <a:pPr>
              <a:buNone/>
            </a:pPr>
            <a:r>
              <a:rPr lang="en-US" b="1" dirty="0"/>
              <a:t>		return *this;</a:t>
            </a:r>
          </a:p>
          <a:p>
            <a:pPr>
              <a:buNone/>
            </a:pPr>
            <a:r>
              <a:rPr lang="en-US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665435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b="1" dirty="0"/>
              <a:t>For Unary - operator (Negation)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 Vector operator – ( ) const</a:t>
            </a:r>
          </a:p>
          <a:p>
            <a:pPr>
              <a:buNone/>
            </a:pPr>
            <a:r>
              <a:rPr lang="en-US" b="1" dirty="0"/>
              <a:t>{</a:t>
            </a:r>
            <a:br>
              <a:rPr lang="en-US" b="1" dirty="0"/>
            </a:br>
            <a:r>
              <a:rPr lang="en-US" b="1" dirty="0"/>
              <a:t>	Vector temp;</a:t>
            </a:r>
          </a:p>
          <a:p>
            <a:pPr>
              <a:buNone/>
            </a:pPr>
            <a:r>
              <a:rPr lang="en-US" b="1" dirty="0"/>
              <a:t>		temp.x = -x;</a:t>
            </a:r>
          </a:p>
          <a:p>
            <a:pPr>
              <a:buNone/>
            </a:pPr>
            <a:r>
              <a:rPr lang="en-US" b="1" dirty="0"/>
              <a:t>		temp.y = -y;</a:t>
            </a:r>
          </a:p>
          <a:p>
            <a:pPr>
              <a:buNone/>
            </a:pPr>
            <a:r>
              <a:rPr lang="en-US" b="1" dirty="0"/>
              <a:t>		return temp;</a:t>
            </a:r>
          </a:p>
          <a:p>
            <a:pPr>
              <a:buNone/>
            </a:pPr>
            <a:r>
              <a:rPr lang="en-US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903867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Next Lecture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Overriding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// Invalid</a:t>
            </a:r>
          </a:p>
          <a:p>
            <a:r>
              <a:rPr lang="en-US" dirty="0"/>
              <a:t>void add(</a:t>
            </a:r>
            <a:r>
              <a:rPr lang="en-US" dirty="0" err="1"/>
              <a:t>int</a:t>
            </a:r>
            <a:r>
              <a:rPr lang="en-US" dirty="0"/>
              <a:t> a, </a:t>
            </a:r>
            <a:r>
              <a:rPr lang="en-US" dirty="0" err="1"/>
              <a:t>int</a:t>
            </a:r>
            <a:r>
              <a:rPr lang="en-US" dirty="0"/>
              <a:t> b = 3, </a:t>
            </a:r>
            <a:r>
              <a:rPr lang="en-US" dirty="0" err="1"/>
              <a:t>int</a:t>
            </a:r>
            <a:r>
              <a:rPr lang="en-US" dirty="0"/>
              <a:t> c, </a:t>
            </a:r>
            <a:r>
              <a:rPr lang="en-US" dirty="0" err="1"/>
              <a:t>int</a:t>
            </a:r>
            <a:r>
              <a:rPr lang="en-US" dirty="0"/>
              <a:t> d);</a:t>
            </a:r>
          </a:p>
          <a:p>
            <a:endParaRPr lang="en-US" dirty="0"/>
          </a:p>
          <a:p>
            <a:r>
              <a:rPr lang="en-US" dirty="0"/>
              <a:t>// Invalid</a:t>
            </a:r>
          </a:p>
          <a:p>
            <a:r>
              <a:rPr lang="en-US" dirty="0"/>
              <a:t>void add(</a:t>
            </a:r>
            <a:r>
              <a:rPr lang="en-US" dirty="0" err="1"/>
              <a:t>int</a:t>
            </a:r>
            <a:r>
              <a:rPr lang="en-US" dirty="0"/>
              <a:t> a, </a:t>
            </a:r>
            <a:r>
              <a:rPr lang="en-US" dirty="0" err="1"/>
              <a:t>int</a:t>
            </a:r>
            <a:r>
              <a:rPr lang="en-US" dirty="0"/>
              <a:t> b = 3, </a:t>
            </a:r>
            <a:r>
              <a:rPr lang="en-US" dirty="0" err="1"/>
              <a:t>int</a:t>
            </a:r>
            <a:r>
              <a:rPr lang="en-US" dirty="0"/>
              <a:t> c, </a:t>
            </a:r>
            <a:r>
              <a:rPr lang="en-US" dirty="0" err="1"/>
              <a:t>int</a:t>
            </a:r>
            <a:r>
              <a:rPr lang="en-US" dirty="0"/>
              <a:t> d = 4);</a:t>
            </a:r>
          </a:p>
          <a:p>
            <a:endParaRPr lang="en-US" dirty="0"/>
          </a:p>
          <a:p>
            <a:r>
              <a:rPr lang="en-US" dirty="0"/>
              <a:t>// Valid</a:t>
            </a:r>
          </a:p>
          <a:p>
            <a:r>
              <a:rPr lang="en-US" dirty="0"/>
              <a:t>void add(</a:t>
            </a:r>
            <a:r>
              <a:rPr lang="en-US" dirty="0" err="1"/>
              <a:t>int</a:t>
            </a:r>
            <a:r>
              <a:rPr lang="en-US" dirty="0"/>
              <a:t> a, </a:t>
            </a:r>
            <a:r>
              <a:rPr lang="en-US" dirty="0" err="1"/>
              <a:t>int</a:t>
            </a:r>
            <a:r>
              <a:rPr lang="en-US" dirty="0"/>
              <a:t> c, </a:t>
            </a:r>
            <a:r>
              <a:rPr lang="en-US" dirty="0" err="1"/>
              <a:t>int</a:t>
            </a:r>
            <a:r>
              <a:rPr lang="en-US" dirty="0"/>
              <a:t> b = 3, </a:t>
            </a:r>
            <a:r>
              <a:rPr lang="en-US" dirty="0" err="1"/>
              <a:t>int</a:t>
            </a:r>
            <a:r>
              <a:rPr lang="en-US" dirty="0"/>
              <a:t> d = 4);</a:t>
            </a:r>
          </a:p>
        </p:txBody>
      </p:sp>
    </p:spTree>
    <p:extLst>
      <p:ext uri="{BB962C8B-B14F-4D97-AF65-F5344CB8AC3E}">
        <p14:creationId xmlns:p14="http://schemas.microsoft.com/office/powerpoint/2010/main" val="851183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520E5-37C0-455D-95FB-1DD778987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Operator Overloading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761D5-8C14-48DD-9225-145A50132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i="0" dirty="0">
                <a:solidFill>
                  <a:srgbClr val="030303"/>
                </a:solidFill>
                <a:effectLst/>
                <a:latin typeface="Roboto"/>
              </a:rPr>
              <a:t>C++ allows you to specify more than one definition for an operator in the same scope, which is called operator overloading. </a:t>
            </a:r>
          </a:p>
          <a:p>
            <a:r>
              <a:rPr lang="en-US" b="0" i="0" dirty="0">
                <a:solidFill>
                  <a:srgbClr val="030303"/>
                </a:solidFill>
                <a:effectLst/>
                <a:latin typeface="Roboto"/>
              </a:rPr>
              <a:t>You can redefine or overload most of the built-in operators available in C++</a:t>
            </a:r>
          </a:p>
          <a:p>
            <a:r>
              <a:rPr lang="en-US" b="0" i="0" dirty="0">
                <a:solidFill>
                  <a:srgbClr val="030303"/>
                </a:solidFill>
                <a:effectLst/>
                <a:latin typeface="Roboto"/>
              </a:rPr>
              <a:t>It is a type of polymorphism in which an operator is overloaded to give user defined meaning to it.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243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solidFill>
                  <a:prstClr val="black"/>
                </a:solidFill>
              </a:rPr>
              <a:t>Operator 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An operator is overloaded by writing a non-static member function definition or global function definition</a:t>
            </a:r>
          </a:p>
          <a:p>
            <a:endParaRPr lang="en-US" dirty="0"/>
          </a:p>
          <a:p>
            <a:r>
              <a:rPr lang="en-US" dirty="0"/>
              <a:t>When operators are overloaded as member functions, they must be non-static</a:t>
            </a:r>
          </a:p>
          <a:p>
            <a:endParaRPr lang="en-US" dirty="0"/>
          </a:p>
          <a:p>
            <a:r>
              <a:rPr lang="en-US" dirty="0"/>
              <a:t>To use an operator on class objects (as operands), that operator </a:t>
            </a:r>
            <a:r>
              <a:rPr lang="en-US" b="1" dirty="0"/>
              <a:t>“must” be overloaded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solidFill>
                  <a:prstClr val="black"/>
                </a:solidFill>
              </a:rPr>
              <a:t>Operator 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Operator overloading works when </a:t>
            </a:r>
            <a:r>
              <a:rPr lang="en-US" i="1" dirty="0"/>
              <a:t>at least</a:t>
            </a:r>
            <a:r>
              <a:rPr lang="en-US" dirty="0"/>
              <a:t> one argument of that operator is an object</a:t>
            </a:r>
          </a:p>
          <a:p>
            <a:endParaRPr lang="en-US" dirty="0"/>
          </a:p>
          <a:p>
            <a:r>
              <a:rPr lang="en-US" dirty="0"/>
              <a:t>We cannot create new operators using operator overloading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D163B-275C-4656-A635-482C5E726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LIST OF OPERATORS THAT CAN’T BE OVERLOADED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ABCCA-2E28-44CD-B203-4FE855D18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30303"/>
                </a:solidFill>
                <a:effectLst/>
                <a:latin typeface="Roboto"/>
              </a:rPr>
              <a:t>Almost any operator can be overloaded in C++. However there are few operator which can not be overloaded. </a:t>
            </a:r>
          </a:p>
          <a:p>
            <a:r>
              <a:rPr lang="en-US" b="0" i="0" dirty="0">
                <a:solidFill>
                  <a:srgbClr val="030303"/>
                </a:solidFill>
                <a:effectLst/>
                <a:latin typeface="Roboto"/>
              </a:rPr>
              <a:t>scope operator (::) </a:t>
            </a:r>
          </a:p>
          <a:p>
            <a:r>
              <a:rPr lang="en-US" b="0" i="0" dirty="0" err="1">
                <a:solidFill>
                  <a:srgbClr val="030303"/>
                </a:solidFill>
                <a:effectLst/>
                <a:latin typeface="Roboto"/>
              </a:rPr>
              <a:t>sizeof</a:t>
            </a:r>
            <a:r>
              <a:rPr lang="en-US" b="0" i="0" dirty="0">
                <a:solidFill>
                  <a:srgbClr val="030303"/>
                </a:solidFill>
                <a:effectLst/>
                <a:latin typeface="Roboto"/>
              </a:rPr>
              <a:t> </a:t>
            </a:r>
          </a:p>
          <a:p>
            <a:r>
              <a:rPr lang="en-US" b="0" i="0" dirty="0">
                <a:solidFill>
                  <a:srgbClr val="030303"/>
                </a:solidFill>
                <a:effectLst/>
                <a:latin typeface="Roboto"/>
              </a:rPr>
              <a:t>member selector –(.) </a:t>
            </a:r>
          </a:p>
          <a:p>
            <a:r>
              <a:rPr lang="en-US" b="0" i="0" dirty="0">
                <a:solidFill>
                  <a:srgbClr val="030303"/>
                </a:solidFill>
                <a:effectLst/>
                <a:latin typeface="Roboto"/>
              </a:rPr>
              <a:t>member pointer selector – (.*) </a:t>
            </a:r>
          </a:p>
          <a:p>
            <a:r>
              <a:rPr lang="en-US" b="0" i="0" dirty="0">
                <a:solidFill>
                  <a:srgbClr val="030303"/>
                </a:solidFill>
                <a:effectLst/>
                <a:latin typeface="Roboto"/>
              </a:rPr>
              <a:t>ternary operator – (?:)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186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41032-9F83-4585-BEE9-DCCBED303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 fine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B3A4F-AA29-4188-B519-AAB1ACB7B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#include &lt;iostream&gt;</a:t>
            </a:r>
          </a:p>
          <a:p>
            <a:pPr marL="0" indent="0">
              <a:buNone/>
            </a:pPr>
            <a:r>
              <a:rPr lang="en-US" dirty="0"/>
              <a:t>using namespace std;</a:t>
            </a:r>
          </a:p>
          <a:p>
            <a:pPr marL="0" indent="0">
              <a:buNone/>
            </a:pPr>
            <a:r>
              <a:rPr lang="en-US" dirty="0"/>
              <a:t>int main() {</a:t>
            </a:r>
          </a:p>
          <a:p>
            <a:pPr marL="0" indent="0">
              <a:buNone/>
            </a:pPr>
            <a:r>
              <a:rPr lang="en-US" dirty="0"/>
              <a:t>	int a=5;</a:t>
            </a:r>
          </a:p>
          <a:p>
            <a:pPr marL="0" indent="0">
              <a:buNone/>
            </a:pPr>
            <a:r>
              <a:rPr lang="en-US" dirty="0"/>
              <a:t>	int b=3;</a:t>
            </a:r>
          </a:p>
          <a:p>
            <a:pPr marL="0" indent="0">
              <a:buNone/>
            </a:pPr>
            <a:r>
              <a:rPr lang="en-US" dirty="0"/>
              <a:t>	int z=</a:t>
            </a:r>
            <a:r>
              <a:rPr lang="en-US" dirty="0" err="1"/>
              <a:t>a+b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 &lt;&lt; z;</a:t>
            </a:r>
          </a:p>
          <a:p>
            <a:pPr marL="0" indent="0">
              <a:buNone/>
            </a:pPr>
            <a:r>
              <a:rPr lang="en-US" dirty="0"/>
              <a:t>    return 0;}</a:t>
            </a:r>
          </a:p>
        </p:txBody>
      </p:sp>
    </p:spTree>
    <p:extLst>
      <p:ext uri="{BB962C8B-B14F-4D97-AF65-F5344CB8AC3E}">
        <p14:creationId xmlns:p14="http://schemas.microsoft.com/office/powerpoint/2010/main" val="4043663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7492</TotalTime>
  <Words>1630</Words>
  <Application>Microsoft Office PowerPoint</Application>
  <PresentationFormat>On-screen Show (4:3)</PresentationFormat>
  <Paragraphs>270</Paragraphs>
  <Slides>37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Roboto</vt:lpstr>
      <vt:lpstr>urw-din</vt:lpstr>
      <vt:lpstr>Office Theme</vt:lpstr>
      <vt:lpstr>Object-oriented Programming</vt:lpstr>
      <vt:lpstr>default arguments in c++</vt:lpstr>
      <vt:lpstr>Rule 1</vt:lpstr>
      <vt:lpstr>PowerPoint Presentation</vt:lpstr>
      <vt:lpstr>Operator Overloading</vt:lpstr>
      <vt:lpstr>Operator Overloading</vt:lpstr>
      <vt:lpstr>Operator Overloading</vt:lpstr>
      <vt:lpstr>LIST OF OPERATORS THAT CAN’T BE OVERLOADED</vt:lpstr>
      <vt:lpstr>Works fine</vt:lpstr>
      <vt:lpstr>Output?</vt:lpstr>
      <vt:lpstr>Output?</vt:lpstr>
      <vt:lpstr>Output</vt:lpstr>
      <vt:lpstr>criteria/rules to define the operator function:</vt:lpstr>
      <vt:lpstr>Syntax of Operator Overloading</vt:lpstr>
      <vt:lpstr>Example of Operator Overloading</vt:lpstr>
      <vt:lpstr>Example of Operator Overloading</vt:lpstr>
      <vt:lpstr>Example of Operator Overloading</vt:lpstr>
      <vt:lpstr>PowerPoint Presentation</vt:lpstr>
      <vt:lpstr>PowerPoint Presentation</vt:lpstr>
      <vt:lpstr>PowerPoint Presentation</vt:lpstr>
      <vt:lpstr>PowerPoint Presentation</vt:lpstr>
      <vt:lpstr>“-” Operator</vt:lpstr>
      <vt:lpstr>PowerPoint Presentation</vt:lpstr>
      <vt:lpstr>For Prefix ++ operator</vt:lpstr>
      <vt:lpstr>For Prefix ++ operator</vt:lpstr>
      <vt:lpstr>distinguish between post and prefix</vt:lpstr>
      <vt:lpstr>For Postfix ++ Operator</vt:lpstr>
      <vt:lpstr>For Postfix ++ Operator</vt:lpstr>
      <vt:lpstr>Difference between post and prefix</vt:lpstr>
      <vt:lpstr>PowerPoint Presentation</vt:lpstr>
      <vt:lpstr>Output?</vt:lpstr>
      <vt:lpstr>Output?</vt:lpstr>
      <vt:lpstr>Output</vt:lpstr>
      <vt:lpstr>Restrictions on Operator Overloading</vt:lpstr>
      <vt:lpstr>For += operator</vt:lpstr>
      <vt:lpstr>For Unary - operator (Negation)</vt:lpstr>
      <vt:lpstr>Next Lecture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</dc:title>
  <dc:creator>Zain</dc:creator>
  <cp:lastModifiedBy>Rawal Abbasi</cp:lastModifiedBy>
  <cp:revision>39</cp:revision>
  <dcterms:created xsi:type="dcterms:W3CDTF">2019-03-13T20:10:42Z</dcterms:created>
  <dcterms:modified xsi:type="dcterms:W3CDTF">2024-04-18T08:14:48Z</dcterms:modified>
</cp:coreProperties>
</file>