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8" r:id="rId3"/>
    <p:sldId id="259" r:id="rId4"/>
    <p:sldId id="260" r:id="rId5"/>
    <p:sldId id="261" r:id="rId6"/>
    <p:sldId id="288" r:id="rId7"/>
    <p:sldId id="287" r:id="rId8"/>
    <p:sldId id="262" r:id="rId9"/>
    <p:sldId id="263" r:id="rId10"/>
    <p:sldId id="289" r:id="rId11"/>
    <p:sldId id="290" r:id="rId12"/>
    <p:sldId id="291" r:id="rId13"/>
    <p:sldId id="272" r:id="rId14"/>
    <p:sldId id="269" r:id="rId15"/>
    <p:sldId id="270" r:id="rId16"/>
    <p:sldId id="264" r:id="rId17"/>
    <p:sldId id="274" r:id="rId18"/>
    <p:sldId id="276" r:id="rId19"/>
    <p:sldId id="277" r:id="rId20"/>
    <p:sldId id="278" r:id="rId21"/>
    <p:sldId id="280" r:id="rId22"/>
    <p:sldId id="281" r:id="rId23"/>
    <p:sldId id="284" r:id="rId24"/>
    <p:sldId id="266" r:id="rId25"/>
    <p:sldId id="285" r:id="rId26"/>
    <p:sldId id="283" r:id="rId27"/>
    <p:sldId id="2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378AEE85-7D77-4BE5-A9B3-BA044808C0EE}"/>
    <pc:docChg chg="custSel delSld modSld">
      <pc:chgData name="Rawal Abbasi" userId="204d2a36f0ecac39" providerId="LiveId" clId="{378AEE85-7D77-4BE5-A9B3-BA044808C0EE}" dt="2024-05-01T14:38:40.641" v="29" actId="47"/>
      <pc:docMkLst>
        <pc:docMk/>
      </pc:docMkLst>
      <pc:sldChg chg="del">
        <pc:chgData name="Rawal Abbasi" userId="204d2a36f0ecac39" providerId="LiveId" clId="{378AEE85-7D77-4BE5-A9B3-BA044808C0EE}" dt="2024-05-01T14:38:22.309" v="26" actId="47"/>
        <pc:sldMkLst>
          <pc:docMk/>
          <pc:sldMk cId="0" sldId="256"/>
        </pc:sldMkLst>
      </pc:sldChg>
      <pc:sldChg chg="modSp mod">
        <pc:chgData name="Rawal Abbasi" userId="204d2a36f0ecac39" providerId="LiveId" clId="{378AEE85-7D77-4BE5-A9B3-BA044808C0EE}" dt="2024-04-24T14:35:08.619" v="21" actId="20577"/>
        <pc:sldMkLst>
          <pc:docMk/>
          <pc:sldMk cId="1184214496" sldId="272"/>
        </pc:sldMkLst>
        <pc:spChg chg="mod">
          <ac:chgData name="Rawal Abbasi" userId="204d2a36f0ecac39" providerId="LiveId" clId="{378AEE85-7D77-4BE5-A9B3-BA044808C0EE}" dt="2024-04-24T14:35:08.619" v="21" actId="20577"/>
          <ac:spMkLst>
            <pc:docMk/>
            <pc:sldMk cId="1184214496" sldId="272"/>
            <ac:spMk id="3" creationId="{7365AEB7-869C-4393-B638-90C162C58748}"/>
          </ac:spMkLst>
        </pc:spChg>
      </pc:sldChg>
      <pc:sldChg chg="del">
        <pc:chgData name="Rawal Abbasi" userId="204d2a36f0ecac39" providerId="LiveId" clId="{378AEE85-7D77-4BE5-A9B3-BA044808C0EE}" dt="2024-04-28T16:47:28.974" v="24" actId="47"/>
        <pc:sldMkLst>
          <pc:docMk/>
          <pc:sldMk cId="3787252734" sldId="273"/>
        </pc:sldMkLst>
      </pc:sldChg>
      <pc:sldChg chg="del">
        <pc:chgData name="Rawal Abbasi" userId="204d2a36f0ecac39" providerId="LiveId" clId="{378AEE85-7D77-4BE5-A9B3-BA044808C0EE}" dt="2024-05-01T14:38:34.138" v="27" actId="47"/>
        <pc:sldMkLst>
          <pc:docMk/>
          <pc:sldMk cId="2393871349" sldId="275"/>
        </pc:sldMkLst>
      </pc:sldChg>
      <pc:sldChg chg="delSp mod">
        <pc:chgData name="Rawal Abbasi" userId="204d2a36f0ecac39" providerId="LiveId" clId="{378AEE85-7D77-4BE5-A9B3-BA044808C0EE}" dt="2024-04-28T16:49:13.373" v="25" actId="478"/>
        <pc:sldMkLst>
          <pc:docMk/>
          <pc:sldMk cId="1629772425" sldId="278"/>
        </pc:sldMkLst>
        <pc:spChg chg="del">
          <ac:chgData name="Rawal Abbasi" userId="204d2a36f0ecac39" providerId="LiveId" clId="{378AEE85-7D77-4BE5-A9B3-BA044808C0EE}" dt="2024-04-28T16:49:13.373" v="25" actId="478"/>
          <ac:spMkLst>
            <pc:docMk/>
            <pc:sldMk cId="1629772425" sldId="278"/>
            <ac:spMk id="2" creationId="{A2EF601E-C30A-468B-A327-3F64332FDFF3}"/>
          </ac:spMkLst>
        </pc:spChg>
      </pc:sldChg>
      <pc:sldChg chg="del">
        <pc:chgData name="Rawal Abbasi" userId="204d2a36f0ecac39" providerId="LiveId" clId="{378AEE85-7D77-4BE5-A9B3-BA044808C0EE}" dt="2024-05-01T14:38:37.932" v="28" actId="47"/>
        <pc:sldMkLst>
          <pc:docMk/>
          <pc:sldMk cId="495605735" sldId="279"/>
        </pc:sldMkLst>
      </pc:sldChg>
      <pc:sldChg chg="del">
        <pc:chgData name="Rawal Abbasi" userId="204d2a36f0ecac39" providerId="LiveId" clId="{378AEE85-7D77-4BE5-A9B3-BA044808C0EE}" dt="2024-05-01T14:38:40.641" v="29" actId="47"/>
        <pc:sldMkLst>
          <pc:docMk/>
          <pc:sldMk cId="907715731" sldId="282"/>
        </pc:sldMkLst>
      </pc:sldChg>
      <pc:sldChg chg="modSp mod">
        <pc:chgData name="Rawal Abbasi" userId="204d2a36f0ecac39" providerId="LiveId" clId="{378AEE85-7D77-4BE5-A9B3-BA044808C0EE}" dt="2024-04-18T05:47:22.344" v="11" actId="20577"/>
        <pc:sldMkLst>
          <pc:docMk/>
          <pc:sldMk cId="597717461" sldId="286"/>
        </pc:sldMkLst>
        <pc:spChg chg="mod">
          <ac:chgData name="Rawal Abbasi" userId="204d2a36f0ecac39" providerId="LiveId" clId="{378AEE85-7D77-4BE5-A9B3-BA044808C0EE}" dt="2024-04-18T05:47:22.344" v="11" actId="20577"/>
          <ac:spMkLst>
            <pc:docMk/>
            <pc:sldMk cId="597717461" sldId="286"/>
            <ac:spMk id="2" creationId="{563413F5-478D-6851-9C8F-9B1FB781EC8D}"/>
          </ac:spMkLst>
        </pc:spChg>
      </pc:sldChg>
      <pc:sldChg chg="modSp mod">
        <pc:chgData name="Rawal Abbasi" userId="204d2a36f0ecac39" providerId="LiveId" clId="{378AEE85-7D77-4BE5-A9B3-BA044808C0EE}" dt="2024-04-28T16:47:01.031" v="23" actId="27636"/>
        <pc:sldMkLst>
          <pc:docMk/>
          <pc:sldMk cId="1408565716" sldId="291"/>
        </pc:sldMkLst>
        <pc:spChg chg="mod">
          <ac:chgData name="Rawal Abbasi" userId="204d2a36f0ecac39" providerId="LiveId" clId="{378AEE85-7D77-4BE5-A9B3-BA044808C0EE}" dt="2024-04-28T16:47:01.031" v="23" actId="27636"/>
          <ac:spMkLst>
            <pc:docMk/>
            <pc:sldMk cId="1408565716" sldId="291"/>
            <ac:spMk id="3" creationId="{DCEB88FF-0D85-EC24-7857-0B69A73A1281}"/>
          </ac:spMkLst>
        </pc:spChg>
      </pc:sldChg>
    </pc:docChg>
  </pc:docChgLst>
  <pc:docChgLst>
    <pc:chgData name="Rawal Abbasi" userId="204d2a36f0ecac39" providerId="LiveId" clId="{856BE51A-E93E-495B-86B1-D9C6D3B6BF76}"/>
    <pc:docChg chg="custSel addSld delSld modSld">
      <pc:chgData name="Rawal Abbasi" userId="204d2a36f0ecac39" providerId="LiveId" clId="{856BE51A-E93E-495B-86B1-D9C6D3B6BF76}" dt="2023-11-16T15:44:08.862" v="206"/>
      <pc:docMkLst>
        <pc:docMk/>
      </pc:docMkLst>
      <pc:sldChg chg="del">
        <pc:chgData name="Rawal Abbasi" userId="204d2a36f0ecac39" providerId="LiveId" clId="{856BE51A-E93E-495B-86B1-D9C6D3B6BF76}" dt="2023-11-13T14:09:37.526" v="7" actId="47"/>
        <pc:sldMkLst>
          <pc:docMk/>
          <pc:sldMk cId="0" sldId="265"/>
        </pc:sldMkLst>
      </pc:sldChg>
      <pc:sldChg chg="modSp mod">
        <pc:chgData name="Rawal Abbasi" userId="204d2a36f0ecac39" providerId="LiveId" clId="{856BE51A-E93E-495B-86B1-D9C6D3B6BF76}" dt="2023-11-13T14:04:33.449" v="1" actId="12"/>
        <pc:sldMkLst>
          <pc:docMk/>
          <pc:sldMk cId="2653953195" sldId="269"/>
        </pc:sldMkLst>
        <pc:spChg chg="mod">
          <ac:chgData name="Rawal Abbasi" userId="204d2a36f0ecac39" providerId="LiveId" clId="{856BE51A-E93E-495B-86B1-D9C6D3B6BF76}" dt="2023-11-13T14:04:33.449" v="1" actId="12"/>
          <ac:spMkLst>
            <pc:docMk/>
            <pc:sldMk cId="2653953195" sldId="269"/>
            <ac:spMk id="3" creationId="{1ED92569-F404-4EAF-88EE-DC37760CFDF7}"/>
          </ac:spMkLst>
        </pc:spChg>
      </pc:sldChg>
      <pc:sldChg chg="modSp mod">
        <pc:chgData name="Rawal Abbasi" userId="204d2a36f0ecac39" providerId="LiveId" clId="{856BE51A-E93E-495B-86B1-D9C6D3B6BF76}" dt="2023-11-13T14:04:16.084" v="0" actId="12"/>
        <pc:sldMkLst>
          <pc:docMk/>
          <pc:sldMk cId="1184214496" sldId="272"/>
        </pc:sldMkLst>
        <pc:spChg chg="mod">
          <ac:chgData name="Rawal Abbasi" userId="204d2a36f0ecac39" providerId="LiveId" clId="{856BE51A-E93E-495B-86B1-D9C6D3B6BF76}" dt="2023-11-13T14:04:16.084" v="0" actId="12"/>
          <ac:spMkLst>
            <pc:docMk/>
            <pc:sldMk cId="1184214496" sldId="272"/>
            <ac:spMk id="3" creationId="{7365AEB7-869C-4393-B638-90C162C58748}"/>
          </ac:spMkLst>
        </pc:spChg>
      </pc:sldChg>
      <pc:sldChg chg="del">
        <pc:chgData name="Rawal Abbasi" userId="204d2a36f0ecac39" providerId="LiveId" clId="{856BE51A-E93E-495B-86B1-D9C6D3B6BF76}" dt="2023-11-16T15:43:00.822" v="203" actId="2696"/>
        <pc:sldMkLst>
          <pc:docMk/>
          <pc:sldMk cId="1041130786" sldId="273"/>
        </pc:sldMkLst>
      </pc:sldChg>
      <pc:sldChg chg="add">
        <pc:chgData name="Rawal Abbasi" userId="204d2a36f0ecac39" providerId="LiveId" clId="{856BE51A-E93E-495B-86B1-D9C6D3B6BF76}" dt="2023-11-16T15:43:03.206" v="204"/>
        <pc:sldMkLst>
          <pc:docMk/>
          <pc:sldMk cId="3787252734" sldId="273"/>
        </pc:sldMkLst>
      </pc:sldChg>
      <pc:sldChg chg="modSp mod">
        <pc:chgData name="Rawal Abbasi" userId="204d2a36f0ecac39" providerId="LiveId" clId="{856BE51A-E93E-495B-86B1-D9C6D3B6BF76}" dt="2023-11-13T14:08:32.250" v="2" actId="12"/>
        <pc:sldMkLst>
          <pc:docMk/>
          <pc:sldMk cId="2234105594" sldId="274"/>
        </pc:sldMkLst>
        <pc:spChg chg="mod">
          <ac:chgData name="Rawal Abbasi" userId="204d2a36f0ecac39" providerId="LiveId" clId="{856BE51A-E93E-495B-86B1-D9C6D3B6BF76}" dt="2023-11-13T14:08:32.250" v="2" actId="12"/>
          <ac:spMkLst>
            <pc:docMk/>
            <pc:sldMk cId="2234105594" sldId="274"/>
            <ac:spMk id="3" creationId="{0F34CFFC-161A-4A36-AFCB-B6B6ECB9DCD9}"/>
          </ac:spMkLst>
        </pc:spChg>
      </pc:sldChg>
      <pc:sldChg chg="modSp mod">
        <pc:chgData name="Rawal Abbasi" userId="204d2a36f0ecac39" providerId="LiveId" clId="{856BE51A-E93E-495B-86B1-D9C6D3B6BF76}" dt="2023-11-13T14:08:44.656" v="4" actId="12"/>
        <pc:sldMkLst>
          <pc:docMk/>
          <pc:sldMk cId="26046537" sldId="276"/>
        </pc:sldMkLst>
        <pc:spChg chg="mod">
          <ac:chgData name="Rawal Abbasi" userId="204d2a36f0ecac39" providerId="LiveId" clId="{856BE51A-E93E-495B-86B1-D9C6D3B6BF76}" dt="2023-11-13T14:08:44.656" v="4" actId="12"/>
          <ac:spMkLst>
            <pc:docMk/>
            <pc:sldMk cId="26046537" sldId="276"/>
            <ac:spMk id="3" creationId="{F06BB7FA-AC60-4DBA-A391-8578DA7E8ACA}"/>
          </ac:spMkLst>
        </pc:spChg>
      </pc:sldChg>
      <pc:sldChg chg="modSp mod">
        <pc:chgData name="Rawal Abbasi" userId="204d2a36f0ecac39" providerId="LiveId" clId="{856BE51A-E93E-495B-86B1-D9C6D3B6BF76}" dt="2023-11-13T14:08:51.631" v="5" actId="12"/>
        <pc:sldMkLst>
          <pc:docMk/>
          <pc:sldMk cId="1629772425" sldId="278"/>
        </pc:sldMkLst>
        <pc:spChg chg="mod">
          <ac:chgData name="Rawal Abbasi" userId="204d2a36f0ecac39" providerId="LiveId" clId="{856BE51A-E93E-495B-86B1-D9C6D3B6BF76}" dt="2023-11-13T14:08:51.631" v="5" actId="12"/>
          <ac:spMkLst>
            <pc:docMk/>
            <pc:sldMk cId="1629772425" sldId="278"/>
            <ac:spMk id="3" creationId="{FD740C01-CC7A-4BE5-8066-72145F1C60E1}"/>
          </ac:spMkLst>
        </pc:spChg>
      </pc:sldChg>
      <pc:sldChg chg="modSp mod">
        <pc:chgData name="Rawal Abbasi" userId="204d2a36f0ecac39" providerId="LiveId" clId="{856BE51A-E93E-495B-86B1-D9C6D3B6BF76}" dt="2023-11-13T14:09:11.353" v="6" actId="12"/>
        <pc:sldMkLst>
          <pc:docMk/>
          <pc:sldMk cId="687101312" sldId="280"/>
        </pc:sldMkLst>
        <pc:spChg chg="mod">
          <ac:chgData name="Rawal Abbasi" userId="204d2a36f0ecac39" providerId="LiveId" clId="{856BE51A-E93E-495B-86B1-D9C6D3B6BF76}" dt="2023-11-13T14:09:11.353" v="6" actId="12"/>
          <ac:spMkLst>
            <pc:docMk/>
            <pc:sldMk cId="687101312" sldId="280"/>
            <ac:spMk id="3" creationId="{A40579B3-80D0-4F30-9FE5-999392D9A6F5}"/>
          </ac:spMkLst>
        </pc:spChg>
      </pc:sldChg>
      <pc:sldChg chg="modSp mod">
        <pc:chgData name="Rawal Abbasi" userId="204d2a36f0ecac39" providerId="LiveId" clId="{856BE51A-E93E-495B-86B1-D9C6D3B6BF76}" dt="2023-11-13T14:10:09.465" v="9" actId="12"/>
        <pc:sldMkLst>
          <pc:docMk/>
          <pc:sldMk cId="3585035718" sldId="281"/>
        </pc:sldMkLst>
        <pc:spChg chg="mod">
          <ac:chgData name="Rawal Abbasi" userId="204d2a36f0ecac39" providerId="LiveId" clId="{856BE51A-E93E-495B-86B1-D9C6D3B6BF76}" dt="2023-11-13T14:10:09.465" v="9" actId="12"/>
          <ac:spMkLst>
            <pc:docMk/>
            <pc:sldMk cId="3585035718" sldId="281"/>
            <ac:spMk id="3" creationId="{7D49C9F8-7546-438F-ADEF-8DC2D5D6038F}"/>
          </ac:spMkLst>
        </pc:spChg>
      </pc:sldChg>
      <pc:sldChg chg="delSp modSp new mod">
        <pc:chgData name="Rawal Abbasi" userId="204d2a36f0ecac39" providerId="LiveId" clId="{856BE51A-E93E-495B-86B1-D9C6D3B6BF76}" dt="2023-11-13T14:25:43.807" v="67" actId="20577"/>
        <pc:sldMkLst>
          <pc:docMk/>
          <pc:sldMk cId="2330906858" sldId="283"/>
        </pc:sldMkLst>
        <pc:spChg chg="del">
          <ac:chgData name="Rawal Abbasi" userId="204d2a36f0ecac39" providerId="LiveId" clId="{856BE51A-E93E-495B-86B1-D9C6D3B6BF76}" dt="2023-11-13T14:23:06.064" v="44" actId="478"/>
          <ac:spMkLst>
            <pc:docMk/>
            <pc:sldMk cId="2330906858" sldId="283"/>
            <ac:spMk id="2" creationId="{54689D97-4221-115A-3CAB-94B19FD30465}"/>
          </ac:spMkLst>
        </pc:spChg>
        <pc:spChg chg="mod">
          <ac:chgData name="Rawal Abbasi" userId="204d2a36f0ecac39" providerId="LiveId" clId="{856BE51A-E93E-495B-86B1-D9C6D3B6BF76}" dt="2023-11-13T14:25:43.807" v="67" actId="20577"/>
          <ac:spMkLst>
            <pc:docMk/>
            <pc:sldMk cId="2330906858" sldId="283"/>
            <ac:spMk id="3" creationId="{ADD02CB6-C929-F8FE-BE2D-8DCE040C1C3A}"/>
          </ac:spMkLst>
        </pc:spChg>
      </pc:sldChg>
      <pc:sldChg chg="modSp new mod">
        <pc:chgData name="Rawal Abbasi" userId="204d2a36f0ecac39" providerId="LiveId" clId="{856BE51A-E93E-495B-86B1-D9C6D3B6BF76}" dt="2023-11-13T14:17:20.536" v="23" actId="20577"/>
        <pc:sldMkLst>
          <pc:docMk/>
          <pc:sldMk cId="1200871513" sldId="284"/>
        </pc:sldMkLst>
        <pc:spChg chg="mod">
          <ac:chgData name="Rawal Abbasi" userId="204d2a36f0ecac39" providerId="LiveId" clId="{856BE51A-E93E-495B-86B1-D9C6D3B6BF76}" dt="2023-11-13T14:15:39.689" v="16" actId="20577"/>
          <ac:spMkLst>
            <pc:docMk/>
            <pc:sldMk cId="1200871513" sldId="284"/>
            <ac:spMk id="2" creationId="{B0AB8261-F0AB-B049-2AB2-26A04CD3BB01}"/>
          </ac:spMkLst>
        </pc:spChg>
        <pc:spChg chg="mod">
          <ac:chgData name="Rawal Abbasi" userId="204d2a36f0ecac39" providerId="LiveId" clId="{856BE51A-E93E-495B-86B1-D9C6D3B6BF76}" dt="2023-11-13T14:17:20.536" v="23" actId="20577"/>
          <ac:spMkLst>
            <pc:docMk/>
            <pc:sldMk cId="1200871513" sldId="284"/>
            <ac:spMk id="3" creationId="{A6201276-FBA7-88A1-5B22-286EA82767C2}"/>
          </ac:spMkLst>
        </pc:spChg>
      </pc:sldChg>
      <pc:sldChg chg="delSp modSp new mod">
        <pc:chgData name="Rawal Abbasi" userId="204d2a36f0ecac39" providerId="LiveId" clId="{856BE51A-E93E-495B-86B1-D9C6D3B6BF76}" dt="2023-11-13T14:24:53.633" v="63" actId="27636"/>
        <pc:sldMkLst>
          <pc:docMk/>
          <pc:sldMk cId="4099765414" sldId="285"/>
        </pc:sldMkLst>
        <pc:spChg chg="del">
          <ac:chgData name="Rawal Abbasi" userId="204d2a36f0ecac39" providerId="LiveId" clId="{856BE51A-E93E-495B-86B1-D9C6D3B6BF76}" dt="2023-11-13T14:24:49.895" v="61" actId="478"/>
          <ac:spMkLst>
            <pc:docMk/>
            <pc:sldMk cId="4099765414" sldId="285"/>
            <ac:spMk id="2" creationId="{5C7EAAF0-FD6C-FD9E-3878-0163EF912715}"/>
          </ac:spMkLst>
        </pc:spChg>
        <pc:spChg chg="mod">
          <ac:chgData name="Rawal Abbasi" userId="204d2a36f0ecac39" providerId="LiveId" clId="{856BE51A-E93E-495B-86B1-D9C6D3B6BF76}" dt="2023-11-13T14:24:53.633" v="63" actId="27636"/>
          <ac:spMkLst>
            <pc:docMk/>
            <pc:sldMk cId="4099765414" sldId="285"/>
            <ac:spMk id="3" creationId="{913B1E86-E32A-85B7-A276-FC4EF754714D}"/>
          </ac:spMkLst>
        </pc:spChg>
      </pc:sldChg>
      <pc:sldChg chg="modSp new mod">
        <pc:chgData name="Rawal Abbasi" userId="204d2a36f0ecac39" providerId="LiveId" clId="{856BE51A-E93E-495B-86B1-D9C6D3B6BF76}" dt="2023-11-16T14:45:44.532" v="69"/>
        <pc:sldMkLst>
          <pc:docMk/>
          <pc:sldMk cId="597717461" sldId="286"/>
        </pc:sldMkLst>
        <pc:spChg chg="mod">
          <ac:chgData name="Rawal Abbasi" userId="204d2a36f0ecac39" providerId="LiveId" clId="{856BE51A-E93E-495B-86B1-D9C6D3B6BF76}" dt="2023-11-16T14:45:44.532" v="69"/>
          <ac:spMkLst>
            <pc:docMk/>
            <pc:sldMk cId="597717461" sldId="286"/>
            <ac:spMk id="3" creationId="{67B435B5-910D-CC82-14E2-B7062C970812}"/>
          </ac:spMkLst>
        </pc:spChg>
      </pc:sldChg>
      <pc:sldChg chg="modSp new mod">
        <pc:chgData name="Rawal Abbasi" userId="204d2a36f0ecac39" providerId="LiveId" clId="{856BE51A-E93E-495B-86B1-D9C6D3B6BF76}" dt="2023-11-16T14:48:22.545" v="77"/>
        <pc:sldMkLst>
          <pc:docMk/>
          <pc:sldMk cId="3912653866" sldId="287"/>
        </pc:sldMkLst>
        <pc:spChg chg="mod">
          <ac:chgData name="Rawal Abbasi" userId="204d2a36f0ecac39" providerId="LiveId" clId="{856BE51A-E93E-495B-86B1-D9C6D3B6BF76}" dt="2023-11-16T14:48:22.545" v="77"/>
          <ac:spMkLst>
            <pc:docMk/>
            <pc:sldMk cId="3912653866" sldId="287"/>
            <ac:spMk id="2" creationId="{9DB777F9-F938-BCAD-6DB5-C5F320D30F03}"/>
          </ac:spMkLst>
        </pc:spChg>
        <pc:spChg chg="mod">
          <ac:chgData name="Rawal Abbasi" userId="204d2a36f0ecac39" providerId="LiveId" clId="{856BE51A-E93E-495B-86B1-D9C6D3B6BF76}" dt="2023-11-16T14:47:41.330" v="72"/>
          <ac:spMkLst>
            <pc:docMk/>
            <pc:sldMk cId="3912653866" sldId="287"/>
            <ac:spMk id="3" creationId="{C9C869A9-4474-7619-C3B8-A2A6ADFA8514}"/>
          </ac:spMkLst>
        </pc:spChg>
      </pc:sldChg>
      <pc:sldChg chg="modSp new mod">
        <pc:chgData name="Rawal Abbasi" userId="204d2a36f0ecac39" providerId="LiveId" clId="{856BE51A-E93E-495B-86B1-D9C6D3B6BF76}" dt="2023-11-16T14:48:18.103" v="76"/>
        <pc:sldMkLst>
          <pc:docMk/>
          <pc:sldMk cId="563936696" sldId="288"/>
        </pc:sldMkLst>
        <pc:spChg chg="mod">
          <ac:chgData name="Rawal Abbasi" userId="204d2a36f0ecac39" providerId="LiveId" clId="{856BE51A-E93E-495B-86B1-D9C6D3B6BF76}" dt="2023-11-16T14:48:18.103" v="76"/>
          <ac:spMkLst>
            <pc:docMk/>
            <pc:sldMk cId="563936696" sldId="288"/>
            <ac:spMk id="2" creationId="{C43F99A4-1DAC-59D9-CE90-BD013297648C}"/>
          </ac:spMkLst>
        </pc:spChg>
        <pc:spChg chg="mod">
          <ac:chgData name="Rawal Abbasi" userId="204d2a36f0ecac39" providerId="LiveId" clId="{856BE51A-E93E-495B-86B1-D9C6D3B6BF76}" dt="2023-11-16T14:48:01.682" v="75" actId="5793"/>
          <ac:spMkLst>
            <pc:docMk/>
            <pc:sldMk cId="563936696" sldId="288"/>
            <ac:spMk id="3" creationId="{7E52AA15-5D84-BC18-8E01-5DC9F90C4EE8}"/>
          </ac:spMkLst>
        </pc:spChg>
      </pc:sldChg>
      <pc:sldChg chg="modSp new mod">
        <pc:chgData name="Rawal Abbasi" userId="204d2a36f0ecac39" providerId="LiveId" clId="{856BE51A-E93E-495B-86B1-D9C6D3B6BF76}" dt="2023-11-16T14:51:32.905" v="141" actId="27636"/>
        <pc:sldMkLst>
          <pc:docMk/>
          <pc:sldMk cId="540126775" sldId="289"/>
        </pc:sldMkLst>
        <pc:spChg chg="mod">
          <ac:chgData name="Rawal Abbasi" userId="204d2a36f0ecac39" providerId="LiveId" clId="{856BE51A-E93E-495B-86B1-D9C6D3B6BF76}" dt="2023-11-16T14:49:11.546" v="80"/>
          <ac:spMkLst>
            <pc:docMk/>
            <pc:sldMk cId="540126775" sldId="289"/>
            <ac:spMk id="2" creationId="{7438E7A6-8DE3-28F5-E602-945917EDCC22}"/>
          </ac:spMkLst>
        </pc:spChg>
        <pc:spChg chg="mod">
          <ac:chgData name="Rawal Abbasi" userId="204d2a36f0ecac39" providerId="LiveId" clId="{856BE51A-E93E-495B-86B1-D9C6D3B6BF76}" dt="2023-11-16T14:51:32.905" v="141" actId="27636"/>
          <ac:spMkLst>
            <pc:docMk/>
            <pc:sldMk cId="540126775" sldId="289"/>
            <ac:spMk id="3" creationId="{BA256A43-9D3D-0BE7-1D49-272DFE95CD62}"/>
          </ac:spMkLst>
        </pc:spChg>
      </pc:sldChg>
      <pc:sldChg chg="modSp new mod">
        <pc:chgData name="Rawal Abbasi" userId="204d2a36f0ecac39" providerId="LiveId" clId="{856BE51A-E93E-495B-86B1-D9C6D3B6BF76}" dt="2023-11-16T14:53:16.318" v="198" actId="27636"/>
        <pc:sldMkLst>
          <pc:docMk/>
          <pc:sldMk cId="363514424" sldId="290"/>
        </pc:sldMkLst>
        <pc:spChg chg="mod">
          <ac:chgData name="Rawal Abbasi" userId="204d2a36f0ecac39" providerId="LiveId" clId="{856BE51A-E93E-495B-86B1-D9C6D3B6BF76}" dt="2023-11-16T14:53:16.318" v="198" actId="27636"/>
          <ac:spMkLst>
            <pc:docMk/>
            <pc:sldMk cId="363514424" sldId="290"/>
            <ac:spMk id="3" creationId="{39678D89-4ED6-6E2E-F53F-678F621795F2}"/>
          </ac:spMkLst>
        </pc:spChg>
      </pc:sldChg>
      <pc:sldChg chg="add">
        <pc:chgData name="Rawal Abbasi" userId="204d2a36f0ecac39" providerId="LiveId" clId="{856BE51A-E93E-495B-86B1-D9C6D3B6BF76}" dt="2023-11-16T15:44:08.862" v="206"/>
        <pc:sldMkLst>
          <pc:docMk/>
          <pc:sldMk cId="1408565716" sldId="291"/>
        </pc:sldMkLst>
      </pc:sldChg>
      <pc:sldChg chg="modSp new del mod">
        <pc:chgData name="Rawal Abbasi" userId="204d2a36f0ecac39" providerId="LiveId" clId="{856BE51A-E93E-495B-86B1-D9C6D3B6BF76}" dt="2023-11-16T15:43:46.808" v="205" actId="2696"/>
        <pc:sldMkLst>
          <pc:docMk/>
          <pc:sldMk cId="1760684043" sldId="291"/>
        </pc:sldMkLst>
        <pc:spChg chg="mod">
          <ac:chgData name="Rawal Abbasi" userId="204d2a36f0ecac39" providerId="LiveId" clId="{856BE51A-E93E-495B-86B1-D9C6D3B6BF76}" dt="2023-11-16T14:53:23.584" v="202" actId="27636"/>
          <ac:spMkLst>
            <pc:docMk/>
            <pc:sldMk cId="1760684043" sldId="291"/>
            <ac:spMk id="3" creationId="{DCEB88FF-0D85-EC24-7857-0B69A73A12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4F99C5-9186-487B-A325-6F3548E85325}"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BEB84-60CE-410E-A018-4C3E808E62F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F99C5-9186-487B-A325-6F3548E85325}"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BEB84-60CE-410E-A018-4C3E808E62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F99C5-9186-487B-A325-6F3548E85325}"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BEB84-60CE-410E-A018-4C3E808E62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F99C5-9186-487B-A325-6F3548E85325}"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BEB84-60CE-410E-A018-4C3E808E62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F99C5-9186-487B-A325-6F3548E85325}"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BEB84-60CE-410E-A018-4C3E808E62F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4F99C5-9186-487B-A325-6F3548E85325}"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BEB84-60CE-410E-A018-4C3E808E62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4F99C5-9186-487B-A325-6F3548E85325}"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BEB84-60CE-410E-A018-4C3E808E62F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4F99C5-9186-487B-A325-6F3548E85325}"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CBEB84-60CE-410E-A018-4C3E808E62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F99C5-9186-487B-A325-6F3548E85325}"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BEB84-60CE-410E-A018-4C3E808E62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F99C5-9186-487B-A325-6F3548E85325}"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BEB84-60CE-410E-A018-4C3E808E62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F99C5-9186-487B-A325-6F3548E85325}"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BEB84-60CE-410E-A018-4C3E808E62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F99C5-9186-487B-A325-6F3548E85325}" type="datetimeFigureOut">
              <a:rPr lang="en-US" smtClean="0"/>
              <a:t>5/1/2024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BEB84-60CE-410E-A018-4C3E808E62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13F5-478D-6851-9C8F-9B1FB781EC8D}"/>
              </a:ext>
            </a:extLst>
          </p:cNvPr>
          <p:cNvSpPr>
            <a:spLocks noGrp="1"/>
          </p:cNvSpPr>
          <p:nvPr>
            <p:ph type="title"/>
          </p:nvPr>
        </p:nvSpPr>
        <p:spPr/>
        <p:txBody>
          <a:bodyPr/>
          <a:lstStyle/>
          <a:p>
            <a:r>
              <a:rPr lang="en-US" dirty="0"/>
              <a:t>Abstraction </a:t>
            </a:r>
          </a:p>
        </p:txBody>
      </p:sp>
      <p:sp>
        <p:nvSpPr>
          <p:cNvPr id="3" name="Content Placeholder 2">
            <a:extLst>
              <a:ext uri="{FF2B5EF4-FFF2-40B4-BE49-F238E27FC236}">
                <a16:creationId xmlns:a16="http://schemas.microsoft.com/office/drawing/2014/main" id="{67B435B5-910D-CC82-14E2-B7062C970812}"/>
              </a:ext>
            </a:extLst>
          </p:cNvPr>
          <p:cNvSpPr>
            <a:spLocks noGrp="1"/>
          </p:cNvSpPr>
          <p:nvPr>
            <p:ph idx="1"/>
          </p:nvPr>
        </p:nvSpPr>
        <p:spPr/>
        <p:txBody>
          <a:bodyPr/>
          <a:lstStyle/>
          <a:p>
            <a:r>
              <a:rPr lang="en-US" sz="3200" u="none" strike="noStrike" spc="25" dirty="0">
                <a:solidFill>
                  <a:srgbClr val="000000"/>
                </a:solidFill>
                <a:effectLst/>
                <a:latin typeface="Calibri" panose="020F0502020204030204" pitchFamily="34" charset="0"/>
                <a:cs typeface="Arial" panose="020B0604020202020204" pitchFamily="34" charset="0"/>
              </a:rPr>
              <a:t>Sometimes implementation of all functions cannot be provided in a base class because we don’t know the how to implement that behavior so, in our base class we don’t define that function this is called abstract method. Such a class is called abstract class </a:t>
            </a:r>
            <a:r>
              <a:rPr lang="en-US" sz="3200" u="none" strike="noStrike" spc="25" dirty="0" err="1">
                <a:solidFill>
                  <a:srgbClr val="000000"/>
                </a:solidFill>
                <a:effectLst/>
                <a:latin typeface="Calibri" panose="020F0502020204030204" pitchFamily="34" charset="0"/>
                <a:cs typeface="Arial" panose="020B0604020202020204" pitchFamily="34" charset="0"/>
              </a:rPr>
              <a:t>i.</a:t>
            </a:r>
            <a:r>
              <a:rPr lang="en-US" sz="3200" spc="25" dirty="0" err="1">
                <a:solidFill>
                  <a:srgbClr val="000000"/>
                </a:solidFill>
                <a:latin typeface="Calibri" panose="020F0502020204030204" pitchFamily="34" charset="0"/>
                <a:cs typeface="Arial" panose="020B0604020202020204" pitchFamily="34" charset="0"/>
              </a:rPr>
              <a:t>e</a:t>
            </a:r>
            <a:r>
              <a:rPr lang="en-US" sz="3200" spc="25" dirty="0">
                <a:solidFill>
                  <a:srgbClr val="000000"/>
                </a:solidFill>
                <a:latin typeface="Calibri" panose="020F0502020204030204" pitchFamily="34" charset="0"/>
                <a:cs typeface="Arial" panose="020B0604020202020204" pitchFamily="34" charset="0"/>
              </a:rPr>
              <a:t> how different model of car Drive</a:t>
            </a:r>
            <a:endParaRPr lang="en-US" dirty="0"/>
          </a:p>
        </p:txBody>
      </p:sp>
    </p:spTree>
    <p:extLst>
      <p:ext uri="{BB962C8B-B14F-4D97-AF65-F5344CB8AC3E}">
        <p14:creationId xmlns:p14="http://schemas.microsoft.com/office/powerpoint/2010/main" val="59771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E7A6-8DE3-28F5-E602-945917EDCC22}"/>
              </a:ext>
            </a:extLst>
          </p:cNvPr>
          <p:cNvSpPr>
            <a:spLocks noGrp="1"/>
          </p:cNvSpPr>
          <p:nvPr>
            <p:ph type="title"/>
          </p:nvPr>
        </p:nvSpPr>
        <p:spPr/>
        <p:txBody>
          <a:bodyPr/>
          <a:lstStyle/>
          <a:p>
            <a:r>
              <a:rPr lang="en-US" dirty="0"/>
              <a:t>Example of Abstract class</a:t>
            </a:r>
          </a:p>
        </p:txBody>
      </p:sp>
      <p:sp>
        <p:nvSpPr>
          <p:cNvPr id="3" name="Content Placeholder 2">
            <a:extLst>
              <a:ext uri="{FF2B5EF4-FFF2-40B4-BE49-F238E27FC236}">
                <a16:creationId xmlns:a16="http://schemas.microsoft.com/office/drawing/2014/main" id="{BA256A43-9D3D-0BE7-1D49-272DFE95CD62}"/>
              </a:ext>
            </a:extLst>
          </p:cNvPr>
          <p:cNvSpPr>
            <a:spLocks noGrp="1"/>
          </p:cNvSpPr>
          <p:nvPr>
            <p:ph idx="1"/>
          </p:nvPr>
        </p:nvSpPr>
        <p:spPr/>
        <p:txBody>
          <a:bodyPr>
            <a:normAutofit lnSpcReduction="10000"/>
          </a:bodyPr>
          <a:lstStyle/>
          <a:p>
            <a:pPr marL="0" indent="0">
              <a:buNone/>
            </a:pPr>
            <a:r>
              <a:rPr lang="en-US" sz="3200" dirty="0"/>
              <a:t>class Car{</a:t>
            </a:r>
          </a:p>
          <a:p>
            <a:pPr marL="0" indent="0">
              <a:buNone/>
            </a:pPr>
            <a:r>
              <a:rPr lang="en-US" sz="3200" dirty="0"/>
              <a:t>Public:</a:t>
            </a:r>
          </a:p>
          <a:p>
            <a:pPr marL="0" indent="0">
              <a:buNone/>
            </a:pPr>
            <a:r>
              <a:rPr lang="en-US" sz="3200" dirty="0"/>
              <a:t>Virtual void drive()=0;</a:t>
            </a:r>
          </a:p>
          <a:p>
            <a:pPr marL="0" indent="0">
              <a:buNone/>
            </a:pPr>
            <a:r>
              <a:rPr lang="en-US" sz="3200" dirty="0"/>
              <a:t>    </a:t>
            </a:r>
          </a:p>
          <a:p>
            <a:pPr marL="0" indent="0">
              <a:buNone/>
            </a:pPr>
            <a:r>
              <a:rPr lang="en-US" sz="3200" dirty="0"/>
              <a:t>   public void </a:t>
            </a:r>
            <a:r>
              <a:rPr lang="en-US" sz="3200" dirty="0" err="1"/>
              <a:t>playMusic</a:t>
            </a:r>
            <a:r>
              <a:rPr lang="en-US" sz="3200" dirty="0"/>
              <a:t>(){</a:t>
            </a:r>
          </a:p>
          <a:p>
            <a:pPr marL="0" indent="0">
              <a:buNone/>
            </a:pPr>
            <a:r>
              <a:rPr lang="en-US" sz="3200" dirty="0"/>
              <a:t>  </a:t>
            </a:r>
            <a:r>
              <a:rPr lang="en-US" sz="3200" dirty="0" err="1"/>
              <a:t>cout</a:t>
            </a:r>
            <a:r>
              <a:rPr lang="en-US" sz="3200" dirty="0"/>
              <a:t>  </a:t>
            </a:r>
            <a:r>
              <a:rPr lang="en-US" dirty="0"/>
              <a:t>&lt;&lt;</a:t>
            </a:r>
            <a:r>
              <a:rPr lang="en-US" sz="3200" dirty="0"/>
              <a:t>"Playing Music";</a:t>
            </a:r>
          </a:p>
          <a:p>
            <a:pPr marL="0" indent="0">
              <a:buNone/>
            </a:pPr>
            <a:r>
              <a:rPr lang="en-US" sz="3200" dirty="0"/>
              <a:t>   } </a:t>
            </a:r>
          </a:p>
          <a:p>
            <a:pPr marL="0" indent="0">
              <a:buNone/>
            </a:pPr>
            <a:r>
              <a:rPr lang="en-US" sz="3200" dirty="0"/>
              <a:t>}</a:t>
            </a:r>
          </a:p>
          <a:p>
            <a:pPr marL="0" indent="0">
              <a:buNone/>
            </a:pPr>
            <a:endParaRPr lang="en-US" sz="3200" dirty="0"/>
          </a:p>
          <a:p>
            <a:endParaRPr lang="en-US" sz="3200" dirty="0"/>
          </a:p>
          <a:p>
            <a:pPr marL="0" indent="0">
              <a:buNone/>
            </a:pPr>
            <a:endParaRPr lang="en-US" dirty="0"/>
          </a:p>
        </p:txBody>
      </p:sp>
    </p:spTree>
    <p:extLst>
      <p:ext uri="{BB962C8B-B14F-4D97-AF65-F5344CB8AC3E}">
        <p14:creationId xmlns:p14="http://schemas.microsoft.com/office/powerpoint/2010/main" val="54012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D712-BB6C-268D-C4E4-331A328129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678D89-4ED6-6E2E-F53F-678F621795F2}"/>
              </a:ext>
            </a:extLst>
          </p:cNvPr>
          <p:cNvSpPr>
            <a:spLocks noGrp="1"/>
          </p:cNvSpPr>
          <p:nvPr>
            <p:ph idx="1"/>
          </p:nvPr>
        </p:nvSpPr>
        <p:spPr/>
        <p:txBody>
          <a:bodyPr>
            <a:normAutofit/>
          </a:bodyPr>
          <a:lstStyle/>
          <a:p>
            <a:pPr marL="0" indent="0">
              <a:buNone/>
            </a:pPr>
            <a:r>
              <a:rPr lang="en-US" dirty="0"/>
              <a:t>Int main(){</a:t>
            </a:r>
          </a:p>
          <a:p>
            <a:pPr marL="0" indent="0">
              <a:buNone/>
            </a:pPr>
            <a:r>
              <a:rPr lang="en-US" dirty="0"/>
              <a:t> Car obj ;</a:t>
            </a:r>
          </a:p>
          <a:p>
            <a:pPr marL="0" indent="0">
              <a:buNone/>
            </a:pPr>
            <a:r>
              <a:rPr lang="en-US" dirty="0" err="1"/>
              <a:t>obj.drive</a:t>
            </a:r>
            <a:r>
              <a:rPr lang="en-US" dirty="0"/>
              <a:t>();</a:t>
            </a:r>
          </a:p>
          <a:p>
            <a:pPr marL="0" indent="0">
              <a:buNone/>
            </a:pPr>
            <a:r>
              <a:rPr lang="en-US" dirty="0" err="1"/>
              <a:t>obj.playMusic</a:t>
            </a:r>
            <a:r>
              <a:rPr lang="en-US" dirty="0"/>
              <a:t>();}</a:t>
            </a:r>
          </a:p>
        </p:txBody>
      </p:sp>
    </p:spTree>
    <p:extLst>
      <p:ext uri="{BB962C8B-B14F-4D97-AF65-F5344CB8AC3E}">
        <p14:creationId xmlns:p14="http://schemas.microsoft.com/office/powerpoint/2010/main" val="36351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EFFB-AA38-97E2-6C9C-AEAC84666B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EB88FF-0D85-EC24-7857-0B69A73A1281}"/>
              </a:ext>
            </a:extLst>
          </p:cNvPr>
          <p:cNvSpPr>
            <a:spLocks noGrp="1"/>
          </p:cNvSpPr>
          <p:nvPr>
            <p:ph idx="1"/>
          </p:nvPr>
        </p:nvSpPr>
        <p:spPr/>
        <p:txBody>
          <a:bodyPr>
            <a:normAutofit fontScale="92500" lnSpcReduction="20000"/>
          </a:bodyPr>
          <a:lstStyle/>
          <a:p>
            <a:r>
              <a:rPr lang="en-US" sz="3200" dirty="0"/>
              <a:t>You have observed something, I have not defined method drive() reason behind is at time of creation of my new car  I know drive will be one of feature of Class Car ,but I don't know How can I setup engine ,wheel. Remember one thing When you build application ,you have structure which you must follow ,may be at time of designing you don’t know that how feature will behave ,but that does not mean you will not mention that feature while designing ,but you will leave its implementation on later when some one will come and will implement this feature.</a:t>
            </a:r>
          </a:p>
          <a:p>
            <a:pPr marL="0" indent="0">
              <a:buNone/>
            </a:pPr>
            <a:endParaRPr lang="en-US" dirty="0"/>
          </a:p>
        </p:txBody>
      </p:sp>
    </p:spTree>
    <p:extLst>
      <p:ext uri="{BB962C8B-B14F-4D97-AF65-F5344CB8AC3E}">
        <p14:creationId xmlns:p14="http://schemas.microsoft.com/office/powerpoint/2010/main" val="140856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A198-4361-470C-9292-8C2DDA317E8E}"/>
              </a:ext>
            </a:extLst>
          </p:cNvPr>
          <p:cNvSpPr>
            <a:spLocks noGrp="1"/>
          </p:cNvSpPr>
          <p:nvPr>
            <p:ph type="title"/>
          </p:nvPr>
        </p:nvSpPr>
        <p:spPr/>
        <p:txBody>
          <a:bodyPr>
            <a:normAutofit fontScale="90000"/>
          </a:bodyPr>
          <a:lstStyle/>
          <a:p>
            <a:r>
              <a:rPr lang="en-US" b="0" i="1" dirty="0">
                <a:solidFill>
                  <a:srgbClr val="40424E"/>
                </a:solidFill>
                <a:effectLst/>
                <a:latin typeface="urw-din"/>
              </a:rPr>
              <a:t>A class is abstract if it has at least one pure virtual function.</a:t>
            </a:r>
            <a:r>
              <a:rPr lang="en-US" b="0" i="0" dirty="0">
                <a:solidFill>
                  <a:srgbClr val="40424E"/>
                </a:solidFill>
                <a:effectLst/>
                <a:latin typeface="urw-din"/>
              </a:rPr>
              <a:t> </a:t>
            </a:r>
            <a:br>
              <a:rPr lang="en-US" dirty="0"/>
            </a:br>
            <a:endParaRPr lang="en-US" dirty="0"/>
          </a:p>
        </p:txBody>
      </p:sp>
      <p:sp>
        <p:nvSpPr>
          <p:cNvPr id="3" name="Content Placeholder 2">
            <a:extLst>
              <a:ext uri="{FF2B5EF4-FFF2-40B4-BE49-F238E27FC236}">
                <a16:creationId xmlns:a16="http://schemas.microsoft.com/office/drawing/2014/main" id="{7365AEB7-869C-4393-B638-90C162C58748}"/>
              </a:ext>
            </a:extLst>
          </p:cNvPr>
          <p:cNvSpPr>
            <a:spLocks noGrp="1"/>
          </p:cNvSpPr>
          <p:nvPr>
            <p:ph idx="1"/>
          </p:nvPr>
        </p:nvSpPr>
        <p:spPr/>
        <p:txBody>
          <a:bodyPr>
            <a:normAutofit fontScale="55000" lnSpcReduction="20000"/>
          </a:bodyPr>
          <a:lstStyle/>
          <a:p>
            <a:pPr marL="0" indent="0">
              <a:buNone/>
            </a:pPr>
            <a:r>
              <a:rPr lang="en-US" dirty="0"/>
              <a:t>class Base{</a:t>
            </a:r>
          </a:p>
          <a:p>
            <a:pPr marL="0" indent="0">
              <a:buNone/>
            </a:pPr>
            <a:r>
              <a:rPr lang="en-US" dirty="0"/>
              <a:t>   int x;</a:t>
            </a:r>
          </a:p>
          <a:p>
            <a:pPr marL="0" indent="0">
              <a:buNone/>
            </a:pPr>
            <a:r>
              <a:rPr lang="en-US" dirty="0"/>
              <a:t>public:</a:t>
            </a:r>
          </a:p>
          <a:p>
            <a:pPr marL="0" indent="0">
              <a:buNone/>
            </a:pPr>
            <a:r>
              <a:rPr lang="en-US" dirty="0"/>
              <a:t>    virtual void fun() = 0;</a:t>
            </a:r>
          </a:p>
          <a:p>
            <a:pPr marL="0" indent="0">
              <a:buNone/>
            </a:pPr>
            <a:r>
              <a:rPr lang="en-US" dirty="0"/>
              <a:t>    int </a:t>
            </a:r>
            <a:r>
              <a:rPr lang="en-US" dirty="0" err="1"/>
              <a:t>getX</a:t>
            </a:r>
            <a:r>
              <a:rPr lang="en-US" dirty="0"/>
              <a:t>() { </a:t>
            </a:r>
          </a:p>
          <a:p>
            <a:pPr marL="0" indent="0">
              <a:buNone/>
            </a:pPr>
            <a:r>
              <a:rPr lang="en-US" dirty="0"/>
              <a:t>	return x; }};</a:t>
            </a:r>
          </a:p>
          <a:p>
            <a:pPr marL="0" indent="0">
              <a:buNone/>
            </a:pPr>
            <a:r>
              <a:rPr lang="en-US" dirty="0"/>
              <a:t> // This class inherits from Base and implements fun()</a:t>
            </a:r>
          </a:p>
          <a:p>
            <a:pPr marL="0" indent="0">
              <a:buNone/>
            </a:pPr>
            <a:r>
              <a:rPr lang="en-US" dirty="0"/>
              <a:t>class Derived: public Base{</a:t>
            </a:r>
          </a:p>
          <a:p>
            <a:pPr marL="0" indent="0">
              <a:buNone/>
            </a:pPr>
            <a:r>
              <a:rPr lang="en-US" dirty="0"/>
              <a:t>    int y;</a:t>
            </a:r>
          </a:p>
          <a:p>
            <a:pPr marL="0" indent="0">
              <a:buNone/>
            </a:pPr>
            <a:r>
              <a:rPr lang="en-US" dirty="0"/>
              <a:t>public:</a:t>
            </a:r>
          </a:p>
          <a:p>
            <a:pPr marL="0" indent="0">
              <a:buNone/>
            </a:pPr>
            <a:r>
              <a:rPr lang="en-US" dirty="0"/>
              <a:t>    void fun() { </a:t>
            </a:r>
            <a:r>
              <a:rPr lang="en-US" dirty="0" err="1"/>
              <a:t>cout</a:t>
            </a:r>
            <a:r>
              <a:rPr lang="en-US" dirty="0"/>
              <a:t> &lt;&lt; "fun() called"; }};</a:t>
            </a:r>
          </a:p>
          <a:p>
            <a:pPr marL="0" indent="0">
              <a:buNone/>
            </a:pPr>
            <a:r>
              <a:rPr lang="en-US" dirty="0"/>
              <a:t> int main(void){</a:t>
            </a:r>
          </a:p>
          <a:p>
            <a:pPr marL="0" indent="0">
              <a:buNone/>
            </a:pPr>
            <a:r>
              <a:rPr lang="en-US" dirty="0"/>
              <a:t>    Derived d;</a:t>
            </a:r>
          </a:p>
          <a:p>
            <a:pPr marL="0" indent="0">
              <a:buNone/>
            </a:pPr>
            <a:r>
              <a:rPr lang="en-US" dirty="0"/>
              <a:t>    </a:t>
            </a:r>
            <a:r>
              <a:rPr lang="en-US" dirty="0" err="1"/>
              <a:t>d.fun</a:t>
            </a:r>
            <a:r>
              <a:rPr lang="en-US" dirty="0"/>
              <a:t>();</a:t>
            </a:r>
          </a:p>
          <a:p>
            <a:pPr marL="0" indent="0">
              <a:buNone/>
            </a:pPr>
            <a:r>
              <a:rPr lang="en-US" dirty="0"/>
              <a:t>    return 0;}</a:t>
            </a:r>
          </a:p>
        </p:txBody>
      </p:sp>
    </p:spTree>
    <p:extLst>
      <p:ext uri="{BB962C8B-B14F-4D97-AF65-F5344CB8AC3E}">
        <p14:creationId xmlns:p14="http://schemas.microsoft.com/office/powerpoint/2010/main" val="118421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3DA4-643C-40FF-BAA7-B4BFD25320D6}"/>
              </a:ext>
            </a:extLst>
          </p:cNvPr>
          <p:cNvSpPr>
            <a:spLocks noGrp="1"/>
          </p:cNvSpPr>
          <p:nvPr>
            <p:ph type="title"/>
          </p:nvPr>
        </p:nvSpPr>
        <p:spPr/>
        <p:txBody>
          <a:bodyPr>
            <a:normAutofit fontScale="90000"/>
          </a:bodyPr>
          <a:lstStyle/>
          <a:p>
            <a:r>
              <a:rPr lang="en-US" dirty="0"/>
              <a:t>We can not instantiate an abstract class</a:t>
            </a:r>
          </a:p>
        </p:txBody>
      </p:sp>
      <p:sp>
        <p:nvSpPr>
          <p:cNvPr id="3" name="Content Placeholder 2">
            <a:extLst>
              <a:ext uri="{FF2B5EF4-FFF2-40B4-BE49-F238E27FC236}">
                <a16:creationId xmlns:a16="http://schemas.microsoft.com/office/drawing/2014/main" id="{1ED92569-F404-4EAF-88EE-DC37760CFDF7}"/>
              </a:ext>
            </a:extLst>
          </p:cNvPr>
          <p:cNvSpPr>
            <a:spLocks noGrp="1"/>
          </p:cNvSpPr>
          <p:nvPr>
            <p:ph idx="1"/>
          </p:nvPr>
        </p:nvSpPr>
        <p:spPr/>
        <p:txBody>
          <a:bodyPr>
            <a:normAutofit fontScale="77500" lnSpcReduction="20000"/>
          </a:bodyPr>
          <a:lstStyle/>
          <a:p>
            <a:pPr marL="0" indent="0">
              <a:buNone/>
            </a:pPr>
            <a:r>
              <a:rPr lang="en-US" dirty="0"/>
              <a:t>#include&lt;iostream&gt;</a:t>
            </a:r>
          </a:p>
          <a:p>
            <a:pPr marL="0" indent="0">
              <a:buNone/>
            </a:pPr>
            <a:r>
              <a:rPr lang="en-US" dirty="0"/>
              <a:t>using namespace std;</a:t>
            </a:r>
          </a:p>
          <a:p>
            <a:pPr marL="0" indent="0">
              <a:buNone/>
            </a:pPr>
            <a:r>
              <a:rPr lang="en-US" dirty="0"/>
              <a:t>class Test{</a:t>
            </a:r>
          </a:p>
          <a:p>
            <a:pPr marL="0" indent="0">
              <a:buNone/>
            </a:pPr>
            <a:r>
              <a:rPr lang="en-US" dirty="0"/>
              <a:t>   int x;</a:t>
            </a:r>
          </a:p>
          <a:p>
            <a:pPr marL="0" indent="0">
              <a:buNone/>
            </a:pPr>
            <a:r>
              <a:rPr lang="en-US" dirty="0"/>
              <a:t>public:</a:t>
            </a:r>
          </a:p>
          <a:p>
            <a:pPr marL="0" indent="0">
              <a:buNone/>
            </a:pPr>
            <a:r>
              <a:rPr lang="en-US" dirty="0"/>
              <a:t>    virtual void show() = 0;</a:t>
            </a:r>
          </a:p>
          <a:p>
            <a:pPr marL="0" indent="0">
              <a:buNone/>
            </a:pPr>
            <a:r>
              <a:rPr lang="en-US" dirty="0"/>
              <a:t>    int </a:t>
            </a:r>
            <a:r>
              <a:rPr lang="en-US" dirty="0" err="1"/>
              <a:t>getX</a:t>
            </a:r>
            <a:r>
              <a:rPr lang="en-US" dirty="0"/>
              <a:t>() { </a:t>
            </a:r>
          </a:p>
          <a:p>
            <a:pPr marL="0" indent="0">
              <a:buNone/>
            </a:pPr>
            <a:r>
              <a:rPr lang="en-US" dirty="0"/>
              <a:t>	return x; }};</a:t>
            </a:r>
          </a:p>
          <a:p>
            <a:pPr marL="0" indent="0">
              <a:buNone/>
            </a:pPr>
            <a:r>
              <a:rPr lang="en-US" dirty="0"/>
              <a:t> int main(void){</a:t>
            </a:r>
          </a:p>
          <a:p>
            <a:pPr marL="0" indent="0">
              <a:buNone/>
            </a:pPr>
            <a:r>
              <a:rPr lang="en-US" dirty="0"/>
              <a:t>    Test t;</a:t>
            </a:r>
          </a:p>
          <a:p>
            <a:pPr marL="0" indent="0">
              <a:buNone/>
            </a:pPr>
            <a:r>
              <a:rPr lang="en-US" dirty="0"/>
              <a:t>    return 0;}</a:t>
            </a:r>
          </a:p>
        </p:txBody>
      </p:sp>
    </p:spTree>
    <p:extLst>
      <p:ext uri="{BB962C8B-B14F-4D97-AF65-F5344CB8AC3E}">
        <p14:creationId xmlns:p14="http://schemas.microsoft.com/office/powerpoint/2010/main" val="2653953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FD38-C9BF-46FA-BC1A-45489C74B65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CFE8334-5DC1-40B3-8A99-8A9D6730E320}"/>
              </a:ext>
            </a:extLst>
          </p:cNvPr>
          <p:cNvPicPr>
            <a:picLocks noGrp="1" noChangeAspect="1"/>
          </p:cNvPicPr>
          <p:nvPr>
            <p:ph idx="1"/>
          </p:nvPr>
        </p:nvPicPr>
        <p:blipFill>
          <a:blip r:embed="rId2"/>
          <a:stretch>
            <a:fillRect/>
          </a:stretch>
        </p:blipFill>
        <p:spPr>
          <a:xfrm>
            <a:off x="1371600" y="2514600"/>
            <a:ext cx="5257800" cy="2286000"/>
          </a:xfrm>
        </p:spPr>
      </p:pic>
    </p:spTree>
    <p:extLst>
      <p:ext uri="{BB962C8B-B14F-4D97-AF65-F5344CB8AC3E}">
        <p14:creationId xmlns:p14="http://schemas.microsoft.com/office/powerpoint/2010/main" val="2496832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Abstract Class</a:t>
            </a:r>
          </a:p>
        </p:txBody>
      </p:sp>
      <p:sp>
        <p:nvSpPr>
          <p:cNvPr id="3" name="Content Placeholder 2"/>
          <p:cNvSpPr>
            <a:spLocks noGrp="1"/>
          </p:cNvSpPr>
          <p:nvPr>
            <p:ph idx="1"/>
          </p:nvPr>
        </p:nvSpPr>
        <p:spPr/>
        <p:txBody>
          <a:bodyPr/>
          <a:lstStyle/>
          <a:p>
            <a:r>
              <a:rPr lang="en-US" dirty="0"/>
              <a:t>Although we cannot instantiate objects of an abstract base class, we </a:t>
            </a:r>
            <a:r>
              <a:rPr lang="en-US" i="1" dirty="0"/>
              <a:t>can use the </a:t>
            </a:r>
            <a:r>
              <a:rPr lang="en-US" dirty="0"/>
              <a:t>abstract base class to declare pointers and references that can refer to objects of its derived class</a:t>
            </a:r>
          </a:p>
          <a:p>
            <a:endParaRPr lang="en-US" dirty="0"/>
          </a:p>
          <a:p>
            <a:r>
              <a:rPr lang="en-US" dirty="0"/>
              <a:t>Abstract classes support the principle of Polymorphism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373F-5D3E-4778-94CC-3E939E249A3E}"/>
              </a:ext>
            </a:extLst>
          </p:cNvPr>
          <p:cNvSpPr>
            <a:spLocks noGrp="1"/>
          </p:cNvSpPr>
          <p:nvPr>
            <p:ph type="title"/>
          </p:nvPr>
        </p:nvSpPr>
        <p:spPr/>
        <p:txBody>
          <a:bodyPr>
            <a:normAutofit fontScale="90000"/>
          </a:bodyPr>
          <a:lstStyle/>
          <a:p>
            <a:r>
              <a:rPr lang="en-US" b="0" i="1" dirty="0">
                <a:solidFill>
                  <a:srgbClr val="40424E"/>
                </a:solidFill>
                <a:effectLst/>
                <a:latin typeface="urw-din"/>
              </a:rPr>
              <a:t>We can have pointers and references of abstract class type.</a:t>
            </a:r>
            <a:r>
              <a:rPr lang="en-US" b="0" i="0" dirty="0">
                <a:solidFill>
                  <a:srgbClr val="40424E"/>
                </a:solidFill>
                <a:effectLst/>
                <a:latin typeface="urw-din"/>
              </a:rPr>
              <a:t> </a:t>
            </a:r>
            <a:endParaRPr lang="en-US" dirty="0"/>
          </a:p>
        </p:txBody>
      </p:sp>
      <p:sp>
        <p:nvSpPr>
          <p:cNvPr id="3" name="Content Placeholder 2">
            <a:extLst>
              <a:ext uri="{FF2B5EF4-FFF2-40B4-BE49-F238E27FC236}">
                <a16:creationId xmlns:a16="http://schemas.microsoft.com/office/drawing/2014/main" id="{0F34CFFC-161A-4A36-AFCB-B6B6ECB9DCD9}"/>
              </a:ext>
            </a:extLst>
          </p:cNvPr>
          <p:cNvSpPr>
            <a:spLocks noGrp="1"/>
          </p:cNvSpPr>
          <p:nvPr>
            <p:ph idx="1"/>
          </p:nvPr>
        </p:nvSpPr>
        <p:spPr/>
        <p:txBody>
          <a:bodyPr>
            <a:normAutofit fontScale="70000" lnSpcReduction="20000"/>
          </a:bodyPr>
          <a:lstStyle/>
          <a:p>
            <a:pPr marL="0" indent="0">
              <a:buNone/>
            </a:pPr>
            <a:r>
              <a:rPr lang="en-US" dirty="0"/>
              <a:t>class Base{</a:t>
            </a:r>
          </a:p>
          <a:p>
            <a:pPr marL="0" indent="0">
              <a:buNone/>
            </a:pPr>
            <a:r>
              <a:rPr lang="en-US" dirty="0"/>
              <a:t>	 int x;</a:t>
            </a:r>
          </a:p>
          <a:p>
            <a:pPr marL="0" indent="0">
              <a:buNone/>
            </a:pPr>
            <a:r>
              <a:rPr lang="en-US" dirty="0"/>
              <a:t>public:</a:t>
            </a:r>
          </a:p>
          <a:p>
            <a:pPr marL="0" indent="0">
              <a:buNone/>
            </a:pPr>
            <a:r>
              <a:rPr lang="en-US" dirty="0"/>
              <a:t>	void </a:t>
            </a:r>
            <a:r>
              <a:rPr lang="en-US" dirty="0" err="1"/>
              <a:t>getX</a:t>
            </a:r>
            <a:r>
              <a:rPr lang="en-US" dirty="0"/>
              <a:t>() { </a:t>
            </a:r>
            <a:r>
              <a:rPr lang="en-US" dirty="0" err="1"/>
              <a:t>cout</a:t>
            </a:r>
            <a:r>
              <a:rPr lang="en-US" dirty="0"/>
              <a:t> &lt;&lt; "In Base \n"; }</a:t>
            </a:r>
          </a:p>
          <a:p>
            <a:pPr marL="0" indent="0">
              <a:buNone/>
            </a:pPr>
            <a:r>
              <a:rPr lang="en-US" dirty="0"/>
              <a:t>    virtual void show() = 0;};</a:t>
            </a:r>
          </a:p>
          <a:p>
            <a:pPr marL="0" indent="0">
              <a:buNone/>
            </a:pPr>
            <a:r>
              <a:rPr lang="en-US" dirty="0"/>
              <a:t> class Derived: public Base{</a:t>
            </a:r>
          </a:p>
          <a:p>
            <a:pPr marL="0" indent="0">
              <a:buNone/>
            </a:pPr>
            <a:r>
              <a:rPr lang="en-US" dirty="0"/>
              <a:t>public:</a:t>
            </a:r>
          </a:p>
          <a:p>
            <a:pPr marL="0" indent="0">
              <a:buNone/>
            </a:pPr>
            <a:r>
              <a:rPr lang="en-US" dirty="0"/>
              <a:t>    void show() { </a:t>
            </a:r>
            <a:r>
              <a:rPr lang="en-US" dirty="0" err="1"/>
              <a:t>cout</a:t>
            </a:r>
            <a:r>
              <a:rPr lang="en-US" dirty="0"/>
              <a:t> &lt;&lt; "In Derived \n"; }};</a:t>
            </a:r>
          </a:p>
          <a:p>
            <a:pPr marL="0" indent="0">
              <a:buNone/>
            </a:pPr>
            <a:r>
              <a:rPr lang="en-US" dirty="0"/>
              <a:t> int main(void){</a:t>
            </a:r>
          </a:p>
          <a:p>
            <a:pPr marL="0" indent="0">
              <a:buNone/>
            </a:pPr>
            <a:r>
              <a:rPr lang="en-US" dirty="0"/>
              <a:t>    Base *bp = new Derived();</a:t>
            </a:r>
          </a:p>
          <a:p>
            <a:pPr marL="0" indent="0">
              <a:buNone/>
            </a:pPr>
            <a:r>
              <a:rPr lang="en-US" dirty="0"/>
              <a:t>    bp-&gt;show();</a:t>
            </a:r>
          </a:p>
          <a:p>
            <a:pPr marL="0" indent="0">
              <a:buNone/>
            </a:pPr>
            <a:r>
              <a:rPr lang="en-US" dirty="0"/>
              <a:t>    bp-&gt;</a:t>
            </a:r>
            <a:r>
              <a:rPr lang="en-US" dirty="0" err="1"/>
              <a:t>getX</a:t>
            </a:r>
            <a:r>
              <a:rPr lang="en-US" dirty="0"/>
              <a:t>();</a:t>
            </a:r>
          </a:p>
          <a:p>
            <a:pPr marL="0" indent="0">
              <a:buNone/>
            </a:pPr>
            <a:r>
              <a:rPr lang="en-US" dirty="0"/>
              <a:t>    return 0;}</a:t>
            </a:r>
          </a:p>
        </p:txBody>
      </p:sp>
    </p:spTree>
    <p:extLst>
      <p:ext uri="{BB962C8B-B14F-4D97-AF65-F5344CB8AC3E}">
        <p14:creationId xmlns:p14="http://schemas.microsoft.com/office/powerpoint/2010/main" val="2234105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04AE-C3A2-44CF-8A46-9DBBE90622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6BB7FA-AC60-4DBA-A391-8578DA7E8ACA}"/>
              </a:ext>
            </a:extLst>
          </p:cNvPr>
          <p:cNvSpPr>
            <a:spLocks noGrp="1"/>
          </p:cNvSpPr>
          <p:nvPr>
            <p:ph idx="1"/>
          </p:nvPr>
        </p:nvSpPr>
        <p:spPr/>
        <p:txBody>
          <a:bodyPr>
            <a:normAutofit fontScale="92500" lnSpcReduction="20000"/>
          </a:bodyPr>
          <a:lstStyle/>
          <a:p>
            <a:r>
              <a:rPr lang="en-US" b="0" i="1" dirty="0">
                <a:solidFill>
                  <a:srgbClr val="40424E"/>
                </a:solidFill>
                <a:effectLst/>
                <a:latin typeface="urw-din"/>
              </a:rPr>
              <a:t>If we do not override the pure virtual function in derived class, then derived class also becomes abstract class.</a:t>
            </a:r>
          </a:p>
          <a:p>
            <a:pPr marL="0" indent="0">
              <a:buNone/>
            </a:pPr>
            <a:endParaRPr lang="en-US" sz="2400" b="0" i="0" dirty="0">
              <a:solidFill>
                <a:srgbClr val="40424E"/>
              </a:solidFill>
              <a:effectLst/>
              <a:latin typeface="urw-din"/>
            </a:endParaRPr>
          </a:p>
          <a:p>
            <a:pPr marL="0" indent="0">
              <a:buNone/>
            </a:pPr>
            <a:r>
              <a:rPr lang="en-US" sz="2400" b="1" dirty="0"/>
              <a:t>class Base{</a:t>
            </a:r>
          </a:p>
          <a:p>
            <a:pPr marL="0" indent="0">
              <a:buNone/>
            </a:pPr>
            <a:r>
              <a:rPr lang="en-US" sz="2400" b="1" dirty="0"/>
              <a:t>public:</a:t>
            </a:r>
          </a:p>
          <a:p>
            <a:pPr marL="0" indent="0">
              <a:buNone/>
            </a:pPr>
            <a:r>
              <a:rPr lang="en-US" sz="2400" b="1" dirty="0"/>
              <a:t>    virtual void show() = 0;};</a:t>
            </a:r>
          </a:p>
          <a:p>
            <a:pPr marL="0" indent="0">
              <a:buNone/>
            </a:pPr>
            <a:r>
              <a:rPr lang="en-US" sz="2400" b="1" dirty="0"/>
              <a:t> class Derived : public Base { };</a:t>
            </a:r>
          </a:p>
          <a:p>
            <a:pPr marL="0" indent="0">
              <a:buNone/>
            </a:pPr>
            <a:r>
              <a:rPr lang="en-US" sz="2400" b="1" dirty="0"/>
              <a:t> int main(void){</a:t>
            </a:r>
          </a:p>
          <a:p>
            <a:pPr marL="0" indent="0">
              <a:buNone/>
            </a:pPr>
            <a:r>
              <a:rPr lang="en-US" sz="2400" b="1" dirty="0"/>
              <a:t>  Derived d;</a:t>
            </a:r>
          </a:p>
          <a:p>
            <a:pPr marL="0" indent="0">
              <a:buNone/>
            </a:pPr>
            <a:r>
              <a:rPr lang="en-US" sz="2400" b="1" dirty="0"/>
              <a:t>  return 0;}</a:t>
            </a:r>
            <a:br>
              <a:rPr lang="en-US" sz="2400" dirty="0"/>
            </a:br>
            <a:endParaRPr lang="en-US" sz="2400" dirty="0"/>
          </a:p>
        </p:txBody>
      </p:sp>
    </p:spTree>
    <p:extLst>
      <p:ext uri="{BB962C8B-B14F-4D97-AF65-F5344CB8AC3E}">
        <p14:creationId xmlns:p14="http://schemas.microsoft.com/office/powerpoint/2010/main" val="26046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D0A0-6B79-4396-8B36-1B11D7E678C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E4FDEC5-76A0-445B-8C8B-A929B1FF9C29}"/>
              </a:ext>
            </a:extLst>
          </p:cNvPr>
          <p:cNvPicPr>
            <a:picLocks noGrp="1" noChangeAspect="1"/>
          </p:cNvPicPr>
          <p:nvPr>
            <p:ph idx="1"/>
          </p:nvPr>
        </p:nvPicPr>
        <p:blipFill>
          <a:blip r:embed="rId2"/>
          <a:stretch>
            <a:fillRect/>
          </a:stretch>
        </p:blipFill>
        <p:spPr>
          <a:xfrm>
            <a:off x="1143001" y="1752600"/>
            <a:ext cx="5453062" cy="2971800"/>
          </a:xfrm>
        </p:spPr>
      </p:pic>
    </p:spTree>
    <p:extLst>
      <p:ext uri="{BB962C8B-B14F-4D97-AF65-F5344CB8AC3E}">
        <p14:creationId xmlns:p14="http://schemas.microsoft.com/office/powerpoint/2010/main" val="106381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Abstract Class</a:t>
            </a:r>
          </a:p>
        </p:txBody>
      </p:sp>
      <p:sp>
        <p:nvSpPr>
          <p:cNvPr id="3" name="Content Placeholder 2"/>
          <p:cNvSpPr>
            <a:spLocks noGrp="1"/>
          </p:cNvSpPr>
          <p:nvPr>
            <p:ph idx="1"/>
          </p:nvPr>
        </p:nvSpPr>
        <p:spPr/>
        <p:txBody>
          <a:bodyPr/>
          <a:lstStyle/>
          <a:p>
            <a:r>
              <a:rPr lang="en-US" dirty="0"/>
              <a:t>There are cases in which it’s useful to define classes that are never instantiated. Such classes are called </a:t>
            </a:r>
            <a:r>
              <a:rPr lang="en-US" b="1" dirty="0"/>
              <a:t>abstract base classes</a:t>
            </a:r>
            <a:r>
              <a:rPr lang="en-US" dirty="0"/>
              <a:t> or  simply </a:t>
            </a:r>
            <a:r>
              <a:rPr lang="en-US" b="1" dirty="0"/>
              <a:t>abstract classes</a:t>
            </a:r>
          </a:p>
          <a:p>
            <a:endParaRPr lang="en-US" b="1" dirty="0"/>
          </a:p>
          <a:p>
            <a:r>
              <a:rPr lang="en-US" dirty="0"/>
              <a:t>Abstract base classes are incomplete — derived classes must define the “missing pieces”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40C01-CC7A-4BE5-8066-72145F1C60E1}"/>
              </a:ext>
            </a:extLst>
          </p:cNvPr>
          <p:cNvSpPr>
            <a:spLocks noGrp="1"/>
          </p:cNvSpPr>
          <p:nvPr>
            <p:ph idx="1"/>
          </p:nvPr>
        </p:nvSpPr>
        <p:spPr/>
        <p:txBody>
          <a:bodyPr>
            <a:normAutofit fontScale="70000" lnSpcReduction="20000"/>
          </a:bodyPr>
          <a:lstStyle/>
          <a:p>
            <a:pPr marL="0" indent="0">
              <a:buNone/>
            </a:pPr>
            <a:r>
              <a:rPr lang="en-US" dirty="0"/>
              <a:t>class Base{</a:t>
            </a:r>
          </a:p>
          <a:p>
            <a:pPr marL="0" indent="0">
              <a:buNone/>
            </a:pPr>
            <a:r>
              <a:rPr lang="en-US" dirty="0"/>
              <a:t>public:</a:t>
            </a:r>
          </a:p>
          <a:p>
            <a:pPr marL="0" indent="0">
              <a:buNone/>
            </a:pPr>
            <a:r>
              <a:rPr lang="en-US" dirty="0"/>
              <a:t>virtual void show() = 0;};</a:t>
            </a:r>
          </a:p>
          <a:p>
            <a:pPr marL="0" indent="0">
              <a:buNone/>
            </a:pPr>
            <a:r>
              <a:rPr lang="en-US" dirty="0"/>
              <a:t> class Derived : public Base { };</a:t>
            </a:r>
          </a:p>
          <a:p>
            <a:pPr marL="0" indent="0">
              <a:buNone/>
            </a:pPr>
            <a:r>
              <a:rPr lang="en-US" dirty="0"/>
              <a:t> class Derived1 : public Derived {</a:t>
            </a:r>
          </a:p>
          <a:p>
            <a:pPr marL="0" indent="0">
              <a:buNone/>
            </a:pPr>
            <a:r>
              <a:rPr lang="en-US" dirty="0"/>
              <a:t>public:</a:t>
            </a:r>
          </a:p>
          <a:p>
            <a:pPr marL="0" indent="0">
              <a:buNone/>
            </a:pPr>
            <a:r>
              <a:rPr lang="en-US" dirty="0"/>
              <a:t> void show() {</a:t>
            </a:r>
          </a:p>
          <a:p>
            <a:pPr marL="0" indent="0">
              <a:buNone/>
            </a:pPr>
            <a:r>
              <a:rPr lang="en-US" dirty="0"/>
              <a:t> </a:t>
            </a:r>
            <a:r>
              <a:rPr lang="en-US" dirty="0" err="1"/>
              <a:t>cout</a:t>
            </a:r>
            <a:r>
              <a:rPr lang="en-US" dirty="0"/>
              <a:t>&lt;&lt;"show method implementation \n";} };</a:t>
            </a:r>
          </a:p>
          <a:p>
            <a:pPr marL="0" indent="0">
              <a:buNone/>
            </a:pPr>
            <a:r>
              <a:rPr lang="en-US" dirty="0"/>
              <a:t> int main(void){</a:t>
            </a:r>
          </a:p>
          <a:p>
            <a:pPr marL="0" indent="0">
              <a:buNone/>
            </a:pPr>
            <a:r>
              <a:rPr lang="en-US" dirty="0"/>
              <a:t>  Derived1 d;</a:t>
            </a:r>
          </a:p>
          <a:p>
            <a:pPr marL="0" indent="0">
              <a:buNone/>
            </a:pPr>
            <a:r>
              <a:rPr lang="en-US" dirty="0"/>
              <a:t>  </a:t>
            </a:r>
            <a:r>
              <a:rPr lang="en-US" dirty="0" err="1"/>
              <a:t>d.show</a:t>
            </a:r>
            <a:r>
              <a:rPr lang="en-US" dirty="0"/>
              <a:t>();</a:t>
            </a:r>
          </a:p>
          <a:p>
            <a:pPr marL="0" indent="0">
              <a:buNone/>
            </a:pPr>
            <a:r>
              <a:rPr lang="en-US" dirty="0"/>
              <a:t>  return 0;}</a:t>
            </a:r>
          </a:p>
        </p:txBody>
      </p:sp>
    </p:spTree>
    <p:extLst>
      <p:ext uri="{BB962C8B-B14F-4D97-AF65-F5344CB8AC3E}">
        <p14:creationId xmlns:p14="http://schemas.microsoft.com/office/powerpoint/2010/main" val="1629772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CCD0-6CB6-4CDA-B693-181EB2DA27D2}"/>
              </a:ext>
            </a:extLst>
          </p:cNvPr>
          <p:cNvSpPr>
            <a:spLocks noGrp="1"/>
          </p:cNvSpPr>
          <p:nvPr>
            <p:ph type="title"/>
          </p:nvPr>
        </p:nvSpPr>
        <p:spPr/>
        <p:txBody>
          <a:bodyPr>
            <a:normAutofit fontScale="90000"/>
          </a:bodyPr>
          <a:lstStyle/>
          <a:p>
            <a:r>
              <a:rPr lang="en-US" b="0" i="1" dirty="0">
                <a:solidFill>
                  <a:srgbClr val="40424E"/>
                </a:solidFill>
                <a:effectLst/>
                <a:latin typeface="urw-din"/>
              </a:rPr>
              <a:t>An abstract class can have constructors.</a:t>
            </a:r>
            <a:r>
              <a:rPr lang="en-US" b="0" i="0" dirty="0">
                <a:solidFill>
                  <a:srgbClr val="40424E"/>
                </a:solidFill>
                <a:effectLst/>
                <a:latin typeface="urw-din"/>
              </a:rPr>
              <a:t> </a:t>
            </a:r>
            <a:endParaRPr lang="en-US" dirty="0"/>
          </a:p>
        </p:txBody>
      </p:sp>
      <p:sp>
        <p:nvSpPr>
          <p:cNvPr id="3" name="Content Placeholder 2">
            <a:extLst>
              <a:ext uri="{FF2B5EF4-FFF2-40B4-BE49-F238E27FC236}">
                <a16:creationId xmlns:a16="http://schemas.microsoft.com/office/drawing/2014/main" id="{A40579B3-80D0-4F30-9FE5-999392D9A6F5}"/>
              </a:ext>
            </a:extLst>
          </p:cNvPr>
          <p:cNvSpPr>
            <a:spLocks noGrp="1"/>
          </p:cNvSpPr>
          <p:nvPr>
            <p:ph idx="1"/>
          </p:nvPr>
        </p:nvSpPr>
        <p:spPr/>
        <p:txBody>
          <a:bodyPr>
            <a:normAutofit fontScale="62500" lnSpcReduction="20000"/>
          </a:bodyPr>
          <a:lstStyle/>
          <a:p>
            <a:pPr marL="0" indent="0">
              <a:buNone/>
            </a:pPr>
            <a:r>
              <a:rPr lang="en-US" dirty="0"/>
              <a:t>class Base{</a:t>
            </a:r>
          </a:p>
          <a:p>
            <a:pPr marL="0" indent="0">
              <a:buNone/>
            </a:pPr>
            <a:r>
              <a:rPr lang="en-US" dirty="0"/>
              <a:t>protected:</a:t>
            </a:r>
          </a:p>
          <a:p>
            <a:pPr marL="0" indent="0">
              <a:buNone/>
            </a:pPr>
            <a:r>
              <a:rPr lang="en-US" dirty="0"/>
              <a:t>int x;</a:t>
            </a:r>
          </a:p>
          <a:p>
            <a:pPr marL="0" indent="0">
              <a:buNone/>
            </a:pPr>
            <a:r>
              <a:rPr lang="en-US" dirty="0"/>
              <a:t>public:</a:t>
            </a:r>
          </a:p>
          <a:p>
            <a:pPr marL="0" indent="0">
              <a:buNone/>
            </a:pPr>
            <a:r>
              <a:rPr lang="en-US" dirty="0"/>
              <a:t>virtual void fun() = 0;</a:t>
            </a:r>
          </a:p>
          <a:p>
            <a:pPr marL="0" indent="0">
              <a:buNone/>
            </a:pPr>
            <a:r>
              <a:rPr lang="en-US" dirty="0"/>
              <a:t>Base(int </a:t>
            </a:r>
            <a:r>
              <a:rPr lang="en-US" dirty="0" err="1"/>
              <a:t>i</a:t>
            </a:r>
            <a:r>
              <a:rPr lang="en-US" dirty="0"/>
              <a:t>) {</a:t>
            </a:r>
          </a:p>
          <a:p>
            <a:pPr marL="0" indent="0">
              <a:buNone/>
            </a:pPr>
            <a:r>
              <a:rPr lang="en-US" dirty="0"/>
              <a:t>              x = </a:t>
            </a:r>
            <a:r>
              <a:rPr lang="en-US" dirty="0" err="1"/>
              <a:t>i</a:t>
            </a:r>
            <a:r>
              <a:rPr lang="en-US" dirty="0"/>
              <a:t>;</a:t>
            </a:r>
          </a:p>
          <a:p>
            <a:pPr marL="0" indent="0">
              <a:buNone/>
            </a:pPr>
            <a:r>
              <a:rPr lang="en-US" dirty="0"/>
              <a:t>            </a:t>
            </a:r>
            <a:r>
              <a:rPr lang="en-US" dirty="0" err="1"/>
              <a:t>cout</a:t>
            </a:r>
            <a:r>
              <a:rPr lang="en-US" dirty="0"/>
              <a:t>&lt;&lt;"Constructor of base called\n"; }};</a:t>
            </a:r>
          </a:p>
          <a:p>
            <a:pPr marL="0" indent="0">
              <a:buNone/>
            </a:pPr>
            <a:r>
              <a:rPr lang="en-US" dirty="0"/>
              <a:t> class Derived: public Base{</a:t>
            </a:r>
          </a:p>
          <a:p>
            <a:pPr marL="0" indent="0">
              <a:buNone/>
            </a:pPr>
            <a:r>
              <a:rPr lang="en-US" dirty="0"/>
              <a:t>    int y;</a:t>
            </a:r>
          </a:p>
          <a:p>
            <a:pPr marL="0" indent="0">
              <a:buNone/>
            </a:pPr>
            <a:r>
              <a:rPr lang="en-US" dirty="0"/>
              <a:t>public:</a:t>
            </a:r>
          </a:p>
          <a:p>
            <a:pPr marL="0" indent="0">
              <a:buNone/>
            </a:pPr>
            <a:r>
              <a:rPr lang="en-US" dirty="0"/>
              <a:t>    Derived(int </a:t>
            </a:r>
            <a:r>
              <a:rPr lang="en-US" dirty="0" err="1"/>
              <a:t>i</a:t>
            </a:r>
            <a:r>
              <a:rPr lang="en-US" dirty="0"/>
              <a:t>, int j):Base(</a:t>
            </a:r>
            <a:r>
              <a:rPr lang="en-US" dirty="0" err="1"/>
              <a:t>i</a:t>
            </a:r>
            <a:r>
              <a:rPr lang="en-US" dirty="0"/>
              <a:t>) { y = j; }</a:t>
            </a:r>
          </a:p>
          <a:p>
            <a:pPr marL="0" indent="0">
              <a:buNone/>
            </a:pPr>
            <a:r>
              <a:rPr lang="en-US" dirty="0"/>
              <a:t>    void fun() { </a:t>
            </a:r>
            <a:r>
              <a:rPr lang="en-US" dirty="0" err="1"/>
              <a:t>cout</a:t>
            </a:r>
            <a:r>
              <a:rPr lang="en-US" dirty="0"/>
              <a:t> &lt;&lt; "x = " &lt;&lt; x &lt;&lt; ", y = " &lt;&lt; y&lt;&lt;'\n'; }};</a:t>
            </a:r>
          </a:p>
          <a:p>
            <a:pPr marL="0" indent="0">
              <a:buNone/>
            </a:pPr>
            <a:r>
              <a:rPr lang="en-US" dirty="0"/>
              <a:t> </a:t>
            </a:r>
          </a:p>
        </p:txBody>
      </p:sp>
    </p:spTree>
    <p:extLst>
      <p:ext uri="{BB962C8B-B14F-4D97-AF65-F5344CB8AC3E}">
        <p14:creationId xmlns:p14="http://schemas.microsoft.com/office/powerpoint/2010/main" val="687101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FB5D-5138-4796-96EE-1AC0FC41049A}"/>
              </a:ext>
            </a:extLst>
          </p:cNvPr>
          <p:cNvSpPr>
            <a:spLocks noGrp="1"/>
          </p:cNvSpPr>
          <p:nvPr>
            <p:ph type="title"/>
          </p:nvPr>
        </p:nvSpPr>
        <p:spPr/>
        <p:txBody>
          <a:bodyPr>
            <a:normAutofit fontScale="90000"/>
          </a:bodyPr>
          <a:lstStyle/>
          <a:p>
            <a:r>
              <a:rPr lang="en-US" b="0" i="1" dirty="0">
                <a:solidFill>
                  <a:srgbClr val="40424E"/>
                </a:solidFill>
                <a:effectLst/>
                <a:latin typeface="urw-din"/>
              </a:rPr>
              <a:t>An abstract class can have constructors.</a:t>
            </a:r>
            <a:r>
              <a:rPr lang="en-US" b="0" i="0" dirty="0">
                <a:solidFill>
                  <a:srgbClr val="40424E"/>
                </a:solidFill>
                <a:effectLst/>
                <a:latin typeface="urw-din"/>
              </a:rPr>
              <a:t> </a:t>
            </a:r>
            <a:endParaRPr lang="en-US" dirty="0"/>
          </a:p>
        </p:txBody>
      </p:sp>
      <p:sp>
        <p:nvSpPr>
          <p:cNvPr id="3" name="Content Placeholder 2">
            <a:extLst>
              <a:ext uri="{FF2B5EF4-FFF2-40B4-BE49-F238E27FC236}">
                <a16:creationId xmlns:a16="http://schemas.microsoft.com/office/drawing/2014/main" id="{7D49C9F8-7546-438F-ADEF-8DC2D5D6038F}"/>
              </a:ext>
            </a:extLst>
          </p:cNvPr>
          <p:cNvSpPr>
            <a:spLocks noGrp="1"/>
          </p:cNvSpPr>
          <p:nvPr>
            <p:ph idx="1"/>
          </p:nvPr>
        </p:nvSpPr>
        <p:spPr/>
        <p:txBody>
          <a:bodyPr/>
          <a:lstStyle/>
          <a:p>
            <a:pPr marL="0" indent="0">
              <a:buNone/>
            </a:pPr>
            <a:r>
              <a:rPr lang="en-US" dirty="0"/>
              <a:t>int main(void){</a:t>
            </a:r>
          </a:p>
          <a:p>
            <a:pPr marL="0" indent="0">
              <a:buNone/>
            </a:pPr>
            <a:r>
              <a:rPr lang="en-US" dirty="0"/>
              <a:t>    Derived d(4, 5);</a:t>
            </a:r>
          </a:p>
          <a:p>
            <a:pPr marL="0" indent="0">
              <a:buNone/>
            </a:pPr>
            <a:r>
              <a:rPr lang="en-US" dirty="0"/>
              <a:t>    </a:t>
            </a:r>
            <a:r>
              <a:rPr lang="en-US" dirty="0" err="1"/>
              <a:t>d.fun</a:t>
            </a:r>
            <a:r>
              <a:rPr lang="en-US" dirty="0"/>
              <a:t>();</a:t>
            </a:r>
          </a:p>
          <a:p>
            <a:pPr marL="0" indent="0">
              <a:buNone/>
            </a:pPr>
            <a:r>
              <a:rPr lang="en-US" dirty="0"/>
              <a:t>   //object creation using pointer of base class</a:t>
            </a:r>
          </a:p>
          <a:p>
            <a:pPr marL="0" indent="0">
              <a:buNone/>
            </a:pPr>
            <a:r>
              <a:rPr lang="en-US" dirty="0"/>
              <a:t>    Base *</a:t>
            </a:r>
            <a:r>
              <a:rPr lang="en-US" dirty="0" err="1"/>
              <a:t>ptr</a:t>
            </a:r>
            <a:r>
              <a:rPr lang="en-US" dirty="0"/>
              <a:t>=new Derived(6,7);</a:t>
            </a:r>
          </a:p>
          <a:p>
            <a:pPr marL="0" indent="0">
              <a:buNone/>
            </a:pPr>
            <a:r>
              <a:rPr lang="en-US" dirty="0"/>
              <a:t>      </a:t>
            </a:r>
            <a:r>
              <a:rPr lang="en-US" dirty="0" err="1"/>
              <a:t>ptr</a:t>
            </a:r>
            <a:r>
              <a:rPr lang="en-US" dirty="0"/>
              <a:t>-&gt;fun();</a:t>
            </a:r>
          </a:p>
          <a:p>
            <a:pPr marL="0" indent="0">
              <a:buNone/>
            </a:pPr>
            <a:r>
              <a:rPr lang="en-US" dirty="0"/>
              <a:t>    return 0;}</a:t>
            </a:r>
          </a:p>
        </p:txBody>
      </p:sp>
    </p:spTree>
    <p:extLst>
      <p:ext uri="{BB962C8B-B14F-4D97-AF65-F5344CB8AC3E}">
        <p14:creationId xmlns:p14="http://schemas.microsoft.com/office/powerpoint/2010/main" val="3585035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8261-F0AB-B049-2AB2-26A04CD3BB01}"/>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A6201276-FBA7-88A1-5B22-286EA82767C2}"/>
              </a:ext>
            </a:extLst>
          </p:cNvPr>
          <p:cNvSpPr>
            <a:spLocks noGrp="1"/>
          </p:cNvSpPr>
          <p:nvPr>
            <p:ph idx="1"/>
          </p:nvPr>
        </p:nvSpPr>
        <p:spPr/>
        <p:txBody>
          <a:bodyPr/>
          <a:lstStyle/>
          <a:p>
            <a:pPr>
              <a:buAutoNum type="arabicPeriod"/>
            </a:pPr>
            <a:r>
              <a:rPr lang="en-US" sz="1800" dirty="0">
                <a:effectLst/>
                <a:latin typeface="Calibri Light" panose="020F0302020204030204" pitchFamily="34" charset="0"/>
                <a:ea typeface="Calibri" panose="020F0502020204030204" pitchFamily="34" charset="0"/>
              </a:rPr>
              <a:t>Create an abstract class 'Parent' with a method 'message'. It has two subclasses each having a method with the same name 'message' that prints "This is first subclass" and "This is second subclass" respectively. Call the methods 'message' by creating an object for each subclass.</a:t>
            </a:r>
          </a:p>
          <a:p>
            <a:pPr marL="514350" indent="-514350">
              <a:buFont typeface="Arial" pitchFamily="34" charset="0"/>
              <a:buAutoNum type="arabicPeriod"/>
            </a:pP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We have to calculate the percentage of marks obtained in three subjects (each out of 100) by student A and in four subjects (each out of 100) by student B. Create an abstract class 'Marks' with an abstract method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getPercentage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It is inherited by two other classes 'A' and 'B' each having a method with the same name which returns the percentage of the students. The constructor of student A takes the marks in three subjects as its parameters and the marks in four subjects as its parameters for student B. Create an object for each of the two classes and print the percentage of marks for both the students.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US" dirty="0"/>
          </a:p>
        </p:txBody>
      </p:sp>
    </p:spTree>
    <p:extLst>
      <p:ext uri="{BB962C8B-B14F-4D97-AF65-F5344CB8AC3E}">
        <p14:creationId xmlns:p14="http://schemas.microsoft.com/office/powerpoint/2010/main" val="1200871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4221162"/>
          </a:xfrm>
        </p:spPr>
        <p:txBody>
          <a:bodyPr>
            <a:normAutofit/>
          </a:bodyPr>
          <a:lstStyle/>
          <a:p>
            <a:r>
              <a:rPr lang="en-US" sz="8000" b="1" dirty="0"/>
              <a:t>Case Study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3B1E86-E32A-85B7-A276-FC4EF754714D}"/>
              </a:ext>
            </a:extLst>
          </p:cNvPr>
          <p:cNvSpPr>
            <a:spLocks noGrp="1"/>
          </p:cNvSpPr>
          <p:nvPr>
            <p:ph idx="1"/>
          </p:nvPr>
        </p:nvSpPr>
        <p:spPr>
          <a:xfrm>
            <a:off x="457200" y="990600"/>
            <a:ext cx="8229600" cy="5638800"/>
          </a:xfrm>
        </p:spPr>
        <p:txBody>
          <a:bodyPr>
            <a:normAutofit fontScale="85000" lnSpcReduction="20000"/>
          </a:bodyPr>
          <a:lstStyle/>
          <a:p>
            <a:pPr marL="0" indent="0">
              <a:buNone/>
            </a:pPr>
            <a:r>
              <a:rPr lang="en-US" dirty="0"/>
              <a:t>You are developing a drawing application that allows users to create different shapes, such as circles and rectangles. To manage these shapes and their properties effectively, you decide to use an abstract class as the base for various shape classes.</a:t>
            </a:r>
          </a:p>
          <a:p>
            <a:pPr marL="0" indent="0">
              <a:buNone/>
            </a:pPr>
            <a:r>
              <a:rPr lang="en-US" dirty="0"/>
              <a:t>Requirements:</a:t>
            </a:r>
          </a:p>
          <a:p>
            <a:pPr marL="0" indent="0">
              <a:buNone/>
            </a:pPr>
            <a:r>
              <a:rPr lang="en-US" dirty="0"/>
              <a:t>1. Create an abstract class called Shape with the following methods:</a:t>
            </a:r>
          </a:p>
          <a:p>
            <a:pPr marL="0" indent="0">
              <a:buNone/>
            </a:pPr>
            <a:r>
              <a:rPr lang="en-US" dirty="0" err="1"/>
              <a:t>calculateArea</a:t>
            </a:r>
            <a:r>
              <a:rPr lang="en-US" dirty="0"/>
              <a:t>(): Abstract method to calculate the area of the shape.</a:t>
            </a:r>
          </a:p>
          <a:p>
            <a:pPr marL="0" indent="0">
              <a:buNone/>
            </a:pPr>
            <a:r>
              <a:rPr lang="en-US" dirty="0" err="1"/>
              <a:t>calculatePerimeter</a:t>
            </a:r>
            <a:r>
              <a:rPr lang="en-US" dirty="0"/>
              <a:t>(): Abstract method to calculate the perimeter of the shape.</a:t>
            </a:r>
          </a:p>
          <a:p>
            <a:pPr marL="0" indent="0">
              <a:buNone/>
            </a:pPr>
            <a:r>
              <a:rPr lang="en-US" sz="3200" dirty="0" err="1"/>
              <a:t>displayInfo</a:t>
            </a:r>
            <a:r>
              <a:rPr lang="en-US" sz="3200" dirty="0"/>
              <a:t>(): Method to display information about the shape, including its type,</a:t>
            </a:r>
          </a:p>
          <a:p>
            <a:pPr marL="0" indent="0">
              <a:buNone/>
            </a:pPr>
            <a:r>
              <a:rPr lang="en-US" sz="3200" dirty="0"/>
              <a:t>area, and perimeter.</a:t>
            </a:r>
          </a:p>
          <a:p>
            <a:pPr marL="0" indent="0">
              <a:buNone/>
            </a:pPr>
            <a:endParaRPr lang="en-US" dirty="0"/>
          </a:p>
        </p:txBody>
      </p:sp>
    </p:spTree>
    <p:extLst>
      <p:ext uri="{BB962C8B-B14F-4D97-AF65-F5344CB8AC3E}">
        <p14:creationId xmlns:p14="http://schemas.microsoft.com/office/powerpoint/2010/main" val="4099765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02CB6-C929-F8FE-BE2D-8DCE040C1C3A}"/>
              </a:ext>
            </a:extLst>
          </p:cNvPr>
          <p:cNvSpPr>
            <a:spLocks noGrp="1"/>
          </p:cNvSpPr>
          <p:nvPr>
            <p:ph idx="1"/>
          </p:nvPr>
        </p:nvSpPr>
        <p:spPr>
          <a:xfrm>
            <a:off x="457200" y="228600"/>
            <a:ext cx="8229600" cy="7010400"/>
          </a:xfrm>
        </p:spPr>
        <p:txBody>
          <a:bodyPr>
            <a:noAutofit/>
          </a:bodyPr>
          <a:lstStyle/>
          <a:p>
            <a:pPr marL="0" indent="0">
              <a:buNone/>
            </a:pPr>
            <a:endParaRPr lang="en-US" sz="2000" dirty="0"/>
          </a:p>
          <a:p>
            <a:pPr marL="0" indent="0">
              <a:buNone/>
            </a:pPr>
            <a:r>
              <a:rPr lang="en-US" sz="2000" dirty="0"/>
              <a:t>2.Create two subclasses, Circle and Rectangle, that extend the Shape class. Implement the</a:t>
            </a:r>
          </a:p>
          <a:p>
            <a:pPr marL="0" indent="0">
              <a:buNone/>
            </a:pPr>
            <a:r>
              <a:rPr lang="en-US" sz="2000" dirty="0"/>
              <a:t>abstract methods in these subclasses:</a:t>
            </a:r>
          </a:p>
          <a:p>
            <a:pPr marL="0" indent="0">
              <a:buNone/>
            </a:pPr>
            <a:r>
              <a:rPr lang="en-US" sz="2000" dirty="0"/>
              <a:t>For the Circle class, implement methods to calculate the area and perimeter of a</a:t>
            </a:r>
          </a:p>
          <a:p>
            <a:pPr marL="0" indent="0">
              <a:buNone/>
            </a:pPr>
            <a:r>
              <a:rPr lang="en-US" sz="2000" dirty="0"/>
              <a:t>circle based on its radius.</a:t>
            </a:r>
          </a:p>
          <a:p>
            <a:pPr marL="0" indent="0">
              <a:buNone/>
            </a:pPr>
            <a:r>
              <a:rPr lang="en-US" sz="2000" dirty="0"/>
              <a:t>For the Rectangle class, implement methods to calculate the area and perimeter of</a:t>
            </a:r>
          </a:p>
          <a:p>
            <a:pPr marL="0" indent="0">
              <a:buNone/>
            </a:pPr>
            <a:r>
              <a:rPr lang="en-US" sz="2000" dirty="0"/>
              <a:t>a rectangle based on its width and height.</a:t>
            </a:r>
          </a:p>
          <a:p>
            <a:pPr marL="0" indent="0">
              <a:buNone/>
            </a:pPr>
            <a:r>
              <a:rPr lang="en-US" sz="2000" dirty="0"/>
              <a:t>Variable of both class defined in Shape class so you must know how can you</a:t>
            </a:r>
          </a:p>
          <a:p>
            <a:pPr marL="0" indent="0">
              <a:buNone/>
            </a:pPr>
            <a:r>
              <a:rPr lang="en-US" sz="2000" dirty="0"/>
              <a:t>initialize their values using constructor.</a:t>
            </a:r>
          </a:p>
          <a:p>
            <a:pPr marL="0" indent="0">
              <a:buNone/>
            </a:pPr>
            <a:endParaRPr lang="en-US" sz="2000" dirty="0"/>
          </a:p>
          <a:p>
            <a:pPr marL="0" indent="0">
              <a:buNone/>
            </a:pPr>
            <a:r>
              <a:rPr lang="en-US" sz="2000" dirty="0"/>
              <a:t>Question:</a:t>
            </a:r>
          </a:p>
          <a:p>
            <a:pPr marL="0" indent="0">
              <a:buNone/>
            </a:pPr>
            <a:r>
              <a:rPr lang="en-US" sz="2000" dirty="0"/>
              <a:t>1. Design the Shape abstract class with the specified methods.</a:t>
            </a:r>
          </a:p>
          <a:p>
            <a:pPr marL="0" indent="0">
              <a:buNone/>
            </a:pPr>
            <a:r>
              <a:rPr lang="en-US" sz="2000" dirty="0"/>
              <a:t>2. Design the Circle and Rectangle subclasses with the implementations for the abstract</a:t>
            </a:r>
          </a:p>
          <a:p>
            <a:pPr marL="0" indent="0">
              <a:buNone/>
            </a:pPr>
            <a:r>
              <a:rPr lang="en-US" sz="2000" dirty="0"/>
              <a:t>methods.</a:t>
            </a:r>
          </a:p>
          <a:p>
            <a:pPr marL="0" indent="0">
              <a:buNone/>
            </a:pPr>
            <a:endParaRPr lang="en-US" sz="2000" dirty="0"/>
          </a:p>
        </p:txBody>
      </p:sp>
    </p:spTree>
    <p:extLst>
      <p:ext uri="{BB962C8B-B14F-4D97-AF65-F5344CB8AC3E}">
        <p14:creationId xmlns:p14="http://schemas.microsoft.com/office/powerpoint/2010/main" val="233090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Next Lecture</a:t>
            </a:r>
          </a:p>
        </p:txBody>
      </p:sp>
      <p:sp>
        <p:nvSpPr>
          <p:cNvPr id="3" name="Content Placeholder 2"/>
          <p:cNvSpPr>
            <a:spLocks noGrp="1"/>
          </p:cNvSpPr>
          <p:nvPr>
            <p:ph idx="1"/>
          </p:nvPr>
        </p:nvSpPr>
        <p:spPr/>
        <p:txBody>
          <a:bodyPr/>
          <a:lstStyle/>
          <a:p>
            <a:r>
              <a:rPr lang="en-US" dirty="0"/>
              <a:t>Revision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Abstract Class</a:t>
            </a:r>
          </a:p>
        </p:txBody>
      </p:sp>
      <p:sp>
        <p:nvSpPr>
          <p:cNvPr id="3" name="Content Placeholder 2"/>
          <p:cNvSpPr>
            <a:spLocks noGrp="1"/>
          </p:cNvSpPr>
          <p:nvPr>
            <p:ph idx="1"/>
          </p:nvPr>
        </p:nvSpPr>
        <p:spPr/>
        <p:txBody>
          <a:bodyPr/>
          <a:lstStyle/>
          <a:p>
            <a:r>
              <a:rPr lang="en-US" dirty="0"/>
              <a:t>An abstract class provides a base class from which other classes can inherit</a:t>
            </a:r>
          </a:p>
          <a:p>
            <a:endParaRPr lang="en-US" dirty="0"/>
          </a:p>
          <a:p>
            <a:r>
              <a:rPr lang="en-US" dirty="0"/>
              <a:t>Classes that can be used to instantiate objects are called </a:t>
            </a:r>
            <a:r>
              <a:rPr lang="en-US" b="1" dirty="0"/>
              <a:t>concrete classes</a:t>
            </a:r>
          </a:p>
          <a:p>
            <a:endParaRPr lang="en-US" b="1" dirty="0"/>
          </a:p>
          <a:p>
            <a:r>
              <a:rPr lang="en-US" dirty="0"/>
              <a:t>An abstract can inherit another abstract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Suppose that we have an application that works with </a:t>
            </a:r>
            <a:r>
              <a:rPr lang="en-US" b="1" dirty="0"/>
              <a:t>2D</a:t>
            </a:r>
            <a:r>
              <a:rPr lang="en-US" dirty="0"/>
              <a:t> shapes</a:t>
            </a:r>
          </a:p>
          <a:p>
            <a:endParaRPr lang="en-US" dirty="0"/>
          </a:p>
          <a:p>
            <a:r>
              <a:rPr lang="en-US" dirty="0"/>
              <a:t>We have a class called </a:t>
            </a:r>
            <a:r>
              <a:rPr lang="en-US" b="1" dirty="0"/>
              <a:t>2D</a:t>
            </a:r>
            <a:r>
              <a:rPr lang="en-US" dirty="0"/>
              <a:t> with a function </a:t>
            </a:r>
            <a:r>
              <a:rPr lang="en-US" dirty="0">
                <a:solidFill>
                  <a:srgbClr val="FF0000"/>
                </a:solidFill>
              </a:rPr>
              <a:t>draw()</a:t>
            </a:r>
            <a:r>
              <a:rPr lang="en-US" dirty="0"/>
              <a:t>. But… what shape would the function draw? Should </a:t>
            </a:r>
            <a:r>
              <a:rPr lang="en-US" dirty="0">
                <a:solidFill>
                  <a:srgbClr val="FF0000"/>
                </a:solidFill>
              </a:rPr>
              <a:t>draw() </a:t>
            </a:r>
            <a:r>
              <a:rPr lang="en-US" dirty="0"/>
              <a:t>be implemented in base class??</a:t>
            </a:r>
          </a:p>
          <a:p>
            <a:endParaRPr lang="en-US" dirty="0"/>
          </a:p>
          <a:p>
            <a:r>
              <a:rPr lang="en-US" dirty="0"/>
              <a:t>We can extend the class with derived classes such as </a:t>
            </a:r>
            <a:r>
              <a:rPr lang="en-US" b="1" dirty="0"/>
              <a:t>Square</a:t>
            </a:r>
            <a:r>
              <a:rPr lang="en-US" dirty="0"/>
              <a:t>, </a:t>
            </a:r>
            <a:r>
              <a:rPr lang="en-US" b="1" dirty="0"/>
              <a:t>Triangle</a:t>
            </a:r>
            <a:r>
              <a:rPr lang="en-US" dirty="0"/>
              <a:t> &amp; </a:t>
            </a:r>
            <a:r>
              <a:rPr lang="en-US" b="1" dirty="0"/>
              <a:t>Circle</a:t>
            </a:r>
            <a:r>
              <a:rPr lang="en-US" dirty="0"/>
              <a:t>. And provide implementation for </a:t>
            </a:r>
            <a:r>
              <a:rPr lang="en-US" dirty="0">
                <a:solidFill>
                  <a:srgbClr val="FF0000"/>
                </a:solidFill>
              </a:rPr>
              <a:t>draw()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prstClr val="black"/>
                </a:solidFill>
              </a:rPr>
              <a:t>Abstract Class</a:t>
            </a:r>
            <a:endParaRPr lang="en-US" dirty="0"/>
          </a:p>
        </p:txBody>
      </p:sp>
      <p:sp>
        <p:nvSpPr>
          <p:cNvPr id="3" name="Content Placeholder 2"/>
          <p:cNvSpPr>
            <a:spLocks noGrp="1"/>
          </p:cNvSpPr>
          <p:nvPr>
            <p:ph idx="1"/>
          </p:nvPr>
        </p:nvSpPr>
        <p:spPr/>
        <p:txBody>
          <a:bodyPr/>
          <a:lstStyle/>
          <a:p>
            <a:r>
              <a:rPr lang="en-US" dirty="0"/>
              <a:t>Abstract base classes are too generic to define real objects</a:t>
            </a:r>
          </a:p>
          <a:p>
            <a:endParaRPr lang="en-US" dirty="0"/>
          </a:p>
          <a:p>
            <a:r>
              <a:rPr lang="en-US" dirty="0"/>
              <a:t>Concrete classes provide the specifics that make it reasonable to instantiate objects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99A4-1DAC-59D9-CE90-BD013297648C}"/>
              </a:ext>
            </a:extLst>
          </p:cNvPr>
          <p:cNvSpPr>
            <a:spLocks noGrp="1"/>
          </p:cNvSpPr>
          <p:nvPr>
            <p:ph type="title"/>
          </p:nvPr>
        </p:nvSpPr>
        <p:spPr/>
        <p:txBody>
          <a:bodyPr/>
          <a:lstStyle/>
          <a:p>
            <a:r>
              <a:rPr lang="en-US" dirty="0"/>
              <a:t>Reason for abstraction </a:t>
            </a:r>
          </a:p>
        </p:txBody>
      </p:sp>
      <p:sp>
        <p:nvSpPr>
          <p:cNvPr id="3" name="Content Placeholder 2">
            <a:extLst>
              <a:ext uri="{FF2B5EF4-FFF2-40B4-BE49-F238E27FC236}">
                <a16:creationId xmlns:a16="http://schemas.microsoft.com/office/drawing/2014/main" id="{7E52AA15-5D84-BC18-8E01-5DC9F90C4EE8}"/>
              </a:ext>
            </a:extLst>
          </p:cNvPr>
          <p:cNvSpPr>
            <a:spLocks noGrp="1"/>
          </p:cNvSpPr>
          <p:nvPr>
            <p:ph idx="1"/>
          </p:nvPr>
        </p:nvSpPr>
        <p:spPr/>
        <p:txBody>
          <a:bodyPr/>
          <a:lstStyle/>
          <a:p>
            <a:pPr marL="0" indent="0">
              <a:buNone/>
            </a:pPr>
            <a:r>
              <a:rPr lang="en-US" sz="3200" u="none" strike="noStrike" spc="25" dirty="0">
                <a:solidFill>
                  <a:srgbClr val="000000"/>
                </a:solidFill>
                <a:effectLst/>
                <a:latin typeface="Calibri" panose="020F0502020204030204" pitchFamily="34" charset="0"/>
                <a:cs typeface="Arial" panose="020B0604020202020204" pitchFamily="34" charset="0"/>
              </a:rPr>
              <a:t>Sometimes implementation of all functions cannot be provided in a base class because we don’t know the how to implement that behavior so, in our base class we don’t define that function this is called abstract method. Such a class is called abstract class </a:t>
            </a:r>
            <a:r>
              <a:rPr lang="en-US" sz="3200" u="none" strike="noStrike" spc="25" dirty="0" err="1">
                <a:solidFill>
                  <a:srgbClr val="000000"/>
                </a:solidFill>
                <a:effectLst/>
                <a:latin typeface="Calibri" panose="020F0502020204030204" pitchFamily="34" charset="0"/>
                <a:cs typeface="Arial" panose="020B0604020202020204" pitchFamily="34" charset="0"/>
              </a:rPr>
              <a:t>i.</a:t>
            </a:r>
            <a:r>
              <a:rPr lang="en-US" sz="3200" spc="25" dirty="0" err="1">
                <a:solidFill>
                  <a:srgbClr val="000000"/>
                </a:solidFill>
                <a:latin typeface="Calibri" panose="020F0502020204030204" pitchFamily="34" charset="0"/>
                <a:cs typeface="Arial" panose="020B0604020202020204" pitchFamily="34" charset="0"/>
              </a:rPr>
              <a:t>e</a:t>
            </a:r>
            <a:r>
              <a:rPr lang="en-US" sz="3200" spc="25" dirty="0">
                <a:solidFill>
                  <a:srgbClr val="000000"/>
                </a:solidFill>
                <a:latin typeface="Calibri" panose="020F0502020204030204" pitchFamily="34" charset="0"/>
                <a:cs typeface="Arial" panose="020B0604020202020204" pitchFamily="34" charset="0"/>
              </a:rPr>
              <a:t> how different model of car Drive</a:t>
            </a:r>
            <a:r>
              <a:rPr lang="en-US" sz="3200" u="none" strike="noStrike" spc="25" dirty="0">
                <a:solidFill>
                  <a:srgbClr val="000000"/>
                </a:solidFill>
                <a:effectLst/>
                <a:latin typeface="Calibri" panose="020F050202020403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56393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77F9-F938-BCAD-6DB5-C5F320D30F03}"/>
              </a:ext>
            </a:extLst>
          </p:cNvPr>
          <p:cNvSpPr>
            <a:spLocks noGrp="1"/>
          </p:cNvSpPr>
          <p:nvPr>
            <p:ph type="title"/>
          </p:nvPr>
        </p:nvSpPr>
        <p:spPr/>
        <p:txBody>
          <a:bodyPr/>
          <a:lstStyle/>
          <a:p>
            <a:r>
              <a:rPr lang="en-US" dirty="0"/>
              <a:t>Reason for abstraction </a:t>
            </a:r>
          </a:p>
        </p:txBody>
      </p:sp>
      <p:sp>
        <p:nvSpPr>
          <p:cNvPr id="3" name="Content Placeholder 2">
            <a:extLst>
              <a:ext uri="{FF2B5EF4-FFF2-40B4-BE49-F238E27FC236}">
                <a16:creationId xmlns:a16="http://schemas.microsoft.com/office/drawing/2014/main" id="{C9C869A9-4474-7619-C3B8-A2A6ADFA8514}"/>
              </a:ext>
            </a:extLst>
          </p:cNvPr>
          <p:cNvSpPr>
            <a:spLocks noGrp="1"/>
          </p:cNvSpPr>
          <p:nvPr>
            <p:ph idx="1"/>
          </p:nvPr>
        </p:nvSpPr>
        <p:spPr/>
        <p:txBody>
          <a:bodyPr/>
          <a:lstStyle/>
          <a:p>
            <a:pPr marL="0" indent="0">
              <a:buNone/>
            </a:pPr>
            <a:r>
              <a:rPr lang="en-US" sz="3200" spc="25" dirty="0">
                <a:solidFill>
                  <a:srgbClr val="000000"/>
                </a:solidFill>
                <a:latin typeface="Calibri" panose="020F0502020204030204" pitchFamily="34" charset="0"/>
                <a:cs typeface="Arial" panose="020B0604020202020204" pitchFamily="34" charset="0"/>
              </a:rPr>
              <a:t>Sometime different class have different definition based on type of class. </a:t>
            </a:r>
            <a:r>
              <a:rPr lang="en-US" sz="3200" u="none" strike="noStrike" spc="25" dirty="0">
                <a:solidFill>
                  <a:srgbClr val="000000"/>
                </a:solidFill>
                <a:effectLst/>
                <a:latin typeface="Calibri" panose="020F0502020204030204" pitchFamily="34" charset="0"/>
                <a:cs typeface="Arial" panose="020B0604020202020204" pitchFamily="34" charset="0"/>
              </a:rPr>
              <a:t>For example, let Shape be a base class. We cannot provide implementation of function </a:t>
            </a:r>
            <a:r>
              <a:rPr lang="en-US" sz="3200" spc="25" dirty="0">
                <a:solidFill>
                  <a:srgbClr val="000000"/>
                </a:solidFill>
                <a:latin typeface="Calibri" panose="020F0502020204030204" pitchFamily="34" charset="0"/>
                <a:cs typeface="Arial" panose="020B0604020202020204" pitchFamily="34" charset="0"/>
              </a:rPr>
              <a:t>area</a:t>
            </a:r>
            <a:r>
              <a:rPr lang="en-US" sz="3200" u="none" strike="noStrike" spc="25" dirty="0">
                <a:solidFill>
                  <a:srgbClr val="000000"/>
                </a:solidFill>
                <a:effectLst/>
                <a:latin typeface="Calibri" panose="020F0502020204030204" pitchFamily="34" charset="0"/>
                <a:cs typeface="Arial" panose="020B0604020202020204" pitchFamily="34" charset="0"/>
              </a:rPr>
              <a:t>() in Shape because we know all shapes(Derived class) has </a:t>
            </a:r>
            <a:r>
              <a:rPr lang="en-US" sz="3200" spc="25" dirty="0">
                <a:solidFill>
                  <a:srgbClr val="000000"/>
                </a:solidFill>
                <a:latin typeface="Calibri" panose="020F0502020204030204" pitchFamily="34" charset="0"/>
                <a:cs typeface="Arial" panose="020B0604020202020204" pitchFamily="34" charset="0"/>
              </a:rPr>
              <a:t>different formula of calculating area.</a:t>
            </a:r>
          </a:p>
          <a:p>
            <a:pPr marL="0" indent="0">
              <a:buNone/>
            </a:pPr>
            <a:endParaRPr lang="en-US" dirty="0"/>
          </a:p>
        </p:txBody>
      </p:sp>
    </p:spTree>
    <p:extLst>
      <p:ext uri="{BB962C8B-B14F-4D97-AF65-F5344CB8AC3E}">
        <p14:creationId xmlns:p14="http://schemas.microsoft.com/office/powerpoint/2010/main" val="391265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Pure Virtual Functions</a:t>
            </a:r>
          </a:p>
        </p:txBody>
      </p:sp>
      <p:sp>
        <p:nvSpPr>
          <p:cNvPr id="3" name="Content Placeholder 2"/>
          <p:cNvSpPr>
            <a:spLocks noGrp="1"/>
          </p:cNvSpPr>
          <p:nvPr>
            <p:ph idx="1"/>
          </p:nvPr>
        </p:nvSpPr>
        <p:spPr/>
        <p:txBody>
          <a:bodyPr/>
          <a:lstStyle/>
          <a:p>
            <a:r>
              <a:rPr lang="en-US" dirty="0"/>
              <a:t>A class is made abstract by declaring one or more of its virtual functions to be “</a:t>
            </a:r>
            <a:r>
              <a:rPr lang="en-US" b="1" dirty="0"/>
              <a:t>pure</a:t>
            </a:r>
            <a:r>
              <a:rPr lang="en-US" dirty="0"/>
              <a:t>”</a:t>
            </a:r>
          </a:p>
          <a:p>
            <a:endParaRPr lang="en-US" dirty="0"/>
          </a:p>
          <a:p>
            <a:r>
              <a:rPr lang="en-US" dirty="0"/>
              <a:t>A pure virtual function is specified by placing “</a:t>
            </a:r>
            <a:r>
              <a:rPr lang="en-US" b="1" dirty="0"/>
              <a:t>= 0</a:t>
            </a:r>
            <a:r>
              <a:rPr lang="en-US" dirty="0"/>
              <a:t>” in its declaration</a:t>
            </a:r>
          </a:p>
          <a:p>
            <a:endParaRPr lang="en-US" dirty="0"/>
          </a:p>
          <a:p>
            <a:r>
              <a:rPr lang="en-US" b="1" dirty="0"/>
              <a:t>Example:</a:t>
            </a:r>
            <a:r>
              <a:rPr lang="en-US" dirty="0"/>
              <a:t>	</a:t>
            </a:r>
            <a:r>
              <a:rPr lang="en-US" b="1" dirty="0">
                <a:solidFill>
                  <a:srgbClr val="0070C0"/>
                </a:solidFill>
              </a:rPr>
              <a:t>virtual void draw() = 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Virtual vs Pure Virtual</a:t>
            </a:r>
          </a:p>
        </p:txBody>
      </p:sp>
      <p:sp>
        <p:nvSpPr>
          <p:cNvPr id="3" name="Content Placeholder 2"/>
          <p:cNvSpPr>
            <a:spLocks noGrp="1"/>
          </p:cNvSpPr>
          <p:nvPr>
            <p:ph idx="1"/>
          </p:nvPr>
        </p:nvSpPr>
        <p:spPr/>
        <p:txBody>
          <a:bodyPr/>
          <a:lstStyle/>
          <a:p>
            <a:r>
              <a:rPr lang="en-US" dirty="0"/>
              <a:t>A virtual function has an implementation in the base class; a pure virtual function does not have an implementation in the base class</a:t>
            </a:r>
          </a:p>
          <a:p>
            <a:endParaRPr lang="en-US" dirty="0"/>
          </a:p>
          <a:p>
            <a:r>
              <a:rPr lang="en-US" dirty="0"/>
              <a:t>Virtual functions </a:t>
            </a:r>
            <a:r>
              <a:rPr lang="en-US" b="1" i="1" dirty="0">
                <a:solidFill>
                  <a:srgbClr val="FF0000"/>
                </a:solidFill>
              </a:rPr>
              <a:t>can</a:t>
            </a:r>
            <a:r>
              <a:rPr lang="en-US" dirty="0"/>
              <a:t> </a:t>
            </a:r>
            <a:r>
              <a:rPr lang="en-US" b="1" i="1" dirty="0">
                <a:solidFill>
                  <a:srgbClr val="FF0000"/>
                </a:solidFill>
              </a:rPr>
              <a:t>be</a:t>
            </a:r>
            <a:r>
              <a:rPr lang="en-US" dirty="0"/>
              <a:t> overriden by the derived classes; pure virtual functions </a:t>
            </a:r>
            <a:r>
              <a:rPr lang="en-US" b="1" i="1" dirty="0">
                <a:solidFill>
                  <a:srgbClr val="FF0000"/>
                </a:solidFill>
              </a:rPr>
              <a:t>must</a:t>
            </a:r>
            <a:r>
              <a:rPr lang="en-US" dirty="0"/>
              <a:t> </a:t>
            </a:r>
            <a:r>
              <a:rPr lang="en-US" b="1" i="1" dirty="0">
                <a:solidFill>
                  <a:srgbClr val="FF0000"/>
                </a:solidFill>
              </a:rPr>
              <a:t>be</a:t>
            </a:r>
            <a:r>
              <a:rPr lang="en-US" dirty="0"/>
              <a:t> overriden by the derived classes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1549</Words>
  <Application>Microsoft Office PowerPoint</Application>
  <PresentationFormat>On-screen Show (4:3)</PresentationFormat>
  <Paragraphs>168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urw-din</vt:lpstr>
      <vt:lpstr>Office Theme</vt:lpstr>
      <vt:lpstr>Abstraction </vt:lpstr>
      <vt:lpstr>Abstract Class</vt:lpstr>
      <vt:lpstr>Abstract Class</vt:lpstr>
      <vt:lpstr>Example</vt:lpstr>
      <vt:lpstr>Abstract Class</vt:lpstr>
      <vt:lpstr>Reason for abstraction </vt:lpstr>
      <vt:lpstr>Reason for abstraction </vt:lpstr>
      <vt:lpstr>Pure Virtual Functions</vt:lpstr>
      <vt:lpstr>Virtual vs Pure Virtual</vt:lpstr>
      <vt:lpstr>Example of Abstract class</vt:lpstr>
      <vt:lpstr>PowerPoint Presentation</vt:lpstr>
      <vt:lpstr>PowerPoint Presentation</vt:lpstr>
      <vt:lpstr>A class is abstract if it has at least one pure virtual function.  </vt:lpstr>
      <vt:lpstr>We can not instantiate an abstract class</vt:lpstr>
      <vt:lpstr>PowerPoint Presentation</vt:lpstr>
      <vt:lpstr>Abstract Class</vt:lpstr>
      <vt:lpstr>We can have pointers and references of abstract class type. </vt:lpstr>
      <vt:lpstr>PowerPoint Presentation</vt:lpstr>
      <vt:lpstr>PowerPoint Presentation</vt:lpstr>
      <vt:lpstr>PowerPoint Presentation</vt:lpstr>
      <vt:lpstr>An abstract class can have constructors. </vt:lpstr>
      <vt:lpstr>An abstract class can have constructors. </vt:lpstr>
      <vt:lpstr>Task</vt:lpstr>
      <vt:lpstr>Case Study</vt:lpstr>
      <vt:lpstr>PowerPoint Presentation</vt:lpstr>
      <vt:lpstr>PowerPoint Presentation</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Zain</dc:creator>
  <cp:lastModifiedBy>Rawal Abbasi</cp:lastModifiedBy>
  <cp:revision>11</cp:revision>
  <dcterms:created xsi:type="dcterms:W3CDTF">2019-03-24T20:43:37Z</dcterms:created>
  <dcterms:modified xsi:type="dcterms:W3CDTF">2024-05-01T14:38:43Z</dcterms:modified>
</cp:coreProperties>
</file>