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5C30-D12E-4E7E-B87C-71D84A9BBEC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3620-A05C-436B-A5F6-A0769217E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0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5C30-D12E-4E7E-B87C-71D84A9BBEC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3620-A05C-436B-A5F6-A0769217E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3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5C30-D12E-4E7E-B87C-71D84A9BBEC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3620-A05C-436B-A5F6-A0769217E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5C30-D12E-4E7E-B87C-71D84A9BBEC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3620-A05C-436B-A5F6-A0769217E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2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5C30-D12E-4E7E-B87C-71D84A9BBEC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3620-A05C-436B-A5F6-A0769217E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7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5C30-D12E-4E7E-B87C-71D84A9BBEC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3620-A05C-436B-A5F6-A0769217E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6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5C30-D12E-4E7E-B87C-71D84A9BBEC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3620-A05C-436B-A5F6-A0769217E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4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5C30-D12E-4E7E-B87C-71D84A9BBEC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3620-A05C-436B-A5F6-A0769217E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0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5C30-D12E-4E7E-B87C-71D84A9BBEC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3620-A05C-436B-A5F6-A0769217E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09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5C30-D12E-4E7E-B87C-71D84A9BBEC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3620-A05C-436B-A5F6-A0769217E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0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5C30-D12E-4E7E-B87C-71D84A9BBEC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3620-A05C-436B-A5F6-A0769217E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6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55C30-D12E-4E7E-B87C-71D84A9BBEC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93620-A05C-436B-A5F6-A0769217E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9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225" y="589165"/>
            <a:ext cx="5638800" cy="342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545" y="1747880"/>
            <a:ext cx="8528859" cy="8990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105" y="3347690"/>
            <a:ext cx="8836429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8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27" y="1961803"/>
            <a:ext cx="9368444" cy="266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0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76" y="532015"/>
            <a:ext cx="11330247" cy="541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9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174" y="997527"/>
            <a:ext cx="8611985" cy="285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2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2" y="1928553"/>
            <a:ext cx="10116589" cy="177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8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295" y="1978428"/>
            <a:ext cx="8819803" cy="88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527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095" y="2277688"/>
            <a:ext cx="9900457" cy="1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14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789" y="2202873"/>
            <a:ext cx="9227127" cy="166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54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Ms. Uzma Saleh</dc:creator>
  <cp:lastModifiedBy>Ms. Uzma Saleh</cp:lastModifiedBy>
  <cp:revision>2</cp:revision>
  <dcterms:created xsi:type="dcterms:W3CDTF">2024-03-25T02:58:51Z</dcterms:created>
  <dcterms:modified xsi:type="dcterms:W3CDTF">2024-03-25T02:59:34Z</dcterms:modified>
</cp:coreProperties>
</file>