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3E8D-E401-4FE1-A6A5-7B79C87D7AFD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F1F02-89B8-4849-A827-019040E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14" y="346364"/>
            <a:ext cx="2562225" cy="551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271" y="1051646"/>
            <a:ext cx="4144674" cy="610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910" y="1816243"/>
            <a:ext cx="9642763" cy="1289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911" y="3422073"/>
            <a:ext cx="9642762" cy="14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9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4" y="1330036"/>
            <a:ext cx="7370618" cy="42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8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3164"/>
            <a:ext cx="10861963" cy="45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1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5" y="703985"/>
            <a:ext cx="10487890" cy="3061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53" y="3765838"/>
            <a:ext cx="9919855" cy="21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1690255"/>
            <a:ext cx="10099964" cy="21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7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88" y="804862"/>
            <a:ext cx="8667750" cy="816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88" y="1720128"/>
            <a:ext cx="8610600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788" y="3683143"/>
            <a:ext cx="243840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141" y="4236458"/>
            <a:ext cx="8658225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688" y="5132673"/>
            <a:ext cx="8591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3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484909"/>
            <a:ext cx="10668000" cy="60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9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1" y="1108364"/>
            <a:ext cx="5749636" cy="50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1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651163"/>
            <a:ext cx="11582400" cy="58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28255"/>
            <a:ext cx="5223163" cy="45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3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0655" y="2551837"/>
            <a:ext cx="102800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We will say that f has a </a:t>
            </a:r>
            <a:r>
              <a:rPr lang="en-US" sz="3200" b="1" dirty="0" smtClean="0"/>
              <a:t>constrained absolute maximum (minimum) </a:t>
            </a:r>
            <a:r>
              <a:rPr lang="en-US" sz="3200" dirty="0" smtClean="0"/>
              <a:t>at (x0, y0) if f(x0, y0) is the largest (smallest) value of f on the constraint curve, and </a:t>
            </a:r>
          </a:p>
          <a:p>
            <a:r>
              <a:rPr lang="en-US" sz="3200" dirty="0" smtClean="0"/>
              <a:t>we will say that f has a </a:t>
            </a:r>
            <a:r>
              <a:rPr lang="en-US" sz="3200" b="1" dirty="0" smtClean="0"/>
              <a:t>constrained relative maximum (minimum)</a:t>
            </a:r>
            <a:r>
              <a:rPr lang="en-US" sz="3200" dirty="0" smtClean="0"/>
              <a:t> at (x0, y0) if f(x0, y0) is the largest (smallest) value of f on some segment of the constraint curve that extends on both sides of the point (x0, y0)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646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82" y="332509"/>
            <a:ext cx="6747163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8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5" y="1094509"/>
            <a:ext cx="11582399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49382"/>
            <a:ext cx="1064029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0" y="2712892"/>
            <a:ext cx="4294909" cy="40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0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10" y="110837"/>
            <a:ext cx="10432472" cy="24539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0" y="2943657"/>
            <a:ext cx="8603673" cy="12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4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219" y="2413338"/>
            <a:ext cx="111390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will say that f has a </a:t>
            </a:r>
            <a:r>
              <a:rPr lang="en-US" sz="2800" b="1" dirty="0"/>
              <a:t>constrained absolute maximum (minimum) </a:t>
            </a:r>
            <a:r>
              <a:rPr lang="en-US" sz="2800" dirty="0"/>
              <a:t>at 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/>
              <a:t>x0, y0,z0) if f(x0, y0,z0) is the largest (smallest) value of f(x, y</a:t>
            </a:r>
            <a:r>
              <a:rPr lang="en-US" sz="2800" dirty="0" smtClean="0"/>
              <a:t>, z</a:t>
            </a:r>
            <a:r>
              <a:rPr lang="en-US" sz="2800" dirty="0"/>
              <a:t>) on S, and we will say that f has a </a:t>
            </a:r>
            <a:r>
              <a:rPr lang="en-US" sz="2800" b="1" dirty="0"/>
              <a:t>constrained relative maximum (minimum) </a:t>
            </a:r>
            <a:r>
              <a:rPr lang="en-US" sz="2800" dirty="0"/>
              <a:t>at 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/>
              <a:t>x0, y0,z0) if f(x0, y0,z0) is the largest (smallest) value of f(x, y</a:t>
            </a:r>
            <a:r>
              <a:rPr lang="en-US" sz="2800" dirty="0" smtClean="0"/>
              <a:t>, z</a:t>
            </a:r>
            <a:r>
              <a:rPr lang="en-US" sz="2800" dirty="0"/>
              <a:t>) at all points of S “near” (x0, y0,z0). </a:t>
            </a:r>
          </a:p>
        </p:txBody>
      </p:sp>
    </p:spTree>
    <p:extLst>
      <p:ext uri="{BB962C8B-B14F-4D97-AF65-F5344CB8AC3E}">
        <p14:creationId xmlns:p14="http://schemas.microsoft.com/office/powerpoint/2010/main" val="328621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185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WORLD</dc:creator>
  <cp:lastModifiedBy>COMPUTER WORLD</cp:lastModifiedBy>
  <cp:revision>7</cp:revision>
  <dcterms:created xsi:type="dcterms:W3CDTF">2024-03-25T20:27:24Z</dcterms:created>
  <dcterms:modified xsi:type="dcterms:W3CDTF">2024-03-27T00:36:34Z</dcterms:modified>
</cp:coreProperties>
</file>